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tags/tag19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tags/tag15.xml" ContentType="application/vnd.openxmlformats-officedocument.presentationml.tags+xml"/>
  <Override PartName="/ppt/notesSlides/notesSlide31.xml" ContentType="application/vnd.openxmlformats-officedocument.presentationml.notesSlide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tags/tag2.xml" ContentType="application/vnd.openxmlformats-officedocument.presentationml.tags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8"/>
  </p:notes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92" r:id="rId15"/>
    <p:sldId id="293" r:id="rId16"/>
    <p:sldId id="294" r:id="rId17"/>
    <p:sldId id="295" r:id="rId18"/>
    <p:sldId id="321" r:id="rId19"/>
    <p:sldId id="297" r:id="rId20"/>
    <p:sldId id="298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290" r:id="rId29"/>
    <p:sldId id="309" r:id="rId30"/>
    <p:sldId id="310" r:id="rId31"/>
    <p:sldId id="311" r:id="rId32"/>
    <p:sldId id="317" r:id="rId33"/>
    <p:sldId id="318" r:id="rId34"/>
    <p:sldId id="319" r:id="rId35"/>
    <p:sldId id="260" r:id="rId36"/>
    <p:sldId id="261" r:id="rId37"/>
    <p:sldId id="265" r:id="rId38"/>
    <p:sldId id="262" r:id="rId39"/>
    <p:sldId id="264" r:id="rId40"/>
    <p:sldId id="320" r:id="rId41"/>
    <p:sldId id="285" r:id="rId42"/>
    <p:sldId id="307" r:id="rId43"/>
    <p:sldId id="306" r:id="rId44"/>
    <p:sldId id="286" r:id="rId45"/>
    <p:sldId id="287" r:id="rId46"/>
    <p:sldId id="288" r:id="rId4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612" autoAdjust="0"/>
  </p:normalViewPr>
  <p:slideViewPr>
    <p:cSldViewPr>
      <p:cViewPr varScale="1">
        <p:scale>
          <a:sx n="66" d="100"/>
          <a:sy n="66" d="100"/>
        </p:scale>
        <p:origin x="-12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BB63B7-5CFB-471F-A9BA-F78D14F4667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4AB24B9-F8D2-4A32-A459-8949C1FA0024}">
      <dgm:prSet/>
      <dgm:spPr/>
      <dgm:t>
        <a:bodyPr/>
        <a:lstStyle/>
        <a:p>
          <a:pPr rtl="0"/>
          <a:r>
            <a:rPr lang="en-US" b="0" i="0" baseline="0" dirty="0" smtClean="0"/>
            <a:t>Simple Network Design Problem (SNDP): </a:t>
          </a:r>
          <a:endParaRPr lang="zh-TW" dirty="0"/>
        </a:p>
      </dgm:t>
    </dgm:pt>
    <dgm:pt modelId="{54E19905-9180-4FE9-82FE-002910A5626B}" type="parTrans" cxnId="{2370FED6-A70C-44DB-9EB7-64E4023D3B47}">
      <dgm:prSet/>
      <dgm:spPr/>
      <dgm:t>
        <a:bodyPr/>
        <a:lstStyle/>
        <a:p>
          <a:endParaRPr lang="zh-TW" altLang="en-US"/>
        </a:p>
      </dgm:t>
    </dgm:pt>
    <dgm:pt modelId="{4FE8EC89-0382-4219-8943-91CEC3BC4334}" type="sibTrans" cxnId="{2370FED6-A70C-44DB-9EB7-64E4023D3B47}">
      <dgm:prSet/>
      <dgm:spPr/>
      <dgm:t>
        <a:bodyPr/>
        <a:lstStyle/>
        <a:p>
          <a:endParaRPr lang="zh-TW" altLang="en-US"/>
        </a:p>
      </dgm:t>
    </dgm:pt>
    <dgm:pt modelId="{231950AB-2C84-4AA4-971A-3B6258C12F5F}">
      <dgm:prSet custT="1"/>
      <dgm:spPr/>
      <dgm:t>
        <a:bodyPr/>
        <a:lstStyle/>
        <a:p>
          <a:pPr rtl="0"/>
          <a:r>
            <a:rPr lang="en-US" sz="3200" b="0" i="0" baseline="0" dirty="0" smtClean="0"/>
            <a:t>NDP with </a:t>
          </a:r>
          <a:r>
            <a:rPr lang="en-US" sz="3200" b="0" i="1" baseline="0" dirty="0" smtClean="0">
              <a:latin typeface="Times New Roman" pitchFamily="18" charset="0"/>
              <a:cs typeface="Times New Roman" pitchFamily="18" charset="0"/>
            </a:rPr>
            <a:t>L</a:t>
          </a:r>
          <a:r>
            <a:rPr lang="en-US" sz="3200" b="0" i="0" baseline="0" dirty="0" smtClean="0">
              <a:latin typeface="Times New Roman" pitchFamily="18" charset="0"/>
              <a:cs typeface="Times New Roman" pitchFamily="18" charset="0"/>
            </a:rPr>
            <a:t>({</a:t>
          </a:r>
          <a:r>
            <a:rPr lang="en-US" sz="3200" b="0" i="1" baseline="0" dirty="0" err="1" smtClean="0">
              <a:latin typeface="Times New Roman" pitchFamily="18" charset="0"/>
              <a:cs typeface="Times New Roman" pitchFamily="18" charset="0"/>
            </a:rPr>
            <a:t>i</a:t>
          </a:r>
          <a:r>
            <a:rPr lang="en-US" sz="3200" b="0" i="0" baseline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3200" b="0" i="1" baseline="0" dirty="0" smtClean="0">
              <a:latin typeface="Times New Roman" pitchFamily="18" charset="0"/>
              <a:cs typeface="Times New Roman" pitchFamily="18" charset="0"/>
            </a:rPr>
            <a:t>j</a:t>
          </a:r>
          <a:r>
            <a:rPr lang="en-US" sz="3200" b="0" i="0" baseline="0" dirty="0" smtClean="0">
              <a:latin typeface="Times New Roman" pitchFamily="18" charset="0"/>
              <a:cs typeface="Times New Roman" pitchFamily="18" charset="0"/>
            </a:rPr>
            <a:t>}) = 1 </a:t>
          </a:r>
          <a:r>
            <a:rPr lang="en-US" sz="3200" b="0" i="0" baseline="0" dirty="0" smtClean="0"/>
            <a:t>for </a:t>
          </a:r>
          <a:r>
            <a:rPr lang="en-US" sz="3200" b="0" i="0" baseline="0" dirty="0" smtClean="0">
              <a:latin typeface="Times New Roman" pitchFamily="18" charset="0"/>
              <a:cs typeface="Times New Roman" pitchFamily="18" charset="0"/>
            </a:rPr>
            <a:t>all {</a:t>
          </a:r>
          <a:r>
            <a:rPr lang="en-US" sz="3200" b="0" i="1" baseline="0" dirty="0" err="1" smtClean="0">
              <a:latin typeface="Times New Roman" pitchFamily="18" charset="0"/>
              <a:cs typeface="Times New Roman" pitchFamily="18" charset="0"/>
            </a:rPr>
            <a:t>i</a:t>
          </a:r>
          <a:r>
            <a:rPr lang="en-US" sz="3200" b="0" i="0" baseline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3200" b="0" i="1" baseline="0" dirty="0" smtClean="0">
              <a:latin typeface="Times New Roman" pitchFamily="18" charset="0"/>
              <a:cs typeface="Times New Roman" pitchFamily="18" charset="0"/>
            </a:rPr>
            <a:t>j</a:t>
          </a:r>
          <a:r>
            <a:rPr lang="en-US" sz="3200" b="0" i="0" baseline="0" dirty="0" smtClean="0">
              <a:latin typeface="Times New Roman" pitchFamily="18" charset="0"/>
              <a:cs typeface="Times New Roman" pitchFamily="18" charset="0"/>
            </a:rPr>
            <a:t>}</a:t>
          </a:r>
          <a:r>
            <a:rPr lang="en-US" sz="3200" b="0" i="0" baseline="0" dirty="0" smtClean="0">
              <a:latin typeface="Times New Roman" pitchFamily="18" charset="0"/>
              <a:cs typeface="Times New Roman" pitchFamily="18" charset="0"/>
              <a:sym typeface="Symbol"/>
            </a:rPr>
            <a:t></a:t>
          </a:r>
          <a:r>
            <a:rPr lang="en-US" sz="3200" b="0" i="1" baseline="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en-US" sz="3200" b="0" i="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i="0" baseline="0" dirty="0" smtClean="0"/>
            <a:t>and </a:t>
          </a:r>
          <a:r>
            <a:rPr lang="en-US" sz="3200" b="0" i="1" baseline="0" dirty="0" smtClean="0">
              <a:latin typeface="Times New Roman" pitchFamily="18" charset="0"/>
              <a:cs typeface="Times New Roman" pitchFamily="18" charset="0"/>
            </a:rPr>
            <a:t>B</a:t>
          </a:r>
          <a:r>
            <a:rPr lang="en-US" sz="3200" b="0" i="0" baseline="0" dirty="0" smtClean="0">
              <a:latin typeface="Times New Roman" pitchFamily="18" charset="0"/>
              <a:cs typeface="Times New Roman" pitchFamily="18" charset="0"/>
            </a:rPr>
            <a:t> = |</a:t>
          </a:r>
          <a:r>
            <a:rPr lang="en-US" sz="3200" b="0" i="1" baseline="0" dirty="0" smtClean="0">
              <a:latin typeface="Times New Roman" pitchFamily="18" charset="0"/>
              <a:cs typeface="Times New Roman" pitchFamily="18" charset="0"/>
            </a:rPr>
            <a:t>V</a:t>
          </a:r>
          <a:r>
            <a:rPr lang="en-US" sz="3200" b="0" i="0" baseline="0" dirty="0" smtClean="0">
              <a:latin typeface="Times New Roman" pitchFamily="18" charset="0"/>
              <a:cs typeface="Times New Roman" pitchFamily="18" charset="0"/>
            </a:rPr>
            <a:t>| </a:t>
          </a:r>
          <a:r>
            <a:rPr lang="en-US" sz="3200" b="0" i="0" baseline="0" dirty="0" smtClean="0">
              <a:latin typeface="Times New Roman" pitchFamily="18" charset="0"/>
              <a:cs typeface="Times New Roman" pitchFamily="18" charset="0"/>
              <a:sym typeface="Symbol"/>
            </a:rPr>
            <a:t> </a:t>
          </a:r>
          <a:r>
            <a:rPr lang="en-US" sz="3200" b="0" i="0" baseline="0" dirty="0" smtClean="0">
              <a:latin typeface="Times New Roman" pitchFamily="18" charset="0"/>
              <a:cs typeface="Times New Roman" pitchFamily="18" charset="0"/>
            </a:rPr>
            <a:t>1</a:t>
          </a:r>
          <a:endParaRPr lang="zh-TW" sz="3200" dirty="0">
            <a:latin typeface="Times New Roman" pitchFamily="18" charset="0"/>
            <a:cs typeface="Times New Roman" pitchFamily="18" charset="0"/>
          </a:endParaRPr>
        </a:p>
      </dgm:t>
    </dgm:pt>
    <dgm:pt modelId="{C31F27F2-4CB1-484C-963D-F33407A5EE0F}" type="parTrans" cxnId="{5D58885B-02FD-4254-A346-21B940148CEE}">
      <dgm:prSet/>
      <dgm:spPr/>
      <dgm:t>
        <a:bodyPr/>
        <a:lstStyle/>
        <a:p>
          <a:endParaRPr lang="zh-TW" altLang="en-US"/>
        </a:p>
      </dgm:t>
    </dgm:pt>
    <dgm:pt modelId="{0FA20738-BDB7-48D1-91A9-1E44C70A1E02}" type="sibTrans" cxnId="{5D58885B-02FD-4254-A346-21B940148CEE}">
      <dgm:prSet/>
      <dgm:spPr/>
      <dgm:t>
        <a:bodyPr/>
        <a:lstStyle/>
        <a:p>
          <a:endParaRPr lang="zh-TW" altLang="en-US"/>
        </a:p>
      </dgm:t>
    </dgm:pt>
    <dgm:pt modelId="{76D78C42-DB9D-465B-9818-F0BC1E484FB2}" type="pres">
      <dgm:prSet presAssocID="{74BB63B7-5CFB-471F-A9BA-F78D14F4667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ABAD619-0B39-4529-85A2-6FDDFBEE05DD}" type="pres">
      <dgm:prSet presAssocID="{84AB24B9-F8D2-4A32-A459-8949C1FA0024}" presName="parentLin" presStyleCnt="0"/>
      <dgm:spPr/>
    </dgm:pt>
    <dgm:pt modelId="{D38657E2-AF34-45CD-A4A7-ECB56FC09919}" type="pres">
      <dgm:prSet presAssocID="{84AB24B9-F8D2-4A32-A459-8949C1FA0024}" presName="parentLeftMargin" presStyleLbl="node1" presStyleIdx="0" presStyleCnt="1"/>
      <dgm:spPr/>
      <dgm:t>
        <a:bodyPr/>
        <a:lstStyle/>
        <a:p>
          <a:endParaRPr lang="zh-TW" altLang="en-US"/>
        </a:p>
      </dgm:t>
    </dgm:pt>
    <dgm:pt modelId="{386B576A-E992-4B09-9B50-BDC9E934E83B}" type="pres">
      <dgm:prSet presAssocID="{84AB24B9-F8D2-4A32-A459-8949C1FA002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0A729C1-6A10-4F50-A711-9672FA7C0DB2}" type="pres">
      <dgm:prSet presAssocID="{84AB24B9-F8D2-4A32-A459-8949C1FA0024}" presName="negativeSpace" presStyleCnt="0"/>
      <dgm:spPr/>
    </dgm:pt>
    <dgm:pt modelId="{516ED30E-4ECB-4AE0-A27C-E13FD10711E6}" type="pres">
      <dgm:prSet presAssocID="{84AB24B9-F8D2-4A32-A459-8949C1FA0024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D58885B-02FD-4254-A346-21B940148CEE}" srcId="{84AB24B9-F8D2-4A32-A459-8949C1FA0024}" destId="{231950AB-2C84-4AA4-971A-3B6258C12F5F}" srcOrd="0" destOrd="0" parTransId="{C31F27F2-4CB1-484C-963D-F33407A5EE0F}" sibTransId="{0FA20738-BDB7-48D1-91A9-1E44C70A1E02}"/>
    <dgm:cxn modelId="{A47F6E3F-867C-4E51-A4B8-9F2D3C047920}" type="presOf" srcId="{84AB24B9-F8D2-4A32-A459-8949C1FA0024}" destId="{D38657E2-AF34-45CD-A4A7-ECB56FC09919}" srcOrd="0" destOrd="0" presId="urn:microsoft.com/office/officeart/2005/8/layout/list1"/>
    <dgm:cxn modelId="{FF1BAAEC-429F-4910-B154-B487FF63ABD3}" type="presOf" srcId="{231950AB-2C84-4AA4-971A-3B6258C12F5F}" destId="{516ED30E-4ECB-4AE0-A27C-E13FD10711E6}" srcOrd="0" destOrd="0" presId="urn:microsoft.com/office/officeart/2005/8/layout/list1"/>
    <dgm:cxn modelId="{2370FED6-A70C-44DB-9EB7-64E4023D3B47}" srcId="{74BB63B7-5CFB-471F-A9BA-F78D14F46675}" destId="{84AB24B9-F8D2-4A32-A459-8949C1FA0024}" srcOrd="0" destOrd="0" parTransId="{54E19905-9180-4FE9-82FE-002910A5626B}" sibTransId="{4FE8EC89-0382-4219-8943-91CEC3BC4334}"/>
    <dgm:cxn modelId="{54C0CF6E-317A-4718-9FCE-E4B65B597131}" type="presOf" srcId="{84AB24B9-F8D2-4A32-A459-8949C1FA0024}" destId="{386B576A-E992-4B09-9B50-BDC9E934E83B}" srcOrd="1" destOrd="0" presId="urn:microsoft.com/office/officeart/2005/8/layout/list1"/>
    <dgm:cxn modelId="{9D440040-B548-4BA3-BFB6-8587C5400B85}" type="presOf" srcId="{74BB63B7-5CFB-471F-A9BA-F78D14F46675}" destId="{76D78C42-DB9D-465B-9818-F0BC1E484FB2}" srcOrd="0" destOrd="0" presId="urn:microsoft.com/office/officeart/2005/8/layout/list1"/>
    <dgm:cxn modelId="{32B33FDD-527D-40DE-BC68-A9601A9F9097}" type="presParOf" srcId="{76D78C42-DB9D-465B-9818-F0BC1E484FB2}" destId="{7ABAD619-0B39-4529-85A2-6FDDFBEE05DD}" srcOrd="0" destOrd="0" presId="urn:microsoft.com/office/officeart/2005/8/layout/list1"/>
    <dgm:cxn modelId="{1F5B551B-F112-45C3-8084-3C4D2ADC847A}" type="presParOf" srcId="{7ABAD619-0B39-4529-85A2-6FDDFBEE05DD}" destId="{D38657E2-AF34-45CD-A4A7-ECB56FC09919}" srcOrd="0" destOrd="0" presId="urn:microsoft.com/office/officeart/2005/8/layout/list1"/>
    <dgm:cxn modelId="{40F23B9F-CA62-4455-ABD7-263500B37C32}" type="presParOf" srcId="{7ABAD619-0B39-4529-85A2-6FDDFBEE05DD}" destId="{386B576A-E992-4B09-9B50-BDC9E934E83B}" srcOrd="1" destOrd="0" presId="urn:microsoft.com/office/officeart/2005/8/layout/list1"/>
    <dgm:cxn modelId="{A4F0EA2C-724A-4C56-93A9-7B8782926E91}" type="presParOf" srcId="{76D78C42-DB9D-465B-9818-F0BC1E484FB2}" destId="{30A729C1-6A10-4F50-A711-9672FA7C0DB2}" srcOrd="1" destOrd="0" presId="urn:microsoft.com/office/officeart/2005/8/layout/list1"/>
    <dgm:cxn modelId="{0600CD9F-76D2-4777-9A4C-4392A745BD0A}" type="presParOf" srcId="{76D78C42-DB9D-465B-9818-F0BC1E484FB2}" destId="{516ED30E-4ECB-4AE0-A27C-E13FD10711E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6ED30E-4ECB-4AE0-A27C-E13FD10711E6}">
      <dsp:nvSpPr>
        <dsp:cNvPr id="0" name=""/>
        <dsp:cNvSpPr/>
      </dsp:nvSpPr>
      <dsp:spPr>
        <a:xfrm>
          <a:off x="0" y="454061"/>
          <a:ext cx="8229600" cy="169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520700" rIns="638708" bIns="227584" numCol="1" spcCol="1270" anchor="t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0" i="0" kern="1200" baseline="0" dirty="0" smtClean="0"/>
            <a:t>NDP with </a:t>
          </a:r>
          <a:r>
            <a:rPr lang="en-US" sz="3200" b="0" i="1" kern="1200" baseline="0" dirty="0" smtClean="0">
              <a:latin typeface="Times New Roman" pitchFamily="18" charset="0"/>
              <a:cs typeface="Times New Roman" pitchFamily="18" charset="0"/>
            </a:rPr>
            <a:t>L</a:t>
          </a:r>
          <a:r>
            <a:rPr lang="en-US" sz="3200" b="0" i="0" kern="1200" baseline="0" dirty="0" smtClean="0">
              <a:latin typeface="Times New Roman" pitchFamily="18" charset="0"/>
              <a:cs typeface="Times New Roman" pitchFamily="18" charset="0"/>
            </a:rPr>
            <a:t>({</a:t>
          </a:r>
          <a:r>
            <a:rPr lang="en-US" sz="3200" b="0" i="1" kern="1200" baseline="0" dirty="0" err="1" smtClean="0">
              <a:latin typeface="Times New Roman" pitchFamily="18" charset="0"/>
              <a:cs typeface="Times New Roman" pitchFamily="18" charset="0"/>
            </a:rPr>
            <a:t>i</a:t>
          </a:r>
          <a:r>
            <a:rPr lang="en-US" sz="3200" b="0" i="0" kern="1200" baseline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3200" b="0" i="1" kern="1200" baseline="0" dirty="0" smtClean="0">
              <a:latin typeface="Times New Roman" pitchFamily="18" charset="0"/>
              <a:cs typeface="Times New Roman" pitchFamily="18" charset="0"/>
            </a:rPr>
            <a:t>j</a:t>
          </a:r>
          <a:r>
            <a:rPr lang="en-US" sz="3200" b="0" i="0" kern="1200" baseline="0" dirty="0" smtClean="0">
              <a:latin typeface="Times New Roman" pitchFamily="18" charset="0"/>
              <a:cs typeface="Times New Roman" pitchFamily="18" charset="0"/>
            </a:rPr>
            <a:t>}) = 1 </a:t>
          </a:r>
          <a:r>
            <a:rPr lang="en-US" sz="3200" b="0" i="0" kern="1200" baseline="0" dirty="0" smtClean="0"/>
            <a:t>for </a:t>
          </a:r>
          <a:r>
            <a:rPr lang="en-US" sz="3200" b="0" i="0" kern="1200" baseline="0" dirty="0" smtClean="0">
              <a:latin typeface="Times New Roman" pitchFamily="18" charset="0"/>
              <a:cs typeface="Times New Roman" pitchFamily="18" charset="0"/>
            </a:rPr>
            <a:t>all {</a:t>
          </a:r>
          <a:r>
            <a:rPr lang="en-US" sz="3200" b="0" i="1" kern="1200" baseline="0" dirty="0" err="1" smtClean="0">
              <a:latin typeface="Times New Roman" pitchFamily="18" charset="0"/>
              <a:cs typeface="Times New Roman" pitchFamily="18" charset="0"/>
            </a:rPr>
            <a:t>i</a:t>
          </a:r>
          <a:r>
            <a:rPr lang="en-US" sz="3200" b="0" i="0" kern="1200" baseline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3200" b="0" i="1" kern="1200" baseline="0" dirty="0" smtClean="0">
              <a:latin typeface="Times New Roman" pitchFamily="18" charset="0"/>
              <a:cs typeface="Times New Roman" pitchFamily="18" charset="0"/>
            </a:rPr>
            <a:t>j</a:t>
          </a:r>
          <a:r>
            <a:rPr lang="en-US" sz="3200" b="0" i="0" kern="1200" baseline="0" dirty="0" smtClean="0">
              <a:latin typeface="Times New Roman" pitchFamily="18" charset="0"/>
              <a:cs typeface="Times New Roman" pitchFamily="18" charset="0"/>
            </a:rPr>
            <a:t>}</a:t>
          </a:r>
          <a:r>
            <a:rPr lang="en-US" sz="3200" b="0" i="0" kern="1200" baseline="0" dirty="0" smtClean="0">
              <a:latin typeface="Times New Roman" pitchFamily="18" charset="0"/>
              <a:cs typeface="Times New Roman" pitchFamily="18" charset="0"/>
              <a:sym typeface="Symbol"/>
            </a:rPr>
            <a:t></a:t>
          </a:r>
          <a:r>
            <a:rPr lang="en-US" sz="3200" b="0" i="1" kern="1200" baseline="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en-US" sz="3200" b="0" i="0" kern="12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i="0" kern="1200" baseline="0" dirty="0" smtClean="0"/>
            <a:t>and </a:t>
          </a:r>
          <a:r>
            <a:rPr lang="en-US" sz="3200" b="0" i="1" kern="1200" baseline="0" dirty="0" smtClean="0">
              <a:latin typeface="Times New Roman" pitchFamily="18" charset="0"/>
              <a:cs typeface="Times New Roman" pitchFamily="18" charset="0"/>
            </a:rPr>
            <a:t>B</a:t>
          </a:r>
          <a:r>
            <a:rPr lang="en-US" sz="3200" b="0" i="0" kern="1200" baseline="0" dirty="0" smtClean="0">
              <a:latin typeface="Times New Roman" pitchFamily="18" charset="0"/>
              <a:cs typeface="Times New Roman" pitchFamily="18" charset="0"/>
            </a:rPr>
            <a:t> = |</a:t>
          </a:r>
          <a:r>
            <a:rPr lang="en-US" sz="3200" b="0" i="1" kern="1200" baseline="0" dirty="0" smtClean="0">
              <a:latin typeface="Times New Roman" pitchFamily="18" charset="0"/>
              <a:cs typeface="Times New Roman" pitchFamily="18" charset="0"/>
            </a:rPr>
            <a:t>V</a:t>
          </a:r>
          <a:r>
            <a:rPr lang="en-US" sz="3200" b="0" i="0" kern="1200" baseline="0" dirty="0" smtClean="0">
              <a:latin typeface="Times New Roman" pitchFamily="18" charset="0"/>
              <a:cs typeface="Times New Roman" pitchFamily="18" charset="0"/>
            </a:rPr>
            <a:t>| </a:t>
          </a:r>
          <a:r>
            <a:rPr lang="en-US" sz="3200" b="0" i="0" kern="1200" baseline="0" dirty="0" smtClean="0">
              <a:latin typeface="Times New Roman" pitchFamily="18" charset="0"/>
              <a:cs typeface="Times New Roman" pitchFamily="18" charset="0"/>
              <a:sym typeface="Symbol"/>
            </a:rPr>
            <a:t> </a:t>
          </a:r>
          <a:r>
            <a:rPr lang="en-US" sz="3200" b="0" i="0" kern="1200" baseline="0" dirty="0" smtClean="0">
              <a:latin typeface="Times New Roman" pitchFamily="18" charset="0"/>
              <a:cs typeface="Times New Roman" pitchFamily="18" charset="0"/>
            </a:rPr>
            <a:t>1</a:t>
          </a:r>
          <a:endParaRPr lang="zh-TW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54061"/>
        <a:ext cx="8229600" cy="1693125"/>
      </dsp:txXfrm>
    </dsp:sp>
    <dsp:sp modelId="{386B576A-E992-4B09-9B50-BDC9E934E83B}">
      <dsp:nvSpPr>
        <dsp:cNvPr id="0" name=""/>
        <dsp:cNvSpPr/>
      </dsp:nvSpPr>
      <dsp:spPr>
        <a:xfrm>
          <a:off x="411480" y="85061"/>
          <a:ext cx="576072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i="0" kern="1200" baseline="0" dirty="0" smtClean="0"/>
            <a:t>Simple Network Design Problem (SNDP): </a:t>
          </a:r>
          <a:endParaRPr lang="zh-TW" sz="2500" kern="1200" dirty="0"/>
        </a:p>
      </dsp:txBody>
      <dsp:txXfrm>
        <a:off x="411480" y="85061"/>
        <a:ext cx="5760720" cy="73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22F75-3384-46EB-B065-9B16A35CBED3}" type="datetimeFigureOut">
              <a:rPr lang="zh-TW" altLang="en-US" smtClean="0"/>
              <a:pPr/>
              <a:t>2010/12/21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94B72-473D-47A4-882D-2B48391030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94B72-473D-47A4-882D-2B48391030E4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8112E-B95D-4E9D-A7F4-75EFD62CBD7E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8112E-B95D-4E9D-A7F4-75EFD62CBD7E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8112E-B95D-4E9D-A7F4-75EFD62CBD7E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optimization version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8112E-B95D-4E9D-A7F4-75EFD62CBD7E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8112E-B95D-4E9D-A7F4-75EFD62CBD7E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首先這是先前所提到的</a:t>
            </a:r>
            <a:r>
              <a:rPr lang="en-US" altLang="zh-TW" smtClean="0"/>
              <a:t>NDP</a:t>
            </a:r>
            <a:r>
              <a:rPr lang="zh-TW" altLang="en-US" smtClean="0"/>
              <a:t>問題</a:t>
            </a:r>
            <a:r>
              <a:rPr lang="en-US" altLang="zh-TW" smtClean="0"/>
              <a:t>, </a:t>
            </a:r>
            <a:r>
              <a:rPr lang="zh-TW" altLang="en-US" smtClean="0"/>
              <a:t>我們在圖形裡面找一個子圖</a:t>
            </a:r>
            <a:r>
              <a:rPr lang="en-US" altLang="zh-TW" smtClean="0"/>
              <a:t>, </a:t>
            </a:r>
            <a:r>
              <a:rPr lang="zh-TW" altLang="en-US" smtClean="0"/>
              <a:t>然後讓他在規定的</a:t>
            </a:r>
            <a:r>
              <a:rPr lang="en-US" altLang="zh-TW" smtClean="0"/>
              <a:t>B</a:t>
            </a:r>
            <a:r>
              <a:rPr lang="zh-TW" altLang="en-US" smtClean="0"/>
              <a:t>和</a:t>
            </a:r>
            <a:r>
              <a:rPr lang="en-US" altLang="zh-TW" smtClean="0"/>
              <a:t>C</a:t>
            </a:r>
            <a:r>
              <a:rPr lang="zh-TW" altLang="en-US" smtClean="0"/>
              <a:t>之內</a:t>
            </a:r>
            <a:r>
              <a:rPr lang="en-US" altLang="zh-TW" smtClean="0"/>
              <a:t>, </a:t>
            </a:r>
          </a:p>
          <a:p>
            <a:r>
              <a:rPr lang="zh-TW" altLang="en-US" smtClean="0"/>
              <a:t>那麼它是經由一連串的計算來獲得最後的數值</a:t>
            </a:r>
            <a:r>
              <a:rPr lang="en-US" altLang="zh-TW" smtClean="0"/>
              <a:t>, </a:t>
            </a:r>
            <a:r>
              <a:rPr lang="zh-TW" altLang="en-US" smtClean="0"/>
              <a:t>我們稱這種方法為</a:t>
            </a:r>
            <a:r>
              <a:rPr lang="en-US" altLang="zh-TW" smtClean="0"/>
              <a:t>optimal</a:t>
            </a:r>
            <a:r>
              <a:rPr lang="zh-TW" altLang="en-US" smtClean="0"/>
              <a:t>的解</a:t>
            </a:r>
            <a:endParaRPr lang="en-US" altLang="zh-TW" smtClean="0"/>
          </a:p>
          <a:p>
            <a:r>
              <a:rPr lang="zh-TW" altLang="en-US" smtClean="0"/>
              <a:t>但是這篇</a:t>
            </a:r>
            <a:r>
              <a:rPr lang="en-US" altLang="zh-TW" smtClean="0"/>
              <a:t>paper</a:t>
            </a:r>
            <a:r>
              <a:rPr lang="zh-TW" altLang="en-US" smtClean="0"/>
              <a:t>的證明方法</a:t>
            </a:r>
            <a:r>
              <a:rPr lang="en-US" altLang="zh-TW" smtClean="0"/>
              <a:t>, </a:t>
            </a:r>
            <a:r>
              <a:rPr lang="zh-TW" altLang="en-US" smtClean="0"/>
              <a:t>其實是使用</a:t>
            </a:r>
            <a:r>
              <a:rPr lang="en-US" altLang="zh-TW" smtClean="0"/>
              <a:t>decision</a:t>
            </a:r>
            <a:r>
              <a:rPr lang="zh-TW" altLang="en-US" smtClean="0"/>
              <a:t>的方式來解</a:t>
            </a:r>
            <a:r>
              <a:rPr lang="en-US" altLang="zh-TW" smtClean="0"/>
              <a:t>(</a:t>
            </a:r>
            <a:r>
              <a:rPr lang="zh-TW" altLang="en-US" smtClean="0"/>
              <a:t>換頁</a:t>
            </a:r>
            <a:r>
              <a:rPr lang="en-US" altLang="zh-TW" smtClean="0"/>
              <a:t>)</a:t>
            </a:r>
            <a:endParaRPr lang="zh-TW" altLang="en-US" smtClean="0"/>
          </a:p>
        </p:txBody>
      </p:sp>
      <p:sp>
        <p:nvSpPr>
          <p:cNvPr id="92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9pPr>
          </a:lstStyle>
          <a:p>
            <a:pPr eaLnBrk="1" hangingPunct="1"/>
            <a:fld id="{25566B9F-29F3-41CA-8F77-594BBB093E4E}" type="slidenum">
              <a:rPr lang="en-US" altLang="zh-TW" smtClean="0">
                <a:latin typeface="Calibri" pitchFamily="34" charset="0"/>
              </a:rPr>
              <a:pPr eaLnBrk="1" hangingPunct="1"/>
              <a:t>15</a:t>
            </a:fld>
            <a:endParaRPr lang="en-US" altLang="zh-TW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讓我們先來看一下</a:t>
            </a:r>
            <a:r>
              <a:rPr lang="en-US" altLang="zh-TW" smtClean="0"/>
              <a:t>optimal</a:t>
            </a:r>
            <a:r>
              <a:rPr lang="zh-TW" altLang="en-US" smtClean="0"/>
              <a:t>和</a:t>
            </a:r>
            <a:r>
              <a:rPr lang="en-US" altLang="zh-TW" smtClean="0"/>
              <a:t>decision</a:t>
            </a:r>
            <a:r>
              <a:rPr lang="zh-TW" altLang="en-US" smtClean="0"/>
              <a:t>的差異</a:t>
            </a:r>
            <a:endParaRPr lang="en-US" altLang="zh-TW" smtClean="0"/>
          </a:p>
          <a:p>
            <a:r>
              <a:rPr lang="en-US" altLang="zh-TW" smtClean="0"/>
              <a:t>Optimal</a:t>
            </a:r>
            <a:r>
              <a:rPr lang="zh-TW" altLang="en-US" smtClean="0"/>
              <a:t>是經由一連串的計算來獲得最佳德解</a:t>
            </a:r>
            <a:endParaRPr lang="en-US" altLang="zh-TW" smtClean="0"/>
          </a:p>
          <a:p>
            <a:r>
              <a:rPr lang="zh-TW" altLang="en-US" smtClean="0"/>
              <a:t>而</a:t>
            </a:r>
            <a:r>
              <a:rPr lang="en-US" altLang="zh-TW" smtClean="0"/>
              <a:t>decision</a:t>
            </a:r>
            <a:r>
              <a:rPr lang="zh-TW" altLang="en-US" smtClean="0"/>
              <a:t>則是只問結果有沒有在可接受範圍內</a:t>
            </a:r>
            <a:endParaRPr lang="en-US" altLang="zh-TW" smtClean="0"/>
          </a:p>
          <a:p>
            <a:r>
              <a:rPr lang="zh-TW" altLang="en-US" smtClean="0"/>
              <a:t>那兩者的最終結果可以是一樣的</a:t>
            </a:r>
            <a:endParaRPr lang="en-US" altLang="zh-TW" smtClean="0"/>
          </a:p>
          <a:p>
            <a:r>
              <a:rPr lang="zh-TW" altLang="en-US" smtClean="0"/>
              <a:t>因為我只要多計算幾次可以用逼近法讓</a:t>
            </a:r>
            <a:r>
              <a:rPr lang="en-US" altLang="zh-TW" smtClean="0"/>
              <a:t>decision</a:t>
            </a:r>
            <a:r>
              <a:rPr lang="zh-TW" altLang="en-US" smtClean="0"/>
              <a:t>的結果變得跟</a:t>
            </a:r>
            <a:r>
              <a:rPr lang="en-US" altLang="zh-TW" smtClean="0"/>
              <a:t>optimal</a:t>
            </a:r>
            <a:r>
              <a:rPr lang="zh-TW" altLang="en-US" smtClean="0"/>
              <a:t>一樣</a:t>
            </a:r>
            <a:endParaRPr lang="en-US" altLang="zh-TW" smtClean="0"/>
          </a:p>
          <a:p>
            <a:r>
              <a:rPr lang="zh-TW" altLang="en-US" smtClean="0"/>
              <a:t>例如</a:t>
            </a:r>
            <a:r>
              <a:rPr lang="en-US" altLang="zh-TW" smtClean="0"/>
              <a:t>optimal</a:t>
            </a:r>
            <a:r>
              <a:rPr lang="zh-TW" altLang="en-US" smtClean="0"/>
              <a:t>的答案是</a:t>
            </a:r>
            <a:r>
              <a:rPr lang="en-US" altLang="zh-TW" smtClean="0"/>
              <a:t>96(</a:t>
            </a:r>
            <a:r>
              <a:rPr lang="zh-TW" altLang="en-US" smtClean="0"/>
              <a:t>按一下滑鼠</a:t>
            </a:r>
            <a:r>
              <a:rPr lang="en-US" altLang="zh-TW" smtClean="0"/>
              <a:t>)</a:t>
            </a:r>
          </a:p>
          <a:p>
            <a:r>
              <a:rPr lang="zh-TW" altLang="en-US" smtClean="0"/>
              <a:t>那我只要反覆執行</a:t>
            </a:r>
            <a:r>
              <a:rPr lang="en-US" altLang="zh-TW" smtClean="0"/>
              <a:t>decision</a:t>
            </a:r>
            <a:r>
              <a:rPr lang="zh-TW" altLang="en-US" smtClean="0"/>
              <a:t>就可以得到一樣的答案了</a:t>
            </a:r>
            <a:r>
              <a:rPr lang="en-US" altLang="zh-TW" smtClean="0"/>
              <a:t>(</a:t>
            </a:r>
            <a:r>
              <a:rPr lang="zh-TW" altLang="en-US" smtClean="0"/>
              <a:t>按一下滑鼠</a:t>
            </a:r>
            <a:r>
              <a:rPr lang="en-US" altLang="zh-TW" smtClean="0"/>
              <a:t>)</a:t>
            </a:r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9pPr>
          </a:lstStyle>
          <a:p>
            <a:pPr eaLnBrk="1" hangingPunct="1"/>
            <a:fld id="{4BCCEE9A-3928-46ED-9F58-45902A13B0B9}" type="slidenum">
              <a:rPr lang="en-US" altLang="zh-TW" smtClean="0">
                <a:latin typeface="Calibri" pitchFamily="34" charset="0"/>
              </a:rPr>
              <a:pPr eaLnBrk="1" hangingPunct="1"/>
              <a:t>16</a:t>
            </a:fld>
            <a:endParaRPr lang="en-US" altLang="zh-TW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證明的一開始我們先討論一個叫做</a:t>
            </a:r>
            <a:r>
              <a:rPr lang="en-US" altLang="zh-TW" smtClean="0"/>
              <a:t>knapsack</a:t>
            </a:r>
            <a:r>
              <a:rPr lang="zh-TW" altLang="en-US" smtClean="0"/>
              <a:t>的問題</a:t>
            </a:r>
            <a:endParaRPr lang="en-US" altLang="zh-TW" smtClean="0"/>
          </a:p>
          <a:p>
            <a:r>
              <a:rPr lang="en-US" altLang="zh-TW" smtClean="0"/>
              <a:t>Knapsack</a:t>
            </a:r>
            <a:r>
              <a:rPr lang="zh-TW" altLang="en-US" smtClean="0"/>
              <a:t>是指我有</a:t>
            </a:r>
            <a:r>
              <a:rPr lang="en-US" altLang="zh-TW" smtClean="0"/>
              <a:t>t</a:t>
            </a:r>
            <a:r>
              <a:rPr lang="zh-TW" altLang="en-US" smtClean="0"/>
              <a:t>樣物品</a:t>
            </a:r>
            <a:r>
              <a:rPr lang="en-US" altLang="zh-TW" smtClean="0"/>
              <a:t>, </a:t>
            </a:r>
            <a:r>
              <a:rPr lang="zh-TW" altLang="en-US" smtClean="0"/>
              <a:t>而每樣物品分別具有</a:t>
            </a:r>
            <a:r>
              <a:rPr lang="en-US" altLang="zh-TW" smtClean="0"/>
              <a:t>a</a:t>
            </a:r>
            <a:r>
              <a:rPr lang="zh-TW" altLang="en-US" smtClean="0"/>
              <a:t>的</a:t>
            </a:r>
            <a:r>
              <a:rPr lang="en-US" altLang="zh-TW" smtClean="0"/>
              <a:t>cost, </a:t>
            </a:r>
          </a:p>
          <a:p>
            <a:r>
              <a:rPr lang="zh-TW" altLang="en-US" smtClean="0"/>
              <a:t>今天我要任挑幾樣物品</a:t>
            </a:r>
            <a:r>
              <a:rPr lang="en-US" altLang="zh-TW" smtClean="0"/>
              <a:t>, </a:t>
            </a:r>
            <a:r>
              <a:rPr lang="zh-TW" altLang="en-US" smtClean="0"/>
              <a:t>使得他們的</a:t>
            </a:r>
            <a:r>
              <a:rPr lang="en-US" altLang="zh-TW" smtClean="0"/>
              <a:t>cost</a:t>
            </a:r>
            <a:r>
              <a:rPr lang="zh-TW" altLang="en-US" smtClean="0"/>
              <a:t>加起來恰等於</a:t>
            </a:r>
            <a:r>
              <a:rPr lang="en-US" altLang="zh-TW" smtClean="0"/>
              <a:t>b</a:t>
            </a:r>
          </a:p>
          <a:p>
            <a:r>
              <a:rPr lang="zh-TW" altLang="en-US" smtClean="0"/>
              <a:t>現在舉一個例子</a:t>
            </a:r>
            <a:endParaRPr lang="en-US" altLang="zh-TW" smtClean="0"/>
          </a:p>
          <a:p>
            <a:r>
              <a:rPr lang="zh-TW" altLang="en-US" smtClean="0"/>
              <a:t>假設我是一個小偷</a:t>
            </a:r>
            <a:endParaRPr lang="en-US" altLang="zh-TW" smtClean="0"/>
          </a:p>
          <a:p>
            <a:r>
              <a:rPr lang="zh-TW" altLang="en-US" smtClean="0"/>
              <a:t>我背的一個只能承重兩公斤的包包來到一間</a:t>
            </a:r>
            <a:r>
              <a:rPr lang="en-US" altLang="zh-TW" smtClean="0"/>
              <a:t>3C</a:t>
            </a:r>
            <a:r>
              <a:rPr lang="zh-TW" altLang="en-US" smtClean="0"/>
              <a:t>商店</a:t>
            </a:r>
            <a:r>
              <a:rPr lang="en-US" altLang="zh-TW" smtClean="0"/>
              <a:t>(</a:t>
            </a:r>
            <a:r>
              <a:rPr lang="zh-TW" altLang="en-US" smtClean="0"/>
              <a:t>按一下滑鼠</a:t>
            </a:r>
            <a:r>
              <a:rPr lang="en-US" altLang="zh-TW" smtClean="0"/>
              <a:t>)</a:t>
            </a:r>
          </a:p>
          <a:p>
            <a:r>
              <a:rPr lang="zh-TW" altLang="en-US" smtClean="0"/>
              <a:t>因為我只能帶走兩公斤的東西</a:t>
            </a:r>
            <a:r>
              <a:rPr lang="en-US" altLang="zh-TW" smtClean="0"/>
              <a:t>(</a:t>
            </a:r>
            <a:r>
              <a:rPr lang="zh-TW" altLang="en-US" smtClean="0"/>
              <a:t>按一下滑鼠</a:t>
            </a:r>
            <a:r>
              <a:rPr lang="en-US" altLang="zh-TW" smtClean="0"/>
              <a:t>)</a:t>
            </a:r>
          </a:p>
          <a:p>
            <a:r>
              <a:rPr lang="zh-TW" altLang="en-US" smtClean="0"/>
              <a:t>所以我必須挑加起來剛好兩公斤</a:t>
            </a:r>
            <a:endParaRPr lang="en-US" altLang="zh-TW" smtClean="0"/>
          </a:p>
          <a:p>
            <a:r>
              <a:rPr lang="zh-TW" altLang="en-US" smtClean="0"/>
              <a:t>所以我就挑了這兩樣</a:t>
            </a:r>
            <a:r>
              <a:rPr lang="en-US" altLang="zh-TW" smtClean="0"/>
              <a:t>(</a:t>
            </a:r>
            <a:r>
              <a:rPr lang="zh-TW" altLang="en-US" smtClean="0"/>
              <a:t>按一下滑鼠</a:t>
            </a:r>
            <a:r>
              <a:rPr lang="en-US" altLang="zh-TW" smtClean="0"/>
              <a:t>)</a:t>
            </a:r>
          </a:p>
          <a:p>
            <a:r>
              <a:rPr lang="zh-TW" altLang="en-US" smtClean="0"/>
              <a:t>這樣就滿足</a:t>
            </a:r>
            <a:r>
              <a:rPr lang="en-US" altLang="zh-TW" smtClean="0"/>
              <a:t>knapsack</a:t>
            </a:r>
            <a:r>
              <a:rPr lang="zh-TW" altLang="en-US" smtClean="0"/>
              <a:t>的敘述相加等於</a:t>
            </a:r>
            <a:r>
              <a:rPr lang="en-US" altLang="zh-TW" smtClean="0"/>
              <a:t>b</a:t>
            </a:r>
          </a:p>
        </p:txBody>
      </p:sp>
      <p:sp>
        <p:nvSpPr>
          <p:cNvPr id="112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9pPr>
          </a:lstStyle>
          <a:p>
            <a:pPr eaLnBrk="1" hangingPunct="1"/>
            <a:fld id="{1C9772D1-621A-43BC-9044-853F3A584D05}" type="slidenum">
              <a:rPr lang="en-US" altLang="zh-TW" smtClean="0">
                <a:latin typeface="Calibri" pitchFamily="34" charset="0"/>
              </a:rPr>
              <a:pPr eaLnBrk="1" hangingPunct="1"/>
              <a:t>17</a:t>
            </a:fld>
            <a:endParaRPr lang="en-US" altLang="zh-TW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b="1" smtClean="0"/>
              <a:t>我們現在假設</a:t>
            </a:r>
            <a:r>
              <a:rPr lang="en-US" altLang="zh-TW" b="1" smtClean="0"/>
              <a:t>Knapsack</a:t>
            </a:r>
            <a:r>
              <a:rPr lang="zh-TW" altLang="en-US" b="1" smtClean="0"/>
              <a:t>是屬於</a:t>
            </a:r>
            <a:r>
              <a:rPr lang="en-US" altLang="zh-TW" b="1" smtClean="0"/>
              <a:t>NDP</a:t>
            </a:r>
            <a:r>
              <a:rPr lang="zh-TW" altLang="en-US" b="1" smtClean="0"/>
              <a:t>的一個子集合</a:t>
            </a:r>
            <a:endParaRPr lang="en-US" altLang="zh-TW" b="1" smtClean="0"/>
          </a:p>
          <a:p>
            <a:r>
              <a:rPr lang="zh-TW" altLang="en-US" b="1" smtClean="0"/>
              <a:t>如果我可以找到一種背包問題</a:t>
            </a:r>
            <a:r>
              <a:rPr lang="en-US" altLang="zh-TW" b="1" smtClean="0"/>
              <a:t>, </a:t>
            </a:r>
            <a:r>
              <a:rPr lang="zh-TW" altLang="en-US" b="1" smtClean="0"/>
              <a:t>可以被</a:t>
            </a:r>
            <a:r>
              <a:rPr lang="en-US" altLang="zh-TW" b="1" smtClean="0"/>
              <a:t>reducible</a:t>
            </a:r>
            <a:r>
              <a:rPr lang="zh-TW" altLang="en-US" b="1" smtClean="0"/>
              <a:t>成</a:t>
            </a:r>
            <a:r>
              <a:rPr lang="en-US" altLang="zh-TW" b="1" smtClean="0"/>
              <a:t>NDP</a:t>
            </a:r>
            <a:r>
              <a:rPr lang="zh-TW" altLang="en-US" b="1" smtClean="0"/>
              <a:t>的問題</a:t>
            </a:r>
            <a:endParaRPr lang="en-US" altLang="zh-TW" b="1" smtClean="0"/>
          </a:p>
          <a:p>
            <a:r>
              <a:rPr lang="zh-TW" altLang="en-US" b="1" smtClean="0"/>
              <a:t>而且這個過程是屬於</a:t>
            </a:r>
            <a:r>
              <a:rPr lang="en-US" altLang="zh-TW" b="1" smtClean="0"/>
              <a:t>polynomial-bounded</a:t>
            </a:r>
          </a:p>
          <a:p>
            <a:r>
              <a:rPr lang="zh-TW" altLang="en-US" b="1" smtClean="0"/>
              <a:t>而我們知道</a:t>
            </a:r>
            <a:r>
              <a:rPr lang="en-US" altLang="zh-TW" b="1" smtClean="0"/>
              <a:t>knapsack</a:t>
            </a:r>
            <a:r>
              <a:rPr lang="zh-TW" altLang="en-US" b="1" smtClean="0"/>
              <a:t>是</a:t>
            </a:r>
            <a:r>
              <a:rPr lang="en-US" altLang="zh-TW" b="1" smtClean="0"/>
              <a:t>NPC</a:t>
            </a:r>
          </a:p>
          <a:p>
            <a:r>
              <a:rPr lang="zh-TW" altLang="en-US" b="1" smtClean="0"/>
              <a:t>那麼我就可以說</a:t>
            </a:r>
            <a:r>
              <a:rPr lang="en-US" altLang="zh-TW" b="1" smtClean="0"/>
              <a:t>NDP</a:t>
            </a:r>
            <a:r>
              <a:rPr lang="zh-TW" altLang="en-US" b="1" smtClean="0"/>
              <a:t>至少有</a:t>
            </a:r>
            <a:r>
              <a:rPr lang="en-US" altLang="zh-TW" b="1" smtClean="0"/>
              <a:t>NPC</a:t>
            </a:r>
            <a:r>
              <a:rPr lang="zh-TW" altLang="en-US" b="1" smtClean="0"/>
              <a:t>的複雜度</a:t>
            </a:r>
            <a:endParaRPr lang="en-US" altLang="zh-TW" b="1" smtClean="0"/>
          </a:p>
          <a:p>
            <a:endParaRPr lang="en-US" altLang="zh-TW" b="1" smtClean="0"/>
          </a:p>
        </p:txBody>
      </p:sp>
      <p:sp>
        <p:nvSpPr>
          <p:cNvPr id="122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FE039F1-712A-44F1-8128-5FB95B02C38F}" type="slidenum">
              <a:rPr lang="en-US" altLang="zh-TW" smtClean="0"/>
              <a:pPr/>
              <a:t>18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那我們要怎麼樣說明我們的說法是正確的呢</a:t>
            </a:r>
            <a:r>
              <a:rPr lang="en-US" altLang="zh-TW" smtClean="0"/>
              <a:t>?</a:t>
            </a:r>
          </a:p>
          <a:p>
            <a:r>
              <a:rPr lang="zh-TW" altLang="en-US" smtClean="0"/>
              <a:t>讓我們來設計一個例子</a:t>
            </a:r>
            <a:endParaRPr lang="en-US" altLang="zh-TW" smtClean="0"/>
          </a:p>
          <a:p>
            <a:r>
              <a:rPr lang="en-US" altLang="zh-TW" smtClean="0"/>
              <a:t>V</a:t>
            </a:r>
            <a:r>
              <a:rPr lang="zh-TW" altLang="en-US" smtClean="0"/>
              <a:t>是點</a:t>
            </a:r>
            <a:r>
              <a:rPr lang="en-US" altLang="zh-TW" smtClean="0"/>
              <a:t>E</a:t>
            </a:r>
            <a:r>
              <a:rPr lang="zh-TW" altLang="en-US" smtClean="0"/>
              <a:t>是邊</a:t>
            </a:r>
            <a:r>
              <a:rPr lang="en-US" altLang="zh-TW" smtClean="0"/>
              <a:t>L</a:t>
            </a:r>
            <a:r>
              <a:rPr lang="zh-TW" altLang="en-US" smtClean="0"/>
              <a:t>是點和點的距離</a:t>
            </a:r>
            <a:endParaRPr lang="en-US" altLang="zh-TW" smtClean="0"/>
          </a:p>
          <a:p>
            <a:r>
              <a:rPr lang="zh-TW" altLang="en-US" smtClean="0"/>
              <a:t>然後我們給了</a:t>
            </a:r>
            <a:r>
              <a:rPr lang="en-US" altLang="zh-TW" smtClean="0"/>
              <a:t>T=4</a:t>
            </a:r>
            <a:r>
              <a:rPr lang="zh-TW" altLang="en-US" smtClean="0"/>
              <a:t>個值</a:t>
            </a:r>
            <a:endParaRPr lang="en-US" altLang="zh-TW" smtClean="0"/>
          </a:p>
          <a:p>
            <a:r>
              <a:rPr lang="zh-TW" altLang="en-US" smtClean="0"/>
              <a:t>它們的</a:t>
            </a:r>
            <a:r>
              <a:rPr lang="en-US" altLang="zh-TW" smtClean="0"/>
              <a:t>WEIGHT</a:t>
            </a:r>
            <a:r>
              <a:rPr lang="zh-TW" altLang="en-US" smtClean="0"/>
              <a:t>分別是</a:t>
            </a:r>
            <a:r>
              <a:rPr lang="en-US" altLang="zh-TW" smtClean="0"/>
              <a:t>2 3 5 6(</a:t>
            </a:r>
            <a:r>
              <a:rPr lang="zh-TW" altLang="en-US" smtClean="0"/>
              <a:t>換頁</a:t>
            </a:r>
            <a:r>
              <a:rPr lang="en-US" altLang="zh-TW" smtClean="0"/>
              <a:t>)</a:t>
            </a:r>
            <a:endParaRPr lang="zh-TW" altLang="en-US" smtClean="0"/>
          </a:p>
        </p:txBody>
      </p:sp>
      <p:sp>
        <p:nvSpPr>
          <p:cNvPr id="133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9pPr>
          </a:lstStyle>
          <a:p>
            <a:pPr eaLnBrk="1" hangingPunct="1"/>
            <a:fld id="{59138412-2D99-4851-B078-97E6A5E4C245}" type="slidenum">
              <a:rPr lang="en-US" altLang="zh-TW" smtClean="0">
                <a:latin typeface="Calibri" pitchFamily="34" charset="0"/>
              </a:rPr>
              <a:pPr eaLnBrk="1" hangingPunct="1"/>
              <a:t>19</a:t>
            </a:fld>
            <a:endParaRPr lang="en-US" altLang="zh-TW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94B72-473D-47A4-882D-2B48391030E4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/>
              <a:t>我們來看一下她建構出了甚麼樣的一張圖</a:t>
            </a:r>
            <a:endParaRPr lang="en-US" altLang="zh-TW" dirty="0" smtClean="0"/>
          </a:p>
          <a:p>
            <a:r>
              <a:rPr lang="zh-TW" altLang="en-US" dirty="0" smtClean="0"/>
              <a:t>首先是會建出各個點</a:t>
            </a:r>
            <a:endParaRPr lang="en-US" altLang="zh-TW" dirty="0" smtClean="0"/>
          </a:p>
          <a:p>
            <a:endParaRPr lang="zh-TW" altLang="en-US" dirty="0" smtClean="0"/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9pPr>
          </a:lstStyle>
          <a:p>
            <a:pPr eaLnBrk="1" hangingPunct="1"/>
            <a:fld id="{AA994295-53E6-4F87-B4C2-D04CE6AB75DC}" type="slidenum">
              <a:rPr lang="en-US" altLang="zh-TW" smtClean="0">
                <a:latin typeface="Calibri" pitchFamily="34" charset="0"/>
              </a:rPr>
              <a:pPr eaLnBrk="1" hangingPunct="1"/>
              <a:t>20</a:t>
            </a:fld>
            <a:endParaRPr lang="en-US" altLang="zh-TW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8112E-B95D-4E9D-A7F4-75EFD62CBD7E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94B72-473D-47A4-882D-2B48391030E4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94B72-473D-47A4-882D-2B48391030E4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94B72-473D-47A4-882D-2B48391030E4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959DD-21A9-4D37-BF49-87A75372C9B4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959DD-21A9-4D37-BF49-87A75372C9B4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959DD-21A9-4D37-BF49-87A75372C9B4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94B72-473D-47A4-882D-2B48391030E4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94B72-473D-47A4-882D-2B48391030E4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8112E-B95D-4E9D-A7F4-75EFD62CBD7E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94B72-473D-47A4-882D-2B48391030E4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94B72-473D-47A4-882D-2B48391030E4}" type="slidenum">
              <a:rPr lang="zh-TW" altLang="en-US" smtClean="0"/>
              <a:pPr/>
              <a:t>38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94B72-473D-47A4-882D-2B48391030E4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94B72-473D-47A4-882D-2B48391030E4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8112E-B95D-4E9D-A7F4-75EFD62CBD7E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94B72-473D-47A4-882D-2B48391030E4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94B72-473D-47A4-882D-2B48391030E4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8112E-B95D-4E9D-A7F4-75EFD62CBD7E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8112E-B95D-4E9D-A7F4-75EFD62CBD7E}" type="slidenum">
              <a:rPr lang="zh-TW" altLang="en-US" smtClean="0"/>
              <a:pPr/>
              <a:t>45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8112E-B95D-4E9D-A7F4-75EFD62CBD7E}" type="slidenum">
              <a:rPr lang="zh-TW" altLang="en-US" smtClean="0"/>
              <a:pPr/>
              <a:t>46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A mathematical problem is a problem that is amenable to being analyzed, and possibly solved, with the methods of mathematics.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8112E-B95D-4E9D-A7F4-75EFD62CBD7E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8112E-B95D-4E9D-A7F4-75EFD62CBD7E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8112E-B95D-4E9D-A7F4-75EFD62CBD7E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8112E-B95D-4E9D-A7F4-75EFD62CBD7E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8112E-B95D-4E9D-A7F4-75EFD62CBD7E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8112E-B95D-4E9D-A7F4-75EFD62CBD7E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0C71-795C-4A4B-8C81-F3D8789E286B}" type="datetime1">
              <a:rPr lang="zh-TW" altLang="en-US" smtClean="0"/>
              <a:pPr/>
              <a:t>2010/12/21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197EFDA-612C-4000-A936-B01ABDA165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3960-C775-4A3B-9FCD-8914DFC6571D}" type="datetime1">
              <a:rPr lang="zh-TW" altLang="en-US" smtClean="0"/>
              <a:pPr/>
              <a:t>2010/12/21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EFDA-612C-4000-A936-B01ABDA165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62B3-161B-4616-9BEB-1AE249FD45F9}" type="datetime1">
              <a:rPr lang="zh-TW" altLang="en-US" smtClean="0"/>
              <a:pPr/>
              <a:t>2010/12/21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EFDA-612C-4000-A936-B01ABDA165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5CEE-1ED7-478C-933D-6FE79782243E}" type="datetime1">
              <a:rPr lang="zh-TW" altLang="en-US" smtClean="0"/>
              <a:pPr/>
              <a:t>2010/12/21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EFDA-612C-4000-A936-B01ABDA165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7ACB-AA9B-4CD3-8787-34259BFFADAB}" type="datetime1">
              <a:rPr lang="zh-TW" altLang="en-US" smtClean="0"/>
              <a:pPr/>
              <a:t>2010/12/21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EFDA-612C-4000-A936-B01ABDA165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2D6ED-21DA-4381-A2F1-D3997AAC14DB}" type="datetime1">
              <a:rPr lang="zh-TW" altLang="en-US" smtClean="0"/>
              <a:pPr/>
              <a:t>2010/12/21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EFDA-612C-4000-A936-B01ABDA165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E259-8FCF-47F2-98F6-688844DBB06E}" type="datetime1">
              <a:rPr lang="zh-TW" altLang="en-US" smtClean="0"/>
              <a:pPr/>
              <a:t>2010/12/21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EFDA-612C-4000-A936-B01ABDA165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2397-F05E-4DB2-B501-DE2F2BABEBA8}" type="datetime1">
              <a:rPr lang="zh-TW" altLang="en-US" smtClean="0"/>
              <a:pPr/>
              <a:t>2010/12/21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EFDA-612C-4000-A936-B01ABDA165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4178-C986-4669-9CC4-6DAAF780945D}" type="datetime1">
              <a:rPr lang="zh-TW" altLang="en-US" smtClean="0"/>
              <a:pPr/>
              <a:t>2010/12/21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EFDA-612C-4000-A936-B01ABDA165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A4E71-9ADF-48CA-BEA7-D538CB5A8986}" type="datetime1">
              <a:rPr lang="zh-TW" altLang="en-US" smtClean="0"/>
              <a:pPr/>
              <a:t>2010/12/21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EFDA-612C-4000-A936-B01ABDA165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878E-9DB0-4F69-AD8E-16B3E709D577}" type="datetime1">
              <a:rPr lang="zh-TW" altLang="en-US" smtClean="0"/>
              <a:pPr/>
              <a:t>2010/12/21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EFDA-612C-4000-A936-B01ABDA165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FE533-0FD0-45C0-9F0B-80139483F480}" type="datetime1">
              <a:rPr lang="zh-TW" altLang="en-US" smtClean="0"/>
              <a:pPr/>
              <a:t>2010/12/21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7EFDA-612C-4000-A936-B01ABDA165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Word_Document1.docx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package" Target="../embeddings/Microsoft_Office_Word_Document2.docx"/><Relationship Id="rId9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Microsoft_Office_Word_Document3.doc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oleObject" Target="../embeddings/oleObject10.bin"/><Relationship Id="rId3" Type="http://schemas.openxmlformats.org/officeDocument/2006/relationships/tags" Target="../tags/tag5.xml"/><Relationship Id="rId21" Type="http://schemas.openxmlformats.org/officeDocument/2006/relationships/oleObject" Target="../embeddings/oleObject13.bin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oleObject" Target="../embeddings/oleObject9.bin"/><Relationship Id="rId2" Type="http://schemas.openxmlformats.org/officeDocument/2006/relationships/tags" Target="../tags/tag4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2.bin"/><Relationship Id="rId1" Type="http://schemas.openxmlformats.org/officeDocument/2006/relationships/vmlDrawing" Target="../drawings/vmlDrawing5.v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notesSlide" Target="../notesSlides/notesSlide25.xml"/><Relationship Id="rId10" Type="http://schemas.openxmlformats.org/officeDocument/2006/relationships/tags" Target="../tags/tag12.xml"/><Relationship Id="rId19" Type="http://schemas.openxmlformats.org/officeDocument/2006/relationships/oleObject" Target="../embeddings/oleObject11.bin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tags" Target="../tags/tag17.xml"/><Relationship Id="rId7" Type="http://schemas.openxmlformats.org/officeDocument/2006/relationships/notesSlide" Target="../notesSlides/notesSlide26.xml"/><Relationship Id="rId12" Type="http://schemas.openxmlformats.org/officeDocument/2006/relationships/oleObject" Target="../embeddings/oleObject18.bin"/><Relationship Id="rId2" Type="http://schemas.openxmlformats.org/officeDocument/2006/relationships/tags" Target="../tags/tag16.xml"/><Relationship Id="rId1" Type="http://schemas.openxmlformats.org/officeDocument/2006/relationships/vmlDrawing" Target="../drawings/vmlDrawing6.v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7.bin"/><Relationship Id="rId5" Type="http://schemas.openxmlformats.org/officeDocument/2006/relationships/tags" Target="../tags/tag19.xml"/><Relationship Id="rId10" Type="http://schemas.openxmlformats.org/officeDocument/2006/relationships/oleObject" Target="../embeddings/oleObject16.bin"/><Relationship Id="rId4" Type="http://schemas.openxmlformats.org/officeDocument/2006/relationships/tags" Target="../tags/tag18.xml"/><Relationship Id="rId9" Type="http://schemas.openxmlformats.org/officeDocument/2006/relationships/oleObject" Target="../embeddings/oleObject15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tags" Target="../tags/tag21.xml"/><Relationship Id="rId7" Type="http://schemas.openxmlformats.org/officeDocument/2006/relationships/notesSlide" Target="../notesSlides/notesSlide27.xml"/><Relationship Id="rId2" Type="http://schemas.openxmlformats.org/officeDocument/2006/relationships/tags" Target="../tags/tag20.xml"/><Relationship Id="rId1" Type="http://schemas.openxmlformats.org/officeDocument/2006/relationships/vmlDrawing" Target="../drawings/vmlDrawing7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image" Target="../media/image40.png"/><Relationship Id="rId9" Type="http://schemas.openxmlformats.org/officeDocument/2006/relationships/oleObject" Target="../embeddings/oleObject24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tags" Target="../tags/tag26.xml"/><Relationship Id="rId7" Type="http://schemas.openxmlformats.org/officeDocument/2006/relationships/image" Target="../media/image40.png"/><Relationship Id="rId2" Type="http://schemas.openxmlformats.org/officeDocument/2006/relationships/tags" Target="../tags/tag25.xml"/><Relationship Id="rId1" Type="http://schemas.openxmlformats.org/officeDocument/2006/relationships/vmlDrawing" Target="../drawings/vmlDrawing11.vml"/><Relationship Id="rId6" Type="http://schemas.openxmlformats.org/officeDocument/2006/relationships/notesSlide" Target="../notesSlides/notesSlide3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7.xml"/><Relationship Id="rId9" Type="http://schemas.openxmlformats.org/officeDocument/2006/relationships/oleObject" Target="../embeddings/oleObject30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The Complexity of the Network Design Problem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Networks, 1978</a:t>
            </a:r>
          </a:p>
          <a:p>
            <a:endParaRPr lang="en-US" altLang="zh-TW" dirty="0" smtClean="0"/>
          </a:p>
          <a:p>
            <a:pPr algn="r"/>
            <a:r>
              <a:rPr lang="en-US" altLang="zh-TW" dirty="0" smtClean="0"/>
              <a:t>Classic Paper Reading 99.12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NP-complete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problem is </a:t>
            </a:r>
            <a:r>
              <a:rPr lang="en-US" altLang="zh-TW" dirty="0" smtClean="0"/>
              <a:t>NP-complete if the following holds.</a:t>
            </a:r>
            <a:br>
              <a:rPr lang="en-US" altLang="zh-TW" dirty="0" smtClean="0"/>
            </a:br>
            <a:r>
              <a:rPr lang="en-US" altLang="zh-TW" dirty="0" smtClean="0"/>
              <a:t>– it </a:t>
            </a:r>
            <a:r>
              <a:rPr lang="en-US" altLang="zh-TW" dirty="0"/>
              <a:t>is </a:t>
            </a:r>
            <a:r>
              <a:rPr lang="en-US" altLang="zh-TW" dirty="0" smtClean="0"/>
              <a:t>NP-hard </a:t>
            </a:r>
            <a:br>
              <a:rPr lang="en-US" altLang="zh-TW" dirty="0" smtClean="0"/>
            </a:br>
            <a:r>
              <a:rPr lang="en-US" altLang="zh-TW" dirty="0" smtClean="0"/>
              <a:t>– it </a:t>
            </a:r>
            <a:r>
              <a:rPr lang="en-US" altLang="zh-TW" dirty="0"/>
              <a:t>is in </a:t>
            </a:r>
            <a:r>
              <a:rPr lang="en-US" altLang="zh-TW" dirty="0" smtClean="0"/>
              <a:t>NP</a:t>
            </a:r>
            <a:endParaRPr lang="en-US" altLang="zh-TW" dirty="0"/>
          </a:p>
          <a:p>
            <a:r>
              <a:rPr lang="en-US" altLang="zh-TW" dirty="0" smtClean="0"/>
              <a:t>An </a:t>
            </a:r>
            <a:r>
              <a:rPr lang="en-US" altLang="zh-TW" dirty="0"/>
              <a:t>NP-complete </a:t>
            </a:r>
            <a:r>
              <a:rPr lang="en-US" altLang="zh-TW" dirty="0" smtClean="0"/>
              <a:t>problem is </a:t>
            </a:r>
            <a:r>
              <a:rPr lang="en-US" altLang="zh-TW" dirty="0"/>
              <a:t>a “hardest” problem in NP. </a:t>
            </a:r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EFDA-612C-4000-A936-B01ABDA1653D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NP-complete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If one proves that </a:t>
            </a:r>
            <a:r>
              <a:rPr lang="en-US" altLang="zh-TW" dirty="0" smtClean="0"/>
              <a:t>a NP-complete </a:t>
            </a:r>
            <a:r>
              <a:rPr lang="en-US" altLang="zh-TW" dirty="0" err="1" smtClean="0"/>
              <a:t>broblem</a:t>
            </a:r>
            <a:r>
              <a:rPr lang="en-US" altLang="zh-TW" dirty="0" smtClean="0"/>
              <a:t> </a:t>
            </a:r>
            <a:r>
              <a:rPr lang="en-US" altLang="zh-TW" dirty="0"/>
              <a:t>can be solved by </a:t>
            </a:r>
            <a:r>
              <a:rPr lang="en-US" altLang="zh-TW" dirty="0" smtClean="0"/>
              <a:t>a polynomial-time </a:t>
            </a:r>
            <a:r>
              <a:rPr lang="en-US" altLang="zh-TW" dirty="0"/>
              <a:t>algorithm, then NP = P.</a:t>
            </a:r>
          </a:p>
          <a:p>
            <a:r>
              <a:rPr lang="zh-TW" altLang="en-US" dirty="0" smtClean="0"/>
              <a:t> </a:t>
            </a:r>
            <a:r>
              <a:rPr lang="en-US" altLang="zh-TW" dirty="0"/>
              <a:t>If somebody proves that </a:t>
            </a:r>
            <a:r>
              <a:rPr lang="en-US" altLang="zh-TW" dirty="0" smtClean="0"/>
              <a:t>a NP-complete problem cannot be solved </a:t>
            </a:r>
            <a:r>
              <a:rPr lang="en-US" altLang="zh-TW" dirty="0"/>
              <a:t>by any polynomial-time </a:t>
            </a:r>
            <a:r>
              <a:rPr lang="en-US" altLang="zh-TW" dirty="0" smtClean="0"/>
              <a:t>algorithm, then </a:t>
            </a:r>
            <a:r>
              <a:rPr lang="en-US" altLang="zh-TW" dirty="0"/>
              <a:t>NP ≠ P.</a:t>
            </a:r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EFDA-612C-4000-A936-B01ABDA1653D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Problem A can be reduced (in </a:t>
            </a:r>
            <a:r>
              <a:rPr lang="en-US" altLang="zh-TW" dirty="0" smtClean="0"/>
              <a:t>polynomial time</a:t>
            </a:r>
            <a:r>
              <a:rPr lang="en-US" altLang="zh-TW" dirty="0"/>
              <a:t>) to Problem B if the </a:t>
            </a:r>
            <a:r>
              <a:rPr lang="en-US" altLang="zh-TW" dirty="0" smtClean="0"/>
              <a:t>following condition </a:t>
            </a:r>
            <a:r>
              <a:rPr lang="en-US" altLang="zh-TW" dirty="0"/>
              <a:t>holds</a:t>
            </a:r>
            <a:r>
              <a:rPr lang="en-US" altLang="zh-TW" dirty="0" smtClean="0"/>
              <a:t>:</a:t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-we can map input to A in polynomial time to an input to B, and get A’s answer when we get B’s.</a:t>
            </a:r>
            <a:br>
              <a:rPr lang="en-US" altLang="zh-TW" dirty="0" smtClean="0"/>
            </a:br>
            <a:r>
              <a:rPr lang="en-US" altLang="zh-TW" dirty="0" smtClean="0"/>
              <a:t>– </a:t>
            </a:r>
            <a:r>
              <a:rPr lang="en-US" altLang="zh-TW" dirty="0"/>
              <a:t>if problem B has a </a:t>
            </a:r>
            <a:r>
              <a:rPr lang="en-US" altLang="zh-TW" dirty="0" smtClean="0"/>
              <a:t>polynomial-time algorithm</a:t>
            </a:r>
            <a:r>
              <a:rPr lang="en-US" altLang="zh-TW" dirty="0"/>
              <a:t>, then so does problem A.</a:t>
            </a:r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EFDA-612C-4000-A936-B01ABDA1653D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N</a:t>
            </a:r>
            <a:r>
              <a:rPr lang="en-US" altLang="zh-TW" dirty="0" smtClean="0"/>
              <a:t>etwork </a:t>
            </a:r>
            <a:r>
              <a:rPr lang="en-US" altLang="zh-TW" dirty="0"/>
              <a:t>D</a:t>
            </a:r>
            <a:r>
              <a:rPr lang="en-US" altLang="zh-TW" dirty="0" smtClean="0"/>
              <a:t>esign Problem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Input: </a:t>
            </a:r>
            <a:br>
              <a:rPr lang="en-US" altLang="zh-TW" dirty="0" smtClean="0"/>
            </a:br>
            <a:r>
              <a:rPr lang="en-US" altLang="zh-TW" dirty="0" smtClean="0"/>
              <a:t>	a weighted undirected graph </a:t>
            </a:r>
            <a:br>
              <a:rPr lang="en-US" altLang="zh-TW" dirty="0" smtClean="0"/>
            </a:br>
            <a:r>
              <a:rPr lang="en-US" altLang="zh-TW" dirty="0" smtClean="0"/>
              <a:t>Output:</a:t>
            </a:r>
            <a:br>
              <a:rPr lang="en-US" altLang="zh-TW" dirty="0" smtClean="0"/>
            </a:br>
            <a:r>
              <a:rPr lang="en-US" altLang="zh-TW" dirty="0" smtClean="0"/>
              <a:t>	a </a:t>
            </a:r>
            <a:r>
              <a:rPr lang="en-US" altLang="zh-TW" dirty="0" err="1" smtClean="0"/>
              <a:t>subgraph</a:t>
            </a:r>
            <a:r>
              <a:rPr lang="en-US" altLang="zh-TW" dirty="0" smtClean="0"/>
              <a:t> </a:t>
            </a:r>
            <a:r>
              <a:rPr lang="en-US" altLang="zh-TW" dirty="0"/>
              <a:t>which connects </a:t>
            </a:r>
            <a:r>
              <a:rPr lang="en-US" altLang="zh-TW" dirty="0" smtClean="0"/>
              <a:t>all the </a:t>
            </a:r>
            <a:r>
              <a:rPr lang="en-US" altLang="zh-TW" dirty="0"/>
              <a:t>original vertices and minimizes the sum of the </a:t>
            </a:r>
            <a:r>
              <a:rPr lang="en-US" altLang="zh-TW" dirty="0" smtClean="0"/>
              <a:t>shortest path </a:t>
            </a:r>
            <a:r>
              <a:rPr lang="en-US" altLang="zh-TW" dirty="0"/>
              <a:t>weights between all vertex pairs, subject to a budget </a:t>
            </a:r>
            <a:r>
              <a:rPr lang="en-US" altLang="zh-TW" dirty="0" smtClean="0"/>
              <a:t>constraint on </a:t>
            </a:r>
            <a:r>
              <a:rPr lang="en-US" altLang="zh-TW" dirty="0"/>
              <a:t>the sum of its edge </a:t>
            </a:r>
            <a:r>
              <a:rPr lang="en-US" altLang="zh-TW" dirty="0" smtClean="0"/>
              <a:t>weights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EFDA-612C-4000-A936-B01ABDA1653D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NDP is NP-complete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R99943153 </a:t>
            </a:r>
            <a:r>
              <a:rPr lang="zh-TW" altLang="en-US" dirty="0" smtClean="0"/>
              <a:t>張允耀 </a:t>
            </a:r>
            <a:endParaRPr lang="en-US" altLang="zh-TW" dirty="0" smtClean="0"/>
          </a:p>
          <a:p>
            <a:r>
              <a:rPr lang="en-US" altLang="zh-TW" dirty="0" smtClean="0"/>
              <a:t>R99943143 </a:t>
            </a:r>
            <a:r>
              <a:rPr lang="zh-TW" altLang="en-US" dirty="0" smtClean="0"/>
              <a:t>楊凱文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NDP</a:t>
            </a:r>
            <a:endParaRPr lang="zh-TW" altLang="en-US" smtClean="0"/>
          </a:p>
        </p:txBody>
      </p:sp>
      <p:graphicFrame>
        <p:nvGraphicFramePr>
          <p:cNvPr id="2051" name="物件 5"/>
          <p:cNvGraphicFramePr>
            <a:graphicFrameLocks noChangeAspect="1"/>
          </p:cNvGraphicFramePr>
          <p:nvPr/>
        </p:nvGraphicFramePr>
        <p:xfrm>
          <a:off x="1014413" y="1538288"/>
          <a:ext cx="6943725" cy="1874837"/>
        </p:xfrm>
        <a:graphic>
          <a:graphicData uri="http://schemas.openxmlformats.org/presentationml/2006/ole">
            <p:oleObj spid="_x0000_s61442" name="文件" r:id="rId4" imgW="5286617" imgH="143484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Optimal v.s. Decision</a:t>
            </a:r>
            <a:endParaRPr lang="zh-TW" altLang="en-US" smtClean="0"/>
          </a:p>
        </p:txBody>
      </p:sp>
      <p:sp>
        <p:nvSpPr>
          <p:cNvPr id="8" name="矩形 7"/>
          <p:cNvSpPr/>
          <p:nvPr/>
        </p:nvSpPr>
        <p:spPr>
          <a:xfrm>
            <a:off x="769938" y="2136775"/>
            <a:ext cx="3513137" cy="32496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Calculate</a:t>
            </a:r>
          </a:p>
          <a:p>
            <a:pPr algn="ctr">
              <a:defRPr/>
            </a:pPr>
            <a:r>
              <a:rPr lang="en-US" altLang="zh-TW" dirty="0"/>
              <a:t>↓</a:t>
            </a:r>
          </a:p>
          <a:p>
            <a:pPr algn="ctr">
              <a:defRPr/>
            </a:pPr>
            <a:r>
              <a:rPr lang="en-US" altLang="zh-TW" dirty="0"/>
              <a:t>Optimal value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4914900" y="2136775"/>
            <a:ext cx="3513138" cy="32496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Calculate</a:t>
            </a:r>
          </a:p>
          <a:p>
            <a:pPr algn="ctr">
              <a:defRPr/>
            </a:pPr>
            <a:r>
              <a:rPr lang="en-US" altLang="zh-TW" dirty="0"/>
              <a:t>↓</a:t>
            </a:r>
          </a:p>
          <a:p>
            <a:pPr algn="ctr">
              <a:defRPr/>
            </a:pPr>
            <a:r>
              <a:rPr lang="en-US" altLang="zh-TW" dirty="0"/>
              <a:t>Illegal or not?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769938" y="2136775"/>
            <a:ext cx="3513137" cy="3524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Optimal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914900" y="2136775"/>
            <a:ext cx="3513138" cy="3524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Decision</a:t>
            </a:r>
            <a:endParaRPr lang="zh-TW" altLang="en-US" dirty="0"/>
          </a:p>
        </p:txBody>
      </p:sp>
      <p:sp>
        <p:nvSpPr>
          <p:cNvPr id="12" name="文字方塊 11"/>
          <p:cNvSpPr txBox="1">
            <a:spLocks noChangeArrowheads="1"/>
          </p:cNvSpPr>
          <p:nvPr/>
        </p:nvSpPr>
        <p:spPr bwMode="auto">
          <a:xfrm>
            <a:off x="3867150" y="5018088"/>
            <a:ext cx="415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zh-TW">
                <a:solidFill>
                  <a:srgbClr val="FF0000"/>
                </a:solidFill>
              </a:rPr>
              <a:t>96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7907338" y="5003800"/>
            <a:ext cx="520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zh-TW"/>
              <a:t>100</a:t>
            </a:r>
            <a:endParaRPr lang="zh-TW" altLang="en-US"/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7907338" y="5018088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zh-TW">
                <a:solidFill>
                  <a:srgbClr val="FF0000"/>
                </a:solidFill>
              </a:rPr>
              <a:t>X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>
            <a:spLocks noChangeArrowheads="1"/>
          </p:cNvSpPr>
          <p:nvPr/>
        </p:nvSpPr>
        <p:spPr bwMode="auto">
          <a:xfrm>
            <a:off x="8012113" y="4648200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zh-TW"/>
              <a:t>90</a:t>
            </a:r>
            <a:endParaRPr lang="zh-TW" altLang="en-US"/>
          </a:p>
        </p:txBody>
      </p:sp>
      <p:sp>
        <p:nvSpPr>
          <p:cNvPr id="17" name="文字方塊 16"/>
          <p:cNvSpPr txBox="1">
            <a:spLocks noChangeArrowheads="1"/>
          </p:cNvSpPr>
          <p:nvPr/>
        </p:nvSpPr>
        <p:spPr bwMode="auto">
          <a:xfrm>
            <a:off x="8012113" y="4641850"/>
            <a:ext cx="519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zh-TW">
                <a:solidFill>
                  <a:srgbClr val="FF0000"/>
                </a:solidFill>
              </a:rPr>
              <a:t>O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20" name="文字方塊 19"/>
          <p:cNvSpPr txBox="1">
            <a:spLocks noChangeArrowheads="1"/>
          </p:cNvSpPr>
          <p:nvPr/>
        </p:nvSpPr>
        <p:spPr bwMode="auto">
          <a:xfrm>
            <a:off x="8012113" y="4265613"/>
            <a:ext cx="415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zh-TW"/>
              <a:t>95</a:t>
            </a:r>
            <a:endParaRPr lang="zh-TW" altLang="en-US"/>
          </a:p>
        </p:txBody>
      </p:sp>
      <p:sp>
        <p:nvSpPr>
          <p:cNvPr id="21" name="文字方塊 20"/>
          <p:cNvSpPr txBox="1">
            <a:spLocks noChangeArrowheads="1"/>
          </p:cNvSpPr>
          <p:nvPr/>
        </p:nvSpPr>
        <p:spPr bwMode="auto">
          <a:xfrm>
            <a:off x="8010525" y="4248150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zh-TW">
                <a:solidFill>
                  <a:srgbClr val="FF0000"/>
                </a:solidFill>
              </a:rPr>
              <a:t>O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22" name="文字方塊 21"/>
          <p:cNvSpPr txBox="1">
            <a:spLocks noChangeArrowheads="1"/>
          </p:cNvSpPr>
          <p:nvPr/>
        </p:nvSpPr>
        <p:spPr bwMode="auto">
          <a:xfrm>
            <a:off x="8010525" y="3878263"/>
            <a:ext cx="411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zh-TW"/>
              <a:t>97</a:t>
            </a:r>
            <a:endParaRPr lang="zh-TW" altLang="en-US"/>
          </a:p>
        </p:txBody>
      </p:sp>
      <p:sp>
        <p:nvSpPr>
          <p:cNvPr id="23" name="文字方塊 22"/>
          <p:cNvSpPr txBox="1">
            <a:spLocks noChangeArrowheads="1"/>
          </p:cNvSpPr>
          <p:nvPr/>
        </p:nvSpPr>
        <p:spPr bwMode="auto">
          <a:xfrm>
            <a:off x="8010525" y="3878263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zh-TW">
                <a:solidFill>
                  <a:srgbClr val="FF0000"/>
                </a:solidFill>
              </a:rPr>
              <a:t>X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24" name="文字方塊 23"/>
          <p:cNvSpPr txBox="1">
            <a:spLocks noChangeArrowheads="1"/>
          </p:cNvSpPr>
          <p:nvPr/>
        </p:nvSpPr>
        <p:spPr bwMode="auto">
          <a:xfrm>
            <a:off x="8005763" y="3495675"/>
            <a:ext cx="415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zh-TW">
                <a:solidFill>
                  <a:srgbClr val="FF0000"/>
                </a:solidFill>
              </a:rPr>
              <a:t>96</a:t>
            </a:r>
            <a:endParaRPr lang="zh-TW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20" grpId="0"/>
      <p:bldP spid="21" grpId="0"/>
      <p:bldP spid="22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Knapsack Problem</a:t>
            </a:r>
            <a:endParaRPr lang="zh-TW" altLang="en-US" smtClean="0"/>
          </a:p>
        </p:txBody>
      </p:sp>
      <p:graphicFrame>
        <p:nvGraphicFramePr>
          <p:cNvPr id="4099" name="物件 3"/>
          <p:cNvGraphicFramePr>
            <a:graphicFrameLocks noChangeAspect="1"/>
          </p:cNvGraphicFramePr>
          <p:nvPr/>
        </p:nvGraphicFramePr>
        <p:xfrm>
          <a:off x="1054100" y="1539875"/>
          <a:ext cx="6940550" cy="1270000"/>
        </p:xfrm>
        <a:graphic>
          <a:graphicData uri="http://schemas.openxmlformats.org/presentationml/2006/ole">
            <p:oleObj spid="_x0000_s62466" name="文件" r:id="rId4" imgW="5112444" imgH="935567" progId="Word.Document.12">
              <p:embed/>
            </p:oleObj>
          </a:graphicData>
        </a:graphic>
      </p:graphicFrame>
      <p:grpSp>
        <p:nvGrpSpPr>
          <p:cNvPr id="2" name="群組 7"/>
          <p:cNvGrpSpPr>
            <a:grpSpLocks/>
          </p:cNvGrpSpPr>
          <p:nvPr/>
        </p:nvGrpSpPr>
        <p:grpSpPr bwMode="auto">
          <a:xfrm>
            <a:off x="755650" y="2846388"/>
            <a:ext cx="2259013" cy="1352550"/>
            <a:chOff x="1054729" y="2985380"/>
            <a:chExt cx="2552862" cy="1590675"/>
          </a:xfrm>
        </p:grpSpPr>
        <p:pic>
          <p:nvPicPr>
            <p:cNvPr id="4125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729" y="2985380"/>
              <a:ext cx="1533525" cy="159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26" name="文字方塊 6"/>
            <p:cNvSpPr txBox="1">
              <a:spLocks noChangeArrowheads="1"/>
            </p:cNvSpPr>
            <p:nvPr/>
          </p:nvSpPr>
          <p:spPr bwMode="auto">
            <a:xfrm>
              <a:off x="2588253" y="3635489"/>
              <a:ext cx="1019338" cy="759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oudy Old Style" pitchFamily="18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oudy Old Style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oudy Old Style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oudy Old Style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oudy Old Style" pitchFamily="18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pitchFamily="18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pitchFamily="18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pitchFamily="18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zh-TW"/>
                <a:t>iPad</a:t>
              </a:r>
            </a:p>
            <a:p>
              <a:pPr eaLnBrk="1" hangingPunct="1"/>
              <a:r>
                <a:rPr lang="en-US" altLang="zh-TW"/>
                <a:t>0.73KG</a:t>
              </a:r>
              <a:endParaRPr lang="zh-TW" altLang="en-US"/>
            </a:p>
          </p:txBody>
        </p:sp>
      </p:grpSp>
      <p:grpSp>
        <p:nvGrpSpPr>
          <p:cNvPr id="3" name="群組 8"/>
          <p:cNvGrpSpPr>
            <a:grpSpLocks/>
          </p:cNvGrpSpPr>
          <p:nvPr/>
        </p:nvGrpSpPr>
        <p:grpSpPr bwMode="auto">
          <a:xfrm>
            <a:off x="3414713" y="2797175"/>
            <a:ext cx="2270125" cy="1354138"/>
            <a:chOff x="1054729" y="4199170"/>
            <a:chExt cx="2269369" cy="1353021"/>
          </a:xfrm>
        </p:grpSpPr>
        <p:pic>
          <p:nvPicPr>
            <p:cNvPr id="4123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729" y="4199170"/>
              <a:ext cx="1110064" cy="13530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24" name="文字方塊 12"/>
            <p:cNvSpPr txBox="1">
              <a:spLocks noChangeArrowheads="1"/>
            </p:cNvSpPr>
            <p:nvPr/>
          </p:nvSpPr>
          <p:spPr bwMode="auto">
            <a:xfrm>
              <a:off x="2339726" y="4905860"/>
              <a:ext cx="98437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oudy Old Style" pitchFamily="18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oudy Old Style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oudy Old Style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oudy Old Style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oudy Old Style" pitchFamily="18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pitchFamily="18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pitchFamily="18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pitchFamily="18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zh-TW"/>
                <a:t>iPhone</a:t>
              </a:r>
            </a:p>
            <a:p>
              <a:pPr eaLnBrk="1" hangingPunct="1"/>
              <a:r>
                <a:rPr lang="en-US" altLang="zh-TW"/>
                <a:t>0.137KG</a:t>
              </a:r>
              <a:endParaRPr lang="zh-TW" altLang="en-US"/>
            </a:p>
          </p:txBody>
        </p:sp>
      </p:grpSp>
      <p:grpSp>
        <p:nvGrpSpPr>
          <p:cNvPr id="4" name="群組 9"/>
          <p:cNvGrpSpPr>
            <a:grpSpLocks/>
          </p:cNvGrpSpPr>
          <p:nvPr/>
        </p:nvGrpSpPr>
        <p:grpSpPr bwMode="auto">
          <a:xfrm>
            <a:off x="5881688" y="2903538"/>
            <a:ext cx="2443162" cy="1255712"/>
            <a:chOff x="5881372" y="2903291"/>
            <a:chExt cx="2444144" cy="1256647"/>
          </a:xfrm>
        </p:grpSpPr>
        <p:pic>
          <p:nvPicPr>
            <p:cNvPr id="4121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372" y="2903291"/>
              <a:ext cx="1549219" cy="1142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22" name="文字方塊 15"/>
            <p:cNvSpPr txBox="1">
              <a:spLocks noChangeArrowheads="1"/>
            </p:cNvSpPr>
            <p:nvPr/>
          </p:nvSpPr>
          <p:spPr bwMode="auto">
            <a:xfrm>
              <a:off x="7430591" y="3513607"/>
              <a:ext cx="89492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oudy Old Style" pitchFamily="18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oudy Old Style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oudy Old Style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oudy Old Style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oudy Old Style" pitchFamily="18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pitchFamily="18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pitchFamily="18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pitchFamily="18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zh-TW"/>
                <a:t>iMac</a:t>
              </a:r>
            </a:p>
            <a:p>
              <a:pPr eaLnBrk="1" hangingPunct="1"/>
              <a:r>
                <a:rPr lang="en-US" altLang="zh-TW"/>
                <a:t>13.8KG</a:t>
              </a:r>
              <a:endParaRPr lang="zh-TW" altLang="en-US"/>
            </a:p>
          </p:txBody>
        </p:sp>
      </p:grpSp>
      <p:grpSp>
        <p:nvGrpSpPr>
          <p:cNvPr id="5" name="群組 30728"/>
          <p:cNvGrpSpPr>
            <a:grpSpLocks/>
          </p:cNvGrpSpPr>
          <p:nvPr/>
        </p:nvGrpSpPr>
        <p:grpSpPr bwMode="auto">
          <a:xfrm>
            <a:off x="700088" y="4471988"/>
            <a:ext cx="2532062" cy="1955800"/>
            <a:chOff x="700010" y="4472413"/>
            <a:chExt cx="2532915" cy="1955548"/>
          </a:xfrm>
        </p:grpSpPr>
        <p:pic>
          <p:nvPicPr>
            <p:cNvPr id="4119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4052" t="10828" r="36049" b="11699"/>
            <a:stretch>
              <a:fillRect/>
            </a:stretch>
          </p:blipFill>
          <p:spPr bwMode="auto">
            <a:xfrm>
              <a:off x="700010" y="4472413"/>
              <a:ext cx="1466661" cy="1955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20" name="文字方塊 18"/>
            <p:cNvSpPr txBox="1">
              <a:spLocks noChangeArrowheads="1"/>
            </p:cNvSpPr>
            <p:nvPr/>
          </p:nvSpPr>
          <p:spPr bwMode="auto">
            <a:xfrm>
              <a:off x="2166671" y="5761335"/>
              <a:ext cx="106625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oudy Old Style" pitchFamily="18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oudy Old Style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oudy Old Style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oudy Old Style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oudy Old Style" pitchFamily="18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pitchFamily="18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pitchFamily="18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pitchFamily="18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zh-TW"/>
                <a:t>GALAXY</a:t>
              </a:r>
            </a:p>
            <a:p>
              <a:pPr eaLnBrk="1" hangingPunct="1"/>
              <a:r>
                <a:rPr lang="en-US" altLang="zh-TW"/>
                <a:t>0.38KG</a:t>
              </a:r>
              <a:endParaRPr lang="zh-TW" altLang="en-US"/>
            </a:p>
          </p:txBody>
        </p:sp>
      </p:grpSp>
      <p:grpSp>
        <p:nvGrpSpPr>
          <p:cNvPr id="6" name="群組 10"/>
          <p:cNvGrpSpPr>
            <a:grpSpLocks/>
          </p:cNvGrpSpPr>
          <p:nvPr/>
        </p:nvGrpSpPr>
        <p:grpSpPr bwMode="auto">
          <a:xfrm>
            <a:off x="3348038" y="5160963"/>
            <a:ext cx="2728912" cy="1266825"/>
            <a:chOff x="3347701" y="5160477"/>
            <a:chExt cx="2729976" cy="1267484"/>
          </a:xfrm>
        </p:grpSpPr>
        <p:pic>
          <p:nvPicPr>
            <p:cNvPr id="4117" name="Picture 1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701" y="5160477"/>
              <a:ext cx="1506436" cy="12674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18" name="文字方塊 20"/>
            <p:cNvSpPr txBox="1">
              <a:spLocks noChangeArrowheads="1"/>
            </p:cNvSpPr>
            <p:nvPr/>
          </p:nvSpPr>
          <p:spPr bwMode="auto">
            <a:xfrm>
              <a:off x="4854137" y="5761335"/>
              <a:ext cx="122354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oudy Old Style" pitchFamily="18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oudy Old Style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oudy Old Style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oudy Old Style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oudy Old Style" pitchFamily="18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pitchFamily="18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pitchFamily="18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pitchFamily="18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zh-TW"/>
                <a:t>Lenovo NB</a:t>
              </a:r>
            </a:p>
            <a:p>
              <a:pPr eaLnBrk="1" hangingPunct="1"/>
              <a:r>
                <a:rPr lang="en-US" altLang="zh-TW"/>
                <a:t>1.27KG</a:t>
              </a:r>
              <a:endParaRPr lang="zh-TW" altLang="en-US"/>
            </a:p>
          </p:txBody>
        </p:sp>
      </p:grpSp>
      <p:grpSp>
        <p:nvGrpSpPr>
          <p:cNvPr id="7" name="群組 30731"/>
          <p:cNvGrpSpPr>
            <a:grpSpLocks/>
          </p:cNvGrpSpPr>
          <p:nvPr/>
        </p:nvGrpSpPr>
        <p:grpSpPr bwMode="auto">
          <a:xfrm>
            <a:off x="6230938" y="5094288"/>
            <a:ext cx="2386012" cy="1333500"/>
            <a:chOff x="6230441" y="5094461"/>
            <a:chExt cx="2386596" cy="1333500"/>
          </a:xfrm>
        </p:grpSpPr>
        <p:pic>
          <p:nvPicPr>
            <p:cNvPr id="4115" name="Picture 1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0441" y="5094461"/>
              <a:ext cx="1200150" cy="1333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16" name="文字方塊 23"/>
            <p:cNvSpPr txBox="1">
              <a:spLocks noChangeArrowheads="1"/>
            </p:cNvSpPr>
            <p:nvPr/>
          </p:nvSpPr>
          <p:spPr bwMode="auto">
            <a:xfrm>
              <a:off x="7463260" y="5761211"/>
              <a:ext cx="115377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oudy Old Style" pitchFamily="18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oudy Old Style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oudy Old Style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oudy Old Style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oudy Old Style" pitchFamily="18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pitchFamily="18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pitchFamily="18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pitchFamily="18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zh-TW"/>
                <a:t>ViewSonic</a:t>
              </a:r>
            </a:p>
            <a:p>
              <a:pPr eaLnBrk="1" hangingPunct="1"/>
              <a:r>
                <a:rPr lang="en-US" altLang="zh-TW"/>
                <a:t>3.1KG</a:t>
              </a:r>
              <a:endParaRPr lang="zh-TW" altLang="en-US"/>
            </a:p>
          </p:txBody>
        </p:sp>
      </p:grpSp>
      <p:cxnSp>
        <p:nvCxnSpPr>
          <p:cNvPr id="38" name="直線接點 37"/>
          <p:cNvCxnSpPr>
            <a:stCxn id="12" idx="4"/>
            <a:endCxn id="4117" idx="3"/>
          </p:cNvCxnSpPr>
          <p:nvPr/>
        </p:nvCxnSpPr>
        <p:spPr>
          <a:xfrm>
            <a:off x="4387850" y="4986338"/>
            <a:ext cx="466725" cy="80803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橢圓 11"/>
          <p:cNvSpPr/>
          <p:nvPr/>
        </p:nvSpPr>
        <p:spPr>
          <a:xfrm>
            <a:off x="2600325" y="4214813"/>
            <a:ext cx="3575050" cy="7715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000" dirty="0"/>
              <a:t>2KG</a:t>
            </a:r>
            <a:endParaRPr lang="zh-TW" altLang="en-US" sz="2000" dirty="0"/>
          </a:p>
        </p:txBody>
      </p:sp>
      <p:cxnSp>
        <p:nvCxnSpPr>
          <p:cNvPr id="15" name="直線接點 14"/>
          <p:cNvCxnSpPr>
            <a:stCxn id="4125" idx="3"/>
            <a:endCxn id="12" idx="1"/>
          </p:cNvCxnSpPr>
          <p:nvPr/>
        </p:nvCxnSpPr>
        <p:spPr>
          <a:xfrm>
            <a:off x="2112963" y="3522663"/>
            <a:ext cx="1011237" cy="80486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接點 27"/>
          <p:cNvCxnSpPr>
            <a:stCxn id="4123" idx="3"/>
            <a:endCxn id="12" idx="0"/>
          </p:cNvCxnSpPr>
          <p:nvPr/>
        </p:nvCxnSpPr>
        <p:spPr>
          <a:xfrm flipH="1">
            <a:off x="4387850" y="3475038"/>
            <a:ext cx="136525" cy="7397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線接點 30"/>
          <p:cNvCxnSpPr>
            <a:stCxn id="4121" idx="2"/>
            <a:endCxn id="12" idx="7"/>
          </p:cNvCxnSpPr>
          <p:nvPr/>
        </p:nvCxnSpPr>
        <p:spPr>
          <a:xfrm flipH="1">
            <a:off x="5651500" y="4044950"/>
            <a:ext cx="1004888" cy="2825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線接點 34"/>
          <p:cNvCxnSpPr>
            <a:stCxn id="12" idx="3"/>
            <a:endCxn id="4119" idx="3"/>
          </p:cNvCxnSpPr>
          <p:nvPr/>
        </p:nvCxnSpPr>
        <p:spPr>
          <a:xfrm flipH="1">
            <a:off x="2166938" y="4872038"/>
            <a:ext cx="957262" cy="57785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線接點 40"/>
          <p:cNvCxnSpPr>
            <a:stCxn id="12" idx="5"/>
            <a:endCxn id="4115" idx="1"/>
          </p:cNvCxnSpPr>
          <p:nvPr/>
        </p:nvCxnSpPr>
        <p:spPr>
          <a:xfrm>
            <a:off x="5651500" y="4872038"/>
            <a:ext cx="579438" cy="889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733" name="橢圓 30732"/>
          <p:cNvSpPr/>
          <p:nvPr/>
        </p:nvSpPr>
        <p:spPr>
          <a:xfrm>
            <a:off x="542925" y="2725738"/>
            <a:ext cx="2635250" cy="15859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9" name="橢圓 48"/>
          <p:cNvSpPr/>
          <p:nvPr/>
        </p:nvSpPr>
        <p:spPr>
          <a:xfrm>
            <a:off x="3414713" y="5094288"/>
            <a:ext cx="2635250" cy="13335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30733" grpId="0" animBg="1"/>
      <p:bldP spid="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NDP is NP-complete</a:t>
            </a:r>
            <a:endParaRPr lang="zh-TW" altLang="en-US" smtClean="0"/>
          </a:p>
        </p:txBody>
      </p:sp>
      <p:sp>
        <p:nvSpPr>
          <p:cNvPr id="2" name="矩形 1"/>
          <p:cNvSpPr/>
          <p:nvPr/>
        </p:nvSpPr>
        <p:spPr>
          <a:xfrm>
            <a:off x="1108075" y="3686175"/>
            <a:ext cx="1584325" cy="6159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knapsack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6021388" y="3686175"/>
            <a:ext cx="1584325" cy="6159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NDP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3192463" y="3479800"/>
            <a:ext cx="2328862" cy="4127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Polynomial-bounded</a:t>
            </a:r>
            <a:endParaRPr lang="zh-TW" altLang="en-US" dirty="0"/>
          </a:p>
        </p:txBody>
      </p:sp>
      <p:cxnSp>
        <p:nvCxnSpPr>
          <p:cNvPr id="4" name="直線單箭頭接點 3"/>
          <p:cNvCxnSpPr>
            <a:stCxn id="2" idx="3"/>
            <a:endCxn id="5" idx="1"/>
          </p:cNvCxnSpPr>
          <p:nvPr/>
        </p:nvCxnSpPr>
        <p:spPr>
          <a:xfrm>
            <a:off x="2692400" y="3994150"/>
            <a:ext cx="33289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1031875" y="5148263"/>
            <a:ext cx="1584325" cy="6143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knapsack</a:t>
            </a:r>
            <a:endParaRPr lang="zh-TW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3489325" y="5148263"/>
            <a:ext cx="1584325" cy="6143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NP-complete</a:t>
            </a:r>
            <a:endParaRPr lang="zh-TW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5945188" y="5148263"/>
            <a:ext cx="1584325" cy="6143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NDP</a:t>
            </a:r>
            <a:endParaRPr lang="zh-TW" altLang="en-US" dirty="0"/>
          </a:p>
        </p:txBody>
      </p:sp>
      <p:cxnSp>
        <p:nvCxnSpPr>
          <p:cNvPr id="25" name="直線單箭頭接點 24"/>
          <p:cNvCxnSpPr>
            <a:stCxn id="26" idx="3"/>
            <a:endCxn id="27" idx="1"/>
          </p:cNvCxnSpPr>
          <p:nvPr/>
        </p:nvCxnSpPr>
        <p:spPr>
          <a:xfrm>
            <a:off x="2616200" y="5456238"/>
            <a:ext cx="87312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>
            <a:stCxn id="28" idx="1"/>
            <a:endCxn id="27" idx="3"/>
          </p:cNvCxnSpPr>
          <p:nvPr/>
        </p:nvCxnSpPr>
        <p:spPr>
          <a:xfrm flipH="1">
            <a:off x="5073650" y="5456238"/>
            <a:ext cx="87153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3192463" y="4095750"/>
            <a:ext cx="2328862" cy="4127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reducible</a:t>
            </a:r>
            <a:endParaRPr lang="zh-TW" altLang="en-US" dirty="0"/>
          </a:p>
        </p:txBody>
      </p:sp>
      <p:grpSp>
        <p:nvGrpSpPr>
          <p:cNvPr id="3" name="群組 9"/>
          <p:cNvGrpSpPr>
            <a:grpSpLocks/>
          </p:cNvGrpSpPr>
          <p:nvPr/>
        </p:nvGrpSpPr>
        <p:grpSpPr bwMode="auto">
          <a:xfrm>
            <a:off x="2287588" y="1417638"/>
            <a:ext cx="4675187" cy="1620837"/>
            <a:chOff x="2735262" y="1222376"/>
            <a:chExt cx="4675188" cy="1952625"/>
          </a:xfrm>
        </p:grpSpPr>
        <p:sp>
          <p:nvSpPr>
            <p:cNvPr id="8" name="橢圓 7"/>
            <p:cNvSpPr/>
            <p:nvPr/>
          </p:nvSpPr>
          <p:spPr>
            <a:xfrm>
              <a:off x="2735262" y="1222376"/>
              <a:ext cx="4675188" cy="1952625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/>
                <a:t>NDP</a:t>
              </a:r>
              <a:endParaRPr lang="zh-TW" altLang="en-US" dirty="0"/>
            </a:p>
          </p:txBody>
        </p:sp>
        <p:sp>
          <p:nvSpPr>
            <p:cNvPr id="29" name="橢圓 28"/>
            <p:cNvSpPr/>
            <p:nvPr/>
          </p:nvSpPr>
          <p:spPr>
            <a:xfrm>
              <a:off x="5521325" y="1769341"/>
              <a:ext cx="1701800" cy="858696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/>
                <a:t>Knapsack</a:t>
              </a:r>
              <a:endParaRPr lang="zh-TW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26" grpId="0" animBg="1"/>
      <p:bldP spid="27" grpId="0" animBg="1"/>
      <p:bldP spid="28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6147" name="物件 8"/>
          <p:cNvGraphicFramePr>
            <a:graphicFrameLocks noChangeAspect="1"/>
          </p:cNvGraphicFramePr>
          <p:nvPr/>
        </p:nvGraphicFramePr>
        <p:xfrm>
          <a:off x="328613" y="1762125"/>
          <a:ext cx="8486775" cy="3238500"/>
        </p:xfrm>
        <a:graphic>
          <a:graphicData uri="http://schemas.openxmlformats.org/presentationml/2006/ole">
            <p:oleObj spid="_x0000_s64514" name="文件" r:id="rId4" imgW="5952545" imgH="2283350" progId="Word.Document.12">
              <p:embed/>
            </p:oleObj>
          </a:graphicData>
        </a:graphic>
      </p:graphicFrame>
      <p:sp>
        <p:nvSpPr>
          <p:cNvPr id="614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example</a:t>
            </a:r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NDP is NP-complete</a:t>
            </a:r>
          </a:p>
          <a:p>
            <a:r>
              <a:rPr lang="en-US" altLang="zh-TW" dirty="0" smtClean="0"/>
              <a:t>SNDP is NP-complete</a:t>
            </a:r>
          </a:p>
          <a:p>
            <a:r>
              <a:rPr lang="en-US" altLang="zh-TW" dirty="0" smtClean="0"/>
              <a:t>Conclusion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EFDA-612C-4000-A936-B01ABDA1653D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/>
          <p:cNvSpPr/>
          <p:nvPr/>
        </p:nvSpPr>
        <p:spPr>
          <a:xfrm>
            <a:off x="2090738" y="950913"/>
            <a:ext cx="509587" cy="5095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3" name="橢圓 2"/>
          <p:cNvSpPr/>
          <p:nvPr/>
        </p:nvSpPr>
        <p:spPr>
          <a:xfrm>
            <a:off x="3671888" y="950913"/>
            <a:ext cx="509587" cy="5095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1’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2090738" y="5675313"/>
            <a:ext cx="509587" cy="5095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3’</a:t>
            </a:r>
            <a:endParaRPr lang="zh-TW" altLang="en-US" dirty="0"/>
          </a:p>
        </p:txBody>
      </p:sp>
      <p:sp>
        <p:nvSpPr>
          <p:cNvPr id="5" name="橢圓 4"/>
          <p:cNvSpPr/>
          <p:nvPr/>
        </p:nvSpPr>
        <p:spPr>
          <a:xfrm>
            <a:off x="3671888" y="5675313"/>
            <a:ext cx="509587" cy="5095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6" name="橢圓 5"/>
          <p:cNvSpPr/>
          <p:nvPr/>
        </p:nvSpPr>
        <p:spPr>
          <a:xfrm>
            <a:off x="5538788" y="2522538"/>
            <a:ext cx="509587" cy="5095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5538788" y="3865563"/>
            <a:ext cx="509587" cy="5095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2’</a:t>
            </a:r>
            <a:endParaRPr lang="zh-TW" altLang="en-US" dirty="0"/>
          </a:p>
        </p:txBody>
      </p:sp>
      <p:sp>
        <p:nvSpPr>
          <p:cNvPr id="10" name="橢圓 9"/>
          <p:cNvSpPr/>
          <p:nvPr/>
        </p:nvSpPr>
        <p:spPr>
          <a:xfrm>
            <a:off x="309563" y="2519363"/>
            <a:ext cx="509587" cy="5095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11" name="橢圓 10"/>
          <p:cNvSpPr/>
          <p:nvPr/>
        </p:nvSpPr>
        <p:spPr>
          <a:xfrm>
            <a:off x="309563" y="3862388"/>
            <a:ext cx="509587" cy="5095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4’</a:t>
            </a:r>
            <a:endParaRPr lang="zh-TW" altLang="en-US" dirty="0"/>
          </a:p>
        </p:txBody>
      </p:sp>
      <p:sp>
        <p:nvSpPr>
          <p:cNvPr id="12" name="橢圓 11"/>
          <p:cNvSpPr/>
          <p:nvPr/>
        </p:nvSpPr>
        <p:spPr>
          <a:xfrm rot="1119898">
            <a:off x="2892425" y="3214688"/>
            <a:ext cx="509588" cy="5095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0</a:t>
            </a:r>
            <a:endParaRPr lang="zh-TW" altLang="en-US" dirty="0"/>
          </a:p>
        </p:txBody>
      </p:sp>
      <p:cxnSp>
        <p:nvCxnSpPr>
          <p:cNvPr id="14" name="直線接點 13"/>
          <p:cNvCxnSpPr>
            <a:stCxn id="2" idx="4"/>
            <a:endCxn id="12" idx="1"/>
          </p:cNvCxnSpPr>
          <p:nvPr/>
        </p:nvCxnSpPr>
        <p:spPr>
          <a:xfrm>
            <a:off x="2344738" y="1460500"/>
            <a:ext cx="688975" cy="1779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>
            <a:stCxn id="3" idx="4"/>
            <a:endCxn id="12" idx="0"/>
          </p:cNvCxnSpPr>
          <p:nvPr/>
        </p:nvCxnSpPr>
        <p:spPr>
          <a:xfrm flipH="1">
            <a:off x="3228975" y="1460500"/>
            <a:ext cx="696913" cy="1766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>
            <a:stCxn id="10" idx="6"/>
            <a:endCxn id="12" idx="2"/>
          </p:cNvCxnSpPr>
          <p:nvPr/>
        </p:nvCxnSpPr>
        <p:spPr>
          <a:xfrm>
            <a:off x="819150" y="2774950"/>
            <a:ext cx="2085975" cy="612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>
            <a:stCxn id="11" idx="6"/>
            <a:endCxn id="12" idx="3"/>
          </p:cNvCxnSpPr>
          <p:nvPr/>
        </p:nvCxnSpPr>
        <p:spPr>
          <a:xfrm flipV="1">
            <a:off x="819150" y="3581400"/>
            <a:ext cx="2098675" cy="5365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>
            <a:stCxn id="12" idx="4"/>
            <a:endCxn id="4" idx="0"/>
          </p:cNvCxnSpPr>
          <p:nvPr/>
        </p:nvCxnSpPr>
        <p:spPr>
          <a:xfrm flipH="1">
            <a:off x="2344738" y="3709988"/>
            <a:ext cx="720725" cy="19653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>
            <a:stCxn id="12" idx="5"/>
            <a:endCxn id="5" idx="0"/>
          </p:cNvCxnSpPr>
          <p:nvPr/>
        </p:nvCxnSpPr>
        <p:spPr>
          <a:xfrm>
            <a:off x="3259138" y="3697288"/>
            <a:ext cx="666750" cy="1978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>
            <a:stCxn id="12" idx="6"/>
            <a:endCxn id="7" idx="2"/>
          </p:cNvCxnSpPr>
          <p:nvPr/>
        </p:nvCxnSpPr>
        <p:spPr>
          <a:xfrm>
            <a:off x="3387725" y="3549650"/>
            <a:ext cx="2151063" cy="5699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>
            <a:stCxn id="12" idx="7"/>
            <a:endCxn id="6" idx="2"/>
          </p:cNvCxnSpPr>
          <p:nvPr/>
        </p:nvCxnSpPr>
        <p:spPr>
          <a:xfrm flipV="1">
            <a:off x="3375025" y="2776538"/>
            <a:ext cx="2163763" cy="5794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接點 46"/>
          <p:cNvCxnSpPr>
            <a:stCxn id="2" idx="6"/>
            <a:endCxn id="3" idx="2"/>
          </p:cNvCxnSpPr>
          <p:nvPr/>
        </p:nvCxnSpPr>
        <p:spPr>
          <a:xfrm>
            <a:off x="2600325" y="1204913"/>
            <a:ext cx="10715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接點 48"/>
          <p:cNvCxnSpPr>
            <a:stCxn id="6" idx="4"/>
            <a:endCxn id="7" idx="0"/>
          </p:cNvCxnSpPr>
          <p:nvPr/>
        </p:nvCxnSpPr>
        <p:spPr>
          <a:xfrm>
            <a:off x="5792788" y="3032125"/>
            <a:ext cx="0" cy="833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/>
          <p:cNvCxnSpPr>
            <a:stCxn id="4" idx="6"/>
            <a:endCxn id="5" idx="2"/>
          </p:cNvCxnSpPr>
          <p:nvPr/>
        </p:nvCxnSpPr>
        <p:spPr>
          <a:xfrm>
            <a:off x="2600325" y="5929313"/>
            <a:ext cx="10715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/>
          <p:cNvCxnSpPr>
            <a:stCxn id="10" idx="4"/>
            <a:endCxn id="11" idx="0"/>
          </p:cNvCxnSpPr>
          <p:nvPr/>
        </p:nvCxnSpPr>
        <p:spPr>
          <a:xfrm>
            <a:off x="563563" y="3028950"/>
            <a:ext cx="0" cy="833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文字方塊 125"/>
          <p:cNvSpPr txBox="1">
            <a:spLocks noChangeArrowheads="1"/>
          </p:cNvSpPr>
          <p:nvPr/>
        </p:nvSpPr>
        <p:spPr bwMode="auto">
          <a:xfrm>
            <a:off x="2997200" y="1203325"/>
            <a:ext cx="300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zh-TW"/>
              <a:t>2</a:t>
            </a:r>
            <a:endParaRPr lang="zh-TW" altLang="en-US"/>
          </a:p>
        </p:txBody>
      </p:sp>
      <p:sp>
        <p:nvSpPr>
          <p:cNvPr id="127" name="文字方塊 126"/>
          <p:cNvSpPr txBox="1">
            <a:spLocks noChangeArrowheads="1"/>
          </p:cNvSpPr>
          <p:nvPr/>
        </p:nvSpPr>
        <p:spPr bwMode="auto">
          <a:xfrm>
            <a:off x="2654300" y="1979613"/>
            <a:ext cx="30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zh-TW"/>
              <a:t>2</a:t>
            </a:r>
            <a:endParaRPr lang="zh-TW" altLang="en-US"/>
          </a:p>
        </p:txBody>
      </p:sp>
      <p:sp>
        <p:nvSpPr>
          <p:cNvPr id="128" name="文字方塊 127"/>
          <p:cNvSpPr txBox="1">
            <a:spLocks noChangeArrowheads="1"/>
          </p:cNvSpPr>
          <p:nvPr/>
        </p:nvSpPr>
        <p:spPr bwMode="auto">
          <a:xfrm>
            <a:off x="3371850" y="1973263"/>
            <a:ext cx="300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zh-TW"/>
              <a:t>2</a:t>
            </a:r>
            <a:endParaRPr lang="zh-TW" altLang="en-US"/>
          </a:p>
        </p:txBody>
      </p:sp>
      <p:sp>
        <p:nvSpPr>
          <p:cNvPr id="129" name="文字方塊 128"/>
          <p:cNvSpPr txBox="1">
            <a:spLocks noChangeArrowheads="1"/>
          </p:cNvSpPr>
          <p:nvPr/>
        </p:nvSpPr>
        <p:spPr bwMode="auto">
          <a:xfrm>
            <a:off x="2986088" y="5559425"/>
            <a:ext cx="30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zh-TW"/>
              <a:t>5</a:t>
            </a:r>
            <a:endParaRPr lang="zh-TW" altLang="en-US"/>
          </a:p>
        </p:txBody>
      </p:sp>
      <p:sp>
        <p:nvSpPr>
          <p:cNvPr id="130" name="文字方塊 129"/>
          <p:cNvSpPr txBox="1">
            <a:spLocks noChangeArrowheads="1"/>
          </p:cNvSpPr>
          <p:nvPr/>
        </p:nvSpPr>
        <p:spPr bwMode="auto">
          <a:xfrm>
            <a:off x="2662238" y="4840288"/>
            <a:ext cx="30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zh-TW"/>
              <a:t>5</a:t>
            </a:r>
            <a:endParaRPr lang="zh-TW" altLang="en-US"/>
          </a:p>
        </p:txBody>
      </p:sp>
      <p:sp>
        <p:nvSpPr>
          <p:cNvPr id="131" name="文字方塊 130"/>
          <p:cNvSpPr txBox="1">
            <a:spLocks noChangeArrowheads="1"/>
          </p:cNvSpPr>
          <p:nvPr/>
        </p:nvSpPr>
        <p:spPr bwMode="auto">
          <a:xfrm>
            <a:off x="3371850" y="4840288"/>
            <a:ext cx="30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zh-TW"/>
              <a:t>5</a:t>
            </a:r>
            <a:endParaRPr lang="zh-TW" altLang="en-US"/>
          </a:p>
        </p:txBody>
      </p:sp>
      <p:sp>
        <p:nvSpPr>
          <p:cNvPr id="132" name="文字方塊 131"/>
          <p:cNvSpPr txBox="1">
            <a:spLocks noChangeArrowheads="1"/>
          </p:cNvSpPr>
          <p:nvPr/>
        </p:nvSpPr>
        <p:spPr bwMode="auto">
          <a:xfrm>
            <a:off x="563563" y="3284538"/>
            <a:ext cx="300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zh-TW"/>
              <a:t>6</a:t>
            </a:r>
            <a:endParaRPr lang="zh-TW" altLang="en-US"/>
          </a:p>
        </p:txBody>
      </p:sp>
      <p:sp>
        <p:nvSpPr>
          <p:cNvPr id="133" name="文字方塊 132"/>
          <p:cNvSpPr txBox="1">
            <a:spLocks noChangeArrowheads="1"/>
          </p:cNvSpPr>
          <p:nvPr/>
        </p:nvSpPr>
        <p:spPr bwMode="auto">
          <a:xfrm>
            <a:off x="1506538" y="3576638"/>
            <a:ext cx="300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zh-TW"/>
              <a:t>6</a:t>
            </a:r>
            <a:endParaRPr lang="zh-TW" altLang="en-US"/>
          </a:p>
        </p:txBody>
      </p:sp>
      <p:sp>
        <p:nvSpPr>
          <p:cNvPr id="134" name="文字方塊 133"/>
          <p:cNvSpPr txBox="1">
            <a:spLocks noChangeArrowheads="1"/>
          </p:cNvSpPr>
          <p:nvPr/>
        </p:nvSpPr>
        <p:spPr bwMode="auto">
          <a:xfrm>
            <a:off x="1506538" y="3032125"/>
            <a:ext cx="300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zh-TW"/>
              <a:t>6</a:t>
            </a:r>
            <a:endParaRPr lang="zh-TW" altLang="en-US"/>
          </a:p>
        </p:txBody>
      </p:sp>
      <p:sp>
        <p:nvSpPr>
          <p:cNvPr id="135" name="文字方塊 134"/>
          <p:cNvSpPr txBox="1">
            <a:spLocks noChangeArrowheads="1"/>
          </p:cNvSpPr>
          <p:nvPr/>
        </p:nvSpPr>
        <p:spPr bwMode="auto">
          <a:xfrm>
            <a:off x="4564063" y="3032125"/>
            <a:ext cx="300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zh-TW"/>
              <a:t>3</a:t>
            </a:r>
            <a:endParaRPr lang="zh-TW" altLang="en-US"/>
          </a:p>
        </p:txBody>
      </p:sp>
      <p:sp>
        <p:nvSpPr>
          <p:cNvPr id="136" name="文字方塊 135"/>
          <p:cNvSpPr txBox="1">
            <a:spLocks noChangeArrowheads="1"/>
          </p:cNvSpPr>
          <p:nvPr/>
        </p:nvSpPr>
        <p:spPr bwMode="auto">
          <a:xfrm>
            <a:off x="4565650" y="3576638"/>
            <a:ext cx="300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zh-TW"/>
              <a:t>3</a:t>
            </a:r>
            <a:endParaRPr lang="zh-TW" altLang="en-US"/>
          </a:p>
        </p:txBody>
      </p:sp>
      <p:sp>
        <p:nvSpPr>
          <p:cNvPr id="137" name="文字方塊 136"/>
          <p:cNvSpPr txBox="1">
            <a:spLocks noChangeArrowheads="1"/>
          </p:cNvSpPr>
          <p:nvPr/>
        </p:nvSpPr>
        <p:spPr bwMode="auto">
          <a:xfrm>
            <a:off x="5492750" y="3284538"/>
            <a:ext cx="300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zh-TW"/>
              <a:t>3</a:t>
            </a:r>
            <a:endParaRPr lang="zh-TW" altLang="en-US"/>
          </a:p>
        </p:txBody>
      </p:sp>
      <p:sp>
        <p:nvSpPr>
          <p:cNvPr id="720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139" name="物件 138"/>
          <p:cNvGraphicFramePr>
            <a:graphicFrameLocks noChangeAspect="1"/>
          </p:cNvGraphicFramePr>
          <p:nvPr/>
        </p:nvGraphicFramePr>
        <p:xfrm>
          <a:off x="7496175" y="6305550"/>
          <a:ext cx="1470025" cy="250825"/>
        </p:xfrm>
        <a:graphic>
          <a:graphicData uri="http://schemas.openxmlformats.org/presentationml/2006/ole">
            <p:oleObj spid="_x0000_s65538" name="方程式" r:id="rId4" imgW="1256755" imgH="215806" progId="Equation.3">
              <p:embed/>
            </p:oleObj>
          </a:graphicData>
        </a:graphic>
      </p:graphicFrame>
      <p:sp>
        <p:nvSpPr>
          <p:cNvPr id="720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141" name="物件 140"/>
          <p:cNvGraphicFramePr>
            <a:graphicFrameLocks noChangeAspect="1"/>
          </p:cNvGraphicFramePr>
          <p:nvPr/>
        </p:nvGraphicFramePr>
        <p:xfrm>
          <a:off x="6873875" y="5918200"/>
          <a:ext cx="2092325" cy="266700"/>
        </p:xfrm>
        <a:graphic>
          <a:graphicData uri="http://schemas.openxmlformats.org/presentationml/2006/ole">
            <p:oleObj spid="_x0000_s65539" name="方程式" r:id="rId5" imgW="1688367" imgH="215806" progId="Equation.3">
              <p:embed/>
            </p:oleObj>
          </a:graphicData>
        </a:graphic>
      </p:graphicFrame>
      <p:sp>
        <p:nvSpPr>
          <p:cNvPr id="720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143" name="物件 142"/>
          <p:cNvGraphicFramePr>
            <a:graphicFrameLocks noChangeAspect="1"/>
          </p:cNvGraphicFramePr>
          <p:nvPr/>
        </p:nvGraphicFramePr>
        <p:xfrm>
          <a:off x="6513513" y="5532438"/>
          <a:ext cx="2452687" cy="284162"/>
        </p:xfrm>
        <a:graphic>
          <a:graphicData uri="http://schemas.openxmlformats.org/presentationml/2006/ole">
            <p:oleObj spid="_x0000_s65540" name="方程式" r:id="rId6" imgW="1968500" imgH="228600" progId="Equation.3">
              <p:embed/>
            </p:oleObj>
          </a:graphicData>
        </a:graphic>
      </p:graphicFrame>
      <p:sp>
        <p:nvSpPr>
          <p:cNvPr id="720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7210" name="物件 144"/>
          <p:cNvGraphicFramePr>
            <a:graphicFrameLocks noChangeAspect="1"/>
          </p:cNvGraphicFramePr>
          <p:nvPr/>
        </p:nvGraphicFramePr>
        <p:xfrm>
          <a:off x="192088" y="344488"/>
          <a:ext cx="5019675" cy="298450"/>
        </p:xfrm>
        <a:graphic>
          <a:graphicData uri="http://schemas.openxmlformats.org/presentationml/2006/ole">
            <p:oleObj spid="_x0000_s65541" name="方程式" r:id="rId7" imgW="3365500" imgH="203200" progId="Equation.3">
              <p:embed/>
            </p:oleObj>
          </a:graphicData>
        </a:graphic>
      </p:graphicFrame>
      <p:sp>
        <p:nvSpPr>
          <p:cNvPr id="721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721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7213" name="物件 212"/>
          <p:cNvGraphicFramePr>
            <a:graphicFrameLocks noChangeAspect="1"/>
          </p:cNvGraphicFramePr>
          <p:nvPr/>
        </p:nvGraphicFramePr>
        <p:xfrm>
          <a:off x="7032625" y="336550"/>
          <a:ext cx="1954213" cy="265113"/>
        </p:xfrm>
        <a:graphic>
          <a:graphicData uri="http://schemas.openxmlformats.org/presentationml/2006/ole">
            <p:oleObj spid="_x0000_s65542" name="方程式" r:id="rId8" imgW="1332921" imgH="177723" progId="Equation.3">
              <p:embed/>
            </p:oleObj>
          </a:graphicData>
        </a:graphic>
      </p:graphicFrame>
      <p:sp>
        <p:nvSpPr>
          <p:cNvPr id="7214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7215" name="物件 214"/>
          <p:cNvGraphicFramePr>
            <a:graphicFrameLocks noChangeAspect="1"/>
          </p:cNvGraphicFramePr>
          <p:nvPr/>
        </p:nvGraphicFramePr>
        <p:xfrm>
          <a:off x="6410325" y="642938"/>
          <a:ext cx="2555875" cy="265112"/>
        </p:xfrm>
        <a:graphic>
          <a:graphicData uri="http://schemas.openxmlformats.org/presentationml/2006/ole">
            <p:oleObj spid="_x0000_s65543" name="方程式" r:id="rId9" imgW="1739900" imgH="177800" progId="Equation.3">
              <p:embed/>
            </p:oleObj>
          </a:graphicData>
        </a:graphic>
      </p:graphicFrame>
      <p:sp>
        <p:nvSpPr>
          <p:cNvPr id="7216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7217" name="物件 216"/>
          <p:cNvGraphicFramePr>
            <a:graphicFrameLocks noChangeAspect="1"/>
          </p:cNvGraphicFramePr>
          <p:nvPr/>
        </p:nvGraphicFramePr>
        <p:xfrm>
          <a:off x="6051550" y="950913"/>
          <a:ext cx="2897188" cy="254000"/>
        </p:xfrm>
        <a:graphic>
          <a:graphicData uri="http://schemas.openxmlformats.org/presentationml/2006/ole">
            <p:oleObj spid="_x0000_s65544" name="方程式" r:id="rId10" imgW="2057400" imgH="177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7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7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9056"/>
            <a:ext cx="7740352" cy="665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95536" y="1825660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/>
              <a:t>KNAPSACK  problem: </a:t>
            </a:r>
            <a:endParaRPr lang="zh-TW" altLang="en-US" sz="2800" b="1" dirty="0"/>
          </a:p>
        </p:txBody>
      </p:sp>
      <p:sp>
        <p:nvSpPr>
          <p:cNvPr id="5" name="文字方塊 4"/>
          <p:cNvSpPr txBox="1"/>
          <p:nvPr/>
        </p:nvSpPr>
        <p:spPr>
          <a:xfrm>
            <a:off x="467544" y="2721114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/>
              <a:t>t = 4, a</a:t>
            </a:r>
            <a:r>
              <a:rPr lang="en-US" altLang="zh-TW" sz="4000" baseline="-25000" dirty="0" smtClean="0"/>
              <a:t>1</a:t>
            </a:r>
            <a:r>
              <a:rPr lang="en-US" altLang="zh-TW" sz="4000" dirty="0" smtClean="0"/>
              <a:t> = 2, a</a:t>
            </a:r>
            <a:r>
              <a:rPr lang="en-US" altLang="zh-TW" sz="4000" baseline="-25000" dirty="0" smtClean="0"/>
              <a:t>2</a:t>
            </a:r>
            <a:r>
              <a:rPr lang="en-US" altLang="zh-TW" sz="4000" dirty="0" smtClean="0"/>
              <a:t> = 3, a</a:t>
            </a:r>
            <a:r>
              <a:rPr lang="en-US" altLang="zh-TW" sz="4000" baseline="-25000" dirty="0" smtClean="0"/>
              <a:t>3</a:t>
            </a:r>
            <a:r>
              <a:rPr lang="en-US" altLang="zh-TW" sz="4000" dirty="0" smtClean="0"/>
              <a:t> = 5, a</a:t>
            </a:r>
            <a:r>
              <a:rPr lang="en-US" altLang="zh-TW" sz="4000" baseline="-25000" dirty="0" smtClean="0"/>
              <a:t>4</a:t>
            </a:r>
            <a:r>
              <a:rPr lang="en-US" altLang="zh-TW" sz="4000" dirty="0" smtClean="0"/>
              <a:t> = 6, b =7.   </a:t>
            </a:r>
            <a:endParaRPr lang="zh-TW" altLang="en-US" sz="40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467544" y="2721114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/>
              <a:t>t = 4, </a:t>
            </a:r>
            <a:r>
              <a:rPr lang="en-US" altLang="zh-TW" sz="4000" dirty="0" smtClean="0">
                <a:solidFill>
                  <a:srgbClr val="FF0000"/>
                </a:solidFill>
              </a:rPr>
              <a:t>a</a:t>
            </a:r>
            <a:r>
              <a:rPr lang="en-US" altLang="zh-TW" sz="4000" baseline="-25000" dirty="0" smtClean="0">
                <a:solidFill>
                  <a:srgbClr val="FF0000"/>
                </a:solidFill>
              </a:rPr>
              <a:t>1</a:t>
            </a:r>
            <a:r>
              <a:rPr lang="en-US" altLang="zh-TW" sz="4000" dirty="0" smtClean="0">
                <a:solidFill>
                  <a:srgbClr val="FF0000"/>
                </a:solidFill>
              </a:rPr>
              <a:t> = 2</a:t>
            </a:r>
            <a:r>
              <a:rPr lang="en-US" altLang="zh-TW" sz="4000" dirty="0" smtClean="0"/>
              <a:t>, a</a:t>
            </a:r>
            <a:r>
              <a:rPr lang="en-US" altLang="zh-TW" sz="4000" baseline="-25000" dirty="0" smtClean="0"/>
              <a:t>2</a:t>
            </a:r>
            <a:r>
              <a:rPr lang="en-US" altLang="zh-TW" sz="4000" dirty="0" smtClean="0"/>
              <a:t> = 3, </a:t>
            </a:r>
            <a:r>
              <a:rPr lang="en-US" altLang="zh-TW" sz="4000" dirty="0" smtClean="0">
                <a:solidFill>
                  <a:srgbClr val="FF0000"/>
                </a:solidFill>
              </a:rPr>
              <a:t>a</a:t>
            </a:r>
            <a:r>
              <a:rPr lang="en-US" altLang="zh-TW" sz="4000" baseline="-25000" dirty="0" smtClean="0">
                <a:solidFill>
                  <a:srgbClr val="FF0000"/>
                </a:solidFill>
              </a:rPr>
              <a:t>3</a:t>
            </a:r>
            <a:r>
              <a:rPr lang="en-US" altLang="zh-TW" sz="4000" dirty="0" smtClean="0">
                <a:solidFill>
                  <a:srgbClr val="FF0000"/>
                </a:solidFill>
              </a:rPr>
              <a:t> = 5</a:t>
            </a:r>
            <a:r>
              <a:rPr lang="en-US" altLang="zh-TW" sz="4000" dirty="0" smtClean="0"/>
              <a:t>, a</a:t>
            </a:r>
            <a:r>
              <a:rPr lang="en-US" altLang="zh-TW" sz="4000" baseline="-25000" dirty="0" smtClean="0"/>
              <a:t>4</a:t>
            </a:r>
            <a:r>
              <a:rPr lang="en-US" altLang="zh-TW" sz="4000" dirty="0" smtClean="0"/>
              <a:t> = 6, b =7.   </a:t>
            </a:r>
            <a:endParaRPr lang="zh-TW" altLang="en-US" sz="40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827584" y="4284385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002060"/>
                </a:solidFill>
              </a:rPr>
              <a:t>Solution:</a:t>
            </a:r>
            <a:r>
              <a:rPr lang="en-US" altLang="zh-TW" sz="3200" b="1" dirty="0" smtClean="0"/>
              <a:t> </a:t>
            </a:r>
            <a:endParaRPr lang="zh-TW" altLang="en-US" sz="3200" b="1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203848" y="5334307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 smtClean="0">
                <a:solidFill>
                  <a:srgbClr val="002060"/>
                </a:solidFill>
              </a:rPr>
              <a:t>a</a:t>
            </a:r>
            <a:r>
              <a:rPr lang="en-US" altLang="zh-TW" sz="4800" baseline="-25000" dirty="0" smtClean="0">
                <a:solidFill>
                  <a:srgbClr val="002060"/>
                </a:solidFill>
              </a:rPr>
              <a:t>1</a:t>
            </a:r>
            <a:r>
              <a:rPr lang="en-US" altLang="zh-TW" sz="4800" dirty="0" smtClean="0">
                <a:solidFill>
                  <a:srgbClr val="002060"/>
                </a:solidFill>
              </a:rPr>
              <a:t> + a</a:t>
            </a:r>
            <a:r>
              <a:rPr lang="en-US" altLang="zh-TW" sz="4800" baseline="-25000" dirty="0" smtClean="0">
                <a:solidFill>
                  <a:srgbClr val="002060"/>
                </a:solidFill>
              </a:rPr>
              <a:t>3</a:t>
            </a:r>
            <a:r>
              <a:rPr lang="en-US" altLang="zh-TW" sz="4800" dirty="0" smtClean="0">
                <a:solidFill>
                  <a:srgbClr val="002060"/>
                </a:solidFill>
              </a:rPr>
              <a:t> = b</a:t>
            </a:r>
            <a:endParaRPr lang="zh-TW" altLang="en-US" sz="4800" dirty="0">
              <a:solidFill>
                <a:srgbClr val="00206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23528" y="260648"/>
            <a:ext cx="84969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b="1" dirty="0" smtClean="0">
                <a:solidFill>
                  <a:srgbClr val="FFC000"/>
                </a:solidFill>
              </a:rPr>
              <a:t>KNAPSACK has solutions  &lt;=&gt;  NDP has solutions?? </a:t>
            </a:r>
            <a:endParaRPr lang="zh-TW" altLang="en-US" sz="3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298"/>
            <a:ext cx="5256584" cy="463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251520" y="4797152"/>
            <a:ext cx="54726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Sum of weights  = </a:t>
            </a:r>
            <a:r>
              <a:rPr lang="en-US" altLang="zh-TW" sz="2200" dirty="0" smtClean="0">
                <a:solidFill>
                  <a:srgbClr val="FF0000"/>
                </a:solidFill>
              </a:rPr>
              <a:t>2A</a:t>
            </a:r>
            <a:r>
              <a:rPr lang="en-US" altLang="zh-TW" sz="2200" dirty="0" smtClean="0"/>
              <a:t> = 32</a:t>
            </a:r>
            <a:endParaRPr lang="zh-TW" altLang="en-US" sz="22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251520" y="5445224"/>
            <a:ext cx="84969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Sum of the shortest path weights between all vertex pairs = </a:t>
            </a:r>
            <a:r>
              <a:rPr lang="en-US" altLang="zh-TW" sz="2200" dirty="0" smtClean="0">
                <a:solidFill>
                  <a:srgbClr val="FF0000"/>
                </a:solidFill>
              </a:rPr>
              <a:t>4tA</a:t>
            </a:r>
            <a:r>
              <a:rPr lang="en-US" altLang="zh-TW" sz="2200" dirty="0" smtClean="0"/>
              <a:t> = 256</a:t>
            </a:r>
            <a:endParaRPr lang="zh-TW" altLang="en-US" sz="22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2411760" y="6021288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70C0"/>
                </a:solidFill>
              </a:rPr>
              <a:t>2 x 2t ( a</a:t>
            </a:r>
            <a:r>
              <a:rPr lang="en-US" altLang="zh-TW" sz="2400" baseline="-25000" dirty="0" smtClean="0">
                <a:solidFill>
                  <a:srgbClr val="0070C0"/>
                </a:solidFill>
              </a:rPr>
              <a:t>1</a:t>
            </a:r>
            <a:r>
              <a:rPr lang="en-US" altLang="zh-TW" sz="2400" dirty="0" smtClean="0">
                <a:solidFill>
                  <a:srgbClr val="0070C0"/>
                </a:solidFill>
              </a:rPr>
              <a:t> + a</a:t>
            </a:r>
            <a:r>
              <a:rPr lang="en-US" altLang="zh-TW" sz="2400" baseline="-25000" dirty="0" smtClean="0">
                <a:solidFill>
                  <a:srgbClr val="0070C0"/>
                </a:solidFill>
              </a:rPr>
              <a:t>2</a:t>
            </a:r>
            <a:r>
              <a:rPr lang="en-US" altLang="zh-TW" sz="2400" dirty="0" smtClean="0">
                <a:solidFill>
                  <a:srgbClr val="0070C0"/>
                </a:solidFill>
              </a:rPr>
              <a:t> + a</a:t>
            </a:r>
            <a:r>
              <a:rPr lang="en-US" altLang="zh-TW" sz="2400" baseline="-25000" dirty="0" smtClean="0">
                <a:solidFill>
                  <a:srgbClr val="0070C0"/>
                </a:solidFill>
              </a:rPr>
              <a:t>3</a:t>
            </a:r>
            <a:r>
              <a:rPr lang="en-US" altLang="zh-TW" sz="2400" dirty="0" smtClean="0">
                <a:solidFill>
                  <a:srgbClr val="0070C0"/>
                </a:solidFill>
              </a:rPr>
              <a:t> + a</a:t>
            </a:r>
            <a:r>
              <a:rPr lang="en-US" altLang="zh-TW" sz="2400" baseline="-25000" dirty="0" smtClean="0">
                <a:solidFill>
                  <a:srgbClr val="0070C0"/>
                </a:solidFill>
              </a:rPr>
              <a:t>4</a:t>
            </a:r>
            <a:r>
              <a:rPr lang="en-US" altLang="zh-TW" sz="2400" dirty="0" smtClean="0">
                <a:solidFill>
                  <a:srgbClr val="0070C0"/>
                </a:solidFill>
              </a:rPr>
              <a:t> ) = 4tA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179512" y="40466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/>
              <a:t>B</a:t>
            </a:r>
            <a:r>
              <a:rPr lang="en-US" altLang="zh-TW" sz="2800" dirty="0" smtClean="0"/>
              <a:t> = 2A+b = 39</a:t>
            </a:r>
          </a:p>
          <a:p>
            <a:r>
              <a:rPr lang="en-US" altLang="zh-TW" sz="2800" b="1" dirty="0" smtClean="0"/>
              <a:t>C</a:t>
            </a:r>
            <a:r>
              <a:rPr lang="en-US" altLang="zh-TW" sz="2800" dirty="0" smtClean="0"/>
              <a:t> = 4tA-b = 249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-1"/>
            <a:ext cx="5112568" cy="465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45225"/>
            <a:ext cx="8640960" cy="31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886617"/>
            <a:ext cx="3607668" cy="27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7"/>
          <p:cNvSpPr txBox="1"/>
          <p:nvPr/>
        </p:nvSpPr>
        <p:spPr>
          <a:xfrm>
            <a:off x="179512" y="40466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/>
              <a:t>B</a:t>
            </a:r>
            <a:r>
              <a:rPr lang="en-US" altLang="zh-TW" sz="2800" dirty="0" smtClean="0"/>
              <a:t> = 2A+b = 39</a:t>
            </a:r>
          </a:p>
          <a:p>
            <a:r>
              <a:rPr lang="en-US" altLang="zh-TW" sz="2800" b="1" dirty="0" smtClean="0"/>
              <a:t>C</a:t>
            </a:r>
            <a:r>
              <a:rPr lang="en-US" altLang="zh-TW" sz="2800" dirty="0" smtClean="0"/>
              <a:t> = 4tA-b = 249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95536" y="1825660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/>
              <a:t>KNAPSACK  problem: </a:t>
            </a:r>
            <a:endParaRPr lang="zh-TW" altLang="en-US" sz="2800" b="1" dirty="0"/>
          </a:p>
        </p:txBody>
      </p:sp>
      <p:sp>
        <p:nvSpPr>
          <p:cNvPr id="5" name="文字方塊 4"/>
          <p:cNvSpPr txBox="1"/>
          <p:nvPr/>
        </p:nvSpPr>
        <p:spPr>
          <a:xfrm>
            <a:off x="467544" y="2721114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/>
              <a:t>t = 4, a</a:t>
            </a:r>
            <a:r>
              <a:rPr lang="en-US" altLang="zh-TW" sz="4000" baseline="-25000" dirty="0" smtClean="0"/>
              <a:t>1</a:t>
            </a:r>
            <a:r>
              <a:rPr lang="en-US" altLang="zh-TW" sz="4000" dirty="0" smtClean="0"/>
              <a:t> = 2, a</a:t>
            </a:r>
            <a:r>
              <a:rPr lang="en-US" altLang="zh-TW" sz="4000" baseline="-25000" dirty="0" smtClean="0"/>
              <a:t>2</a:t>
            </a:r>
            <a:r>
              <a:rPr lang="en-US" altLang="zh-TW" sz="4000" dirty="0" smtClean="0"/>
              <a:t> = 3, a</a:t>
            </a:r>
            <a:r>
              <a:rPr lang="en-US" altLang="zh-TW" sz="4000" baseline="-25000" dirty="0" smtClean="0"/>
              <a:t>3</a:t>
            </a:r>
            <a:r>
              <a:rPr lang="en-US" altLang="zh-TW" sz="4000" dirty="0" smtClean="0"/>
              <a:t> = 5, a</a:t>
            </a:r>
            <a:r>
              <a:rPr lang="en-US" altLang="zh-TW" sz="4000" baseline="-25000" dirty="0" smtClean="0"/>
              <a:t>4</a:t>
            </a:r>
            <a:r>
              <a:rPr lang="en-US" altLang="zh-TW" sz="4000" dirty="0" smtClean="0"/>
              <a:t> = 6, b =4.   </a:t>
            </a:r>
            <a:endParaRPr lang="zh-TW" altLang="en-US" sz="40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539552" y="4221088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002060"/>
                </a:solidFill>
              </a:rPr>
              <a:t>We can’t find any solution for this KNAPSACK problem!</a:t>
            </a:r>
            <a:r>
              <a:rPr lang="en-US" altLang="zh-TW" sz="2800" b="1" dirty="0" smtClean="0"/>
              <a:t> </a:t>
            </a:r>
            <a:endParaRPr lang="zh-TW" altLang="en-US" sz="2800" b="1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395536" y="714762"/>
            <a:ext cx="3312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b="1" dirty="0" smtClean="0">
                <a:solidFill>
                  <a:srgbClr val="00B050"/>
                </a:solidFill>
              </a:rPr>
              <a:t>Another example:</a:t>
            </a:r>
            <a:endParaRPr lang="zh-TW" altLang="en-US" sz="3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0" y="40466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/>
              <a:t>B</a:t>
            </a:r>
            <a:r>
              <a:rPr lang="en-US" altLang="zh-TW" sz="2800" dirty="0" smtClean="0"/>
              <a:t> = 2A+b = 36</a:t>
            </a:r>
          </a:p>
          <a:p>
            <a:r>
              <a:rPr lang="en-US" altLang="zh-TW" sz="2800" b="1" dirty="0" smtClean="0"/>
              <a:t>C</a:t>
            </a:r>
            <a:r>
              <a:rPr lang="en-US" altLang="zh-TW" sz="2800" dirty="0" smtClean="0"/>
              <a:t> = 4tA-b = 252</a:t>
            </a:r>
            <a:endParaRPr lang="zh-TW" altLang="en-US" sz="2800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16632"/>
            <a:ext cx="4968552" cy="4500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2411760" y="5949280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solidFill>
                  <a:srgbClr val="002060"/>
                </a:solidFill>
              </a:rPr>
              <a:t>This is not a solution.</a:t>
            </a:r>
            <a:endParaRPr lang="zh-TW" altLang="en-US" sz="3600" b="1" dirty="0" smtClean="0">
              <a:solidFill>
                <a:srgbClr val="002060"/>
              </a:solidFill>
            </a:endParaRPr>
          </a:p>
        </p:txBody>
      </p:sp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97152"/>
            <a:ext cx="3672408" cy="26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1" y="5373217"/>
            <a:ext cx="8496943" cy="39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2555776" y="6023029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solidFill>
                  <a:srgbClr val="002060"/>
                </a:solidFill>
              </a:rPr>
              <a:t>There are not solutions.</a:t>
            </a:r>
            <a:endParaRPr lang="zh-TW" altLang="en-US" sz="3600" b="1" dirty="0" smtClean="0">
              <a:solidFill>
                <a:srgbClr val="002060"/>
              </a:solidFill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16631"/>
            <a:ext cx="4824536" cy="4501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97153"/>
            <a:ext cx="8496944" cy="311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445225"/>
            <a:ext cx="3888432" cy="380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8"/>
          <p:cNvSpPr txBox="1"/>
          <p:nvPr/>
        </p:nvSpPr>
        <p:spPr>
          <a:xfrm>
            <a:off x="0" y="40466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/>
              <a:t>B</a:t>
            </a:r>
            <a:r>
              <a:rPr lang="en-US" altLang="zh-TW" sz="2800" dirty="0" smtClean="0"/>
              <a:t> = 2A+b = 36</a:t>
            </a:r>
          </a:p>
          <a:p>
            <a:r>
              <a:rPr lang="en-US" altLang="zh-TW" sz="2800" b="1" dirty="0" smtClean="0"/>
              <a:t>C</a:t>
            </a:r>
            <a:r>
              <a:rPr lang="en-US" altLang="zh-TW" sz="2800" dirty="0" smtClean="0"/>
              <a:t> = 4tA-b = 252</a:t>
            </a:r>
            <a:endParaRPr lang="zh-TW" altLang="en-US" sz="28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7424416" y="4773346"/>
            <a:ext cx="117020" cy="369332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5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SNDP is NP-complete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338263" algn="l">
              <a:tabLst>
                <a:tab pos="3494088" algn="l"/>
              </a:tabLst>
            </a:pPr>
            <a:r>
              <a:rPr lang="en-US" altLang="zh-TW" dirty="0" smtClean="0"/>
              <a:t>D99922018	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陳琨</a:t>
            </a:r>
          </a:p>
          <a:p>
            <a:pPr marL="1338263" algn="l">
              <a:tabLst>
                <a:tab pos="3494088" algn="l"/>
              </a:tabLst>
            </a:pPr>
            <a:r>
              <a:rPr lang="en-US" altLang="zh-TW" dirty="0" smtClean="0"/>
              <a:t>D98922013	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吳彥緯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Problem Formulation of SNDP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1844824"/>
          </a:xfrm>
        </p:spPr>
        <p:txBody>
          <a:bodyPr/>
          <a:lstStyle/>
          <a:p>
            <a:r>
              <a:rPr lang="en-US" altLang="zh-TW" dirty="0" smtClean="0">
                <a:sym typeface="Symbol"/>
              </a:rPr>
              <a:t>unit edge weight</a:t>
            </a:r>
          </a:p>
          <a:p>
            <a:r>
              <a:rPr lang="en-US" altLang="zh-TW" dirty="0" smtClean="0"/>
              <a:t>spanning tree</a:t>
            </a:r>
          </a:p>
          <a:p>
            <a:r>
              <a:rPr lang="en-US" altLang="zh-TW" dirty="0" smtClean="0"/>
              <a:t>SNDP</a:t>
            </a:r>
            <a:r>
              <a:rPr lang="en-US" altLang="zh-TW" dirty="0" smtClean="0">
                <a:sym typeface="Symbol"/>
              </a:rPr>
              <a:t></a:t>
            </a:r>
            <a:r>
              <a:rPr lang="en-US" altLang="zh-TW" dirty="0" smtClean="0"/>
              <a:t>NP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EFDA-612C-4000-A936-B01ABDA1653D}" type="slidenum">
              <a:rPr lang="zh-TW" altLang="en-US" smtClean="0"/>
              <a:pPr/>
              <a:t>29</a:t>
            </a:fld>
            <a:endParaRPr lang="zh-TW" altLang="en-US"/>
          </a:p>
        </p:txBody>
      </p:sp>
      <p:graphicFrame>
        <p:nvGraphicFramePr>
          <p:cNvPr id="8" name="資料庫圖表 7"/>
          <p:cNvGraphicFramePr/>
          <p:nvPr/>
        </p:nvGraphicFramePr>
        <p:xfrm>
          <a:off x="323528" y="1484784"/>
          <a:ext cx="8229600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B96902094 </a:t>
            </a:r>
            <a:r>
              <a:rPr lang="zh-TW" altLang="en-US" dirty="0" smtClean="0"/>
              <a:t>傅莉雯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A Known NPC problem: Exact 3-cover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Given a collection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= {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altLang="zh-TW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  <a:sym typeface="Symbol"/>
              </a:rPr>
              <a:t>, </a:t>
            </a:r>
            <a:r>
              <a:rPr lang="en-US" altLang="zh-TW" baseline="-25000" dirty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  <a:sym typeface="Symbol"/>
              </a:rPr>
              <a:t>, …, </a:t>
            </a:r>
            <a:r>
              <a:rPr lang="en-US" altLang="zh-TW" i="1" baseline="-25000" dirty="0"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altLang="zh-TW" dirty="0" smtClean="0"/>
              <a:t> of 3-element subsets of a set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= {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  <a:sym typeface="Symbol"/>
              </a:rPr>
              <a:t></a:t>
            </a:r>
            <a:r>
              <a:rPr lang="en-US" altLang="zh-TW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  <a:sym typeface="Symbol"/>
              </a:rPr>
              <a:t>, </a:t>
            </a:r>
            <a:r>
              <a:rPr lang="en-US" altLang="zh-TW" baseline="-25000" dirty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  <a:sym typeface="Symbol"/>
              </a:rPr>
              <a:t>, …, </a:t>
            </a:r>
            <a:r>
              <a:rPr lang="en-US" altLang="zh-TW" baseline="-25000" dirty="0"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en-US" altLang="zh-TW" i="1" baseline="-25000" dirty="0">
                <a:latin typeface="Times New Roman" pitchFamily="18" charset="0"/>
                <a:cs typeface="Times New Roman" pitchFamily="18" charset="0"/>
                <a:sym typeface="Symbol"/>
              </a:rPr>
              <a:t>t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altLang="zh-TW" dirty="0" smtClean="0"/>
              <a:t>, does there exist a </a:t>
            </a:r>
            <a:r>
              <a:rPr lang="en-US" altLang="zh-TW" dirty="0" err="1" smtClean="0"/>
              <a:t>subcollection</a:t>
            </a:r>
            <a:r>
              <a:rPr lang="en-US" altLang="zh-TW" dirty="0" smtClean="0"/>
              <a:t>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S’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  <a:sym typeface="Symbol"/>
              </a:rPr>
              <a:t>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S </a:t>
            </a:r>
            <a:r>
              <a:rPr lang="en-US" altLang="zh-TW" dirty="0" smtClean="0">
                <a:sym typeface="Symbol"/>
              </a:rPr>
              <a:t>of </a:t>
            </a:r>
            <a:r>
              <a:rPr lang="en-US" altLang="zh-TW" dirty="0" err="1" smtClean="0">
                <a:sym typeface="Symbol"/>
              </a:rPr>
              <a:t>pairwise</a:t>
            </a:r>
            <a:r>
              <a:rPr lang="en-US" altLang="zh-TW" dirty="0" smtClean="0">
                <a:sym typeface="Symbol"/>
              </a:rPr>
              <a:t> </a:t>
            </a:r>
            <a:br>
              <a:rPr lang="en-US" altLang="zh-TW" dirty="0" smtClean="0">
                <a:sym typeface="Symbol"/>
              </a:rPr>
            </a:br>
            <a:r>
              <a:rPr lang="en-US" altLang="zh-TW" sz="600" dirty="0" smtClean="0">
                <a:sym typeface="Symbol"/>
              </a:rPr>
              <a:t> </a:t>
            </a:r>
          </a:p>
          <a:p>
            <a:pPr>
              <a:buNone/>
            </a:pPr>
            <a:r>
              <a:rPr lang="en-US" altLang="zh-TW" sz="800" dirty="0" smtClean="0">
                <a:sym typeface="Symbol"/>
              </a:rPr>
              <a:t> </a:t>
            </a:r>
            <a:r>
              <a:rPr lang="en-US" altLang="zh-TW" dirty="0" smtClean="0">
                <a:sym typeface="Symbol"/>
              </a:rPr>
              <a:t/>
            </a:r>
            <a:br>
              <a:rPr lang="en-US" altLang="zh-TW" dirty="0" smtClean="0">
                <a:sym typeface="Symbol"/>
              </a:rPr>
            </a:br>
            <a:r>
              <a:rPr lang="en-US" altLang="zh-TW" dirty="0" smtClean="0">
                <a:sym typeface="Symbol"/>
              </a:rPr>
              <a:t>disjoint sets such that</a:t>
            </a:r>
          </a:p>
          <a:p>
            <a:r>
              <a:rPr lang="en-US" altLang="zh-TW" dirty="0" smtClean="0">
                <a:sym typeface="Symbol"/>
              </a:rPr>
              <a:t>Example: </a:t>
            </a:r>
          </a:p>
          <a:p>
            <a:pPr lvl="1"/>
            <a:r>
              <a:rPr lang="en-US" altLang="zh-TW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T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  <a:sym typeface="Symbol"/>
              </a:rPr>
              <a:t> = {1,2,3,4,5,6},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  <a:sym typeface="Symbol"/>
              </a:rPr>
              <a:t>={{1,2,3}, {1,2,4}, {1,2,5}, {1,2,6}}</a:t>
            </a:r>
          </a:p>
          <a:p>
            <a:pPr lvl="1">
              <a:buNone/>
            </a:pPr>
            <a:r>
              <a:rPr lang="en-US" altLang="zh-TW" dirty="0" smtClean="0">
                <a:sym typeface="Symbol"/>
              </a:rPr>
              <a:t> </a:t>
            </a:r>
          </a:p>
          <a:p>
            <a:pPr lvl="1"/>
            <a:r>
              <a:rPr lang="en-US" altLang="zh-TW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T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  <a:sym typeface="Symbol"/>
              </a:rPr>
              <a:t>= {1,2,3,4,5,6},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  <a:sym typeface="Symbol"/>
              </a:rPr>
              <a:t>={{1,2,3}, {3,4,5}, {1,2,5}, {1,2,6}}</a:t>
            </a:r>
            <a:r>
              <a:rPr lang="en-US" altLang="zh-TW" dirty="0" smtClean="0">
                <a:sym typeface="Symbol"/>
              </a:rPr>
              <a:t>		</a:t>
            </a:r>
            <a:endParaRPr lang="zh-TW" altLang="en-US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EFDA-612C-4000-A936-B01ABDA1653D}" type="slidenum">
              <a:rPr lang="zh-TW" altLang="en-US" smtClean="0"/>
              <a:pPr/>
              <a:t>30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843808" y="5877272"/>
            <a:ext cx="27414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S’</a:t>
            </a:r>
            <a:r>
              <a:rPr lang="en-US" altLang="zh-TW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={{3,4,5},{1,2,6}}</a:t>
            </a:r>
            <a:r>
              <a:rPr lang="en-US" altLang="zh-TW" sz="2400" b="1" dirty="0" smtClean="0">
                <a:solidFill>
                  <a:srgbClr val="0070C0"/>
                </a:solidFill>
                <a:sym typeface="Symbol"/>
              </a:rPr>
              <a:t> </a:t>
            </a:r>
            <a:endParaRPr lang="zh-TW" altLang="en-US" sz="2400" b="1" dirty="0">
              <a:solidFill>
                <a:srgbClr val="0070C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444208" y="4581128"/>
            <a:ext cx="798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</a:rPr>
              <a:t>No!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372200" y="5949280"/>
            <a:ext cx="852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</a:rPr>
              <a:t>Yes!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grpSp>
        <p:nvGrpSpPr>
          <p:cNvPr id="4" name="Group 31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4283968" y="3069024"/>
            <a:ext cx="1773274" cy="576000"/>
            <a:chOff x="328" y="3709"/>
            <a:chExt cx="8186" cy="2659"/>
          </a:xfrm>
        </p:grpSpPr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938" y="3709"/>
              <a:ext cx="1438" cy="1568"/>
            </a:xfrm>
            <a:custGeom>
              <a:avLst/>
              <a:gdLst/>
              <a:ahLst/>
              <a:cxnLst>
                <a:cxn ang="0">
                  <a:pos x="1305" y="0"/>
                </a:cxn>
                <a:cxn ang="0">
                  <a:pos x="1398" y="367"/>
                </a:cxn>
                <a:cxn ang="0">
                  <a:pos x="1335" y="250"/>
                </a:cxn>
                <a:cxn ang="0">
                  <a:pos x="1245" y="168"/>
                </a:cxn>
                <a:cxn ang="0">
                  <a:pos x="1137" y="113"/>
                </a:cxn>
                <a:cxn ang="0">
                  <a:pos x="1024" y="80"/>
                </a:cxn>
                <a:cxn ang="0">
                  <a:pos x="911" y="64"/>
                </a:cxn>
                <a:cxn ang="0">
                  <a:pos x="811" y="62"/>
                </a:cxn>
                <a:cxn ang="0">
                  <a:pos x="163" y="59"/>
                </a:cxn>
                <a:cxn ang="0">
                  <a:pos x="662" y="767"/>
                </a:cxn>
                <a:cxn ang="0">
                  <a:pos x="667" y="775"/>
                </a:cxn>
                <a:cxn ang="0">
                  <a:pos x="670" y="780"/>
                </a:cxn>
                <a:cxn ang="0">
                  <a:pos x="670" y="785"/>
                </a:cxn>
                <a:cxn ang="0">
                  <a:pos x="667" y="793"/>
                </a:cxn>
                <a:cxn ang="0">
                  <a:pos x="655" y="808"/>
                </a:cxn>
                <a:cxn ang="0">
                  <a:pos x="775" y="1480"/>
                </a:cxn>
                <a:cxn ang="0">
                  <a:pos x="939" y="1475"/>
                </a:cxn>
                <a:cxn ang="0">
                  <a:pos x="1049" y="1457"/>
                </a:cxn>
                <a:cxn ang="0">
                  <a:pos x="1112" y="1442"/>
                </a:cxn>
                <a:cxn ang="0">
                  <a:pos x="1192" y="1408"/>
                </a:cxn>
                <a:cxn ang="0">
                  <a:pos x="1300" y="1333"/>
                </a:cxn>
                <a:cxn ang="0">
                  <a:pos x="1375" y="1232"/>
                </a:cxn>
                <a:cxn ang="0">
                  <a:pos x="1438" y="1175"/>
                </a:cxn>
                <a:cxn ang="0">
                  <a:pos x="40" y="1568"/>
                </a:cxn>
                <a:cxn ang="0">
                  <a:pos x="10" y="1566"/>
                </a:cxn>
                <a:cxn ang="0">
                  <a:pos x="0" y="1550"/>
                </a:cxn>
                <a:cxn ang="0">
                  <a:pos x="0" y="1545"/>
                </a:cxn>
                <a:cxn ang="0">
                  <a:pos x="5" y="1537"/>
                </a:cxn>
                <a:cxn ang="0">
                  <a:pos x="15" y="1527"/>
                </a:cxn>
                <a:cxn ang="0">
                  <a:pos x="554" y="834"/>
                </a:cxn>
                <a:cxn ang="0">
                  <a:pos x="0" y="20"/>
                </a:cxn>
                <a:cxn ang="0">
                  <a:pos x="17" y="0"/>
                </a:cxn>
              </a:cxnLst>
              <a:rect l="0" t="0" r="r" b="b"/>
              <a:pathLst>
                <a:path w="1438" h="1568">
                  <a:moveTo>
                    <a:pt x="40" y="0"/>
                  </a:moveTo>
                  <a:lnTo>
                    <a:pt x="1305" y="0"/>
                  </a:lnTo>
                  <a:lnTo>
                    <a:pt x="1438" y="367"/>
                  </a:lnTo>
                  <a:lnTo>
                    <a:pt x="1398" y="367"/>
                  </a:lnTo>
                  <a:lnTo>
                    <a:pt x="1370" y="302"/>
                  </a:lnTo>
                  <a:lnTo>
                    <a:pt x="1335" y="250"/>
                  </a:lnTo>
                  <a:lnTo>
                    <a:pt x="1292" y="204"/>
                  </a:lnTo>
                  <a:lnTo>
                    <a:pt x="1245" y="168"/>
                  </a:lnTo>
                  <a:lnTo>
                    <a:pt x="1192" y="137"/>
                  </a:lnTo>
                  <a:lnTo>
                    <a:pt x="1137" y="113"/>
                  </a:lnTo>
                  <a:lnTo>
                    <a:pt x="1082" y="95"/>
                  </a:lnTo>
                  <a:lnTo>
                    <a:pt x="1024" y="80"/>
                  </a:lnTo>
                  <a:lnTo>
                    <a:pt x="966" y="72"/>
                  </a:lnTo>
                  <a:lnTo>
                    <a:pt x="911" y="64"/>
                  </a:lnTo>
                  <a:lnTo>
                    <a:pt x="861" y="62"/>
                  </a:lnTo>
                  <a:lnTo>
                    <a:pt x="811" y="62"/>
                  </a:lnTo>
                  <a:lnTo>
                    <a:pt x="768" y="59"/>
                  </a:lnTo>
                  <a:lnTo>
                    <a:pt x="163" y="59"/>
                  </a:lnTo>
                  <a:lnTo>
                    <a:pt x="657" y="762"/>
                  </a:lnTo>
                  <a:lnTo>
                    <a:pt x="662" y="767"/>
                  </a:lnTo>
                  <a:lnTo>
                    <a:pt x="665" y="772"/>
                  </a:lnTo>
                  <a:lnTo>
                    <a:pt x="667" y="775"/>
                  </a:lnTo>
                  <a:lnTo>
                    <a:pt x="670" y="777"/>
                  </a:lnTo>
                  <a:lnTo>
                    <a:pt x="670" y="780"/>
                  </a:lnTo>
                  <a:lnTo>
                    <a:pt x="670" y="783"/>
                  </a:lnTo>
                  <a:lnTo>
                    <a:pt x="670" y="785"/>
                  </a:lnTo>
                  <a:lnTo>
                    <a:pt x="670" y="790"/>
                  </a:lnTo>
                  <a:lnTo>
                    <a:pt x="667" y="793"/>
                  </a:lnTo>
                  <a:lnTo>
                    <a:pt x="662" y="801"/>
                  </a:lnTo>
                  <a:lnTo>
                    <a:pt x="655" y="808"/>
                  </a:lnTo>
                  <a:lnTo>
                    <a:pt x="125" y="1480"/>
                  </a:lnTo>
                  <a:lnTo>
                    <a:pt x="775" y="1480"/>
                  </a:lnTo>
                  <a:lnTo>
                    <a:pt x="863" y="1480"/>
                  </a:lnTo>
                  <a:lnTo>
                    <a:pt x="939" y="1475"/>
                  </a:lnTo>
                  <a:lnTo>
                    <a:pt x="1001" y="1467"/>
                  </a:lnTo>
                  <a:lnTo>
                    <a:pt x="1049" y="1457"/>
                  </a:lnTo>
                  <a:lnTo>
                    <a:pt x="1087" y="1449"/>
                  </a:lnTo>
                  <a:lnTo>
                    <a:pt x="1112" y="1442"/>
                  </a:lnTo>
                  <a:lnTo>
                    <a:pt x="1129" y="1434"/>
                  </a:lnTo>
                  <a:lnTo>
                    <a:pt x="1192" y="1408"/>
                  </a:lnTo>
                  <a:lnTo>
                    <a:pt x="1250" y="1374"/>
                  </a:lnTo>
                  <a:lnTo>
                    <a:pt x="1300" y="1333"/>
                  </a:lnTo>
                  <a:lnTo>
                    <a:pt x="1340" y="1287"/>
                  </a:lnTo>
                  <a:lnTo>
                    <a:pt x="1375" y="1232"/>
                  </a:lnTo>
                  <a:lnTo>
                    <a:pt x="1398" y="1175"/>
                  </a:lnTo>
                  <a:lnTo>
                    <a:pt x="1438" y="1175"/>
                  </a:lnTo>
                  <a:lnTo>
                    <a:pt x="1305" y="1568"/>
                  </a:lnTo>
                  <a:lnTo>
                    <a:pt x="40" y="1568"/>
                  </a:lnTo>
                  <a:lnTo>
                    <a:pt x="22" y="1568"/>
                  </a:lnTo>
                  <a:lnTo>
                    <a:pt x="10" y="1566"/>
                  </a:lnTo>
                  <a:lnTo>
                    <a:pt x="2" y="1560"/>
                  </a:lnTo>
                  <a:lnTo>
                    <a:pt x="0" y="1550"/>
                  </a:lnTo>
                  <a:lnTo>
                    <a:pt x="0" y="1547"/>
                  </a:lnTo>
                  <a:lnTo>
                    <a:pt x="0" y="1545"/>
                  </a:lnTo>
                  <a:lnTo>
                    <a:pt x="2" y="1540"/>
                  </a:lnTo>
                  <a:lnTo>
                    <a:pt x="5" y="1537"/>
                  </a:lnTo>
                  <a:lnTo>
                    <a:pt x="10" y="1532"/>
                  </a:lnTo>
                  <a:lnTo>
                    <a:pt x="15" y="1527"/>
                  </a:lnTo>
                  <a:lnTo>
                    <a:pt x="554" y="834"/>
                  </a:lnTo>
                  <a:lnTo>
                    <a:pt x="554" y="834"/>
                  </a:lnTo>
                  <a:lnTo>
                    <a:pt x="0" y="49"/>
                  </a:lnTo>
                  <a:lnTo>
                    <a:pt x="0" y="20"/>
                  </a:lnTo>
                  <a:lnTo>
                    <a:pt x="5" y="5"/>
                  </a:lnTo>
                  <a:lnTo>
                    <a:pt x="17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58" name="Freeform 34"/>
            <p:cNvSpPr>
              <a:spLocks noEditPoints="1"/>
            </p:cNvSpPr>
            <p:nvPr/>
          </p:nvSpPr>
          <p:spPr bwMode="auto">
            <a:xfrm>
              <a:off x="328" y="5807"/>
              <a:ext cx="622" cy="488"/>
            </a:xfrm>
            <a:custGeom>
              <a:avLst/>
              <a:gdLst/>
              <a:ahLst/>
              <a:cxnLst>
                <a:cxn ang="0">
                  <a:pos x="236" y="80"/>
                </a:cxn>
                <a:cxn ang="0">
                  <a:pos x="163" y="119"/>
                </a:cxn>
                <a:cxn ang="0">
                  <a:pos x="118" y="178"/>
                </a:cxn>
                <a:cxn ang="0">
                  <a:pos x="90" y="245"/>
                </a:cxn>
                <a:cxn ang="0">
                  <a:pos x="77" y="305"/>
                </a:cxn>
                <a:cxn ang="0">
                  <a:pos x="75" y="338"/>
                </a:cxn>
                <a:cxn ang="0">
                  <a:pos x="90" y="406"/>
                </a:cxn>
                <a:cxn ang="0">
                  <a:pos x="130" y="444"/>
                </a:cxn>
                <a:cxn ang="0">
                  <a:pos x="183" y="457"/>
                </a:cxn>
                <a:cxn ang="0">
                  <a:pos x="218" y="455"/>
                </a:cxn>
                <a:cxn ang="0">
                  <a:pos x="293" y="413"/>
                </a:cxn>
                <a:cxn ang="0">
                  <a:pos x="354" y="336"/>
                </a:cxn>
                <a:cxn ang="0">
                  <a:pos x="381" y="258"/>
                </a:cxn>
                <a:cxn ang="0">
                  <a:pos x="394" y="196"/>
                </a:cxn>
                <a:cxn ang="0">
                  <a:pos x="389" y="142"/>
                </a:cxn>
                <a:cxn ang="0">
                  <a:pos x="359" y="95"/>
                </a:cxn>
                <a:cxn ang="0">
                  <a:pos x="308" y="77"/>
                </a:cxn>
                <a:cxn ang="0">
                  <a:pos x="301" y="0"/>
                </a:cxn>
                <a:cxn ang="0">
                  <a:pos x="590" y="0"/>
                </a:cxn>
                <a:cxn ang="0">
                  <a:pos x="612" y="5"/>
                </a:cxn>
                <a:cxn ang="0">
                  <a:pos x="622" y="31"/>
                </a:cxn>
                <a:cxn ang="0">
                  <a:pos x="620" y="44"/>
                </a:cxn>
                <a:cxn ang="0">
                  <a:pos x="612" y="59"/>
                </a:cxn>
                <a:cxn ang="0">
                  <a:pos x="597" y="72"/>
                </a:cxn>
                <a:cxn ang="0">
                  <a:pos x="577" y="75"/>
                </a:cxn>
                <a:cxn ang="0">
                  <a:pos x="567" y="75"/>
                </a:cxn>
                <a:cxn ang="0">
                  <a:pos x="459" y="111"/>
                </a:cxn>
                <a:cxn ang="0">
                  <a:pos x="472" y="173"/>
                </a:cxn>
                <a:cxn ang="0">
                  <a:pos x="467" y="253"/>
                </a:cxn>
                <a:cxn ang="0">
                  <a:pos x="416" y="359"/>
                </a:cxn>
                <a:cxn ang="0">
                  <a:pos x="334" y="439"/>
                </a:cxn>
                <a:cxn ang="0">
                  <a:pos x="233" y="483"/>
                </a:cxn>
                <a:cxn ang="0">
                  <a:pos x="130" y="480"/>
                </a:cxn>
                <a:cxn ang="0">
                  <a:pos x="50" y="437"/>
                </a:cxn>
                <a:cxn ang="0">
                  <a:pos x="5" y="356"/>
                </a:cxn>
                <a:cxn ang="0">
                  <a:pos x="5" y="256"/>
                </a:cxn>
                <a:cxn ang="0">
                  <a:pos x="50" y="152"/>
                </a:cxn>
                <a:cxn ang="0">
                  <a:pos x="130" y="62"/>
                </a:cxn>
                <a:cxn ang="0">
                  <a:pos x="238" y="8"/>
                </a:cxn>
              </a:cxnLst>
              <a:rect l="0" t="0" r="r" b="b"/>
              <a:pathLst>
                <a:path w="622" h="488">
                  <a:moveTo>
                    <a:pt x="281" y="75"/>
                  </a:moveTo>
                  <a:lnTo>
                    <a:pt x="236" y="80"/>
                  </a:lnTo>
                  <a:lnTo>
                    <a:pt x="195" y="95"/>
                  </a:lnTo>
                  <a:lnTo>
                    <a:pt x="163" y="119"/>
                  </a:lnTo>
                  <a:lnTo>
                    <a:pt x="138" y="147"/>
                  </a:lnTo>
                  <a:lnTo>
                    <a:pt x="118" y="178"/>
                  </a:lnTo>
                  <a:lnTo>
                    <a:pt x="103" y="212"/>
                  </a:lnTo>
                  <a:lnTo>
                    <a:pt x="90" y="245"/>
                  </a:lnTo>
                  <a:lnTo>
                    <a:pt x="82" y="276"/>
                  </a:lnTo>
                  <a:lnTo>
                    <a:pt x="77" y="305"/>
                  </a:lnTo>
                  <a:lnTo>
                    <a:pt x="75" y="325"/>
                  </a:lnTo>
                  <a:lnTo>
                    <a:pt x="75" y="338"/>
                  </a:lnTo>
                  <a:lnTo>
                    <a:pt x="80" y="375"/>
                  </a:lnTo>
                  <a:lnTo>
                    <a:pt x="90" y="406"/>
                  </a:lnTo>
                  <a:lnTo>
                    <a:pt x="108" y="429"/>
                  </a:lnTo>
                  <a:lnTo>
                    <a:pt x="130" y="444"/>
                  </a:lnTo>
                  <a:lnTo>
                    <a:pt x="155" y="455"/>
                  </a:lnTo>
                  <a:lnTo>
                    <a:pt x="183" y="457"/>
                  </a:lnTo>
                  <a:lnTo>
                    <a:pt x="183" y="457"/>
                  </a:lnTo>
                  <a:lnTo>
                    <a:pt x="218" y="455"/>
                  </a:lnTo>
                  <a:lnTo>
                    <a:pt x="256" y="439"/>
                  </a:lnTo>
                  <a:lnTo>
                    <a:pt x="293" y="413"/>
                  </a:lnTo>
                  <a:lnTo>
                    <a:pt x="329" y="375"/>
                  </a:lnTo>
                  <a:lnTo>
                    <a:pt x="354" y="336"/>
                  </a:lnTo>
                  <a:lnTo>
                    <a:pt x="369" y="294"/>
                  </a:lnTo>
                  <a:lnTo>
                    <a:pt x="381" y="258"/>
                  </a:lnTo>
                  <a:lnTo>
                    <a:pt x="389" y="222"/>
                  </a:lnTo>
                  <a:lnTo>
                    <a:pt x="394" y="196"/>
                  </a:lnTo>
                  <a:lnTo>
                    <a:pt x="394" y="178"/>
                  </a:lnTo>
                  <a:lnTo>
                    <a:pt x="389" y="142"/>
                  </a:lnTo>
                  <a:lnTo>
                    <a:pt x="376" y="116"/>
                  </a:lnTo>
                  <a:lnTo>
                    <a:pt x="359" y="95"/>
                  </a:lnTo>
                  <a:lnTo>
                    <a:pt x="336" y="83"/>
                  </a:lnTo>
                  <a:lnTo>
                    <a:pt x="308" y="77"/>
                  </a:lnTo>
                  <a:lnTo>
                    <a:pt x="281" y="75"/>
                  </a:lnTo>
                  <a:close/>
                  <a:moveTo>
                    <a:pt x="301" y="0"/>
                  </a:moveTo>
                  <a:lnTo>
                    <a:pt x="577" y="0"/>
                  </a:lnTo>
                  <a:lnTo>
                    <a:pt x="590" y="0"/>
                  </a:lnTo>
                  <a:lnTo>
                    <a:pt x="600" y="0"/>
                  </a:lnTo>
                  <a:lnTo>
                    <a:pt x="612" y="5"/>
                  </a:lnTo>
                  <a:lnTo>
                    <a:pt x="620" y="15"/>
                  </a:lnTo>
                  <a:lnTo>
                    <a:pt x="622" y="31"/>
                  </a:lnTo>
                  <a:lnTo>
                    <a:pt x="622" y="36"/>
                  </a:lnTo>
                  <a:lnTo>
                    <a:pt x="620" y="44"/>
                  </a:lnTo>
                  <a:lnTo>
                    <a:pt x="617" y="52"/>
                  </a:lnTo>
                  <a:lnTo>
                    <a:pt x="612" y="59"/>
                  </a:lnTo>
                  <a:lnTo>
                    <a:pt x="605" y="64"/>
                  </a:lnTo>
                  <a:lnTo>
                    <a:pt x="597" y="72"/>
                  </a:lnTo>
                  <a:lnTo>
                    <a:pt x="587" y="75"/>
                  </a:lnTo>
                  <a:lnTo>
                    <a:pt x="577" y="75"/>
                  </a:lnTo>
                  <a:lnTo>
                    <a:pt x="567" y="75"/>
                  </a:lnTo>
                  <a:lnTo>
                    <a:pt x="567" y="75"/>
                  </a:lnTo>
                  <a:lnTo>
                    <a:pt x="441" y="75"/>
                  </a:lnTo>
                  <a:lnTo>
                    <a:pt x="459" y="111"/>
                  </a:lnTo>
                  <a:lnTo>
                    <a:pt x="469" y="145"/>
                  </a:lnTo>
                  <a:lnTo>
                    <a:pt x="472" y="173"/>
                  </a:lnTo>
                  <a:lnTo>
                    <a:pt x="474" y="191"/>
                  </a:lnTo>
                  <a:lnTo>
                    <a:pt x="467" y="253"/>
                  </a:lnTo>
                  <a:lnTo>
                    <a:pt x="446" y="310"/>
                  </a:lnTo>
                  <a:lnTo>
                    <a:pt x="416" y="359"/>
                  </a:lnTo>
                  <a:lnTo>
                    <a:pt x="379" y="403"/>
                  </a:lnTo>
                  <a:lnTo>
                    <a:pt x="334" y="439"/>
                  </a:lnTo>
                  <a:lnTo>
                    <a:pt x="286" y="465"/>
                  </a:lnTo>
                  <a:lnTo>
                    <a:pt x="233" y="483"/>
                  </a:lnTo>
                  <a:lnTo>
                    <a:pt x="183" y="488"/>
                  </a:lnTo>
                  <a:lnTo>
                    <a:pt x="130" y="480"/>
                  </a:lnTo>
                  <a:lnTo>
                    <a:pt x="88" y="465"/>
                  </a:lnTo>
                  <a:lnTo>
                    <a:pt x="50" y="437"/>
                  </a:lnTo>
                  <a:lnTo>
                    <a:pt x="22" y="400"/>
                  </a:lnTo>
                  <a:lnTo>
                    <a:pt x="5" y="356"/>
                  </a:lnTo>
                  <a:lnTo>
                    <a:pt x="0" y="307"/>
                  </a:lnTo>
                  <a:lnTo>
                    <a:pt x="5" y="256"/>
                  </a:lnTo>
                  <a:lnTo>
                    <a:pt x="22" y="204"/>
                  </a:lnTo>
                  <a:lnTo>
                    <a:pt x="50" y="152"/>
                  </a:lnTo>
                  <a:lnTo>
                    <a:pt x="85" y="103"/>
                  </a:lnTo>
                  <a:lnTo>
                    <a:pt x="130" y="62"/>
                  </a:lnTo>
                  <a:lnTo>
                    <a:pt x="180" y="28"/>
                  </a:lnTo>
                  <a:lnTo>
                    <a:pt x="238" y="8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1116" y="5644"/>
              <a:ext cx="597" cy="724"/>
            </a:xfrm>
            <a:custGeom>
              <a:avLst/>
              <a:gdLst/>
              <a:ahLst/>
              <a:cxnLst>
                <a:cxn ang="0">
                  <a:pos x="364" y="0"/>
                </a:cxn>
                <a:cxn ang="0">
                  <a:pos x="552" y="0"/>
                </a:cxn>
                <a:cxn ang="0">
                  <a:pos x="565" y="0"/>
                </a:cxn>
                <a:cxn ang="0">
                  <a:pos x="575" y="0"/>
                </a:cxn>
                <a:cxn ang="0">
                  <a:pos x="585" y="5"/>
                </a:cxn>
                <a:cxn ang="0">
                  <a:pos x="592" y="16"/>
                </a:cxn>
                <a:cxn ang="0">
                  <a:pos x="597" y="28"/>
                </a:cxn>
                <a:cxn ang="0">
                  <a:pos x="592" y="44"/>
                </a:cxn>
                <a:cxn ang="0">
                  <a:pos x="580" y="49"/>
                </a:cxn>
                <a:cxn ang="0">
                  <a:pos x="567" y="54"/>
                </a:cxn>
                <a:cxn ang="0">
                  <a:pos x="552" y="54"/>
                </a:cxn>
                <a:cxn ang="0">
                  <a:pos x="369" y="54"/>
                </a:cxn>
                <a:cxn ang="0">
                  <a:pos x="299" y="59"/>
                </a:cxn>
                <a:cxn ang="0">
                  <a:pos x="233" y="80"/>
                </a:cxn>
                <a:cxn ang="0">
                  <a:pos x="178" y="114"/>
                </a:cxn>
                <a:cxn ang="0">
                  <a:pos x="130" y="158"/>
                </a:cxn>
                <a:cxn ang="0">
                  <a:pos x="93" y="209"/>
                </a:cxn>
                <a:cxn ang="0">
                  <a:pos x="65" y="269"/>
                </a:cxn>
                <a:cxn ang="0">
                  <a:pos x="53" y="336"/>
                </a:cxn>
                <a:cxn ang="0">
                  <a:pos x="552" y="336"/>
                </a:cxn>
                <a:cxn ang="0">
                  <a:pos x="565" y="336"/>
                </a:cxn>
                <a:cxn ang="0">
                  <a:pos x="575" y="336"/>
                </a:cxn>
                <a:cxn ang="0">
                  <a:pos x="585" y="341"/>
                </a:cxn>
                <a:cxn ang="0">
                  <a:pos x="592" y="349"/>
                </a:cxn>
                <a:cxn ang="0">
                  <a:pos x="597" y="364"/>
                </a:cxn>
                <a:cxn ang="0">
                  <a:pos x="592" y="380"/>
                </a:cxn>
                <a:cxn ang="0">
                  <a:pos x="580" y="385"/>
                </a:cxn>
                <a:cxn ang="0">
                  <a:pos x="567" y="388"/>
                </a:cxn>
                <a:cxn ang="0">
                  <a:pos x="552" y="390"/>
                </a:cxn>
                <a:cxn ang="0">
                  <a:pos x="53" y="390"/>
                </a:cxn>
                <a:cxn ang="0">
                  <a:pos x="65" y="455"/>
                </a:cxn>
                <a:cxn ang="0">
                  <a:pos x="93" y="517"/>
                </a:cxn>
                <a:cxn ang="0">
                  <a:pos x="130" y="569"/>
                </a:cxn>
                <a:cxn ang="0">
                  <a:pos x="178" y="610"/>
                </a:cxn>
                <a:cxn ang="0">
                  <a:pos x="233" y="643"/>
                </a:cxn>
                <a:cxn ang="0">
                  <a:pos x="299" y="664"/>
                </a:cxn>
                <a:cxn ang="0">
                  <a:pos x="369" y="669"/>
                </a:cxn>
                <a:cxn ang="0">
                  <a:pos x="552" y="669"/>
                </a:cxn>
                <a:cxn ang="0">
                  <a:pos x="567" y="672"/>
                </a:cxn>
                <a:cxn ang="0">
                  <a:pos x="580" y="674"/>
                </a:cxn>
                <a:cxn ang="0">
                  <a:pos x="592" y="682"/>
                </a:cxn>
                <a:cxn ang="0">
                  <a:pos x="597" y="698"/>
                </a:cxn>
                <a:cxn ang="0">
                  <a:pos x="592" y="713"/>
                </a:cxn>
                <a:cxn ang="0">
                  <a:pos x="580" y="721"/>
                </a:cxn>
                <a:cxn ang="0">
                  <a:pos x="567" y="724"/>
                </a:cxn>
                <a:cxn ang="0">
                  <a:pos x="552" y="724"/>
                </a:cxn>
                <a:cxn ang="0">
                  <a:pos x="364" y="724"/>
                </a:cxn>
                <a:cxn ang="0">
                  <a:pos x="291" y="718"/>
                </a:cxn>
                <a:cxn ang="0">
                  <a:pos x="223" y="698"/>
                </a:cxn>
                <a:cxn ang="0">
                  <a:pos x="161" y="664"/>
                </a:cxn>
                <a:cxn ang="0">
                  <a:pos x="108" y="620"/>
                </a:cxn>
                <a:cxn ang="0">
                  <a:pos x="63" y="566"/>
                </a:cxn>
                <a:cxn ang="0">
                  <a:pos x="28" y="504"/>
                </a:cxn>
                <a:cxn ang="0">
                  <a:pos x="7" y="437"/>
                </a:cxn>
                <a:cxn ang="0">
                  <a:pos x="0" y="362"/>
                </a:cxn>
                <a:cxn ang="0">
                  <a:pos x="7" y="289"/>
                </a:cxn>
                <a:cxn ang="0">
                  <a:pos x="28" y="220"/>
                </a:cxn>
                <a:cxn ang="0">
                  <a:pos x="63" y="160"/>
                </a:cxn>
                <a:cxn ang="0">
                  <a:pos x="105" y="106"/>
                </a:cxn>
                <a:cxn ang="0">
                  <a:pos x="161" y="62"/>
                </a:cxn>
                <a:cxn ang="0">
                  <a:pos x="221" y="28"/>
                </a:cxn>
                <a:cxn ang="0">
                  <a:pos x="291" y="8"/>
                </a:cxn>
                <a:cxn ang="0">
                  <a:pos x="364" y="0"/>
                </a:cxn>
              </a:cxnLst>
              <a:rect l="0" t="0" r="r" b="b"/>
              <a:pathLst>
                <a:path w="597" h="724">
                  <a:moveTo>
                    <a:pt x="364" y="0"/>
                  </a:moveTo>
                  <a:lnTo>
                    <a:pt x="552" y="0"/>
                  </a:lnTo>
                  <a:lnTo>
                    <a:pt x="565" y="0"/>
                  </a:lnTo>
                  <a:lnTo>
                    <a:pt x="575" y="0"/>
                  </a:lnTo>
                  <a:lnTo>
                    <a:pt x="585" y="5"/>
                  </a:lnTo>
                  <a:lnTo>
                    <a:pt x="592" y="16"/>
                  </a:lnTo>
                  <a:lnTo>
                    <a:pt x="597" y="28"/>
                  </a:lnTo>
                  <a:lnTo>
                    <a:pt x="592" y="44"/>
                  </a:lnTo>
                  <a:lnTo>
                    <a:pt x="580" y="49"/>
                  </a:lnTo>
                  <a:lnTo>
                    <a:pt x="567" y="54"/>
                  </a:lnTo>
                  <a:lnTo>
                    <a:pt x="552" y="54"/>
                  </a:lnTo>
                  <a:lnTo>
                    <a:pt x="369" y="54"/>
                  </a:lnTo>
                  <a:lnTo>
                    <a:pt x="299" y="59"/>
                  </a:lnTo>
                  <a:lnTo>
                    <a:pt x="233" y="80"/>
                  </a:lnTo>
                  <a:lnTo>
                    <a:pt x="178" y="114"/>
                  </a:lnTo>
                  <a:lnTo>
                    <a:pt x="130" y="158"/>
                  </a:lnTo>
                  <a:lnTo>
                    <a:pt x="93" y="209"/>
                  </a:lnTo>
                  <a:lnTo>
                    <a:pt x="65" y="269"/>
                  </a:lnTo>
                  <a:lnTo>
                    <a:pt x="53" y="336"/>
                  </a:lnTo>
                  <a:lnTo>
                    <a:pt x="552" y="336"/>
                  </a:lnTo>
                  <a:lnTo>
                    <a:pt x="565" y="336"/>
                  </a:lnTo>
                  <a:lnTo>
                    <a:pt x="575" y="336"/>
                  </a:lnTo>
                  <a:lnTo>
                    <a:pt x="585" y="341"/>
                  </a:lnTo>
                  <a:lnTo>
                    <a:pt x="592" y="349"/>
                  </a:lnTo>
                  <a:lnTo>
                    <a:pt x="597" y="364"/>
                  </a:lnTo>
                  <a:lnTo>
                    <a:pt x="592" y="380"/>
                  </a:lnTo>
                  <a:lnTo>
                    <a:pt x="580" y="385"/>
                  </a:lnTo>
                  <a:lnTo>
                    <a:pt x="567" y="388"/>
                  </a:lnTo>
                  <a:lnTo>
                    <a:pt x="552" y="390"/>
                  </a:lnTo>
                  <a:lnTo>
                    <a:pt x="53" y="390"/>
                  </a:lnTo>
                  <a:lnTo>
                    <a:pt x="65" y="455"/>
                  </a:lnTo>
                  <a:lnTo>
                    <a:pt x="93" y="517"/>
                  </a:lnTo>
                  <a:lnTo>
                    <a:pt x="130" y="569"/>
                  </a:lnTo>
                  <a:lnTo>
                    <a:pt x="178" y="610"/>
                  </a:lnTo>
                  <a:lnTo>
                    <a:pt x="233" y="643"/>
                  </a:lnTo>
                  <a:lnTo>
                    <a:pt x="299" y="664"/>
                  </a:lnTo>
                  <a:lnTo>
                    <a:pt x="369" y="669"/>
                  </a:lnTo>
                  <a:lnTo>
                    <a:pt x="552" y="669"/>
                  </a:lnTo>
                  <a:lnTo>
                    <a:pt x="567" y="672"/>
                  </a:lnTo>
                  <a:lnTo>
                    <a:pt x="580" y="674"/>
                  </a:lnTo>
                  <a:lnTo>
                    <a:pt x="592" y="682"/>
                  </a:lnTo>
                  <a:lnTo>
                    <a:pt x="597" y="698"/>
                  </a:lnTo>
                  <a:lnTo>
                    <a:pt x="592" y="713"/>
                  </a:lnTo>
                  <a:lnTo>
                    <a:pt x="580" y="721"/>
                  </a:lnTo>
                  <a:lnTo>
                    <a:pt x="567" y="724"/>
                  </a:lnTo>
                  <a:lnTo>
                    <a:pt x="552" y="724"/>
                  </a:lnTo>
                  <a:lnTo>
                    <a:pt x="364" y="724"/>
                  </a:lnTo>
                  <a:lnTo>
                    <a:pt x="291" y="718"/>
                  </a:lnTo>
                  <a:lnTo>
                    <a:pt x="223" y="698"/>
                  </a:lnTo>
                  <a:lnTo>
                    <a:pt x="161" y="664"/>
                  </a:lnTo>
                  <a:lnTo>
                    <a:pt x="108" y="620"/>
                  </a:lnTo>
                  <a:lnTo>
                    <a:pt x="63" y="566"/>
                  </a:lnTo>
                  <a:lnTo>
                    <a:pt x="28" y="504"/>
                  </a:lnTo>
                  <a:lnTo>
                    <a:pt x="7" y="437"/>
                  </a:lnTo>
                  <a:lnTo>
                    <a:pt x="0" y="362"/>
                  </a:lnTo>
                  <a:lnTo>
                    <a:pt x="7" y="289"/>
                  </a:lnTo>
                  <a:lnTo>
                    <a:pt x="28" y="220"/>
                  </a:lnTo>
                  <a:lnTo>
                    <a:pt x="63" y="160"/>
                  </a:lnTo>
                  <a:lnTo>
                    <a:pt x="105" y="106"/>
                  </a:lnTo>
                  <a:lnTo>
                    <a:pt x="161" y="62"/>
                  </a:lnTo>
                  <a:lnTo>
                    <a:pt x="221" y="28"/>
                  </a:lnTo>
                  <a:lnTo>
                    <a:pt x="291" y="8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1907" y="5505"/>
              <a:ext cx="685" cy="803"/>
            </a:xfrm>
            <a:custGeom>
              <a:avLst/>
              <a:gdLst/>
              <a:ahLst/>
              <a:cxnLst>
                <a:cxn ang="0">
                  <a:pos x="499" y="10"/>
                </a:cxn>
                <a:cxn ang="0">
                  <a:pos x="597" y="80"/>
                </a:cxn>
                <a:cxn ang="0">
                  <a:pos x="660" y="5"/>
                </a:cxn>
                <a:cxn ang="0">
                  <a:pos x="667" y="0"/>
                </a:cxn>
                <a:cxn ang="0">
                  <a:pos x="682" y="2"/>
                </a:cxn>
                <a:cxn ang="0">
                  <a:pos x="685" y="15"/>
                </a:cxn>
                <a:cxn ang="0">
                  <a:pos x="627" y="261"/>
                </a:cxn>
                <a:cxn ang="0">
                  <a:pos x="615" y="273"/>
                </a:cxn>
                <a:cxn ang="0">
                  <a:pos x="600" y="273"/>
                </a:cxn>
                <a:cxn ang="0">
                  <a:pos x="592" y="266"/>
                </a:cxn>
                <a:cxn ang="0">
                  <a:pos x="595" y="224"/>
                </a:cxn>
                <a:cxn ang="0">
                  <a:pos x="582" y="129"/>
                </a:cxn>
                <a:cxn ang="0">
                  <a:pos x="507" y="51"/>
                </a:cxn>
                <a:cxn ang="0">
                  <a:pos x="369" y="41"/>
                </a:cxn>
                <a:cxn ang="0">
                  <a:pos x="243" y="126"/>
                </a:cxn>
                <a:cxn ang="0">
                  <a:pos x="218" y="245"/>
                </a:cxn>
                <a:cxn ang="0">
                  <a:pos x="268" y="304"/>
                </a:cxn>
                <a:cxn ang="0">
                  <a:pos x="316" y="320"/>
                </a:cxn>
                <a:cxn ang="0">
                  <a:pos x="406" y="343"/>
                </a:cxn>
                <a:cxn ang="0">
                  <a:pos x="499" y="372"/>
                </a:cxn>
                <a:cxn ang="0">
                  <a:pos x="547" y="408"/>
                </a:cxn>
                <a:cxn ang="0">
                  <a:pos x="590" y="527"/>
                </a:cxn>
                <a:cxn ang="0">
                  <a:pos x="539" y="671"/>
                </a:cxn>
                <a:cxn ang="0">
                  <a:pos x="411" y="777"/>
                </a:cxn>
                <a:cxn ang="0">
                  <a:pos x="256" y="801"/>
                </a:cxn>
                <a:cxn ang="0">
                  <a:pos x="128" y="759"/>
                </a:cxn>
                <a:cxn ang="0">
                  <a:pos x="62" y="754"/>
                </a:cxn>
                <a:cxn ang="0">
                  <a:pos x="30" y="793"/>
                </a:cxn>
                <a:cxn ang="0">
                  <a:pos x="20" y="801"/>
                </a:cxn>
                <a:cxn ang="0">
                  <a:pos x="10" y="801"/>
                </a:cxn>
                <a:cxn ang="0">
                  <a:pos x="0" y="790"/>
                </a:cxn>
                <a:cxn ang="0">
                  <a:pos x="2" y="772"/>
                </a:cxn>
                <a:cxn ang="0">
                  <a:pos x="62" y="534"/>
                </a:cxn>
                <a:cxn ang="0">
                  <a:pos x="72" y="529"/>
                </a:cxn>
                <a:cxn ang="0">
                  <a:pos x="85" y="529"/>
                </a:cxn>
                <a:cxn ang="0">
                  <a:pos x="95" y="537"/>
                </a:cxn>
                <a:cxn ang="0">
                  <a:pos x="95" y="547"/>
                </a:cxn>
                <a:cxn ang="0">
                  <a:pos x="95" y="646"/>
                </a:cxn>
                <a:cxn ang="0">
                  <a:pos x="158" y="731"/>
                </a:cxn>
                <a:cxn ang="0">
                  <a:pos x="261" y="762"/>
                </a:cxn>
                <a:cxn ang="0">
                  <a:pos x="394" y="739"/>
                </a:cxn>
                <a:cxn ang="0">
                  <a:pos x="492" y="646"/>
                </a:cxn>
                <a:cxn ang="0">
                  <a:pos x="509" y="534"/>
                </a:cxn>
                <a:cxn ang="0">
                  <a:pos x="467" y="472"/>
                </a:cxn>
                <a:cxn ang="0">
                  <a:pos x="414" y="449"/>
                </a:cxn>
                <a:cxn ang="0">
                  <a:pos x="344" y="434"/>
                </a:cxn>
                <a:cxn ang="0">
                  <a:pos x="231" y="400"/>
                </a:cxn>
                <a:cxn ang="0">
                  <a:pos x="150" y="325"/>
                </a:cxn>
                <a:cxn ang="0">
                  <a:pos x="135" y="255"/>
                </a:cxn>
                <a:cxn ang="0">
                  <a:pos x="200" y="100"/>
                </a:cxn>
                <a:cxn ang="0">
                  <a:pos x="359" y="7"/>
                </a:cxn>
              </a:cxnLst>
              <a:rect l="0" t="0" r="r" b="b"/>
              <a:pathLst>
                <a:path w="685" h="803">
                  <a:moveTo>
                    <a:pt x="421" y="0"/>
                  </a:moveTo>
                  <a:lnTo>
                    <a:pt x="462" y="2"/>
                  </a:lnTo>
                  <a:lnTo>
                    <a:pt x="499" y="10"/>
                  </a:lnTo>
                  <a:lnTo>
                    <a:pt x="537" y="25"/>
                  </a:lnTo>
                  <a:lnTo>
                    <a:pt x="569" y="49"/>
                  </a:lnTo>
                  <a:lnTo>
                    <a:pt x="597" y="80"/>
                  </a:lnTo>
                  <a:lnTo>
                    <a:pt x="650" y="15"/>
                  </a:lnTo>
                  <a:lnTo>
                    <a:pt x="657" y="10"/>
                  </a:lnTo>
                  <a:lnTo>
                    <a:pt x="660" y="5"/>
                  </a:lnTo>
                  <a:lnTo>
                    <a:pt x="662" y="2"/>
                  </a:lnTo>
                  <a:lnTo>
                    <a:pt x="665" y="0"/>
                  </a:lnTo>
                  <a:lnTo>
                    <a:pt x="667" y="0"/>
                  </a:lnTo>
                  <a:lnTo>
                    <a:pt x="672" y="0"/>
                  </a:lnTo>
                  <a:lnTo>
                    <a:pt x="677" y="2"/>
                  </a:lnTo>
                  <a:lnTo>
                    <a:pt x="682" y="2"/>
                  </a:lnTo>
                  <a:lnTo>
                    <a:pt x="685" y="7"/>
                  </a:lnTo>
                  <a:lnTo>
                    <a:pt x="685" y="10"/>
                  </a:lnTo>
                  <a:lnTo>
                    <a:pt x="685" y="15"/>
                  </a:lnTo>
                  <a:lnTo>
                    <a:pt x="685" y="15"/>
                  </a:lnTo>
                  <a:lnTo>
                    <a:pt x="630" y="250"/>
                  </a:lnTo>
                  <a:lnTo>
                    <a:pt x="627" y="261"/>
                  </a:lnTo>
                  <a:lnTo>
                    <a:pt x="625" y="266"/>
                  </a:lnTo>
                  <a:lnTo>
                    <a:pt x="622" y="271"/>
                  </a:lnTo>
                  <a:lnTo>
                    <a:pt x="615" y="273"/>
                  </a:lnTo>
                  <a:lnTo>
                    <a:pt x="607" y="273"/>
                  </a:lnTo>
                  <a:lnTo>
                    <a:pt x="605" y="273"/>
                  </a:lnTo>
                  <a:lnTo>
                    <a:pt x="600" y="273"/>
                  </a:lnTo>
                  <a:lnTo>
                    <a:pt x="597" y="271"/>
                  </a:lnTo>
                  <a:lnTo>
                    <a:pt x="595" y="268"/>
                  </a:lnTo>
                  <a:lnTo>
                    <a:pt x="592" y="266"/>
                  </a:lnTo>
                  <a:lnTo>
                    <a:pt x="590" y="258"/>
                  </a:lnTo>
                  <a:lnTo>
                    <a:pt x="592" y="242"/>
                  </a:lnTo>
                  <a:lnTo>
                    <a:pt x="595" y="224"/>
                  </a:lnTo>
                  <a:lnTo>
                    <a:pt x="595" y="206"/>
                  </a:lnTo>
                  <a:lnTo>
                    <a:pt x="592" y="165"/>
                  </a:lnTo>
                  <a:lnTo>
                    <a:pt x="582" y="129"/>
                  </a:lnTo>
                  <a:lnTo>
                    <a:pt x="562" y="95"/>
                  </a:lnTo>
                  <a:lnTo>
                    <a:pt x="539" y="69"/>
                  </a:lnTo>
                  <a:lnTo>
                    <a:pt x="507" y="51"/>
                  </a:lnTo>
                  <a:lnTo>
                    <a:pt x="469" y="38"/>
                  </a:lnTo>
                  <a:lnTo>
                    <a:pt x="421" y="36"/>
                  </a:lnTo>
                  <a:lnTo>
                    <a:pt x="369" y="41"/>
                  </a:lnTo>
                  <a:lnTo>
                    <a:pt x="318" y="62"/>
                  </a:lnTo>
                  <a:lnTo>
                    <a:pt x="276" y="90"/>
                  </a:lnTo>
                  <a:lnTo>
                    <a:pt x="243" y="126"/>
                  </a:lnTo>
                  <a:lnTo>
                    <a:pt x="221" y="167"/>
                  </a:lnTo>
                  <a:lnTo>
                    <a:pt x="213" y="211"/>
                  </a:lnTo>
                  <a:lnTo>
                    <a:pt x="218" y="245"/>
                  </a:lnTo>
                  <a:lnTo>
                    <a:pt x="231" y="271"/>
                  </a:lnTo>
                  <a:lnTo>
                    <a:pt x="248" y="292"/>
                  </a:lnTo>
                  <a:lnTo>
                    <a:pt x="268" y="304"/>
                  </a:lnTo>
                  <a:lnTo>
                    <a:pt x="286" y="312"/>
                  </a:lnTo>
                  <a:lnTo>
                    <a:pt x="298" y="317"/>
                  </a:lnTo>
                  <a:lnTo>
                    <a:pt x="316" y="320"/>
                  </a:lnTo>
                  <a:lnTo>
                    <a:pt x="334" y="325"/>
                  </a:lnTo>
                  <a:lnTo>
                    <a:pt x="354" y="330"/>
                  </a:lnTo>
                  <a:lnTo>
                    <a:pt x="406" y="343"/>
                  </a:lnTo>
                  <a:lnTo>
                    <a:pt x="446" y="354"/>
                  </a:lnTo>
                  <a:lnTo>
                    <a:pt x="477" y="361"/>
                  </a:lnTo>
                  <a:lnTo>
                    <a:pt x="499" y="372"/>
                  </a:lnTo>
                  <a:lnTo>
                    <a:pt x="517" y="379"/>
                  </a:lnTo>
                  <a:lnTo>
                    <a:pt x="532" y="392"/>
                  </a:lnTo>
                  <a:lnTo>
                    <a:pt x="547" y="408"/>
                  </a:lnTo>
                  <a:lnTo>
                    <a:pt x="569" y="439"/>
                  </a:lnTo>
                  <a:lnTo>
                    <a:pt x="585" y="480"/>
                  </a:lnTo>
                  <a:lnTo>
                    <a:pt x="590" y="527"/>
                  </a:lnTo>
                  <a:lnTo>
                    <a:pt x="585" y="576"/>
                  </a:lnTo>
                  <a:lnTo>
                    <a:pt x="567" y="625"/>
                  </a:lnTo>
                  <a:lnTo>
                    <a:pt x="539" y="671"/>
                  </a:lnTo>
                  <a:lnTo>
                    <a:pt x="504" y="713"/>
                  </a:lnTo>
                  <a:lnTo>
                    <a:pt x="459" y="749"/>
                  </a:lnTo>
                  <a:lnTo>
                    <a:pt x="411" y="777"/>
                  </a:lnTo>
                  <a:lnTo>
                    <a:pt x="354" y="795"/>
                  </a:lnTo>
                  <a:lnTo>
                    <a:pt x="296" y="803"/>
                  </a:lnTo>
                  <a:lnTo>
                    <a:pt x="256" y="801"/>
                  </a:lnTo>
                  <a:lnTo>
                    <a:pt x="211" y="793"/>
                  </a:lnTo>
                  <a:lnTo>
                    <a:pt x="168" y="780"/>
                  </a:lnTo>
                  <a:lnTo>
                    <a:pt x="128" y="759"/>
                  </a:lnTo>
                  <a:lnTo>
                    <a:pt x="90" y="726"/>
                  </a:lnTo>
                  <a:lnTo>
                    <a:pt x="77" y="739"/>
                  </a:lnTo>
                  <a:lnTo>
                    <a:pt x="62" y="754"/>
                  </a:lnTo>
                  <a:lnTo>
                    <a:pt x="47" y="772"/>
                  </a:lnTo>
                  <a:lnTo>
                    <a:pt x="37" y="788"/>
                  </a:lnTo>
                  <a:lnTo>
                    <a:pt x="30" y="793"/>
                  </a:lnTo>
                  <a:lnTo>
                    <a:pt x="27" y="798"/>
                  </a:lnTo>
                  <a:lnTo>
                    <a:pt x="22" y="801"/>
                  </a:lnTo>
                  <a:lnTo>
                    <a:pt x="20" y="801"/>
                  </a:lnTo>
                  <a:lnTo>
                    <a:pt x="17" y="801"/>
                  </a:lnTo>
                  <a:lnTo>
                    <a:pt x="15" y="803"/>
                  </a:lnTo>
                  <a:lnTo>
                    <a:pt x="10" y="801"/>
                  </a:lnTo>
                  <a:lnTo>
                    <a:pt x="5" y="798"/>
                  </a:lnTo>
                  <a:lnTo>
                    <a:pt x="2" y="793"/>
                  </a:lnTo>
                  <a:lnTo>
                    <a:pt x="0" y="790"/>
                  </a:lnTo>
                  <a:lnTo>
                    <a:pt x="2" y="782"/>
                  </a:lnTo>
                  <a:lnTo>
                    <a:pt x="2" y="777"/>
                  </a:lnTo>
                  <a:lnTo>
                    <a:pt x="2" y="772"/>
                  </a:lnTo>
                  <a:lnTo>
                    <a:pt x="57" y="550"/>
                  </a:lnTo>
                  <a:lnTo>
                    <a:pt x="60" y="542"/>
                  </a:lnTo>
                  <a:lnTo>
                    <a:pt x="62" y="534"/>
                  </a:lnTo>
                  <a:lnTo>
                    <a:pt x="65" y="532"/>
                  </a:lnTo>
                  <a:lnTo>
                    <a:pt x="67" y="529"/>
                  </a:lnTo>
                  <a:lnTo>
                    <a:pt x="72" y="529"/>
                  </a:lnTo>
                  <a:lnTo>
                    <a:pt x="80" y="529"/>
                  </a:lnTo>
                  <a:lnTo>
                    <a:pt x="82" y="529"/>
                  </a:lnTo>
                  <a:lnTo>
                    <a:pt x="85" y="529"/>
                  </a:lnTo>
                  <a:lnTo>
                    <a:pt x="90" y="529"/>
                  </a:lnTo>
                  <a:lnTo>
                    <a:pt x="93" y="532"/>
                  </a:lnTo>
                  <a:lnTo>
                    <a:pt x="95" y="537"/>
                  </a:lnTo>
                  <a:lnTo>
                    <a:pt x="98" y="542"/>
                  </a:lnTo>
                  <a:lnTo>
                    <a:pt x="95" y="545"/>
                  </a:lnTo>
                  <a:lnTo>
                    <a:pt x="95" y="547"/>
                  </a:lnTo>
                  <a:lnTo>
                    <a:pt x="90" y="581"/>
                  </a:lnTo>
                  <a:lnTo>
                    <a:pt x="90" y="604"/>
                  </a:lnTo>
                  <a:lnTo>
                    <a:pt x="95" y="646"/>
                  </a:lnTo>
                  <a:lnTo>
                    <a:pt x="108" y="682"/>
                  </a:lnTo>
                  <a:lnTo>
                    <a:pt x="130" y="708"/>
                  </a:lnTo>
                  <a:lnTo>
                    <a:pt x="158" y="731"/>
                  </a:lnTo>
                  <a:lnTo>
                    <a:pt x="190" y="744"/>
                  </a:lnTo>
                  <a:lnTo>
                    <a:pt x="226" y="754"/>
                  </a:lnTo>
                  <a:lnTo>
                    <a:pt x="261" y="762"/>
                  </a:lnTo>
                  <a:lnTo>
                    <a:pt x="298" y="762"/>
                  </a:lnTo>
                  <a:lnTo>
                    <a:pt x="349" y="757"/>
                  </a:lnTo>
                  <a:lnTo>
                    <a:pt x="394" y="739"/>
                  </a:lnTo>
                  <a:lnTo>
                    <a:pt x="434" y="713"/>
                  </a:lnTo>
                  <a:lnTo>
                    <a:pt x="467" y="682"/>
                  </a:lnTo>
                  <a:lnTo>
                    <a:pt x="492" y="646"/>
                  </a:lnTo>
                  <a:lnTo>
                    <a:pt x="509" y="607"/>
                  </a:lnTo>
                  <a:lnTo>
                    <a:pt x="514" y="568"/>
                  </a:lnTo>
                  <a:lnTo>
                    <a:pt x="509" y="534"/>
                  </a:lnTo>
                  <a:lnTo>
                    <a:pt x="499" y="509"/>
                  </a:lnTo>
                  <a:lnTo>
                    <a:pt x="484" y="488"/>
                  </a:lnTo>
                  <a:lnTo>
                    <a:pt x="467" y="472"/>
                  </a:lnTo>
                  <a:lnTo>
                    <a:pt x="446" y="462"/>
                  </a:lnTo>
                  <a:lnTo>
                    <a:pt x="429" y="454"/>
                  </a:lnTo>
                  <a:lnTo>
                    <a:pt x="414" y="449"/>
                  </a:lnTo>
                  <a:lnTo>
                    <a:pt x="394" y="447"/>
                  </a:lnTo>
                  <a:lnTo>
                    <a:pt x="369" y="439"/>
                  </a:lnTo>
                  <a:lnTo>
                    <a:pt x="344" y="434"/>
                  </a:lnTo>
                  <a:lnTo>
                    <a:pt x="321" y="426"/>
                  </a:lnTo>
                  <a:lnTo>
                    <a:pt x="271" y="416"/>
                  </a:lnTo>
                  <a:lnTo>
                    <a:pt x="231" y="400"/>
                  </a:lnTo>
                  <a:lnTo>
                    <a:pt x="198" y="382"/>
                  </a:lnTo>
                  <a:lnTo>
                    <a:pt x="170" y="356"/>
                  </a:lnTo>
                  <a:lnTo>
                    <a:pt x="150" y="325"/>
                  </a:lnTo>
                  <a:lnTo>
                    <a:pt x="140" y="294"/>
                  </a:lnTo>
                  <a:lnTo>
                    <a:pt x="135" y="271"/>
                  </a:lnTo>
                  <a:lnTo>
                    <a:pt x="135" y="255"/>
                  </a:lnTo>
                  <a:lnTo>
                    <a:pt x="143" y="198"/>
                  </a:lnTo>
                  <a:lnTo>
                    <a:pt x="165" y="147"/>
                  </a:lnTo>
                  <a:lnTo>
                    <a:pt x="200" y="100"/>
                  </a:lnTo>
                  <a:lnTo>
                    <a:pt x="246" y="59"/>
                  </a:lnTo>
                  <a:lnTo>
                    <a:pt x="298" y="28"/>
                  </a:lnTo>
                  <a:lnTo>
                    <a:pt x="359" y="7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707" y="5548"/>
              <a:ext cx="209" cy="404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79" y="6"/>
                </a:cxn>
                <a:cxn ang="0">
                  <a:pos x="194" y="13"/>
                </a:cxn>
                <a:cxn ang="0">
                  <a:pos x="204" y="29"/>
                </a:cxn>
                <a:cxn ang="0">
                  <a:pos x="209" y="50"/>
                </a:cxn>
                <a:cxn ang="0">
                  <a:pos x="206" y="55"/>
                </a:cxn>
                <a:cxn ang="0">
                  <a:pos x="206" y="60"/>
                </a:cxn>
                <a:cxn ang="0">
                  <a:pos x="204" y="65"/>
                </a:cxn>
                <a:cxn ang="0">
                  <a:pos x="204" y="68"/>
                </a:cxn>
                <a:cxn ang="0">
                  <a:pos x="201" y="73"/>
                </a:cxn>
                <a:cxn ang="0">
                  <a:pos x="201" y="73"/>
                </a:cxn>
                <a:cxn ang="0">
                  <a:pos x="201" y="73"/>
                </a:cxn>
                <a:cxn ang="0">
                  <a:pos x="46" y="391"/>
                </a:cxn>
                <a:cxn ang="0">
                  <a:pos x="41" y="398"/>
                </a:cxn>
                <a:cxn ang="0">
                  <a:pos x="38" y="401"/>
                </a:cxn>
                <a:cxn ang="0">
                  <a:pos x="36" y="404"/>
                </a:cxn>
                <a:cxn ang="0">
                  <a:pos x="33" y="404"/>
                </a:cxn>
                <a:cxn ang="0">
                  <a:pos x="31" y="404"/>
                </a:cxn>
                <a:cxn ang="0">
                  <a:pos x="26" y="401"/>
                </a:cxn>
                <a:cxn ang="0">
                  <a:pos x="18" y="398"/>
                </a:cxn>
                <a:cxn ang="0">
                  <a:pos x="13" y="396"/>
                </a:cxn>
                <a:cxn ang="0">
                  <a:pos x="5" y="393"/>
                </a:cxn>
                <a:cxn ang="0">
                  <a:pos x="0" y="388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0" y="380"/>
                </a:cxn>
                <a:cxn ang="0">
                  <a:pos x="0" y="378"/>
                </a:cxn>
                <a:cxn ang="0">
                  <a:pos x="0" y="373"/>
                </a:cxn>
                <a:cxn ang="0">
                  <a:pos x="118" y="37"/>
                </a:cxn>
                <a:cxn ang="0">
                  <a:pos x="123" y="26"/>
                </a:cxn>
                <a:cxn ang="0">
                  <a:pos x="131" y="16"/>
                </a:cxn>
                <a:cxn ang="0">
                  <a:pos x="144" y="6"/>
                </a:cxn>
                <a:cxn ang="0">
                  <a:pos x="161" y="0"/>
                </a:cxn>
              </a:cxnLst>
              <a:rect l="0" t="0" r="r" b="b"/>
              <a:pathLst>
                <a:path w="209" h="404">
                  <a:moveTo>
                    <a:pt x="161" y="0"/>
                  </a:moveTo>
                  <a:lnTo>
                    <a:pt x="179" y="6"/>
                  </a:lnTo>
                  <a:lnTo>
                    <a:pt x="194" y="13"/>
                  </a:lnTo>
                  <a:lnTo>
                    <a:pt x="204" y="29"/>
                  </a:lnTo>
                  <a:lnTo>
                    <a:pt x="209" y="50"/>
                  </a:lnTo>
                  <a:lnTo>
                    <a:pt x="206" y="55"/>
                  </a:lnTo>
                  <a:lnTo>
                    <a:pt x="206" y="60"/>
                  </a:lnTo>
                  <a:lnTo>
                    <a:pt x="204" y="65"/>
                  </a:lnTo>
                  <a:lnTo>
                    <a:pt x="204" y="68"/>
                  </a:lnTo>
                  <a:lnTo>
                    <a:pt x="201" y="73"/>
                  </a:lnTo>
                  <a:lnTo>
                    <a:pt x="201" y="73"/>
                  </a:lnTo>
                  <a:lnTo>
                    <a:pt x="201" y="73"/>
                  </a:lnTo>
                  <a:lnTo>
                    <a:pt x="46" y="391"/>
                  </a:lnTo>
                  <a:lnTo>
                    <a:pt x="41" y="398"/>
                  </a:lnTo>
                  <a:lnTo>
                    <a:pt x="38" y="401"/>
                  </a:lnTo>
                  <a:lnTo>
                    <a:pt x="36" y="404"/>
                  </a:lnTo>
                  <a:lnTo>
                    <a:pt x="33" y="404"/>
                  </a:lnTo>
                  <a:lnTo>
                    <a:pt x="31" y="404"/>
                  </a:lnTo>
                  <a:lnTo>
                    <a:pt x="26" y="401"/>
                  </a:lnTo>
                  <a:lnTo>
                    <a:pt x="18" y="398"/>
                  </a:lnTo>
                  <a:lnTo>
                    <a:pt x="13" y="396"/>
                  </a:lnTo>
                  <a:lnTo>
                    <a:pt x="5" y="393"/>
                  </a:lnTo>
                  <a:lnTo>
                    <a:pt x="0" y="388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0" y="380"/>
                  </a:lnTo>
                  <a:lnTo>
                    <a:pt x="0" y="378"/>
                  </a:lnTo>
                  <a:lnTo>
                    <a:pt x="0" y="373"/>
                  </a:lnTo>
                  <a:lnTo>
                    <a:pt x="118" y="37"/>
                  </a:lnTo>
                  <a:lnTo>
                    <a:pt x="123" y="26"/>
                  </a:lnTo>
                  <a:lnTo>
                    <a:pt x="131" y="16"/>
                  </a:lnTo>
                  <a:lnTo>
                    <a:pt x="144" y="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62" name="Freeform 38"/>
            <p:cNvSpPr>
              <a:spLocks noEditPoints="1"/>
            </p:cNvSpPr>
            <p:nvPr/>
          </p:nvSpPr>
          <p:spPr bwMode="auto">
            <a:xfrm>
              <a:off x="3358" y="4207"/>
              <a:ext cx="808" cy="693"/>
            </a:xfrm>
            <a:custGeom>
              <a:avLst/>
              <a:gdLst/>
              <a:ahLst/>
              <a:cxnLst>
                <a:cxn ang="0">
                  <a:pos x="344" y="93"/>
                </a:cxn>
                <a:cxn ang="0">
                  <a:pos x="273" y="117"/>
                </a:cxn>
                <a:cxn ang="0">
                  <a:pos x="200" y="174"/>
                </a:cxn>
                <a:cxn ang="0">
                  <a:pos x="143" y="269"/>
                </a:cxn>
                <a:cxn ang="0">
                  <a:pos x="110" y="372"/>
                </a:cxn>
                <a:cxn ang="0">
                  <a:pos x="98" y="458"/>
                </a:cxn>
                <a:cxn ang="0">
                  <a:pos x="100" y="540"/>
                </a:cxn>
                <a:cxn ang="0">
                  <a:pos x="135" y="615"/>
                </a:cxn>
                <a:cxn ang="0">
                  <a:pos x="193" y="654"/>
                </a:cxn>
                <a:cxn ang="0">
                  <a:pos x="228" y="659"/>
                </a:cxn>
                <a:cxn ang="0">
                  <a:pos x="308" y="639"/>
                </a:cxn>
                <a:cxn ang="0">
                  <a:pos x="394" y="574"/>
                </a:cxn>
                <a:cxn ang="0">
                  <a:pos x="454" y="481"/>
                </a:cxn>
                <a:cxn ang="0">
                  <a:pos x="492" y="383"/>
                </a:cxn>
                <a:cxn ang="0">
                  <a:pos x="512" y="285"/>
                </a:cxn>
                <a:cxn ang="0">
                  <a:pos x="514" y="225"/>
                </a:cxn>
                <a:cxn ang="0">
                  <a:pos x="507" y="181"/>
                </a:cxn>
                <a:cxn ang="0">
                  <a:pos x="484" y="137"/>
                </a:cxn>
                <a:cxn ang="0">
                  <a:pos x="444" y="104"/>
                </a:cxn>
                <a:cxn ang="0">
                  <a:pos x="374" y="91"/>
                </a:cxn>
                <a:cxn ang="0">
                  <a:pos x="748" y="0"/>
                </a:cxn>
                <a:cxn ang="0">
                  <a:pos x="780" y="3"/>
                </a:cxn>
                <a:cxn ang="0">
                  <a:pos x="803" y="18"/>
                </a:cxn>
                <a:cxn ang="0">
                  <a:pos x="803" y="60"/>
                </a:cxn>
                <a:cxn ang="0">
                  <a:pos x="778" y="83"/>
                </a:cxn>
                <a:cxn ang="0">
                  <a:pos x="745" y="91"/>
                </a:cxn>
                <a:cxn ang="0">
                  <a:pos x="733" y="91"/>
                </a:cxn>
                <a:cxn ang="0">
                  <a:pos x="592" y="143"/>
                </a:cxn>
                <a:cxn ang="0">
                  <a:pos x="612" y="233"/>
                </a:cxn>
                <a:cxn ang="0">
                  <a:pos x="605" y="339"/>
                </a:cxn>
                <a:cxn ang="0">
                  <a:pos x="554" y="481"/>
                </a:cxn>
                <a:cxn ang="0">
                  <a:pos x="464" y="592"/>
                </a:cxn>
                <a:cxn ang="0">
                  <a:pos x="351" y="667"/>
                </a:cxn>
                <a:cxn ang="0">
                  <a:pos x="228" y="693"/>
                </a:cxn>
                <a:cxn ang="0">
                  <a:pos x="123" y="667"/>
                </a:cxn>
                <a:cxn ang="0">
                  <a:pos x="45" y="600"/>
                </a:cxn>
                <a:cxn ang="0">
                  <a:pos x="5" y="502"/>
                </a:cxn>
                <a:cxn ang="0">
                  <a:pos x="5" y="388"/>
                </a:cxn>
                <a:cxn ang="0">
                  <a:pos x="42" y="267"/>
                </a:cxn>
                <a:cxn ang="0">
                  <a:pos x="113" y="153"/>
                </a:cxn>
                <a:cxn ang="0">
                  <a:pos x="210" y="60"/>
                </a:cxn>
                <a:cxn ang="0">
                  <a:pos x="334" y="8"/>
                </a:cxn>
              </a:cxnLst>
              <a:rect l="0" t="0" r="r" b="b"/>
              <a:pathLst>
                <a:path w="808" h="693">
                  <a:moveTo>
                    <a:pt x="374" y="91"/>
                  </a:moveTo>
                  <a:lnTo>
                    <a:pt x="344" y="93"/>
                  </a:lnTo>
                  <a:lnTo>
                    <a:pt x="311" y="101"/>
                  </a:lnTo>
                  <a:lnTo>
                    <a:pt x="273" y="117"/>
                  </a:lnTo>
                  <a:lnTo>
                    <a:pt x="238" y="140"/>
                  </a:lnTo>
                  <a:lnTo>
                    <a:pt x="200" y="174"/>
                  </a:lnTo>
                  <a:lnTo>
                    <a:pt x="168" y="223"/>
                  </a:lnTo>
                  <a:lnTo>
                    <a:pt x="143" y="269"/>
                  </a:lnTo>
                  <a:lnTo>
                    <a:pt x="123" y="321"/>
                  </a:lnTo>
                  <a:lnTo>
                    <a:pt x="110" y="372"/>
                  </a:lnTo>
                  <a:lnTo>
                    <a:pt x="103" y="419"/>
                  </a:lnTo>
                  <a:lnTo>
                    <a:pt x="98" y="458"/>
                  </a:lnTo>
                  <a:lnTo>
                    <a:pt x="95" y="489"/>
                  </a:lnTo>
                  <a:lnTo>
                    <a:pt x="100" y="540"/>
                  </a:lnTo>
                  <a:lnTo>
                    <a:pt x="113" y="582"/>
                  </a:lnTo>
                  <a:lnTo>
                    <a:pt x="135" y="615"/>
                  </a:lnTo>
                  <a:lnTo>
                    <a:pt x="160" y="639"/>
                  </a:lnTo>
                  <a:lnTo>
                    <a:pt x="193" y="654"/>
                  </a:lnTo>
                  <a:lnTo>
                    <a:pt x="228" y="659"/>
                  </a:lnTo>
                  <a:lnTo>
                    <a:pt x="228" y="659"/>
                  </a:lnTo>
                  <a:lnTo>
                    <a:pt x="268" y="654"/>
                  </a:lnTo>
                  <a:lnTo>
                    <a:pt x="308" y="639"/>
                  </a:lnTo>
                  <a:lnTo>
                    <a:pt x="351" y="610"/>
                  </a:lnTo>
                  <a:lnTo>
                    <a:pt x="394" y="574"/>
                  </a:lnTo>
                  <a:lnTo>
                    <a:pt x="431" y="525"/>
                  </a:lnTo>
                  <a:lnTo>
                    <a:pt x="454" y="481"/>
                  </a:lnTo>
                  <a:lnTo>
                    <a:pt x="477" y="432"/>
                  </a:lnTo>
                  <a:lnTo>
                    <a:pt x="492" y="383"/>
                  </a:lnTo>
                  <a:lnTo>
                    <a:pt x="504" y="331"/>
                  </a:lnTo>
                  <a:lnTo>
                    <a:pt x="512" y="285"/>
                  </a:lnTo>
                  <a:lnTo>
                    <a:pt x="514" y="243"/>
                  </a:lnTo>
                  <a:lnTo>
                    <a:pt x="514" y="225"/>
                  </a:lnTo>
                  <a:lnTo>
                    <a:pt x="512" y="205"/>
                  </a:lnTo>
                  <a:lnTo>
                    <a:pt x="507" y="181"/>
                  </a:lnTo>
                  <a:lnTo>
                    <a:pt x="499" y="161"/>
                  </a:lnTo>
                  <a:lnTo>
                    <a:pt x="484" y="137"/>
                  </a:lnTo>
                  <a:lnTo>
                    <a:pt x="467" y="119"/>
                  </a:lnTo>
                  <a:lnTo>
                    <a:pt x="444" y="104"/>
                  </a:lnTo>
                  <a:lnTo>
                    <a:pt x="411" y="93"/>
                  </a:lnTo>
                  <a:lnTo>
                    <a:pt x="374" y="91"/>
                  </a:lnTo>
                  <a:close/>
                  <a:moveTo>
                    <a:pt x="399" y="0"/>
                  </a:moveTo>
                  <a:lnTo>
                    <a:pt x="748" y="0"/>
                  </a:lnTo>
                  <a:lnTo>
                    <a:pt x="765" y="0"/>
                  </a:lnTo>
                  <a:lnTo>
                    <a:pt x="780" y="3"/>
                  </a:lnTo>
                  <a:lnTo>
                    <a:pt x="793" y="8"/>
                  </a:lnTo>
                  <a:lnTo>
                    <a:pt x="803" y="18"/>
                  </a:lnTo>
                  <a:lnTo>
                    <a:pt x="808" y="37"/>
                  </a:lnTo>
                  <a:lnTo>
                    <a:pt x="803" y="60"/>
                  </a:lnTo>
                  <a:lnTo>
                    <a:pt x="793" y="75"/>
                  </a:lnTo>
                  <a:lnTo>
                    <a:pt x="778" y="83"/>
                  </a:lnTo>
                  <a:lnTo>
                    <a:pt x="760" y="88"/>
                  </a:lnTo>
                  <a:lnTo>
                    <a:pt x="745" y="91"/>
                  </a:lnTo>
                  <a:lnTo>
                    <a:pt x="733" y="91"/>
                  </a:lnTo>
                  <a:lnTo>
                    <a:pt x="733" y="91"/>
                  </a:lnTo>
                  <a:lnTo>
                    <a:pt x="564" y="91"/>
                  </a:lnTo>
                  <a:lnTo>
                    <a:pt x="592" y="143"/>
                  </a:lnTo>
                  <a:lnTo>
                    <a:pt x="607" y="192"/>
                  </a:lnTo>
                  <a:lnTo>
                    <a:pt x="612" y="233"/>
                  </a:lnTo>
                  <a:lnTo>
                    <a:pt x="612" y="261"/>
                  </a:lnTo>
                  <a:lnTo>
                    <a:pt x="605" y="339"/>
                  </a:lnTo>
                  <a:lnTo>
                    <a:pt x="585" y="414"/>
                  </a:lnTo>
                  <a:lnTo>
                    <a:pt x="554" y="481"/>
                  </a:lnTo>
                  <a:lnTo>
                    <a:pt x="512" y="540"/>
                  </a:lnTo>
                  <a:lnTo>
                    <a:pt x="464" y="592"/>
                  </a:lnTo>
                  <a:lnTo>
                    <a:pt x="409" y="633"/>
                  </a:lnTo>
                  <a:lnTo>
                    <a:pt x="351" y="667"/>
                  </a:lnTo>
                  <a:lnTo>
                    <a:pt x="291" y="685"/>
                  </a:lnTo>
                  <a:lnTo>
                    <a:pt x="228" y="693"/>
                  </a:lnTo>
                  <a:lnTo>
                    <a:pt x="173" y="685"/>
                  </a:lnTo>
                  <a:lnTo>
                    <a:pt x="123" y="667"/>
                  </a:lnTo>
                  <a:lnTo>
                    <a:pt x="80" y="639"/>
                  </a:lnTo>
                  <a:lnTo>
                    <a:pt x="45" y="600"/>
                  </a:lnTo>
                  <a:lnTo>
                    <a:pt x="20" y="553"/>
                  </a:lnTo>
                  <a:lnTo>
                    <a:pt x="5" y="502"/>
                  </a:lnTo>
                  <a:lnTo>
                    <a:pt x="0" y="447"/>
                  </a:lnTo>
                  <a:lnTo>
                    <a:pt x="5" y="388"/>
                  </a:lnTo>
                  <a:lnTo>
                    <a:pt x="20" y="329"/>
                  </a:lnTo>
                  <a:lnTo>
                    <a:pt x="42" y="267"/>
                  </a:lnTo>
                  <a:lnTo>
                    <a:pt x="75" y="207"/>
                  </a:lnTo>
                  <a:lnTo>
                    <a:pt x="113" y="153"/>
                  </a:lnTo>
                  <a:lnTo>
                    <a:pt x="160" y="104"/>
                  </a:lnTo>
                  <a:lnTo>
                    <a:pt x="210" y="60"/>
                  </a:lnTo>
                  <a:lnTo>
                    <a:pt x="268" y="29"/>
                  </a:lnTo>
                  <a:lnTo>
                    <a:pt x="334" y="8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63" name="Freeform 39"/>
            <p:cNvSpPr>
              <a:spLocks noEditPoints="1"/>
            </p:cNvSpPr>
            <p:nvPr/>
          </p:nvSpPr>
          <p:spPr bwMode="auto">
            <a:xfrm>
              <a:off x="4748" y="4308"/>
              <a:ext cx="1012" cy="365"/>
            </a:xfrm>
            <a:custGeom>
              <a:avLst/>
              <a:gdLst/>
              <a:ahLst/>
              <a:cxnLst>
                <a:cxn ang="0">
                  <a:pos x="51" y="302"/>
                </a:cxn>
                <a:cxn ang="0">
                  <a:pos x="962" y="302"/>
                </a:cxn>
                <a:cxn ang="0">
                  <a:pos x="974" y="302"/>
                </a:cxn>
                <a:cxn ang="0">
                  <a:pos x="989" y="305"/>
                </a:cxn>
                <a:cxn ang="0">
                  <a:pos x="1002" y="310"/>
                </a:cxn>
                <a:cxn ang="0">
                  <a:pos x="1010" y="321"/>
                </a:cxn>
                <a:cxn ang="0">
                  <a:pos x="1012" y="336"/>
                </a:cxn>
                <a:cxn ang="0">
                  <a:pos x="1010" y="349"/>
                </a:cxn>
                <a:cxn ang="0">
                  <a:pos x="1002" y="359"/>
                </a:cxn>
                <a:cxn ang="0">
                  <a:pos x="989" y="362"/>
                </a:cxn>
                <a:cxn ang="0">
                  <a:pos x="977" y="365"/>
                </a:cxn>
                <a:cxn ang="0">
                  <a:pos x="962" y="365"/>
                </a:cxn>
                <a:cxn ang="0">
                  <a:pos x="51" y="365"/>
                </a:cxn>
                <a:cxn ang="0">
                  <a:pos x="35" y="365"/>
                </a:cxn>
                <a:cxn ang="0">
                  <a:pos x="23" y="362"/>
                </a:cxn>
                <a:cxn ang="0">
                  <a:pos x="10" y="359"/>
                </a:cxn>
                <a:cxn ang="0">
                  <a:pos x="3" y="349"/>
                </a:cxn>
                <a:cxn ang="0">
                  <a:pos x="0" y="336"/>
                </a:cxn>
                <a:cxn ang="0">
                  <a:pos x="3" y="321"/>
                </a:cxn>
                <a:cxn ang="0">
                  <a:pos x="10" y="310"/>
                </a:cxn>
                <a:cxn ang="0">
                  <a:pos x="23" y="305"/>
                </a:cxn>
                <a:cxn ang="0">
                  <a:pos x="35" y="302"/>
                </a:cxn>
                <a:cxn ang="0">
                  <a:pos x="51" y="302"/>
                </a:cxn>
                <a:cxn ang="0">
                  <a:pos x="51" y="0"/>
                </a:cxn>
                <a:cxn ang="0">
                  <a:pos x="962" y="0"/>
                </a:cxn>
                <a:cxn ang="0">
                  <a:pos x="977" y="0"/>
                </a:cxn>
                <a:cxn ang="0">
                  <a:pos x="989" y="3"/>
                </a:cxn>
                <a:cxn ang="0">
                  <a:pos x="1002" y="5"/>
                </a:cxn>
                <a:cxn ang="0">
                  <a:pos x="1010" y="16"/>
                </a:cxn>
                <a:cxn ang="0">
                  <a:pos x="1012" y="29"/>
                </a:cxn>
                <a:cxn ang="0">
                  <a:pos x="1010" y="44"/>
                </a:cxn>
                <a:cxn ang="0">
                  <a:pos x="1002" y="54"/>
                </a:cxn>
                <a:cxn ang="0">
                  <a:pos x="989" y="60"/>
                </a:cxn>
                <a:cxn ang="0">
                  <a:pos x="974" y="62"/>
                </a:cxn>
                <a:cxn ang="0">
                  <a:pos x="962" y="62"/>
                </a:cxn>
                <a:cxn ang="0">
                  <a:pos x="51" y="62"/>
                </a:cxn>
                <a:cxn ang="0">
                  <a:pos x="35" y="62"/>
                </a:cxn>
                <a:cxn ang="0">
                  <a:pos x="23" y="60"/>
                </a:cxn>
                <a:cxn ang="0">
                  <a:pos x="10" y="54"/>
                </a:cxn>
                <a:cxn ang="0">
                  <a:pos x="3" y="44"/>
                </a:cxn>
                <a:cxn ang="0">
                  <a:pos x="0" y="29"/>
                </a:cxn>
                <a:cxn ang="0">
                  <a:pos x="3" y="16"/>
                </a:cxn>
                <a:cxn ang="0">
                  <a:pos x="10" y="5"/>
                </a:cxn>
                <a:cxn ang="0">
                  <a:pos x="23" y="3"/>
                </a:cxn>
                <a:cxn ang="0">
                  <a:pos x="35" y="0"/>
                </a:cxn>
                <a:cxn ang="0">
                  <a:pos x="51" y="0"/>
                </a:cxn>
              </a:cxnLst>
              <a:rect l="0" t="0" r="r" b="b"/>
              <a:pathLst>
                <a:path w="1012" h="365">
                  <a:moveTo>
                    <a:pt x="51" y="302"/>
                  </a:moveTo>
                  <a:lnTo>
                    <a:pt x="962" y="302"/>
                  </a:lnTo>
                  <a:lnTo>
                    <a:pt x="974" y="302"/>
                  </a:lnTo>
                  <a:lnTo>
                    <a:pt x="989" y="305"/>
                  </a:lnTo>
                  <a:lnTo>
                    <a:pt x="1002" y="310"/>
                  </a:lnTo>
                  <a:lnTo>
                    <a:pt x="1010" y="321"/>
                  </a:lnTo>
                  <a:lnTo>
                    <a:pt x="1012" y="336"/>
                  </a:lnTo>
                  <a:lnTo>
                    <a:pt x="1010" y="349"/>
                  </a:lnTo>
                  <a:lnTo>
                    <a:pt x="1002" y="359"/>
                  </a:lnTo>
                  <a:lnTo>
                    <a:pt x="989" y="362"/>
                  </a:lnTo>
                  <a:lnTo>
                    <a:pt x="977" y="365"/>
                  </a:lnTo>
                  <a:lnTo>
                    <a:pt x="962" y="365"/>
                  </a:lnTo>
                  <a:lnTo>
                    <a:pt x="51" y="365"/>
                  </a:lnTo>
                  <a:lnTo>
                    <a:pt x="35" y="365"/>
                  </a:lnTo>
                  <a:lnTo>
                    <a:pt x="23" y="362"/>
                  </a:lnTo>
                  <a:lnTo>
                    <a:pt x="10" y="359"/>
                  </a:lnTo>
                  <a:lnTo>
                    <a:pt x="3" y="349"/>
                  </a:lnTo>
                  <a:lnTo>
                    <a:pt x="0" y="336"/>
                  </a:lnTo>
                  <a:lnTo>
                    <a:pt x="3" y="321"/>
                  </a:lnTo>
                  <a:lnTo>
                    <a:pt x="10" y="310"/>
                  </a:lnTo>
                  <a:lnTo>
                    <a:pt x="23" y="305"/>
                  </a:lnTo>
                  <a:lnTo>
                    <a:pt x="35" y="302"/>
                  </a:lnTo>
                  <a:lnTo>
                    <a:pt x="51" y="302"/>
                  </a:lnTo>
                  <a:close/>
                  <a:moveTo>
                    <a:pt x="51" y="0"/>
                  </a:moveTo>
                  <a:lnTo>
                    <a:pt x="962" y="0"/>
                  </a:lnTo>
                  <a:lnTo>
                    <a:pt x="977" y="0"/>
                  </a:lnTo>
                  <a:lnTo>
                    <a:pt x="989" y="3"/>
                  </a:lnTo>
                  <a:lnTo>
                    <a:pt x="1002" y="5"/>
                  </a:lnTo>
                  <a:lnTo>
                    <a:pt x="1010" y="16"/>
                  </a:lnTo>
                  <a:lnTo>
                    <a:pt x="1012" y="29"/>
                  </a:lnTo>
                  <a:lnTo>
                    <a:pt x="1010" y="44"/>
                  </a:lnTo>
                  <a:lnTo>
                    <a:pt x="1002" y="54"/>
                  </a:lnTo>
                  <a:lnTo>
                    <a:pt x="989" y="60"/>
                  </a:lnTo>
                  <a:lnTo>
                    <a:pt x="974" y="62"/>
                  </a:lnTo>
                  <a:lnTo>
                    <a:pt x="962" y="62"/>
                  </a:lnTo>
                  <a:lnTo>
                    <a:pt x="51" y="62"/>
                  </a:lnTo>
                  <a:lnTo>
                    <a:pt x="35" y="62"/>
                  </a:lnTo>
                  <a:lnTo>
                    <a:pt x="23" y="60"/>
                  </a:lnTo>
                  <a:lnTo>
                    <a:pt x="10" y="54"/>
                  </a:lnTo>
                  <a:lnTo>
                    <a:pt x="3" y="44"/>
                  </a:lnTo>
                  <a:lnTo>
                    <a:pt x="0" y="29"/>
                  </a:lnTo>
                  <a:lnTo>
                    <a:pt x="3" y="16"/>
                  </a:lnTo>
                  <a:lnTo>
                    <a:pt x="10" y="5"/>
                  </a:lnTo>
                  <a:lnTo>
                    <a:pt x="23" y="3"/>
                  </a:lnTo>
                  <a:lnTo>
                    <a:pt x="35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6297" y="3822"/>
              <a:ext cx="1040" cy="1060"/>
            </a:xfrm>
            <a:custGeom>
              <a:avLst/>
              <a:gdLst/>
              <a:ahLst/>
              <a:cxnLst>
                <a:cxn ang="0">
                  <a:pos x="1017" y="0"/>
                </a:cxn>
                <a:cxn ang="0">
                  <a:pos x="1040" y="16"/>
                </a:cxn>
                <a:cxn ang="0">
                  <a:pos x="1040" y="31"/>
                </a:cxn>
                <a:cxn ang="0">
                  <a:pos x="997" y="316"/>
                </a:cxn>
                <a:cxn ang="0">
                  <a:pos x="989" y="344"/>
                </a:cxn>
                <a:cxn ang="0">
                  <a:pos x="972" y="352"/>
                </a:cxn>
                <a:cxn ang="0">
                  <a:pos x="957" y="341"/>
                </a:cxn>
                <a:cxn ang="0">
                  <a:pos x="957" y="326"/>
                </a:cxn>
                <a:cxn ang="0">
                  <a:pos x="959" y="305"/>
                </a:cxn>
                <a:cxn ang="0">
                  <a:pos x="967" y="233"/>
                </a:cxn>
                <a:cxn ang="0">
                  <a:pos x="969" y="135"/>
                </a:cxn>
                <a:cxn ang="0">
                  <a:pos x="919" y="65"/>
                </a:cxn>
                <a:cxn ang="0">
                  <a:pos x="804" y="47"/>
                </a:cxn>
                <a:cxn ang="0">
                  <a:pos x="693" y="47"/>
                </a:cxn>
                <a:cxn ang="0">
                  <a:pos x="640" y="55"/>
                </a:cxn>
                <a:cxn ang="0">
                  <a:pos x="618" y="109"/>
                </a:cxn>
                <a:cxn ang="0">
                  <a:pos x="412" y="954"/>
                </a:cxn>
                <a:cxn ang="0">
                  <a:pos x="409" y="972"/>
                </a:cxn>
                <a:cxn ang="0">
                  <a:pos x="419" y="998"/>
                </a:cxn>
                <a:cxn ang="0">
                  <a:pos x="500" y="1011"/>
                </a:cxn>
                <a:cxn ang="0">
                  <a:pos x="593" y="1011"/>
                </a:cxn>
                <a:cxn ang="0">
                  <a:pos x="613" y="1039"/>
                </a:cxn>
                <a:cxn ang="0">
                  <a:pos x="603" y="1057"/>
                </a:cxn>
                <a:cxn ang="0">
                  <a:pos x="588" y="1060"/>
                </a:cxn>
                <a:cxn ang="0">
                  <a:pos x="447" y="1057"/>
                </a:cxn>
                <a:cxn ang="0">
                  <a:pos x="256" y="1057"/>
                </a:cxn>
                <a:cxn ang="0">
                  <a:pos x="66" y="1060"/>
                </a:cxn>
                <a:cxn ang="0">
                  <a:pos x="50" y="1060"/>
                </a:cxn>
                <a:cxn ang="0">
                  <a:pos x="40" y="1049"/>
                </a:cxn>
                <a:cxn ang="0">
                  <a:pos x="50" y="1016"/>
                </a:cxn>
                <a:cxn ang="0">
                  <a:pos x="158" y="1011"/>
                </a:cxn>
                <a:cxn ang="0">
                  <a:pos x="251" y="995"/>
                </a:cxn>
                <a:cxn ang="0">
                  <a:pos x="281" y="956"/>
                </a:cxn>
                <a:cxn ang="0">
                  <a:pos x="492" y="93"/>
                </a:cxn>
                <a:cxn ang="0">
                  <a:pos x="497" y="73"/>
                </a:cxn>
                <a:cxn ang="0">
                  <a:pos x="492" y="52"/>
                </a:cxn>
                <a:cxn ang="0">
                  <a:pos x="394" y="47"/>
                </a:cxn>
                <a:cxn ang="0">
                  <a:pos x="221" y="62"/>
                </a:cxn>
                <a:cxn ang="0">
                  <a:pos x="123" y="140"/>
                </a:cxn>
                <a:cxn ang="0">
                  <a:pos x="48" y="318"/>
                </a:cxn>
                <a:cxn ang="0">
                  <a:pos x="35" y="344"/>
                </a:cxn>
                <a:cxn ang="0">
                  <a:pos x="20" y="352"/>
                </a:cxn>
                <a:cxn ang="0">
                  <a:pos x="5" y="344"/>
                </a:cxn>
                <a:cxn ang="0">
                  <a:pos x="3" y="331"/>
                </a:cxn>
                <a:cxn ang="0">
                  <a:pos x="8" y="313"/>
                </a:cxn>
                <a:cxn ang="0">
                  <a:pos x="103" y="29"/>
                </a:cxn>
                <a:cxn ang="0">
                  <a:pos x="131" y="0"/>
                </a:cxn>
              </a:cxnLst>
              <a:rect l="0" t="0" r="r" b="b"/>
              <a:pathLst>
                <a:path w="1040" h="1060">
                  <a:moveTo>
                    <a:pt x="153" y="0"/>
                  </a:moveTo>
                  <a:lnTo>
                    <a:pt x="999" y="0"/>
                  </a:lnTo>
                  <a:lnTo>
                    <a:pt x="1017" y="0"/>
                  </a:lnTo>
                  <a:lnTo>
                    <a:pt x="1029" y="3"/>
                  </a:lnTo>
                  <a:lnTo>
                    <a:pt x="1037" y="8"/>
                  </a:lnTo>
                  <a:lnTo>
                    <a:pt x="1040" y="16"/>
                  </a:lnTo>
                  <a:lnTo>
                    <a:pt x="1040" y="21"/>
                  </a:lnTo>
                  <a:lnTo>
                    <a:pt x="1040" y="26"/>
                  </a:lnTo>
                  <a:lnTo>
                    <a:pt x="1040" y="31"/>
                  </a:lnTo>
                  <a:lnTo>
                    <a:pt x="1037" y="37"/>
                  </a:lnTo>
                  <a:lnTo>
                    <a:pt x="1037" y="42"/>
                  </a:lnTo>
                  <a:lnTo>
                    <a:pt x="997" y="316"/>
                  </a:lnTo>
                  <a:lnTo>
                    <a:pt x="994" y="326"/>
                  </a:lnTo>
                  <a:lnTo>
                    <a:pt x="992" y="336"/>
                  </a:lnTo>
                  <a:lnTo>
                    <a:pt x="989" y="344"/>
                  </a:lnTo>
                  <a:lnTo>
                    <a:pt x="984" y="349"/>
                  </a:lnTo>
                  <a:lnTo>
                    <a:pt x="979" y="352"/>
                  </a:lnTo>
                  <a:lnTo>
                    <a:pt x="972" y="352"/>
                  </a:lnTo>
                  <a:lnTo>
                    <a:pt x="967" y="352"/>
                  </a:lnTo>
                  <a:lnTo>
                    <a:pt x="962" y="347"/>
                  </a:lnTo>
                  <a:lnTo>
                    <a:pt x="957" y="341"/>
                  </a:lnTo>
                  <a:lnTo>
                    <a:pt x="957" y="336"/>
                  </a:lnTo>
                  <a:lnTo>
                    <a:pt x="954" y="331"/>
                  </a:lnTo>
                  <a:lnTo>
                    <a:pt x="957" y="326"/>
                  </a:lnTo>
                  <a:lnTo>
                    <a:pt x="957" y="321"/>
                  </a:lnTo>
                  <a:lnTo>
                    <a:pt x="957" y="313"/>
                  </a:lnTo>
                  <a:lnTo>
                    <a:pt x="959" y="305"/>
                  </a:lnTo>
                  <a:lnTo>
                    <a:pt x="959" y="300"/>
                  </a:lnTo>
                  <a:lnTo>
                    <a:pt x="964" y="269"/>
                  </a:lnTo>
                  <a:lnTo>
                    <a:pt x="967" y="233"/>
                  </a:lnTo>
                  <a:lnTo>
                    <a:pt x="972" y="199"/>
                  </a:lnTo>
                  <a:lnTo>
                    <a:pt x="972" y="176"/>
                  </a:lnTo>
                  <a:lnTo>
                    <a:pt x="969" y="135"/>
                  </a:lnTo>
                  <a:lnTo>
                    <a:pt x="959" y="104"/>
                  </a:lnTo>
                  <a:lnTo>
                    <a:pt x="942" y="81"/>
                  </a:lnTo>
                  <a:lnTo>
                    <a:pt x="919" y="65"/>
                  </a:lnTo>
                  <a:lnTo>
                    <a:pt x="886" y="55"/>
                  </a:lnTo>
                  <a:lnTo>
                    <a:pt x="849" y="49"/>
                  </a:lnTo>
                  <a:lnTo>
                    <a:pt x="804" y="47"/>
                  </a:lnTo>
                  <a:lnTo>
                    <a:pt x="748" y="47"/>
                  </a:lnTo>
                  <a:lnTo>
                    <a:pt x="721" y="47"/>
                  </a:lnTo>
                  <a:lnTo>
                    <a:pt x="693" y="47"/>
                  </a:lnTo>
                  <a:lnTo>
                    <a:pt x="668" y="49"/>
                  </a:lnTo>
                  <a:lnTo>
                    <a:pt x="653" y="52"/>
                  </a:lnTo>
                  <a:lnTo>
                    <a:pt x="640" y="55"/>
                  </a:lnTo>
                  <a:lnTo>
                    <a:pt x="633" y="65"/>
                  </a:lnTo>
                  <a:lnTo>
                    <a:pt x="625" y="81"/>
                  </a:lnTo>
                  <a:lnTo>
                    <a:pt x="618" y="109"/>
                  </a:lnTo>
                  <a:lnTo>
                    <a:pt x="618" y="109"/>
                  </a:lnTo>
                  <a:lnTo>
                    <a:pt x="414" y="944"/>
                  </a:lnTo>
                  <a:lnTo>
                    <a:pt x="412" y="954"/>
                  </a:lnTo>
                  <a:lnTo>
                    <a:pt x="409" y="962"/>
                  </a:lnTo>
                  <a:lnTo>
                    <a:pt x="409" y="969"/>
                  </a:lnTo>
                  <a:lnTo>
                    <a:pt x="409" y="972"/>
                  </a:lnTo>
                  <a:lnTo>
                    <a:pt x="409" y="975"/>
                  </a:lnTo>
                  <a:lnTo>
                    <a:pt x="412" y="990"/>
                  </a:lnTo>
                  <a:lnTo>
                    <a:pt x="419" y="998"/>
                  </a:lnTo>
                  <a:lnTo>
                    <a:pt x="437" y="1006"/>
                  </a:lnTo>
                  <a:lnTo>
                    <a:pt x="465" y="1008"/>
                  </a:lnTo>
                  <a:lnTo>
                    <a:pt x="500" y="1011"/>
                  </a:lnTo>
                  <a:lnTo>
                    <a:pt x="530" y="1011"/>
                  </a:lnTo>
                  <a:lnTo>
                    <a:pt x="563" y="1011"/>
                  </a:lnTo>
                  <a:lnTo>
                    <a:pt x="593" y="1011"/>
                  </a:lnTo>
                  <a:lnTo>
                    <a:pt x="610" y="1016"/>
                  </a:lnTo>
                  <a:lnTo>
                    <a:pt x="615" y="1029"/>
                  </a:lnTo>
                  <a:lnTo>
                    <a:pt x="613" y="1039"/>
                  </a:lnTo>
                  <a:lnTo>
                    <a:pt x="613" y="1047"/>
                  </a:lnTo>
                  <a:lnTo>
                    <a:pt x="608" y="1052"/>
                  </a:lnTo>
                  <a:lnTo>
                    <a:pt x="603" y="1057"/>
                  </a:lnTo>
                  <a:lnTo>
                    <a:pt x="598" y="1060"/>
                  </a:lnTo>
                  <a:lnTo>
                    <a:pt x="593" y="1060"/>
                  </a:lnTo>
                  <a:lnTo>
                    <a:pt x="588" y="1060"/>
                  </a:lnTo>
                  <a:lnTo>
                    <a:pt x="583" y="1060"/>
                  </a:lnTo>
                  <a:lnTo>
                    <a:pt x="515" y="1060"/>
                  </a:lnTo>
                  <a:lnTo>
                    <a:pt x="447" y="1057"/>
                  </a:lnTo>
                  <a:lnTo>
                    <a:pt x="384" y="1057"/>
                  </a:lnTo>
                  <a:lnTo>
                    <a:pt x="319" y="1055"/>
                  </a:lnTo>
                  <a:lnTo>
                    <a:pt x="256" y="1057"/>
                  </a:lnTo>
                  <a:lnTo>
                    <a:pt x="191" y="1057"/>
                  </a:lnTo>
                  <a:lnTo>
                    <a:pt x="128" y="1060"/>
                  </a:lnTo>
                  <a:lnTo>
                    <a:pt x="66" y="1060"/>
                  </a:lnTo>
                  <a:lnTo>
                    <a:pt x="60" y="1060"/>
                  </a:lnTo>
                  <a:lnTo>
                    <a:pt x="55" y="1060"/>
                  </a:lnTo>
                  <a:lnTo>
                    <a:pt x="50" y="1060"/>
                  </a:lnTo>
                  <a:lnTo>
                    <a:pt x="48" y="1057"/>
                  </a:lnTo>
                  <a:lnTo>
                    <a:pt x="43" y="1055"/>
                  </a:lnTo>
                  <a:lnTo>
                    <a:pt x="40" y="1049"/>
                  </a:lnTo>
                  <a:lnTo>
                    <a:pt x="40" y="1042"/>
                  </a:lnTo>
                  <a:lnTo>
                    <a:pt x="43" y="1024"/>
                  </a:lnTo>
                  <a:lnTo>
                    <a:pt x="50" y="1016"/>
                  </a:lnTo>
                  <a:lnTo>
                    <a:pt x="71" y="1011"/>
                  </a:lnTo>
                  <a:lnTo>
                    <a:pt x="103" y="1011"/>
                  </a:lnTo>
                  <a:lnTo>
                    <a:pt x="158" y="1011"/>
                  </a:lnTo>
                  <a:lnTo>
                    <a:pt x="199" y="1008"/>
                  </a:lnTo>
                  <a:lnTo>
                    <a:pt x="229" y="1003"/>
                  </a:lnTo>
                  <a:lnTo>
                    <a:pt x="251" y="995"/>
                  </a:lnTo>
                  <a:lnTo>
                    <a:pt x="266" y="985"/>
                  </a:lnTo>
                  <a:lnTo>
                    <a:pt x="274" y="972"/>
                  </a:lnTo>
                  <a:lnTo>
                    <a:pt x="281" y="956"/>
                  </a:lnTo>
                  <a:lnTo>
                    <a:pt x="286" y="938"/>
                  </a:lnTo>
                  <a:lnTo>
                    <a:pt x="490" y="99"/>
                  </a:lnTo>
                  <a:lnTo>
                    <a:pt x="492" y="93"/>
                  </a:lnTo>
                  <a:lnTo>
                    <a:pt x="495" y="88"/>
                  </a:lnTo>
                  <a:lnTo>
                    <a:pt x="495" y="81"/>
                  </a:lnTo>
                  <a:lnTo>
                    <a:pt x="497" y="73"/>
                  </a:lnTo>
                  <a:lnTo>
                    <a:pt x="497" y="68"/>
                  </a:lnTo>
                  <a:lnTo>
                    <a:pt x="497" y="57"/>
                  </a:lnTo>
                  <a:lnTo>
                    <a:pt x="492" y="52"/>
                  </a:lnTo>
                  <a:lnTo>
                    <a:pt x="480" y="47"/>
                  </a:lnTo>
                  <a:lnTo>
                    <a:pt x="455" y="47"/>
                  </a:lnTo>
                  <a:lnTo>
                    <a:pt x="394" y="47"/>
                  </a:lnTo>
                  <a:lnTo>
                    <a:pt x="327" y="47"/>
                  </a:lnTo>
                  <a:lnTo>
                    <a:pt x="269" y="52"/>
                  </a:lnTo>
                  <a:lnTo>
                    <a:pt x="221" y="62"/>
                  </a:lnTo>
                  <a:lnTo>
                    <a:pt x="183" y="81"/>
                  </a:lnTo>
                  <a:lnTo>
                    <a:pt x="151" y="106"/>
                  </a:lnTo>
                  <a:lnTo>
                    <a:pt x="123" y="140"/>
                  </a:lnTo>
                  <a:lnTo>
                    <a:pt x="98" y="186"/>
                  </a:lnTo>
                  <a:lnTo>
                    <a:pt x="73" y="246"/>
                  </a:lnTo>
                  <a:lnTo>
                    <a:pt x="48" y="318"/>
                  </a:lnTo>
                  <a:lnTo>
                    <a:pt x="43" y="329"/>
                  </a:lnTo>
                  <a:lnTo>
                    <a:pt x="38" y="339"/>
                  </a:lnTo>
                  <a:lnTo>
                    <a:pt x="35" y="344"/>
                  </a:lnTo>
                  <a:lnTo>
                    <a:pt x="30" y="349"/>
                  </a:lnTo>
                  <a:lnTo>
                    <a:pt x="28" y="352"/>
                  </a:lnTo>
                  <a:lnTo>
                    <a:pt x="20" y="352"/>
                  </a:lnTo>
                  <a:lnTo>
                    <a:pt x="13" y="352"/>
                  </a:lnTo>
                  <a:lnTo>
                    <a:pt x="8" y="349"/>
                  </a:lnTo>
                  <a:lnTo>
                    <a:pt x="5" y="344"/>
                  </a:lnTo>
                  <a:lnTo>
                    <a:pt x="3" y="339"/>
                  </a:lnTo>
                  <a:lnTo>
                    <a:pt x="0" y="336"/>
                  </a:lnTo>
                  <a:lnTo>
                    <a:pt x="3" y="331"/>
                  </a:lnTo>
                  <a:lnTo>
                    <a:pt x="3" y="326"/>
                  </a:lnTo>
                  <a:lnTo>
                    <a:pt x="5" y="321"/>
                  </a:lnTo>
                  <a:lnTo>
                    <a:pt x="8" y="313"/>
                  </a:lnTo>
                  <a:lnTo>
                    <a:pt x="10" y="308"/>
                  </a:lnTo>
                  <a:lnTo>
                    <a:pt x="10" y="305"/>
                  </a:lnTo>
                  <a:lnTo>
                    <a:pt x="103" y="29"/>
                  </a:lnTo>
                  <a:lnTo>
                    <a:pt x="111" y="13"/>
                  </a:lnTo>
                  <a:lnTo>
                    <a:pt x="118" y="3"/>
                  </a:lnTo>
                  <a:lnTo>
                    <a:pt x="131" y="0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65" name="Freeform 41"/>
            <p:cNvSpPr>
              <a:spLocks noEditPoints="1"/>
            </p:cNvSpPr>
            <p:nvPr/>
          </p:nvSpPr>
          <p:spPr bwMode="auto">
            <a:xfrm>
              <a:off x="7969" y="3778"/>
              <a:ext cx="545" cy="1104"/>
            </a:xfrm>
            <a:custGeom>
              <a:avLst/>
              <a:gdLst/>
              <a:ahLst/>
              <a:cxnLst>
                <a:cxn ang="0">
                  <a:pos x="284" y="946"/>
                </a:cxn>
                <a:cxn ang="0">
                  <a:pos x="326" y="990"/>
                </a:cxn>
                <a:cxn ang="0">
                  <a:pos x="326" y="1055"/>
                </a:cxn>
                <a:cxn ang="0">
                  <a:pos x="284" y="1099"/>
                </a:cxn>
                <a:cxn ang="0">
                  <a:pos x="221" y="1099"/>
                </a:cxn>
                <a:cxn ang="0">
                  <a:pos x="178" y="1055"/>
                </a:cxn>
                <a:cxn ang="0">
                  <a:pos x="178" y="990"/>
                </a:cxn>
                <a:cxn ang="0">
                  <a:pos x="221" y="946"/>
                </a:cxn>
                <a:cxn ang="0">
                  <a:pos x="259" y="0"/>
                </a:cxn>
                <a:cxn ang="0">
                  <a:pos x="377" y="13"/>
                </a:cxn>
                <a:cxn ang="0">
                  <a:pos x="457" y="47"/>
                </a:cxn>
                <a:cxn ang="0">
                  <a:pos x="510" y="96"/>
                </a:cxn>
                <a:cxn ang="0">
                  <a:pos x="537" y="156"/>
                </a:cxn>
                <a:cxn ang="0">
                  <a:pos x="545" y="212"/>
                </a:cxn>
                <a:cxn ang="0">
                  <a:pos x="525" y="300"/>
                </a:cxn>
                <a:cxn ang="0">
                  <a:pos x="475" y="365"/>
                </a:cxn>
                <a:cxn ang="0">
                  <a:pos x="427" y="401"/>
                </a:cxn>
                <a:cxn ang="0">
                  <a:pos x="367" y="463"/>
                </a:cxn>
                <a:cxn ang="0">
                  <a:pos x="311" y="546"/>
                </a:cxn>
                <a:cxn ang="0">
                  <a:pos x="279" y="652"/>
                </a:cxn>
                <a:cxn ang="0">
                  <a:pos x="274" y="768"/>
                </a:cxn>
                <a:cxn ang="0">
                  <a:pos x="269" y="801"/>
                </a:cxn>
                <a:cxn ang="0">
                  <a:pos x="251" y="812"/>
                </a:cxn>
                <a:cxn ang="0">
                  <a:pos x="239" y="807"/>
                </a:cxn>
                <a:cxn ang="0">
                  <a:pos x="236" y="796"/>
                </a:cxn>
                <a:cxn ang="0">
                  <a:pos x="234" y="773"/>
                </a:cxn>
                <a:cxn ang="0">
                  <a:pos x="236" y="652"/>
                </a:cxn>
                <a:cxn ang="0">
                  <a:pos x="264" y="533"/>
                </a:cxn>
                <a:cxn ang="0">
                  <a:pos x="324" y="409"/>
                </a:cxn>
                <a:cxn ang="0">
                  <a:pos x="382" y="336"/>
                </a:cxn>
                <a:cxn ang="0">
                  <a:pos x="404" y="300"/>
                </a:cxn>
                <a:cxn ang="0">
                  <a:pos x="417" y="243"/>
                </a:cxn>
                <a:cxn ang="0">
                  <a:pos x="419" y="179"/>
                </a:cxn>
                <a:cxn ang="0">
                  <a:pos x="412" y="130"/>
                </a:cxn>
                <a:cxn ang="0">
                  <a:pos x="392" y="83"/>
                </a:cxn>
                <a:cxn ang="0">
                  <a:pos x="342" y="47"/>
                </a:cxn>
                <a:cxn ang="0">
                  <a:pos x="254" y="34"/>
                </a:cxn>
                <a:cxn ang="0">
                  <a:pos x="183" y="42"/>
                </a:cxn>
                <a:cxn ang="0">
                  <a:pos x="113" y="75"/>
                </a:cxn>
                <a:cxn ang="0">
                  <a:pos x="55" y="140"/>
                </a:cxn>
                <a:cxn ang="0">
                  <a:pos x="80" y="143"/>
                </a:cxn>
                <a:cxn ang="0">
                  <a:pos x="111" y="153"/>
                </a:cxn>
                <a:cxn ang="0">
                  <a:pos x="136" y="184"/>
                </a:cxn>
                <a:cxn ang="0">
                  <a:pos x="133" y="238"/>
                </a:cxn>
                <a:cxn ang="0">
                  <a:pos x="98" y="277"/>
                </a:cxn>
                <a:cxn ang="0">
                  <a:pos x="48" y="280"/>
                </a:cxn>
                <a:cxn ang="0">
                  <a:pos x="13" y="256"/>
                </a:cxn>
                <a:cxn ang="0">
                  <a:pos x="0" y="207"/>
                </a:cxn>
                <a:cxn ang="0">
                  <a:pos x="18" y="132"/>
                </a:cxn>
                <a:cxn ang="0">
                  <a:pos x="68" y="65"/>
                </a:cxn>
                <a:cxn ang="0">
                  <a:pos x="148" y="19"/>
                </a:cxn>
                <a:cxn ang="0">
                  <a:pos x="259" y="0"/>
                </a:cxn>
              </a:cxnLst>
              <a:rect l="0" t="0" r="r" b="b"/>
              <a:pathLst>
                <a:path w="545" h="1104">
                  <a:moveTo>
                    <a:pt x="251" y="938"/>
                  </a:moveTo>
                  <a:lnTo>
                    <a:pt x="284" y="946"/>
                  </a:lnTo>
                  <a:lnTo>
                    <a:pt x="309" y="964"/>
                  </a:lnTo>
                  <a:lnTo>
                    <a:pt x="326" y="990"/>
                  </a:lnTo>
                  <a:lnTo>
                    <a:pt x="331" y="1021"/>
                  </a:lnTo>
                  <a:lnTo>
                    <a:pt x="326" y="1055"/>
                  </a:lnTo>
                  <a:lnTo>
                    <a:pt x="309" y="1081"/>
                  </a:lnTo>
                  <a:lnTo>
                    <a:pt x="284" y="1099"/>
                  </a:lnTo>
                  <a:lnTo>
                    <a:pt x="251" y="1104"/>
                  </a:lnTo>
                  <a:lnTo>
                    <a:pt x="221" y="1099"/>
                  </a:lnTo>
                  <a:lnTo>
                    <a:pt x="196" y="1081"/>
                  </a:lnTo>
                  <a:lnTo>
                    <a:pt x="178" y="1055"/>
                  </a:lnTo>
                  <a:lnTo>
                    <a:pt x="171" y="1021"/>
                  </a:lnTo>
                  <a:lnTo>
                    <a:pt x="178" y="990"/>
                  </a:lnTo>
                  <a:lnTo>
                    <a:pt x="196" y="964"/>
                  </a:lnTo>
                  <a:lnTo>
                    <a:pt x="221" y="946"/>
                  </a:lnTo>
                  <a:lnTo>
                    <a:pt x="251" y="938"/>
                  </a:lnTo>
                  <a:close/>
                  <a:moveTo>
                    <a:pt x="259" y="0"/>
                  </a:moveTo>
                  <a:lnTo>
                    <a:pt x="321" y="3"/>
                  </a:lnTo>
                  <a:lnTo>
                    <a:pt x="377" y="13"/>
                  </a:lnTo>
                  <a:lnTo>
                    <a:pt x="422" y="29"/>
                  </a:lnTo>
                  <a:lnTo>
                    <a:pt x="457" y="47"/>
                  </a:lnTo>
                  <a:lnTo>
                    <a:pt x="487" y="70"/>
                  </a:lnTo>
                  <a:lnTo>
                    <a:pt x="510" y="96"/>
                  </a:lnTo>
                  <a:lnTo>
                    <a:pt x="527" y="125"/>
                  </a:lnTo>
                  <a:lnTo>
                    <a:pt x="537" y="156"/>
                  </a:lnTo>
                  <a:lnTo>
                    <a:pt x="545" y="184"/>
                  </a:lnTo>
                  <a:lnTo>
                    <a:pt x="545" y="212"/>
                  </a:lnTo>
                  <a:lnTo>
                    <a:pt x="540" y="259"/>
                  </a:lnTo>
                  <a:lnTo>
                    <a:pt x="525" y="300"/>
                  </a:lnTo>
                  <a:lnTo>
                    <a:pt x="502" y="336"/>
                  </a:lnTo>
                  <a:lnTo>
                    <a:pt x="475" y="365"/>
                  </a:lnTo>
                  <a:lnTo>
                    <a:pt x="452" y="380"/>
                  </a:lnTo>
                  <a:lnTo>
                    <a:pt x="427" y="401"/>
                  </a:lnTo>
                  <a:lnTo>
                    <a:pt x="397" y="429"/>
                  </a:lnTo>
                  <a:lnTo>
                    <a:pt x="367" y="463"/>
                  </a:lnTo>
                  <a:lnTo>
                    <a:pt x="339" y="502"/>
                  </a:lnTo>
                  <a:lnTo>
                    <a:pt x="311" y="546"/>
                  </a:lnTo>
                  <a:lnTo>
                    <a:pt x="291" y="595"/>
                  </a:lnTo>
                  <a:lnTo>
                    <a:pt x="279" y="652"/>
                  </a:lnTo>
                  <a:lnTo>
                    <a:pt x="274" y="714"/>
                  </a:lnTo>
                  <a:lnTo>
                    <a:pt x="274" y="768"/>
                  </a:lnTo>
                  <a:lnTo>
                    <a:pt x="271" y="786"/>
                  </a:lnTo>
                  <a:lnTo>
                    <a:pt x="269" y="801"/>
                  </a:lnTo>
                  <a:lnTo>
                    <a:pt x="264" y="809"/>
                  </a:lnTo>
                  <a:lnTo>
                    <a:pt x="251" y="812"/>
                  </a:lnTo>
                  <a:lnTo>
                    <a:pt x="244" y="809"/>
                  </a:lnTo>
                  <a:lnTo>
                    <a:pt x="239" y="807"/>
                  </a:lnTo>
                  <a:lnTo>
                    <a:pt x="236" y="801"/>
                  </a:lnTo>
                  <a:lnTo>
                    <a:pt x="236" y="796"/>
                  </a:lnTo>
                  <a:lnTo>
                    <a:pt x="234" y="786"/>
                  </a:lnTo>
                  <a:lnTo>
                    <a:pt x="234" y="773"/>
                  </a:lnTo>
                  <a:lnTo>
                    <a:pt x="234" y="703"/>
                  </a:lnTo>
                  <a:lnTo>
                    <a:pt x="236" y="652"/>
                  </a:lnTo>
                  <a:lnTo>
                    <a:pt x="246" y="592"/>
                  </a:lnTo>
                  <a:lnTo>
                    <a:pt x="264" y="533"/>
                  </a:lnTo>
                  <a:lnTo>
                    <a:pt x="289" y="471"/>
                  </a:lnTo>
                  <a:lnTo>
                    <a:pt x="324" y="409"/>
                  </a:lnTo>
                  <a:lnTo>
                    <a:pt x="369" y="349"/>
                  </a:lnTo>
                  <a:lnTo>
                    <a:pt x="382" y="336"/>
                  </a:lnTo>
                  <a:lnTo>
                    <a:pt x="394" y="318"/>
                  </a:lnTo>
                  <a:lnTo>
                    <a:pt x="404" y="300"/>
                  </a:lnTo>
                  <a:lnTo>
                    <a:pt x="412" y="274"/>
                  </a:lnTo>
                  <a:lnTo>
                    <a:pt x="417" y="243"/>
                  </a:lnTo>
                  <a:lnTo>
                    <a:pt x="419" y="202"/>
                  </a:lnTo>
                  <a:lnTo>
                    <a:pt x="419" y="179"/>
                  </a:lnTo>
                  <a:lnTo>
                    <a:pt x="417" y="156"/>
                  </a:lnTo>
                  <a:lnTo>
                    <a:pt x="412" y="130"/>
                  </a:lnTo>
                  <a:lnTo>
                    <a:pt x="404" y="106"/>
                  </a:lnTo>
                  <a:lnTo>
                    <a:pt x="392" y="83"/>
                  </a:lnTo>
                  <a:lnTo>
                    <a:pt x="369" y="62"/>
                  </a:lnTo>
                  <a:lnTo>
                    <a:pt x="342" y="47"/>
                  </a:lnTo>
                  <a:lnTo>
                    <a:pt x="304" y="37"/>
                  </a:lnTo>
                  <a:lnTo>
                    <a:pt x="254" y="34"/>
                  </a:lnTo>
                  <a:lnTo>
                    <a:pt x="219" y="37"/>
                  </a:lnTo>
                  <a:lnTo>
                    <a:pt x="183" y="42"/>
                  </a:lnTo>
                  <a:lnTo>
                    <a:pt x="146" y="55"/>
                  </a:lnTo>
                  <a:lnTo>
                    <a:pt x="113" y="75"/>
                  </a:lnTo>
                  <a:lnTo>
                    <a:pt x="80" y="104"/>
                  </a:lnTo>
                  <a:lnTo>
                    <a:pt x="55" y="140"/>
                  </a:lnTo>
                  <a:lnTo>
                    <a:pt x="65" y="140"/>
                  </a:lnTo>
                  <a:lnTo>
                    <a:pt x="80" y="143"/>
                  </a:lnTo>
                  <a:lnTo>
                    <a:pt x="96" y="145"/>
                  </a:lnTo>
                  <a:lnTo>
                    <a:pt x="111" y="153"/>
                  </a:lnTo>
                  <a:lnTo>
                    <a:pt x="126" y="166"/>
                  </a:lnTo>
                  <a:lnTo>
                    <a:pt x="136" y="184"/>
                  </a:lnTo>
                  <a:lnTo>
                    <a:pt x="138" y="212"/>
                  </a:lnTo>
                  <a:lnTo>
                    <a:pt x="133" y="238"/>
                  </a:lnTo>
                  <a:lnTo>
                    <a:pt x="121" y="261"/>
                  </a:lnTo>
                  <a:lnTo>
                    <a:pt x="98" y="277"/>
                  </a:lnTo>
                  <a:lnTo>
                    <a:pt x="68" y="282"/>
                  </a:lnTo>
                  <a:lnTo>
                    <a:pt x="48" y="280"/>
                  </a:lnTo>
                  <a:lnTo>
                    <a:pt x="28" y="272"/>
                  </a:lnTo>
                  <a:lnTo>
                    <a:pt x="13" y="256"/>
                  </a:lnTo>
                  <a:lnTo>
                    <a:pt x="3" y="236"/>
                  </a:lnTo>
                  <a:lnTo>
                    <a:pt x="0" y="207"/>
                  </a:lnTo>
                  <a:lnTo>
                    <a:pt x="3" y="168"/>
                  </a:lnTo>
                  <a:lnTo>
                    <a:pt x="18" y="132"/>
                  </a:lnTo>
                  <a:lnTo>
                    <a:pt x="38" y="96"/>
                  </a:lnTo>
                  <a:lnTo>
                    <a:pt x="68" y="65"/>
                  </a:lnTo>
                  <a:lnTo>
                    <a:pt x="103" y="39"/>
                  </a:lnTo>
                  <a:lnTo>
                    <a:pt x="148" y="19"/>
                  </a:lnTo>
                  <a:lnTo>
                    <a:pt x="201" y="3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Reduction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Given any instance of EXACT 3-COVER, we define an instance of SNDP as follows:</a:t>
            </a:r>
          </a:p>
          <a:p>
            <a:endParaRPr lang="en-US" altLang="zh-TW" dirty="0" smtClean="0"/>
          </a:p>
        </p:txBody>
      </p:sp>
      <p:grpSp>
        <p:nvGrpSpPr>
          <p:cNvPr id="4" name="Group 345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043609" y="2535391"/>
            <a:ext cx="6335047" cy="3197865"/>
            <a:chOff x="802" y="1362"/>
            <a:chExt cx="29648" cy="14966"/>
          </a:xfrm>
        </p:grpSpPr>
        <p:sp>
          <p:nvSpPr>
            <p:cNvPr id="5" name="Freeform 347"/>
            <p:cNvSpPr>
              <a:spLocks/>
            </p:cNvSpPr>
            <p:nvPr/>
          </p:nvSpPr>
          <p:spPr bwMode="auto">
            <a:xfrm>
              <a:off x="811" y="1399"/>
              <a:ext cx="1080" cy="1064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55" y="0"/>
                </a:cxn>
                <a:cxn ang="0">
                  <a:pos x="381" y="0"/>
                </a:cxn>
                <a:cxn ang="0">
                  <a:pos x="400" y="0"/>
                </a:cxn>
                <a:cxn ang="0">
                  <a:pos x="400" y="27"/>
                </a:cxn>
                <a:cxn ang="0">
                  <a:pos x="381" y="36"/>
                </a:cxn>
                <a:cxn ang="0">
                  <a:pos x="327" y="45"/>
                </a:cxn>
                <a:cxn ang="0">
                  <a:pos x="282" y="63"/>
                </a:cxn>
                <a:cxn ang="0">
                  <a:pos x="263" y="91"/>
                </a:cxn>
                <a:cxn ang="0">
                  <a:pos x="835" y="154"/>
                </a:cxn>
                <a:cxn ang="0">
                  <a:pos x="835" y="136"/>
                </a:cxn>
                <a:cxn ang="0">
                  <a:pos x="853" y="109"/>
                </a:cxn>
                <a:cxn ang="0">
                  <a:pos x="853" y="72"/>
                </a:cxn>
                <a:cxn ang="0">
                  <a:pos x="808" y="45"/>
                </a:cxn>
                <a:cxn ang="0">
                  <a:pos x="772" y="36"/>
                </a:cxn>
                <a:cxn ang="0">
                  <a:pos x="763" y="36"/>
                </a:cxn>
                <a:cxn ang="0">
                  <a:pos x="763" y="9"/>
                </a:cxn>
                <a:cxn ang="0">
                  <a:pos x="781" y="0"/>
                </a:cxn>
                <a:cxn ang="0">
                  <a:pos x="935" y="0"/>
                </a:cxn>
                <a:cxn ang="0">
                  <a:pos x="1062" y="0"/>
                </a:cxn>
                <a:cxn ang="0">
                  <a:pos x="1080" y="0"/>
                </a:cxn>
                <a:cxn ang="0">
                  <a:pos x="1080" y="18"/>
                </a:cxn>
                <a:cxn ang="0">
                  <a:pos x="1071" y="36"/>
                </a:cxn>
                <a:cxn ang="0">
                  <a:pos x="1017" y="45"/>
                </a:cxn>
                <a:cxn ang="0">
                  <a:pos x="926" y="100"/>
                </a:cxn>
                <a:cxn ang="0">
                  <a:pos x="871" y="163"/>
                </a:cxn>
                <a:cxn ang="0">
                  <a:pos x="318" y="1055"/>
                </a:cxn>
                <a:cxn ang="0">
                  <a:pos x="282" y="1064"/>
                </a:cxn>
                <a:cxn ang="0">
                  <a:pos x="263" y="1055"/>
                </a:cxn>
                <a:cxn ang="0">
                  <a:pos x="254" y="1028"/>
                </a:cxn>
                <a:cxn ang="0">
                  <a:pos x="127" y="72"/>
                </a:cxn>
                <a:cxn ang="0">
                  <a:pos x="118" y="54"/>
                </a:cxn>
                <a:cxn ang="0">
                  <a:pos x="82" y="45"/>
                </a:cxn>
                <a:cxn ang="0">
                  <a:pos x="27" y="36"/>
                </a:cxn>
                <a:cxn ang="0">
                  <a:pos x="9" y="36"/>
                </a:cxn>
                <a:cxn ang="0">
                  <a:pos x="9" y="9"/>
                </a:cxn>
                <a:cxn ang="0">
                  <a:pos x="27" y="0"/>
                </a:cxn>
              </a:cxnLst>
              <a:rect l="0" t="0" r="r" b="b"/>
              <a:pathLst>
                <a:path w="1080" h="1064">
                  <a:moveTo>
                    <a:pt x="37" y="0"/>
                  </a:moveTo>
                  <a:lnTo>
                    <a:pt x="73" y="0"/>
                  </a:lnTo>
                  <a:lnTo>
                    <a:pt x="118" y="0"/>
                  </a:lnTo>
                  <a:lnTo>
                    <a:pt x="155" y="0"/>
                  </a:lnTo>
                  <a:lnTo>
                    <a:pt x="200" y="0"/>
                  </a:lnTo>
                  <a:lnTo>
                    <a:pt x="381" y="0"/>
                  </a:lnTo>
                  <a:lnTo>
                    <a:pt x="391" y="0"/>
                  </a:lnTo>
                  <a:lnTo>
                    <a:pt x="400" y="0"/>
                  </a:lnTo>
                  <a:lnTo>
                    <a:pt x="409" y="9"/>
                  </a:lnTo>
                  <a:lnTo>
                    <a:pt x="400" y="27"/>
                  </a:lnTo>
                  <a:lnTo>
                    <a:pt x="391" y="36"/>
                  </a:lnTo>
                  <a:lnTo>
                    <a:pt x="381" y="36"/>
                  </a:lnTo>
                  <a:lnTo>
                    <a:pt x="372" y="36"/>
                  </a:lnTo>
                  <a:lnTo>
                    <a:pt x="327" y="45"/>
                  </a:lnTo>
                  <a:lnTo>
                    <a:pt x="300" y="45"/>
                  </a:lnTo>
                  <a:lnTo>
                    <a:pt x="282" y="63"/>
                  </a:lnTo>
                  <a:lnTo>
                    <a:pt x="263" y="72"/>
                  </a:lnTo>
                  <a:lnTo>
                    <a:pt x="263" y="91"/>
                  </a:lnTo>
                  <a:lnTo>
                    <a:pt x="363" y="891"/>
                  </a:lnTo>
                  <a:lnTo>
                    <a:pt x="835" y="154"/>
                  </a:lnTo>
                  <a:lnTo>
                    <a:pt x="835" y="145"/>
                  </a:lnTo>
                  <a:lnTo>
                    <a:pt x="835" y="136"/>
                  </a:lnTo>
                  <a:lnTo>
                    <a:pt x="844" y="118"/>
                  </a:lnTo>
                  <a:lnTo>
                    <a:pt x="853" y="109"/>
                  </a:lnTo>
                  <a:lnTo>
                    <a:pt x="853" y="91"/>
                  </a:lnTo>
                  <a:lnTo>
                    <a:pt x="853" y="72"/>
                  </a:lnTo>
                  <a:lnTo>
                    <a:pt x="835" y="54"/>
                  </a:lnTo>
                  <a:lnTo>
                    <a:pt x="808" y="45"/>
                  </a:lnTo>
                  <a:lnTo>
                    <a:pt x="781" y="36"/>
                  </a:lnTo>
                  <a:lnTo>
                    <a:pt x="772" y="36"/>
                  </a:lnTo>
                  <a:lnTo>
                    <a:pt x="772" y="36"/>
                  </a:lnTo>
                  <a:lnTo>
                    <a:pt x="763" y="36"/>
                  </a:lnTo>
                  <a:lnTo>
                    <a:pt x="763" y="27"/>
                  </a:lnTo>
                  <a:lnTo>
                    <a:pt x="763" y="9"/>
                  </a:lnTo>
                  <a:lnTo>
                    <a:pt x="772" y="0"/>
                  </a:lnTo>
                  <a:lnTo>
                    <a:pt x="781" y="0"/>
                  </a:lnTo>
                  <a:lnTo>
                    <a:pt x="790" y="0"/>
                  </a:lnTo>
                  <a:lnTo>
                    <a:pt x="935" y="0"/>
                  </a:lnTo>
                  <a:lnTo>
                    <a:pt x="999" y="0"/>
                  </a:lnTo>
                  <a:lnTo>
                    <a:pt x="1062" y="0"/>
                  </a:lnTo>
                  <a:lnTo>
                    <a:pt x="1071" y="0"/>
                  </a:lnTo>
                  <a:lnTo>
                    <a:pt x="1080" y="0"/>
                  </a:lnTo>
                  <a:lnTo>
                    <a:pt x="1080" y="9"/>
                  </a:lnTo>
                  <a:lnTo>
                    <a:pt x="1080" y="18"/>
                  </a:lnTo>
                  <a:lnTo>
                    <a:pt x="1080" y="27"/>
                  </a:lnTo>
                  <a:lnTo>
                    <a:pt x="1071" y="36"/>
                  </a:lnTo>
                  <a:lnTo>
                    <a:pt x="1062" y="36"/>
                  </a:lnTo>
                  <a:lnTo>
                    <a:pt x="1017" y="45"/>
                  </a:lnTo>
                  <a:lnTo>
                    <a:pt x="971" y="63"/>
                  </a:lnTo>
                  <a:lnTo>
                    <a:pt x="926" y="100"/>
                  </a:lnTo>
                  <a:lnTo>
                    <a:pt x="871" y="163"/>
                  </a:lnTo>
                  <a:lnTo>
                    <a:pt x="871" y="163"/>
                  </a:lnTo>
                  <a:lnTo>
                    <a:pt x="327" y="1037"/>
                  </a:lnTo>
                  <a:lnTo>
                    <a:pt x="318" y="1055"/>
                  </a:lnTo>
                  <a:lnTo>
                    <a:pt x="300" y="1055"/>
                  </a:lnTo>
                  <a:lnTo>
                    <a:pt x="282" y="1064"/>
                  </a:lnTo>
                  <a:lnTo>
                    <a:pt x="273" y="1064"/>
                  </a:lnTo>
                  <a:lnTo>
                    <a:pt x="263" y="1055"/>
                  </a:lnTo>
                  <a:lnTo>
                    <a:pt x="254" y="1046"/>
                  </a:lnTo>
                  <a:lnTo>
                    <a:pt x="254" y="1028"/>
                  </a:lnTo>
                  <a:lnTo>
                    <a:pt x="136" y="91"/>
                  </a:lnTo>
                  <a:lnTo>
                    <a:pt x="127" y="72"/>
                  </a:lnTo>
                  <a:lnTo>
                    <a:pt x="127" y="63"/>
                  </a:lnTo>
                  <a:lnTo>
                    <a:pt x="118" y="54"/>
                  </a:lnTo>
                  <a:lnTo>
                    <a:pt x="100" y="45"/>
                  </a:lnTo>
                  <a:lnTo>
                    <a:pt x="82" y="45"/>
                  </a:lnTo>
                  <a:lnTo>
                    <a:pt x="46" y="36"/>
                  </a:lnTo>
                  <a:lnTo>
                    <a:pt x="27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0" y="27"/>
                  </a:lnTo>
                  <a:lnTo>
                    <a:pt x="9" y="9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" name="Freeform 348"/>
            <p:cNvSpPr>
              <a:spLocks noEditPoints="1"/>
            </p:cNvSpPr>
            <p:nvPr/>
          </p:nvSpPr>
          <p:spPr bwMode="auto">
            <a:xfrm>
              <a:off x="2454" y="1872"/>
              <a:ext cx="1007" cy="355"/>
            </a:xfrm>
            <a:custGeom>
              <a:avLst/>
              <a:gdLst/>
              <a:ahLst/>
              <a:cxnLst>
                <a:cxn ang="0">
                  <a:pos x="54" y="291"/>
                </a:cxn>
                <a:cxn ang="0">
                  <a:pos x="953" y="291"/>
                </a:cxn>
                <a:cxn ang="0">
                  <a:pos x="971" y="291"/>
                </a:cxn>
                <a:cxn ang="0">
                  <a:pos x="980" y="300"/>
                </a:cxn>
                <a:cxn ang="0">
                  <a:pos x="998" y="300"/>
                </a:cxn>
                <a:cxn ang="0">
                  <a:pos x="1007" y="309"/>
                </a:cxn>
                <a:cxn ang="0">
                  <a:pos x="1007" y="327"/>
                </a:cxn>
                <a:cxn ang="0">
                  <a:pos x="1007" y="336"/>
                </a:cxn>
                <a:cxn ang="0">
                  <a:pos x="998" y="345"/>
                </a:cxn>
                <a:cxn ang="0">
                  <a:pos x="989" y="355"/>
                </a:cxn>
                <a:cxn ang="0">
                  <a:pos x="971" y="355"/>
                </a:cxn>
                <a:cxn ang="0">
                  <a:pos x="962" y="355"/>
                </a:cxn>
                <a:cxn ang="0">
                  <a:pos x="54" y="355"/>
                </a:cxn>
                <a:cxn ang="0">
                  <a:pos x="36" y="355"/>
                </a:cxn>
                <a:cxn ang="0">
                  <a:pos x="27" y="355"/>
                </a:cxn>
                <a:cxn ang="0">
                  <a:pos x="18" y="345"/>
                </a:cxn>
                <a:cxn ang="0">
                  <a:pos x="9" y="336"/>
                </a:cxn>
                <a:cxn ang="0">
                  <a:pos x="0" y="327"/>
                </a:cxn>
                <a:cxn ang="0">
                  <a:pos x="9" y="309"/>
                </a:cxn>
                <a:cxn ang="0">
                  <a:pos x="18" y="300"/>
                </a:cxn>
                <a:cxn ang="0">
                  <a:pos x="27" y="300"/>
                </a:cxn>
                <a:cxn ang="0">
                  <a:pos x="36" y="291"/>
                </a:cxn>
                <a:cxn ang="0">
                  <a:pos x="54" y="291"/>
                </a:cxn>
                <a:cxn ang="0">
                  <a:pos x="54" y="0"/>
                </a:cxn>
                <a:cxn ang="0">
                  <a:pos x="962" y="0"/>
                </a:cxn>
                <a:cxn ang="0">
                  <a:pos x="971" y="0"/>
                </a:cxn>
                <a:cxn ang="0">
                  <a:pos x="989" y="0"/>
                </a:cxn>
                <a:cxn ang="0">
                  <a:pos x="998" y="9"/>
                </a:cxn>
                <a:cxn ang="0">
                  <a:pos x="1007" y="18"/>
                </a:cxn>
                <a:cxn ang="0">
                  <a:pos x="1007" y="27"/>
                </a:cxn>
                <a:cxn ang="0">
                  <a:pos x="1007" y="45"/>
                </a:cxn>
                <a:cxn ang="0">
                  <a:pos x="998" y="54"/>
                </a:cxn>
                <a:cxn ang="0">
                  <a:pos x="980" y="54"/>
                </a:cxn>
                <a:cxn ang="0">
                  <a:pos x="971" y="63"/>
                </a:cxn>
                <a:cxn ang="0">
                  <a:pos x="953" y="63"/>
                </a:cxn>
                <a:cxn ang="0">
                  <a:pos x="54" y="63"/>
                </a:cxn>
                <a:cxn ang="0">
                  <a:pos x="36" y="63"/>
                </a:cxn>
                <a:cxn ang="0">
                  <a:pos x="27" y="54"/>
                </a:cxn>
                <a:cxn ang="0">
                  <a:pos x="18" y="54"/>
                </a:cxn>
                <a:cxn ang="0">
                  <a:pos x="9" y="45"/>
                </a:cxn>
                <a:cxn ang="0">
                  <a:pos x="0" y="27"/>
                </a:cxn>
                <a:cxn ang="0">
                  <a:pos x="9" y="18"/>
                </a:cxn>
                <a:cxn ang="0">
                  <a:pos x="18" y="9"/>
                </a:cxn>
                <a:cxn ang="0">
                  <a:pos x="27" y="0"/>
                </a:cxn>
                <a:cxn ang="0">
                  <a:pos x="36" y="0"/>
                </a:cxn>
                <a:cxn ang="0">
                  <a:pos x="54" y="0"/>
                </a:cxn>
              </a:cxnLst>
              <a:rect l="0" t="0" r="r" b="b"/>
              <a:pathLst>
                <a:path w="1007" h="355">
                  <a:moveTo>
                    <a:pt x="54" y="291"/>
                  </a:moveTo>
                  <a:lnTo>
                    <a:pt x="953" y="291"/>
                  </a:lnTo>
                  <a:lnTo>
                    <a:pt x="971" y="291"/>
                  </a:lnTo>
                  <a:lnTo>
                    <a:pt x="980" y="300"/>
                  </a:lnTo>
                  <a:lnTo>
                    <a:pt x="998" y="300"/>
                  </a:lnTo>
                  <a:lnTo>
                    <a:pt x="1007" y="309"/>
                  </a:lnTo>
                  <a:lnTo>
                    <a:pt x="1007" y="327"/>
                  </a:lnTo>
                  <a:lnTo>
                    <a:pt x="1007" y="336"/>
                  </a:lnTo>
                  <a:lnTo>
                    <a:pt x="998" y="345"/>
                  </a:lnTo>
                  <a:lnTo>
                    <a:pt x="989" y="355"/>
                  </a:lnTo>
                  <a:lnTo>
                    <a:pt x="971" y="355"/>
                  </a:lnTo>
                  <a:lnTo>
                    <a:pt x="962" y="355"/>
                  </a:lnTo>
                  <a:lnTo>
                    <a:pt x="54" y="355"/>
                  </a:lnTo>
                  <a:lnTo>
                    <a:pt x="36" y="355"/>
                  </a:lnTo>
                  <a:lnTo>
                    <a:pt x="27" y="355"/>
                  </a:lnTo>
                  <a:lnTo>
                    <a:pt x="18" y="345"/>
                  </a:lnTo>
                  <a:lnTo>
                    <a:pt x="9" y="336"/>
                  </a:lnTo>
                  <a:lnTo>
                    <a:pt x="0" y="327"/>
                  </a:lnTo>
                  <a:lnTo>
                    <a:pt x="9" y="309"/>
                  </a:lnTo>
                  <a:lnTo>
                    <a:pt x="18" y="300"/>
                  </a:lnTo>
                  <a:lnTo>
                    <a:pt x="27" y="300"/>
                  </a:lnTo>
                  <a:lnTo>
                    <a:pt x="36" y="291"/>
                  </a:lnTo>
                  <a:lnTo>
                    <a:pt x="54" y="291"/>
                  </a:lnTo>
                  <a:close/>
                  <a:moveTo>
                    <a:pt x="54" y="0"/>
                  </a:moveTo>
                  <a:lnTo>
                    <a:pt x="962" y="0"/>
                  </a:lnTo>
                  <a:lnTo>
                    <a:pt x="971" y="0"/>
                  </a:lnTo>
                  <a:lnTo>
                    <a:pt x="989" y="0"/>
                  </a:lnTo>
                  <a:lnTo>
                    <a:pt x="998" y="9"/>
                  </a:lnTo>
                  <a:lnTo>
                    <a:pt x="1007" y="18"/>
                  </a:lnTo>
                  <a:lnTo>
                    <a:pt x="1007" y="27"/>
                  </a:lnTo>
                  <a:lnTo>
                    <a:pt x="1007" y="45"/>
                  </a:lnTo>
                  <a:lnTo>
                    <a:pt x="998" y="54"/>
                  </a:lnTo>
                  <a:lnTo>
                    <a:pt x="980" y="54"/>
                  </a:lnTo>
                  <a:lnTo>
                    <a:pt x="971" y="63"/>
                  </a:lnTo>
                  <a:lnTo>
                    <a:pt x="953" y="63"/>
                  </a:lnTo>
                  <a:lnTo>
                    <a:pt x="54" y="63"/>
                  </a:lnTo>
                  <a:lnTo>
                    <a:pt x="36" y="63"/>
                  </a:lnTo>
                  <a:lnTo>
                    <a:pt x="27" y="54"/>
                  </a:lnTo>
                  <a:lnTo>
                    <a:pt x="18" y="54"/>
                  </a:lnTo>
                  <a:lnTo>
                    <a:pt x="9" y="45"/>
                  </a:lnTo>
                  <a:lnTo>
                    <a:pt x="0" y="27"/>
                  </a:lnTo>
                  <a:lnTo>
                    <a:pt x="9" y="18"/>
                  </a:lnTo>
                  <a:lnTo>
                    <a:pt x="18" y="9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" name="Freeform 349"/>
            <p:cNvSpPr>
              <a:spLocks noEditPoints="1"/>
            </p:cNvSpPr>
            <p:nvPr/>
          </p:nvSpPr>
          <p:spPr bwMode="auto">
            <a:xfrm>
              <a:off x="4042" y="1399"/>
              <a:ext cx="1080" cy="1064"/>
            </a:xfrm>
            <a:custGeom>
              <a:avLst/>
              <a:gdLst/>
              <a:ahLst/>
              <a:cxnLst>
                <a:cxn ang="0">
                  <a:pos x="581" y="45"/>
                </a:cxn>
                <a:cxn ang="0">
                  <a:pos x="526" y="45"/>
                </a:cxn>
                <a:cxn ang="0">
                  <a:pos x="499" y="100"/>
                </a:cxn>
                <a:cxn ang="0">
                  <a:pos x="690" y="482"/>
                </a:cxn>
                <a:cxn ang="0">
                  <a:pos x="871" y="336"/>
                </a:cxn>
                <a:cxn ang="0">
                  <a:pos x="898" y="127"/>
                </a:cxn>
                <a:cxn ang="0">
                  <a:pos x="753" y="45"/>
                </a:cxn>
                <a:cxn ang="0">
                  <a:pos x="290" y="0"/>
                </a:cxn>
                <a:cxn ang="0">
                  <a:pos x="962" y="63"/>
                </a:cxn>
                <a:cxn ang="0">
                  <a:pos x="1035" y="309"/>
                </a:cxn>
                <a:cxn ang="0">
                  <a:pos x="817" y="482"/>
                </a:cxn>
                <a:cxn ang="0">
                  <a:pos x="717" y="518"/>
                </a:cxn>
                <a:cxn ang="0">
                  <a:pos x="808" y="564"/>
                </a:cxn>
                <a:cxn ang="0">
                  <a:pos x="862" y="727"/>
                </a:cxn>
                <a:cxn ang="0">
                  <a:pos x="844" y="937"/>
                </a:cxn>
                <a:cxn ang="0">
                  <a:pos x="862" y="1009"/>
                </a:cxn>
                <a:cxn ang="0">
                  <a:pos x="917" y="1028"/>
                </a:cxn>
                <a:cxn ang="0">
                  <a:pos x="980" y="991"/>
                </a:cxn>
                <a:cxn ang="0">
                  <a:pos x="1035" y="891"/>
                </a:cxn>
                <a:cxn ang="0">
                  <a:pos x="1062" y="873"/>
                </a:cxn>
                <a:cxn ang="0">
                  <a:pos x="1071" y="873"/>
                </a:cxn>
                <a:cxn ang="0">
                  <a:pos x="1053" y="955"/>
                </a:cxn>
                <a:cxn ang="0">
                  <a:pos x="898" y="1064"/>
                </a:cxn>
                <a:cxn ang="0">
                  <a:pos x="790" y="1046"/>
                </a:cxn>
                <a:cxn ang="0">
                  <a:pos x="699" y="900"/>
                </a:cxn>
                <a:cxn ang="0">
                  <a:pos x="708" y="800"/>
                </a:cxn>
                <a:cxn ang="0">
                  <a:pos x="735" y="709"/>
                </a:cxn>
                <a:cxn ang="0">
                  <a:pos x="735" y="618"/>
                </a:cxn>
                <a:cxn ang="0">
                  <a:pos x="572" y="527"/>
                </a:cxn>
                <a:cxn ang="0">
                  <a:pos x="290" y="946"/>
                </a:cxn>
                <a:cxn ang="0">
                  <a:pos x="309" y="973"/>
                </a:cxn>
                <a:cxn ang="0">
                  <a:pos x="390" y="982"/>
                </a:cxn>
                <a:cxn ang="0">
                  <a:pos x="427" y="991"/>
                </a:cxn>
                <a:cxn ang="0">
                  <a:pos x="427" y="1019"/>
                </a:cxn>
                <a:cxn ang="0">
                  <a:pos x="399" y="1028"/>
                </a:cxn>
                <a:cxn ang="0">
                  <a:pos x="209" y="1028"/>
                </a:cxn>
                <a:cxn ang="0">
                  <a:pos x="18" y="1028"/>
                </a:cxn>
                <a:cxn ang="0">
                  <a:pos x="0" y="1019"/>
                </a:cxn>
                <a:cxn ang="0">
                  <a:pos x="9" y="982"/>
                </a:cxn>
                <a:cxn ang="0">
                  <a:pos x="82" y="982"/>
                </a:cxn>
                <a:cxn ang="0">
                  <a:pos x="154" y="964"/>
                </a:cxn>
                <a:cxn ang="0">
                  <a:pos x="172" y="909"/>
                </a:cxn>
                <a:cxn ang="0">
                  <a:pos x="381" y="72"/>
                </a:cxn>
                <a:cxn ang="0">
                  <a:pos x="372" y="54"/>
                </a:cxn>
                <a:cxn ang="0">
                  <a:pos x="318" y="45"/>
                </a:cxn>
                <a:cxn ang="0">
                  <a:pos x="263" y="36"/>
                </a:cxn>
                <a:cxn ang="0">
                  <a:pos x="245" y="27"/>
                </a:cxn>
                <a:cxn ang="0">
                  <a:pos x="263" y="0"/>
                </a:cxn>
              </a:cxnLst>
              <a:rect l="0" t="0" r="r" b="b"/>
              <a:pathLst>
                <a:path w="1080" h="1064">
                  <a:moveTo>
                    <a:pt x="635" y="36"/>
                  </a:moveTo>
                  <a:lnTo>
                    <a:pt x="608" y="36"/>
                  </a:lnTo>
                  <a:lnTo>
                    <a:pt x="581" y="45"/>
                  </a:lnTo>
                  <a:lnTo>
                    <a:pt x="563" y="45"/>
                  </a:lnTo>
                  <a:lnTo>
                    <a:pt x="544" y="45"/>
                  </a:lnTo>
                  <a:lnTo>
                    <a:pt x="526" y="45"/>
                  </a:lnTo>
                  <a:lnTo>
                    <a:pt x="517" y="63"/>
                  </a:lnTo>
                  <a:lnTo>
                    <a:pt x="508" y="72"/>
                  </a:lnTo>
                  <a:lnTo>
                    <a:pt x="499" y="100"/>
                  </a:lnTo>
                  <a:lnTo>
                    <a:pt x="399" y="491"/>
                  </a:lnTo>
                  <a:lnTo>
                    <a:pt x="572" y="491"/>
                  </a:lnTo>
                  <a:lnTo>
                    <a:pt x="690" y="482"/>
                  </a:lnTo>
                  <a:lnTo>
                    <a:pt x="771" y="445"/>
                  </a:lnTo>
                  <a:lnTo>
                    <a:pt x="826" y="409"/>
                  </a:lnTo>
                  <a:lnTo>
                    <a:pt x="871" y="336"/>
                  </a:lnTo>
                  <a:lnTo>
                    <a:pt x="898" y="254"/>
                  </a:lnTo>
                  <a:lnTo>
                    <a:pt x="907" y="191"/>
                  </a:lnTo>
                  <a:lnTo>
                    <a:pt x="898" y="127"/>
                  </a:lnTo>
                  <a:lnTo>
                    <a:pt x="862" y="81"/>
                  </a:lnTo>
                  <a:lnTo>
                    <a:pt x="817" y="63"/>
                  </a:lnTo>
                  <a:lnTo>
                    <a:pt x="753" y="45"/>
                  </a:lnTo>
                  <a:lnTo>
                    <a:pt x="690" y="45"/>
                  </a:lnTo>
                  <a:lnTo>
                    <a:pt x="635" y="36"/>
                  </a:lnTo>
                  <a:close/>
                  <a:moveTo>
                    <a:pt x="290" y="0"/>
                  </a:moveTo>
                  <a:lnTo>
                    <a:pt x="717" y="0"/>
                  </a:lnTo>
                  <a:lnTo>
                    <a:pt x="853" y="9"/>
                  </a:lnTo>
                  <a:lnTo>
                    <a:pt x="962" y="63"/>
                  </a:lnTo>
                  <a:lnTo>
                    <a:pt x="1025" y="127"/>
                  </a:lnTo>
                  <a:lnTo>
                    <a:pt x="1053" y="218"/>
                  </a:lnTo>
                  <a:lnTo>
                    <a:pt x="1035" y="309"/>
                  </a:lnTo>
                  <a:lnTo>
                    <a:pt x="980" y="382"/>
                  </a:lnTo>
                  <a:lnTo>
                    <a:pt x="898" y="436"/>
                  </a:lnTo>
                  <a:lnTo>
                    <a:pt x="817" y="482"/>
                  </a:lnTo>
                  <a:lnTo>
                    <a:pt x="717" y="518"/>
                  </a:lnTo>
                  <a:lnTo>
                    <a:pt x="717" y="518"/>
                  </a:lnTo>
                  <a:lnTo>
                    <a:pt x="717" y="518"/>
                  </a:lnTo>
                  <a:lnTo>
                    <a:pt x="717" y="518"/>
                  </a:lnTo>
                  <a:lnTo>
                    <a:pt x="762" y="527"/>
                  </a:lnTo>
                  <a:lnTo>
                    <a:pt x="808" y="564"/>
                  </a:lnTo>
                  <a:lnTo>
                    <a:pt x="844" y="618"/>
                  </a:lnTo>
                  <a:lnTo>
                    <a:pt x="862" y="691"/>
                  </a:lnTo>
                  <a:lnTo>
                    <a:pt x="862" y="727"/>
                  </a:lnTo>
                  <a:lnTo>
                    <a:pt x="853" y="764"/>
                  </a:lnTo>
                  <a:lnTo>
                    <a:pt x="844" y="855"/>
                  </a:lnTo>
                  <a:lnTo>
                    <a:pt x="844" y="937"/>
                  </a:lnTo>
                  <a:lnTo>
                    <a:pt x="844" y="964"/>
                  </a:lnTo>
                  <a:lnTo>
                    <a:pt x="844" y="991"/>
                  </a:lnTo>
                  <a:lnTo>
                    <a:pt x="862" y="1009"/>
                  </a:lnTo>
                  <a:lnTo>
                    <a:pt x="871" y="1028"/>
                  </a:lnTo>
                  <a:lnTo>
                    <a:pt x="898" y="1028"/>
                  </a:lnTo>
                  <a:lnTo>
                    <a:pt x="917" y="1028"/>
                  </a:lnTo>
                  <a:lnTo>
                    <a:pt x="935" y="1019"/>
                  </a:lnTo>
                  <a:lnTo>
                    <a:pt x="962" y="1009"/>
                  </a:lnTo>
                  <a:lnTo>
                    <a:pt x="980" y="991"/>
                  </a:lnTo>
                  <a:lnTo>
                    <a:pt x="998" y="964"/>
                  </a:lnTo>
                  <a:lnTo>
                    <a:pt x="1025" y="937"/>
                  </a:lnTo>
                  <a:lnTo>
                    <a:pt x="1035" y="891"/>
                  </a:lnTo>
                  <a:lnTo>
                    <a:pt x="1044" y="882"/>
                  </a:lnTo>
                  <a:lnTo>
                    <a:pt x="1044" y="873"/>
                  </a:lnTo>
                  <a:lnTo>
                    <a:pt x="1062" y="873"/>
                  </a:lnTo>
                  <a:lnTo>
                    <a:pt x="1062" y="873"/>
                  </a:lnTo>
                  <a:lnTo>
                    <a:pt x="1071" y="873"/>
                  </a:lnTo>
                  <a:lnTo>
                    <a:pt x="1071" y="873"/>
                  </a:lnTo>
                  <a:lnTo>
                    <a:pt x="1080" y="891"/>
                  </a:lnTo>
                  <a:lnTo>
                    <a:pt x="1071" y="918"/>
                  </a:lnTo>
                  <a:lnTo>
                    <a:pt x="1053" y="955"/>
                  </a:lnTo>
                  <a:lnTo>
                    <a:pt x="1016" y="1009"/>
                  </a:lnTo>
                  <a:lnTo>
                    <a:pt x="962" y="1046"/>
                  </a:lnTo>
                  <a:lnTo>
                    <a:pt x="898" y="1064"/>
                  </a:lnTo>
                  <a:lnTo>
                    <a:pt x="871" y="1064"/>
                  </a:lnTo>
                  <a:lnTo>
                    <a:pt x="835" y="1055"/>
                  </a:lnTo>
                  <a:lnTo>
                    <a:pt x="790" y="1046"/>
                  </a:lnTo>
                  <a:lnTo>
                    <a:pt x="744" y="1009"/>
                  </a:lnTo>
                  <a:lnTo>
                    <a:pt x="708" y="964"/>
                  </a:lnTo>
                  <a:lnTo>
                    <a:pt x="699" y="900"/>
                  </a:lnTo>
                  <a:lnTo>
                    <a:pt x="699" y="873"/>
                  </a:lnTo>
                  <a:lnTo>
                    <a:pt x="699" y="837"/>
                  </a:lnTo>
                  <a:lnTo>
                    <a:pt x="708" y="800"/>
                  </a:lnTo>
                  <a:lnTo>
                    <a:pt x="717" y="773"/>
                  </a:lnTo>
                  <a:lnTo>
                    <a:pt x="726" y="746"/>
                  </a:lnTo>
                  <a:lnTo>
                    <a:pt x="735" y="709"/>
                  </a:lnTo>
                  <a:lnTo>
                    <a:pt x="735" y="682"/>
                  </a:lnTo>
                  <a:lnTo>
                    <a:pt x="744" y="664"/>
                  </a:lnTo>
                  <a:lnTo>
                    <a:pt x="735" y="618"/>
                  </a:lnTo>
                  <a:lnTo>
                    <a:pt x="708" y="573"/>
                  </a:lnTo>
                  <a:lnTo>
                    <a:pt x="653" y="545"/>
                  </a:lnTo>
                  <a:lnTo>
                    <a:pt x="572" y="527"/>
                  </a:lnTo>
                  <a:lnTo>
                    <a:pt x="399" y="527"/>
                  </a:lnTo>
                  <a:lnTo>
                    <a:pt x="299" y="928"/>
                  </a:lnTo>
                  <a:lnTo>
                    <a:pt x="290" y="946"/>
                  </a:lnTo>
                  <a:lnTo>
                    <a:pt x="290" y="955"/>
                  </a:lnTo>
                  <a:lnTo>
                    <a:pt x="299" y="964"/>
                  </a:lnTo>
                  <a:lnTo>
                    <a:pt x="309" y="973"/>
                  </a:lnTo>
                  <a:lnTo>
                    <a:pt x="327" y="982"/>
                  </a:lnTo>
                  <a:lnTo>
                    <a:pt x="354" y="982"/>
                  </a:lnTo>
                  <a:lnTo>
                    <a:pt x="390" y="982"/>
                  </a:lnTo>
                  <a:lnTo>
                    <a:pt x="408" y="982"/>
                  </a:lnTo>
                  <a:lnTo>
                    <a:pt x="417" y="982"/>
                  </a:lnTo>
                  <a:lnTo>
                    <a:pt x="427" y="991"/>
                  </a:lnTo>
                  <a:lnTo>
                    <a:pt x="427" y="1000"/>
                  </a:lnTo>
                  <a:lnTo>
                    <a:pt x="427" y="1009"/>
                  </a:lnTo>
                  <a:lnTo>
                    <a:pt x="427" y="1019"/>
                  </a:lnTo>
                  <a:lnTo>
                    <a:pt x="417" y="1028"/>
                  </a:lnTo>
                  <a:lnTo>
                    <a:pt x="408" y="1028"/>
                  </a:lnTo>
                  <a:lnTo>
                    <a:pt x="399" y="1028"/>
                  </a:lnTo>
                  <a:lnTo>
                    <a:pt x="345" y="1028"/>
                  </a:lnTo>
                  <a:lnTo>
                    <a:pt x="263" y="1028"/>
                  </a:lnTo>
                  <a:lnTo>
                    <a:pt x="209" y="1028"/>
                  </a:lnTo>
                  <a:lnTo>
                    <a:pt x="145" y="1028"/>
                  </a:lnTo>
                  <a:lnTo>
                    <a:pt x="73" y="1028"/>
                  </a:lnTo>
                  <a:lnTo>
                    <a:pt x="18" y="1028"/>
                  </a:lnTo>
                  <a:lnTo>
                    <a:pt x="9" y="1028"/>
                  </a:lnTo>
                  <a:lnTo>
                    <a:pt x="9" y="1028"/>
                  </a:lnTo>
                  <a:lnTo>
                    <a:pt x="0" y="1019"/>
                  </a:lnTo>
                  <a:lnTo>
                    <a:pt x="0" y="1009"/>
                  </a:lnTo>
                  <a:lnTo>
                    <a:pt x="0" y="991"/>
                  </a:lnTo>
                  <a:lnTo>
                    <a:pt x="9" y="982"/>
                  </a:lnTo>
                  <a:lnTo>
                    <a:pt x="18" y="982"/>
                  </a:lnTo>
                  <a:lnTo>
                    <a:pt x="36" y="982"/>
                  </a:lnTo>
                  <a:lnTo>
                    <a:pt x="82" y="982"/>
                  </a:lnTo>
                  <a:lnTo>
                    <a:pt x="118" y="973"/>
                  </a:lnTo>
                  <a:lnTo>
                    <a:pt x="136" y="973"/>
                  </a:lnTo>
                  <a:lnTo>
                    <a:pt x="154" y="964"/>
                  </a:lnTo>
                  <a:lnTo>
                    <a:pt x="163" y="946"/>
                  </a:lnTo>
                  <a:lnTo>
                    <a:pt x="172" y="937"/>
                  </a:lnTo>
                  <a:lnTo>
                    <a:pt x="172" y="909"/>
                  </a:lnTo>
                  <a:lnTo>
                    <a:pt x="381" y="100"/>
                  </a:lnTo>
                  <a:lnTo>
                    <a:pt x="381" y="81"/>
                  </a:lnTo>
                  <a:lnTo>
                    <a:pt x="381" y="72"/>
                  </a:lnTo>
                  <a:lnTo>
                    <a:pt x="381" y="72"/>
                  </a:lnTo>
                  <a:lnTo>
                    <a:pt x="381" y="54"/>
                  </a:lnTo>
                  <a:lnTo>
                    <a:pt x="372" y="54"/>
                  </a:lnTo>
                  <a:lnTo>
                    <a:pt x="363" y="45"/>
                  </a:lnTo>
                  <a:lnTo>
                    <a:pt x="345" y="45"/>
                  </a:lnTo>
                  <a:lnTo>
                    <a:pt x="318" y="45"/>
                  </a:lnTo>
                  <a:lnTo>
                    <a:pt x="299" y="45"/>
                  </a:lnTo>
                  <a:lnTo>
                    <a:pt x="290" y="36"/>
                  </a:lnTo>
                  <a:lnTo>
                    <a:pt x="263" y="36"/>
                  </a:lnTo>
                  <a:lnTo>
                    <a:pt x="254" y="36"/>
                  </a:lnTo>
                  <a:lnTo>
                    <a:pt x="245" y="36"/>
                  </a:lnTo>
                  <a:lnTo>
                    <a:pt x="245" y="27"/>
                  </a:lnTo>
                  <a:lnTo>
                    <a:pt x="245" y="9"/>
                  </a:lnTo>
                  <a:lnTo>
                    <a:pt x="254" y="0"/>
                  </a:lnTo>
                  <a:lnTo>
                    <a:pt x="263" y="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" name="Freeform 350"/>
            <p:cNvSpPr>
              <a:spLocks/>
            </p:cNvSpPr>
            <p:nvPr/>
          </p:nvSpPr>
          <p:spPr bwMode="auto">
            <a:xfrm>
              <a:off x="5558" y="1526"/>
              <a:ext cx="834" cy="937"/>
            </a:xfrm>
            <a:custGeom>
              <a:avLst/>
              <a:gdLst/>
              <a:ahLst/>
              <a:cxnLst>
                <a:cxn ang="0">
                  <a:pos x="807" y="0"/>
                </a:cxn>
                <a:cxn ang="0">
                  <a:pos x="825" y="0"/>
                </a:cxn>
                <a:cxn ang="0">
                  <a:pos x="834" y="9"/>
                </a:cxn>
                <a:cxn ang="0">
                  <a:pos x="834" y="18"/>
                </a:cxn>
                <a:cxn ang="0">
                  <a:pos x="834" y="36"/>
                </a:cxn>
                <a:cxn ang="0">
                  <a:pos x="834" y="55"/>
                </a:cxn>
                <a:cxn ang="0">
                  <a:pos x="834" y="55"/>
                </a:cxn>
                <a:cxn ang="0">
                  <a:pos x="834" y="610"/>
                </a:cxn>
                <a:cxn ang="0">
                  <a:pos x="816" y="710"/>
                </a:cxn>
                <a:cxn ang="0">
                  <a:pos x="771" y="791"/>
                </a:cxn>
                <a:cxn ang="0">
                  <a:pos x="698" y="855"/>
                </a:cxn>
                <a:cxn ang="0">
                  <a:pos x="617" y="901"/>
                </a:cxn>
                <a:cxn ang="0">
                  <a:pos x="517" y="928"/>
                </a:cxn>
                <a:cxn ang="0">
                  <a:pos x="417" y="937"/>
                </a:cxn>
                <a:cxn ang="0">
                  <a:pos x="317" y="928"/>
                </a:cxn>
                <a:cxn ang="0">
                  <a:pos x="226" y="901"/>
                </a:cxn>
                <a:cxn ang="0">
                  <a:pos x="136" y="855"/>
                </a:cxn>
                <a:cxn ang="0">
                  <a:pos x="63" y="791"/>
                </a:cxn>
                <a:cxn ang="0">
                  <a:pos x="18" y="710"/>
                </a:cxn>
                <a:cxn ang="0">
                  <a:pos x="0" y="600"/>
                </a:cxn>
                <a:cxn ang="0">
                  <a:pos x="0" y="55"/>
                </a:cxn>
                <a:cxn ang="0">
                  <a:pos x="0" y="36"/>
                </a:cxn>
                <a:cxn ang="0">
                  <a:pos x="0" y="18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27" y="0"/>
                </a:cxn>
                <a:cxn ang="0">
                  <a:pos x="45" y="0"/>
                </a:cxn>
                <a:cxn ang="0">
                  <a:pos x="54" y="9"/>
                </a:cxn>
                <a:cxn ang="0">
                  <a:pos x="54" y="18"/>
                </a:cxn>
                <a:cxn ang="0">
                  <a:pos x="54" y="36"/>
                </a:cxn>
                <a:cxn ang="0">
                  <a:pos x="54" y="55"/>
                </a:cxn>
                <a:cxn ang="0">
                  <a:pos x="54" y="600"/>
                </a:cxn>
                <a:cxn ang="0">
                  <a:pos x="54" y="637"/>
                </a:cxn>
                <a:cxn ang="0">
                  <a:pos x="72" y="691"/>
                </a:cxn>
                <a:cxn ang="0">
                  <a:pos x="108" y="746"/>
                </a:cxn>
                <a:cxn ang="0">
                  <a:pos x="172" y="810"/>
                </a:cxn>
                <a:cxn ang="0">
                  <a:pos x="254" y="846"/>
                </a:cxn>
                <a:cxn ang="0">
                  <a:pos x="344" y="873"/>
                </a:cxn>
                <a:cxn ang="0">
                  <a:pos x="417" y="873"/>
                </a:cxn>
                <a:cxn ang="0">
                  <a:pos x="480" y="873"/>
                </a:cxn>
                <a:cxn ang="0">
                  <a:pos x="562" y="855"/>
                </a:cxn>
                <a:cxn ang="0">
                  <a:pos x="644" y="819"/>
                </a:cxn>
                <a:cxn ang="0">
                  <a:pos x="707" y="773"/>
                </a:cxn>
                <a:cxn ang="0">
                  <a:pos x="762" y="701"/>
                </a:cxn>
                <a:cxn ang="0">
                  <a:pos x="780" y="600"/>
                </a:cxn>
                <a:cxn ang="0">
                  <a:pos x="780" y="55"/>
                </a:cxn>
                <a:cxn ang="0">
                  <a:pos x="780" y="36"/>
                </a:cxn>
                <a:cxn ang="0">
                  <a:pos x="780" y="18"/>
                </a:cxn>
                <a:cxn ang="0">
                  <a:pos x="780" y="9"/>
                </a:cxn>
                <a:cxn ang="0">
                  <a:pos x="789" y="0"/>
                </a:cxn>
                <a:cxn ang="0">
                  <a:pos x="807" y="0"/>
                </a:cxn>
              </a:cxnLst>
              <a:rect l="0" t="0" r="r" b="b"/>
              <a:pathLst>
                <a:path w="834" h="937">
                  <a:moveTo>
                    <a:pt x="807" y="0"/>
                  </a:moveTo>
                  <a:lnTo>
                    <a:pt x="825" y="0"/>
                  </a:lnTo>
                  <a:lnTo>
                    <a:pt x="834" y="9"/>
                  </a:lnTo>
                  <a:lnTo>
                    <a:pt x="834" y="18"/>
                  </a:lnTo>
                  <a:lnTo>
                    <a:pt x="834" y="36"/>
                  </a:lnTo>
                  <a:lnTo>
                    <a:pt x="834" y="55"/>
                  </a:lnTo>
                  <a:lnTo>
                    <a:pt x="834" y="55"/>
                  </a:lnTo>
                  <a:lnTo>
                    <a:pt x="834" y="610"/>
                  </a:lnTo>
                  <a:lnTo>
                    <a:pt x="816" y="710"/>
                  </a:lnTo>
                  <a:lnTo>
                    <a:pt x="771" y="791"/>
                  </a:lnTo>
                  <a:lnTo>
                    <a:pt x="698" y="855"/>
                  </a:lnTo>
                  <a:lnTo>
                    <a:pt x="617" y="901"/>
                  </a:lnTo>
                  <a:lnTo>
                    <a:pt x="517" y="928"/>
                  </a:lnTo>
                  <a:lnTo>
                    <a:pt x="417" y="937"/>
                  </a:lnTo>
                  <a:lnTo>
                    <a:pt x="317" y="928"/>
                  </a:lnTo>
                  <a:lnTo>
                    <a:pt x="226" y="901"/>
                  </a:lnTo>
                  <a:lnTo>
                    <a:pt x="136" y="855"/>
                  </a:lnTo>
                  <a:lnTo>
                    <a:pt x="63" y="791"/>
                  </a:lnTo>
                  <a:lnTo>
                    <a:pt x="18" y="710"/>
                  </a:lnTo>
                  <a:lnTo>
                    <a:pt x="0" y="600"/>
                  </a:lnTo>
                  <a:lnTo>
                    <a:pt x="0" y="55"/>
                  </a:lnTo>
                  <a:lnTo>
                    <a:pt x="0" y="36"/>
                  </a:lnTo>
                  <a:lnTo>
                    <a:pt x="0" y="18"/>
                  </a:lnTo>
                  <a:lnTo>
                    <a:pt x="0" y="9"/>
                  </a:lnTo>
                  <a:lnTo>
                    <a:pt x="9" y="0"/>
                  </a:lnTo>
                  <a:lnTo>
                    <a:pt x="27" y="0"/>
                  </a:lnTo>
                  <a:lnTo>
                    <a:pt x="45" y="0"/>
                  </a:lnTo>
                  <a:lnTo>
                    <a:pt x="54" y="9"/>
                  </a:lnTo>
                  <a:lnTo>
                    <a:pt x="54" y="18"/>
                  </a:lnTo>
                  <a:lnTo>
                    <a:pt x="54" y="36"/>
                  </a:lnTo>
                  <a:lnTo>
                    <a:pt x="54" y="55"/>
                  </a:lnTo>
                  <a:lnTo>
                    <a:pt x="54" y="600"/>
                  </a:lnTo>
                  <a:lnTo>
                    <a:pt x="54" y="637"/>
                  </a:lnTo>
                  <a:lnTo>
                    <a:pt x="72" y="691"/>
                  </a:lnTo>
                  <a:lnTo>
                    <a:pt x="108" y="746"/>
                  </a:lnTo>
                  <a:lnTo>
                    <a:pt x="172" y="810"/>
                  </a:lnTo>
                  <a:lnTo>
                    <a:pt x="254" y="846"/>
                  </a:lnTo>
                  <a:lnTo>
                    <a:pt x="344" y="873"/>
                  </a:lnTo>
                  <a:lnTo>
                    <a:pt x="417" y="873"/>
                  </a:lnTo>
                  <a:lnTo>
                    <a:pt x="480" y="873"/>
                  </a:lnTo>
                  <a:lnTo>
                    <a:pt x="562" y="855"/>
                  </a:lnTo>
                  <a:lnTo>
                    <a:pt x="644" y="819"/>
                  </a:lnTo>
                  <a:lnTo>
                    <a:pt x="707" y="773"/>
                  </a:lnTo>
                  <a:lnTo>
                    <a:pt x="762" y="701"/>
                  </a:lnTo>
                  <a:lnTo>
                    <a:pt x="780" y="600"/>
                  </a:lnTo>
                  <a:lnTo>
                    <a:pt x="780" y="55"/>
                  </a:lnTo>
                  <a:lnTo>
                    <a:pt x="780" y="36"/>
                  </a:lnTo>
                  <a:lnTo>
                    <a:pt x="780" y="18"/>
                  </a:lnTo>
                  <a:lnTo>
                    <a:pt x="780" y="9"/>
                  </a:lnTo>
                  <a:lnTo>
                    <a:pt x="789" y="0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" name="Freeform 351"/>
            <p:cNvSpPr>
              <a:spLocks/>
            </p:cNvSpPr>
            <p:nvPr/>
          </p:nvSpPr>
          <p:spPr bwMode="auto">
            <a:xfrm>
              <a:off x="6901" y="1362"/>
              <a:ext cx="898" cy="1101"/>
            </a:xfrm>
            <a:custGeom>
              <a:avLst/>
              <a:gdLst/>
              <a:ahLst/>
              <a:cxnLst>
                <a:cxn ang="0">
                  <a:pos x="653" y="9"/>
                </a:cxn>
                <a:cxn ang="0">
                  <a:pos x="780" y="109"/>
                </a:cxn>
                <a:cxn ang="0">
                  <a:pos x="862" y="9"/>
                </a:cxn>
                <a:cxn ang="0">
                  <a:pos x="871" y="0"/>
                </a:cxn>
                <a:cxn ang="0">
                  <a:pos x="889" y="0"/>
                </a:cxn>
                <a:cxn ang="0">
                  <a:pos x="898" y="9"/>
                </a:cxn>
                <a:cxn ang="0">
                  <a:pos x="816" y="346"/>
                </a:cxn>
                <a:cxn ang="0">
                  <a:pos x="807" y="373"/>
                </a:cxn>
                <a:cxn ang="0">
                  <a:pos x="780" y="373"/>
                </a:cxn>
                <a:cxn ang="0">
                  <a:pos x="771" y="364"/>
                </a:cxn>
                <a:cxn ang="0">
                  <a:pos x="771" y="346"/>
                </a:cxn>
                <a:cxn ang="0">
                  <a:pos x="780" y="273"/>
                </a:cxn>
                <a:cxn ang="0">
                  <a:pos x="744" y="118"/>
                </a:cxn>
                <a:cxn ang="0">
                  <a:pos x="635" y="46"/>
                </a:cxn>
                <a:cxn ang="0">
                  <a:pos x="462" y="64"/>
                </a:cxn>
                <a:cxn ang="0">
                  <a:pos x="317" y="200"/>
                </a:cxn>
                <a:cxn ang="0">
                  <a:pos x="299" y="328"/>
                </a:cxn>
                <a:cxn ang="0">
                  <a:pos x="326" y="382"/>
                </a:cxn>
                <a:cxn ang="0">
                  <a:pos x="372" y="419"/>
                </a:cxn>
                <a:cxn ang="0">
                  <a:pos x="399" y="437"/>
                </a:cxn>
                <a:cxn ang="0">
                  <a:pos x="444" y="446"/>
                </a:cxn>
                <a:cxn ang="0">
                  <a:pos x="490" y="455"/>
                </a:cxn>
                <a:cxn ang="0">
                  <a:pos x="626" y="491"/>
                </a:cxn>
                <a:cxn ang="0">
                  <a:pos x="680" y="528"/>
                </a:cxn>
                <a:cxn ang="0">
                  <a:pos x="744" y="619"/>
                </a:cxn>
                <a:cxn ang="0">
                  <a:pos x="735" y="819"/>
                </a:cxn>
                <a:cxn ang="0">
                  <a:pos x="599" y="1019"/>
                </a:cxn>
                <a:cxn ang="0">
                  <a:pos x="372" y="1101"/>
                </a:cxn>
                <a:cxn ang="0">
                  <a:pos x="190" y="1056"/>
                </a:cxn>
                <a:cxn ang="0">
                  <a:pos x="45" y="1074"/>
                </a:cxn>
                <a:cxn ang="0">
                  <a:pos x="27" y="1092"/>
                </a:cxn>
                <a:cxn ang="0">
                  <a:pos x="18" y="1101"/>
                </a:cxn>
                <a:cxn ang="0">
                  <a:pos x="0" y="1083"/>
                </a:cxn>
                <a:cxn ang="0">
                  <a:pos x="18" y="992"/>
                </a:cxn>
                <a:cxn ang="0">
                  <a:pos x="63" y="819"/>
                </a:cxn>
                <a:cxn ang="0">
                  <a:pos x="90" y="728"/>
                </a:cxn>
                <a:cxn ang="0">
                  <a:pos x="109" y="719"/>
                </a:cxn>
                <a:cxn ang="0">
                  <a:pos x="118" y="728"/>
                </a:cxn>
                <a:cxn ang="0">
                  <a:pos x="118" y="746"/>
                </a:cxn>
                <a:cxn ang="0">
                  <a:pos x="118" y="764"/>
                </a:cxn>
                <a:cxn ang="0">
                  <a:pos x="109" y="801"/>
                </a:cxn>
                <a:cxn ang="0">
                  <a:pos x="127" y="910"/>
                </a:cxn>
                <a:cxn ang="0">
                  <a:pos x="208" y="1010"/>
                </a:cxn>
                <a:cxn ang="0">
                  <a:pos x="326" y="1046"/>
                </a:cxn>
                <a:cxn ang="0">
                  <a:pos x="481" y="1028"/>
                </a:cxn>
                <a:cxn ang="0">
                  <a:pos x="626" y="874"/>
                </a:cxn>
                <a:cxn ang="0">
                  <a:pos x="635" y="701"/>
                </a:cxn>
                <a:cxn ang="0">
                  <a:pos x="553" y="628"/>
                </a:cxn>
                <a:cxn ang="0">
                  <a:pos x="344" y="573"/>
                </a:cxn>
                <a:cxn ang="0">
                  <a:pos x="236" y="501"/>
                </a:cxn>
                <a:cxn ang="0">
                  <a:pos x="190" y="355"/>
                </a:cxn>
                <a:cxn ang="0">
                  <a:pos x="308" y="109"/>
                </a:cxn>
                <a:cxn ang="0">
                  <a:pos x="562" y="0"/>
                </a:cxn>
              </a:cxnLst>
              <a:rect l="0" t="0" r="r" b="b"/>
              <a:pathLst>
                <a:path w="898" h="1101">
                  <a:moveTo>
                    <a:pt x="562" y="0"/>
                  </a:moveTo>
                  <a:lnTo>
                    <a:pt x="653" y="9"/>
                  </a:lnTo>
                  <a:lnTo>
                    <a:pt x="726" y="46"/>
                  </a:lnTo>
                  <a:lnTo>
                    <a:pt x="780" y="109"/>
                  </a:lnTo>
                  <a:lnTo>
                    <a:pt x="853" y="18"/>
                  </a:lnTo>
                  <a:lnTo>
                    <a:pt x="862" y="9"/>
                  </a:lnTo>
                  <a:lnTo>
                    <a:pt x="871" y="0"/>
                  </a:lnTo>
                  <a:lnTo>
                    <a:pt x="871" y="0"/>
                  </a:lnTo>
                  <a:lnTo>
                    <a:pt x="880" y="0"/>
                  </a:lnTo>
                  <a:lnTo>
                    <a:pt x="889" y="0"/>
                  </a:lnTo>
                  <a:lnTo>
                    <a:pt x="898" y="9"/>
                  </a:lnTo>
                  <a:lnTo>
                    <a:pt x="898" y="9"/>
                  </a:lnTo>
                  <a:lnTo>
                    <a:pt x="898" y="9"/>
                  </a:lnTo>
                  <a:lnTo>
                    <a:pt x="816" y="346"/>
                  </a:lnTo>
                  <a:lnTo>
                    <a:pt x="807" y="364"/>
                  </a:lnTo>
                  <a:lnTo>
                    <a:pt x="807" y="373"/>
                  </a:lnTo>
                  <a:lnTo>
                    <a:pt x="789" y="373"/>
                  </a:lnTo>
                  <a:lnTo>
                    <a:pt x="780" y="373"/>
                  </a:lnTo>
                  <a:lnTo>
                    <a:pt x="780" y="364"/>
                  </a:lnTo>
                  <a:lnTo>
                    <a:pt x="771" y="364"/>
                  </a:lnTo>
                  <a:lnTo>
                    <a:pt x="771" y="364"/>
                  </a:lnTo>
                  <a:lnTo>
                    <a:pt x="771" y="346"/>
                  </a:lnTo>
                  <a:lnTo>
                    <a:pt x="780" y="319"/>
                  </a:lnTo>
                  <a:lnTo>
                    <a:pt x="780" y="273"/>
                  </a:lnTo>
                  <a:lnTo>
                    <a:pt x="771" y="182"/>
                  </a:lnTo>
                  <a:lnTo>
                    <a:pt x="744" y="118"/>
                  </a:lnTo>
                  <a:lnTo>
                    <a:pt x="689" y="73"/>
                  </a:lnTo>
                  <a:lnTo>
                    <a:pt x="635" y="46"/>
                  </a:lnTo>
                  <a:lnTo>
                    <a:pt x="562" y="46"/>
                  </a:lnTo>
                  <a:lnTo>
                    <a:pt x="462" y="64"/>
                  </a:lnTo>
                  <a:lnTo>
                    <a:pt x="372" y="118"/>
                  </a:lnTo>
                  <a:lnTo>
                    <a:pt x="317" y="200"/>
                  </a:lnTo>
                  <a:lnTo>
                    <a:pt x="299" y="291"/>
                  </a:lnTo>
                  <a:lnTo>
                    <a:pt x="299" y="328"/>
                  </a:lnTo>
                  <a:lnTo>
                    <a:pt x="308" y="364"/>
                  </a:lnTo>
                  <a:lnTo>
                    <a:pt x="326" y="382"/>
                  </a:lnTo>
                  <a:lnTo>
                    <a:pt x="344" y="410"/>
                  </a:lnTo>
                  <a:lnTo>
                    <a:pt x="372" y="419"/>
                  </a:lnTo>
                  <a:lnTo>
                    <a:pt x="390" y="428"/>
                  </a:lnTo>
                  <a:lnTo>
                    <a:pt x="399" y="437"/>
                  </a:lnTo>
                  <a:lnTo>
                    <a:pt x="417" y="437"/>
                  </a:lnTo>
                  <a:lnTo>
                    <a:pt x="444" y="446"/>
                  </a:lnTo>
                  <a:lnTo>
                    <a:pt x="472" y="455"/>
                  </a:lnTo>
                  <a:lnTo>
                    <a:pt x="490" y="455"/>
                  </a:lnTo>
                  <a:lnTo>
                    <a:pt x="571" y="482"/>
                  </a:lnTo>
                  <a:lnTo>
                    <a:pt x="626" y="491"/>
                  </a:lnTo>
                  <a:lnTo>
                    <a:pt x="653" y="510"/>
                  </a:lnTo>
                  <a:lnTo>
                    <a:pt x="680" y="528"/>
                  </a:lnTo>
                  <a:lnTo>
                    <a:pt x="707" y="564"/>
                  </a:lnTo>
                  <a:lnTo>
                    <a:pt x="744" y="619"/>
                  </a:lnTo>
                  <a:lnTo>
                    <a:pt x="753" y="710"/>
                  </a:lnTo>
                  <a:lnTo>
                    <a:pt x="735" y="819"/>
                  </a:lnTo>
                  <a:lnTo>
                    <a:pt x="680" y="928"/>
                  </a:lnTo>
                  <a:lnTo>
                    <a:pt x="599" y="1019"/>
                  </a:lnTo>
                  <a:lnTo>
                    <a:pt x="490" y="1074"/>
                  </a:lnTo>
                  <a:lnTo>
                    <a:pt x="372" y="1101"/>
                  </a:lnTo>
                  <a:lnTo>
                    <a:pt x="281" y="1092"/>
                  </a:lnTo>
                  <a:lnTo>
                    <a:pt x="190" y="1056"/>
                  </a:lnTo>
                  <a:lnTo>
                    <a:pt x="118" y="992"/>
                  </a:lnTo>
                  <a:lnTo>
                    <a:pt x="45" y="1074"/>
                  </a:lnTo>
                  <a:lnTo>
                    <a:pt x="36" y="1092"/>
                  </a:lnTo>
                  <a:lnTo>
                    <a:pt x="27" y="1092"/>
                  </a:lnTo>
                  <a:lnTo>
                    <a:pt x="18" y="1101"/>
                  </a:lnTo>
                  <a:lnTo>
                    <a:pt x="18" y="1101"/>
                  </a:lnTo>
                  <a:lnTo>
                    <a:pt x="0" y="1092"/>
                  </a:lnTo>
                  <a:lnTo>
                    <a:pt x="0" y="1083"/>
                  </a:lnTo>
                  <a:lnTo>
                    <a:pt x="9" y="1056"/>
                  </a:lnTo>
                  <a:lnTo>
                    <a:pt x="18" y="992"/>
                  </a:lnTo>
                  <a:lnTo>
                    <a:pt x="45" y="910"/>
                  </a:lnTo>
                  <a:lnTo>
                    <a:pt x="63" y="819"/>
                  </a:lnTo>
                  <a:lnTo>
                    <a:pt x="81" y="755"/>
                  </a:lnTo>
                  <a:lnTo>
                    <a:pt x="90" y="728"/>
                  </a:lnTo>
                  <a:lnTo>
                    <a:pt x="99" y="719"/>
                  </a:lnTo>
                  <a:lnTo>
                    <a:pt x="109" y="719"/>
                  </a:lnTo>
                  <a:lnTo>
                    <a:pt x="118" y="719"/>
                  </a:lnTo>
                  <a:lnTo>
                    <a:pt x="118" y="728"/>
                  </a:lnTo>
                  <a:lnTo>
                    <a:pt x="127" y="737"/>
                  </a:lnTo>
                  <a:lnTo>
                    <a:pt x="118" y="746"/>
                  </a:lnTo>
                  <a:lnTo>
                    <a:pt x="118" y="746"/>
                  </a:lnTo>
                  <a:lnTo>
                    <a:pt x="118" y="764"/>
                  </a:lnTo>
                  <a:lnTo>
                    <a:pt x="118" y="783"/>
                  </a:lnTo>
                  <a:lnTo>
                    <a:pt x="109" y="801"/>
                  </a:lnTo>
                  <a:lnTo>
                    <a:pt x="109" y="828"/>
                  </a:lnTo>
                  <a:lnTo>
                    <a:pt x="127" y="910"/>
                  </a:lnTo>
                  <a:lnTo>
                    <a:pt x="154" y="974"/>
                  </a:lnTo>
                  <a:lnTo>
                    <a:pt x="208" y="1010"/>
                  </a:lnTo>
                  <a:lnTo>
                    <a:pt x="263" y="1037"/>
                  </a:lnTo>
                  <a:lnTo>
                    <a:pt x="326" y="1046"/>
                  </a:lnTo>
                  <a:lnTo>
                    <a:pt x="381" y="1056"/>
                  </a:lnTo>
                  <a:lnTo>
                    <a:pt x="481" y="1028"/>
                  </a:lnTo>
                  <a:lnTo>
                    <a:pt x="571" y="965"/>
                  </a:lnTo>
                  <a:lnTo>
                    <a:pt x="626" y="874"/>
                  </a:lnTo>
                  <a:lnTo>
                    <a:pt x="644" y="774"/>
                  </a:lnTo>
                  <a:lnTo>
                    <a:pt x="635" y="701"/>
                  </a:lnTo>
                  <a:lnTo>
                    <a:pt x="599" y="655"/>
                  </a:lnTo>
                  <a:lnTo>
                    <a:pt x="553" y="628"/>
                  </a:lnTo>
                  <a:lnTo>
                    <a:pt x="508" y="610"/>
                  </a:lnTo>
                  <a:lnTo>
                    <a:pt x="344" y="573"/>
                  </a:lnTo>
                  <a:lnTo>
                    <a:pt x="290" y="546"/>
                  </a:lnTo>
                  <a:lnTo>
                    <a:pt x="236" y="501"/>
                  </a:lnTo>
                  <a:lnTo>
                    <a:pt x="199" y="437"/>
                  </a:lnTo>
                  <a:lnTo>
                    <a:pt x="190" y="355"/>
                  </a:lnTo>
                  <a:lnTo>
                    <a:pt x="217" y="219"/>
                  </a:lnTo>
                  <a:lnTo>
                    <a:pt x="308" y="109"/>
                  </a:lnTo>
                  <a:lnTo>
                    <a:pt x="426" y="27"/>
                  </a:lnTo>
                  <a:lnTo>
                    <a:pt x="56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" name="Freeform 352"/>
            <p:cNvSpPr>
              <a:spLocks/>
            </p:cNvSpPr>
            <p:nvPr/>
          </p:nvSpPr>
          <p:spPr bwMode="auto">
            <a:xfrm>
              <a:off x="8253" y="1526"/>
              <a:ext cx="844" cy="937"/>
            </a:xfrm>
            <a:custGeom>
              <a:avLst/>
              <a:gdLst/>
              <a:ahLst/>
              <a:cxnLst>
                <a:cxn ang="0">
                  <a:pos x="807" y="0"/>
                </a:cxn>
                <a:cxn ang="0">
                  <a:pos x="826" y="0"/>
                </a:cxn>
                <a:cxn ang="0">
                  <a:pos x="835" y="9"/>
                </a:cxn>
                <a:cxn ang="0">
                  <a:pos x="844" y="18"/>
                </a:cxn>
                <a:cxn ang="0">
                  <a:pos x="844" y="36"/>
                </a:cxn>
                <a:cxn ang="0">
                  <a:pos x="844" y="55"/>
                </a:cxn>
                <a:cxn ang="0">
                  <a:pos x="844" y="55"/>
                </a:cxn>
                <a:cxn ang="0">
                  <a:pos x="844" y="610"/>
                </a:cxn>
                <a:cxn ang="0">
                  <a:pos x="826" y="710"/>
                </a:cxn>
                <a:cxn ang="0">
                  <a:pos x="780" y="791"/>
                </a:cxn>
                <a:cxn ang="0">
                  <a:pos x="708" y="855"/>
                </a:cxn>
                <a:cxn ang="0">
                  <a:pos x="617" y="901"/>
                </a:cxn>
                <a:cxn ang="0">
                  <a:pos x="517" y="928"/>
                </a:cxn>
                <a:cxn ang="0">
                  <a:pos x="417" y="937"/>
                </a:cxn>
                <a:cxn ang="0">
                  <a:pos x="327" y="928"/>
                </a:cxn>
                <a:cxn ang="0">
                  <a:pos x="227" y="901"/>
                </a:cxn>
                <a:cxn ang="0">
                  <a:pos x="136" y="855"/>
                </a:cxn>
                <a:cxn ang="0">
                  <a:pos x="72" y="791"/>
                </a:cxn>
                <a:cxn ang="0">
                  <a:pos x="18" y="710"/>
                </a:cxn>
                <a:cxn ang="0">
                  <a:pos x="0" y="600"/>
                </a:cxn>
                <a:cxn ang="0">
                  <a:pos x="0" y="55"/>
                </a:cxn>
                <a:cxn ang="0">
                  <a:pos x="0" y="36"/>
                </a:cxn>
                <a:cxn ang="0">
                  <a:pos x="0" y="18"/>
                </a:cxn>
                <a:cxn ang="0">
                  <a:pos x="9" y="9"/>
                </a:cxn>
                <a:cxn ang="0">
                  <a:pos x="18" y="0"/>
                </a:cxn>
                <a:cxn ang="0">
                  <a:pos x="36" y="0"/>
                </a:cxn>
                <a:cxn ang="0">
                  <a:pos x="45" y="0"/>
                </a:cxn>
                <a:cxn ang="0">
                  <a:pos x="54" y="9"/>
                </a:cxn>
                <a:cxn ang="0">
                  <a:pos x="63" y="18"/>
                </a:cxn>
                <a:cxn ang="0">
                  <a:pos x="63" y="36"/>
                </a:cxn>
                <a:cxn ang="0">
                  <a:pos x="63" y="55"/>
                </a:cxn>
                <a:cxn ang="0">
                  <a:pos x="63" y="600"/>
                </a:cxn>
                <a:cxn ang="0">
                  <a:pos x="63" y="637"/>
                </a:cxn>
                <a:cxn ang="0">
                  <a:pos x="72" y="691"/>
                </a:cxn>
                <a:cxn ang="0">
                  <a:pos x="109" y="746"/>
                </a:cxn>
                <a:cxn ang="0">
                  <a:pos x="181" y="810"/>
                </a:cxn>
                <a:cxn ang="0">
                  <a:pos x="263" y="846"/>
                </a:cxn>
                <a:cxn ang="0">
                  <a:pos x="345" y="873"/>
                </a:cxn>
                <a:cxn ang="0">
                  <a:pos x="417" y="873"/>
                </a:cxn>
                <a:cxn ang="0">
                  <a:pos x="490" y="873"/>
                </a:cxn>
                <a:cxn ang="0">
                  <a:pos x="562" y="855"/>
                </a:cxn>
                <a:cxn ang="0">
                  <a:pos x="644" y="819"/>
                </a:cxn>
                <a:cxn ang="0">
                  <a:pos x="717" y="773"/>
                </a:cxn>
                <a:cxn ang="0">
                  <a:pos x="762" y="701"/>
                </a:cxn>
                <a:cxn ang="0">
                  <a:pos x="780" y="600"/>
                </a:cxn>
                <a:cxn ang="0">
                  <a:pos x="780" y="55"/>
                </a:cxn>
                <a:cxn ang="0">
                  <a:pos x="780" y="36"/>
                </a:cxn>
                <a:cxn ang="0">
                  <a:pos x="780" y="18"/>
                </a:cxn>
                <a:cxn ang="0">
                  <a:pos x="789" y="9"/>
                </a:cxn>
                <a:cxn ang="0">
                  <a:pos x="798" y="0"/>
                </a:cxn>
                <a:cxn ang="0">
                  <a:pos x="807" y="0"/>
                </a:cxn>
              </a:cxnLst>
              <a:rect l="0" t="0" r="r" b="b"/>
              <a:pathLst>
                <a:path w="844" h="937">
                  <a:moveTo>
                    <a:pt x="807" y="0"/>
                  </a:moveTo>
                  <a:lnTo>
                    <a:pt x="826" y="0"/>
                  </a:lnTo>
                  <a:lnTo>
                    <a:pt x="835" y="9"/>
                  </a:lnTo>
                  <a:lnTo>
                    <a:pt x="844" y="18"/>
                  </a:lnTo>
                  <a:lnTo>
                    <a:pt x="844" y="36"/>
                  </a:lnTo>
                  <a:lnTo>
                    <a:pt x="844" y="55"/>
                  </a:lnTo>
                  <a:lnTo>
                    <a:pt x="844" y="55"/>
                  </a:lnTo>
                  <a:lnTo>
                    <a:pt x="844" y="610"/>
                  </a:lnTo>
                  <a:lnTo>
                    <a:pt x="826" y="710"/>
                  </a:lnTo>
                  <a:lnTo>
                    <a:pt x="780" y="791"/>
                  </a:lnTo>
                  <a:lnTo>
                    <a:pt x="708" y="855"/>
                  </a:lnTo>
                  <a:lnTo>
                    <a:pt x="617" y="901"/>
                  </a:lnTo>
                  <a:lnTo>
                    <a:pt x="517" y="928"/>
                  </a:lnTo>
                  <a:lnTo>
                    <a:pt x="417" y="937"/>
                  </a:lnTo>
                  <a:lnTo>
                    <a:pt x="327" y="928"/>
                  </a:lnTo>
                  <a:lnTo>
                    <a:pt x="227" y="901"/>
                  </a:lnTo>
                  <a:lnTo>
                    <a:pt x="136" y="855"/>
                  </a:lnTo>
                  <a:lnTo>
                    <a:pt x="72" y="791"/>
                  </a:lnTo>
                  <a:lnTo>
                    <a:pt x="18" y="710"/>
                  </a:lnTo>
                  <a:lnTo>
                    <a:pt x="0" y="600"/>
                  </a:lnTo>
                  <a:lnTo>
                    <a:pt x="0" y="55"/>
                  </a:lnTo>
                  <a:lnTo>
                    <a:pt x="0" y="36"/>
                  </a:lnTo>
                  <a:lnTo>
                    <a:pt x="0" y="18"/>
                  </a:lnTo>
                  <a:lnTo>
                    <a:pt x="9" y="9"/>
                  </a:lnTo>
                  <a:lnTo>
                    <a:pt x="18" y="0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54" y="9"/>
                  </a:lnTo>
                  <a:lnTo>
                    <a:pt x="63" y="18"/>
                  </a:lnTo>
                  <a:lnTo>
                    <a:pt x="63" y="36"/>
                  </a:lnTo>
                  <a:lnTo>
                    <a:pt x="63" y="55"/>
                  </a:lnTo>
                  <a:lnTo>
                    <a:pt x="63" y="600"/>
                  </a:lnTo>
                  <a:lnTo>
                    <a:pt x="63" y="637"/>
                  </a:lnTo>
                  <a:lnTo>
                    <a:pt x="72" y="691"/>
                  </a:lnTo>
                  <a:lnTo>
                    <a:pt x="109" y="746"/>
                  </a:lnTo>
                  <a:lnTo>
                    <a:pt x="181" y="810"/>
                  </a:lnTo>
                  <a:lnTo>
                    <a:pt x="263" y="846"/>
                  </a:lnTo>
                  <a:lnTo>
                    <a:pt x="345" y="873"/>
                  </a:lnTo>
                  <a:lnTo>
                    <a:pt x="417" y="873"/>
                  </a:lnTo>
                  <a:lnTo>
                    <a:pt x="490" y="873"/>
                  </a:lnTo>
                  <a:lnTo>
                    <a:pt x="562" y="855"/>
                  </a:lnTo>
                  <a:lnTo>
                    <a:pt x="644" y="819"/>
                  </a:lnTo>
                  <a:lnTo>
                    <a:pt x="717" y="773"/>
                  </a:lnTo>
                  <a:lnTo>
                    <a:pt x="762" y="701"/>
                  </a:lnTo>
                  <a:lnTo>
                    <a:pt x="780" y="600"/>
                  </a:lnTo>
                  <a:lnTo>
                    <a:pt x="780" y="55"/>
                  </a:lnTo>
                  <a:lnTo>
                    <a:pt x="780" y="36"/>
                  </a:lnTo>
                  <a:lnTo>
                    <a:pt x="780" y="18"/>
                  </a:lnTo>
                  <a:lnTo>
                    <a:pt x="789" y="9"/>
                  </a:lnTo>
                  <a:lnTo>
                    <a:pt x="798" y="0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" name="Freeform 353"/>
            <p:cNvSpPr>
              <a:spLocks/>
            </p:cNvSpPr>
            <p:nvPr/>
          </p:nvSpPr>
          <p:spPr bwMode="auto">
            <a:xfrm>
              <a:off x="9560" y="1408"/>
              <a:ext cx="1025" cy="1019"/>
            </a:xfrm>
            <a:custGeom>
              <a:avLst/>
              <a:gdLst/>
              <a:ahLst/>
              <a:cxnLst>
                <a:cxn ang="0">
                  <a:pos x="980" y="0"/>
                </a:cxn>
                <a:cxn ang="0">
                  <a:pos x="1016" y="0"/>
                </a:cxn>
                <a:cxn ang="0">
                  <a:pos x="1025" y="9"/>
                </a:cxn>
                <a:cxn ang="0">
                  <a:pos x="1025" y="27"/>
                </a:cxn>
                <a:cxn ang="0">
                  <a:pos x="980" y="300"/>
                </a:cxn>
                <a:cxn ang="0">
                  <a:pos x="971" y="336"/>
                </a:cxn>
                <a:cxn ang="0">
                  <a:pos x="952" y="336"/>
                </a:cxn>
                <a:cxn ang="0">
                  <a:pos x="943" y="318"/>
                </a:cxn>
                <a:cxn ang="0">
                  <a:pos x="943" y="300"/>
                </a:cxn>
                <a:cxn ang="0">
                  <a:pos x="952" y="254"/>
                </a:cxn>
                <a:cxn ang="0">
                  <a:pos x="952" y="191"/>
                </a:cxn>
                <a:cxn ang="0">
                  <a:pos x="943" y="100"/>
                </a:cxn>
                <a:cxn ang="0">
                  <a:pos x="835" y="45"/>
                </a:cxn>
                <a:cxn ang="0">
                  <a:pos x="707" y="45"/>
                </a:cxn>
                <a:cxn ang="0">
                  <a:pos x="653" y="45"/>
                </a:cxn>
                <a:cxn ang="0">
                  <a:pos x="626" y="45"/>
                </a:cxn>
                <a:cxn ang="0">
                  <a:pos x="617" y="72"/>
                </a:cxn>
                <a:cxn ang="0">
                  <a:pos x="608" y="100"/>
                </a:cxn>
                <a:cxn ang="0">
                  <a:pos x="399" y="919"/>
                </a:cxn>
                <a:cxn ang="0">
                  <a:pos x="399" y="937"/>
                </a:cxn>
                <a:cxn ang="0">
                  <a:pos x="408" y="964"/>
                </a:cxn>
                <a:cxn ang="0">
                  <a:pos x="453" y="973"/>
                </a:cxn>
                <a:cxn ang="0">
                  <a:pos x="517" y="973"/>
                </a:cxn>
                <a:cxn ang="0">
                  <a:pos x="580" y="973"/>
                </a:cxn>
                <a:cxn ang="0">
                  <a:pos x="599" y="982"/>
                </a:cxn>
                <a:cxn ang="0">
                  <a:pos x="599" y="1000"/>
                </a:cxn>
                <a:cxn ang="0">
                  <a:pos x="589" y="1019"/>
                </a:cxn>
                <a:cxn ang="0">
                  <a:pos x="571" y="1019"/>
                </a:cxn>
                <a:cxn ang="0">
                  <a:pos x="435" y="1019"/>
                </a:cxn>
                <a:cxn ang="0">
                  <a:pos x="308" y="1019"/>
                </a:cxn>
                <a:cxn ang="0">
                  <a:pos x="181" y="1019"/>
                </a:cxn>
                <a:cxn ang="0">
                  <a:pos x="63" y="1019"/>
                </a:cxn>
                <a:cxn ang="0">
                  <a:pos x="45" y="1019"/>
                </a:cxn>
                <a:cxn ang="0">
                  <a:pos x="36" y="1000"/>
                </a:cxn>
                <a:cxn ang="0">
                  <a:pos x="45" y="973"/>
                </a:cxn>
                <a:cxn ang="0">
                  <a:pos x="99" y="973"/>
                </a:cxn>
                <a:cxn ang="0">
                  <a:pos x="245" y="955"/>
                </a:cxn>
                <a:cxn ang="0">
                  <a:pos x="281" y="900"/>
                </a:cxn>
                <a:cxn ang="0">
                  <a:pos x="481" y="82"/>
                </a:cxn>
                <a:cxn ang="0">
                  <a:pos x="490" y="63"/>
                </a:cxn>
                <a:cxn ang="0">
                  <a:pos x="481" y="45"/>
                </a:cxn>
                <a:cxn ang="0">
                  <a:pos x="462" y="45"/>
                </a:cxn>
                <a:cxn ang="0">
                  <a:pos x="390" y="45"/>
                </a:cxn>
                <a:cxn ang="0">
                  <a:pos x="190" y="63"/>
                </a:cxn>
                <a:cxn ang="0">
                  <a:pos x="90" y="182"/>
                </a:cxn>
                <a:cxn ang="0">
                  <a:pos x="36" y="318"/>
                </a:cxn>
                <a:cxn ang="0">
                  <a:pos x="18" y="336"/>
                </a:cxn>
                <a:cxn ang="0">
                  <a:pos x="0" y="327"/>
                </a:cxn>
                <a:cxn ang="0">
                  <a:pos x="0" y="309"/>
                </a:cxn>
                <a:cxn ang="0">
                  <a:pos x="9" y="291"/>
                </a:cxn>
                <a:cxn ang="0">
                  <a:pos x="99" y="9"/>
                </a:cxn>
                <a:cxn ang="0">
                  <a:pos x="127" y="0"/>
                </a:cxn>
              </a:cxnLst>
              <a:rect l="0" t="0" r="r" b="b"/>
              <a:pathLst>
                <a:path w="1025" h="1019">
                  <a:moveTo>
                    <a:pt x="145" y="0"/>
                  </a:moveTo>
                  <a:lnTo>
                    <a:pt x="980" y="0"/>
                  </a:lnTo>
                  <a:lnTo>
                    <a:pt x="998" y="0"/>
                  </a:lnTo>
                  <a:lnTo>
                    <a:pt x="1016" y="0"/>
                  </a:lnTo>
                  <a:lnTo>
                    <a:pt x="1025" y="0"/>
                  </a:lnTo>
                  <a:lnTo>
                    <a:pt x="1025" y="9"/>
                  </a:lnTo>
                  <a:lnTo>
                    <a:pt x="1025" y="18"/>
                  </a:lnTo>
                  <a:lnTo>
                    <a:pt x="1025" y="27"/>
                  </a:lnTo>
                  <a:lnTo>
                    <a:pt x="1025" y="36"/>
                  </a:lnTo>
                  <a:lnTo>
                    <a:pt x="980" y="300"/>
                  </a:lnTo>
                  <a:lnTo>
                    <a:pt x="980" y="318"/>
                  </a:lnTo>
                  <a:lnTo>
                    <a:pt x="971" y="336"/>
                  </a:lnTo>
                  <a:lnTo>
                    <a:pt x="962" y="336"/>
                  </a:lnTo>
                  <a:lnTo>
                    <a:pt x="952" y="336"/>
                  </a:lnTo>
                  <a:lnTo>
                    <a:pt x="943" y="327"/>
                  </a:lnTo>
                  <a:lnTo>
                    <a:pt x="943" y="318"/>
                  </a:lnTo>
                  <a:lnTo>
                    <a:pt x="943" y="309"/>
                  </a:lnTo>
                  <a:lnTo>
                    <a:pt x="943" y="300"/>
                  </a:lnTo>
                  <a:lnTo>
                    <a:pt x="943" y="282"/>
                  </a:lnTo>
                  <a:lnTo>
                    <a:pt x="952" y="254"/>
                  </a:lnTo>
                  <a:lnTo>
                    <a:pt x="952" y="218"/>
                  </a:lnTo>
                  <a:lnTo>
                    <a:pt x="952" y="191"/>
                  </a:lnTo>
                  <a:lnTo>
                    <a:pt x="962" y="163"/>
                  </a:lnTo>
                  <a:lnTo>
                    <a:pt x="943" y="100"/>
                  </a:lnTo>
                  <a:lnTo>
                    <a:pt x="907" y="63"/>
                  </a:lnTo>
                  <a:lnTo>
                    <a:pt x="835" y="45"/>
                  </a:lnTo>
                  <a:lnTo>
                    <a:pt x="735" y="45"/>
                  </a:lnTo>
                  <a:lnTo>
                    <a:pt x="707" y="45"/>
                  </a:lnTo>
                  <a:lnTo>
                    <a:pt x="680" y="45"/>
                  </a:lnTo>
                  <a:lnTo>
                    <a:pt x="653" y="45"/>
                  </a:lnTo>
                  <a:lnTo>
                    <a:pt x="644" y="45"/>
                  </a:lnTo>
                  <a:lnTo>
                    <a:pt x="626" y="45"/>
                  </a:lnTo>
                  <a:lnTo>
                    <a:pt x="617" y="54"/>
                  </a:lnTo>
                  <a:lnTo>
                    <a:pt x="617" y="72"/>
                  </a:lnTo>
                  <a:lnTo>
                    <a:pt x="608" y="100"/>
                  </a:lnTo>
                  <a:lnTo>
                    <a:pt x="608" y="100"/>
                  </a:lnTo>
                  <a:lnTo>
                    <a:pt x="408" y="909"/>
                  </a:lnTo>
                  <a:lnTo>
                    <a:pt x="399" y="919"/>
                  </a:lnTo>
                  <a:lnTo>
                    <a:pt x="399" y="928"/>
                  </a:lnTo>
                  <a:lnTo>
                    <a:pt x="399" y="937"/>
                  </a:lnTo>
                  <a:lnTo>
                    <a:pt x="399" y="955"/>
                  </a:lnTo>
                  <a:lnTo>
                    <a:pt x="408" y="964"/>
                  </a:lnTo>
                  <a:lnTo>
                    <a:pt x="426" y="964"/>
                  </a:lnTo>
                  <a:lnTo>
                    <a:pt x="453" y="973"/>
                  </a:lnTo>
                  <a:lnTo>
                    <a:pt x="490" y="973"/>
                  </a:lnTo>
                  <a:lnTo>
                    <a:pt x="517" y="973"/>
                  </a:lnTo>
                  <a:lnTo>
                    <a:pt x="553" y="973"/>
                  </a:lnTo>
                  <a:lnTo>
                    <a:pt x="580" y="973"/>
                  </a:lnTo>
                  <a:lnTo>
                    <a:pt x="589" y="973"/>
                  </a:lnTo>
                  <a:lnTo>
                    <a:pt x="599" y="982"/>
                  </a:lnTo>
                  <a:lnTo>
                    <a:pt x="608" y="991"/>
                  </a:lnTo>
                  <a:lnTo>
                    <a:pt x="599" y="1000"/>
                  </a:lnTo>
                  <a:lnTo>
                    <a:pt x="599" y="1010"/>
                  </a:lnTo>
                  <a:lnTo>
                    <a:pt x="589" y="1019"/>
                  </a:lnTo>
                  <a:lnTo>
                    <a:pt x="580" y="1019"/>
                  </a:lnTo>
                  <a:lnTo>
                    <a:pt x="571" y="1019"/>
                  </a:lnTo>
                  <a:lnTo>
                    <a:pt x="508" y="1019"/>
                  </a:lnTo>
                  <a:lnTo>
                    <a:pt x="435" y="1019"/>
                  </a:lnTo>
                  <a:lnTo>
                    <a:pt x="372" y="1019"/>
                  </a:lnTo>
                  <a:lnTo>
                    <a:pt x="308" y="1019"/>
                  </a:lnTo>
                  <a:lnTo>
                    <a:pt x="245" y="1019"/>
                  </a:lnTo>
                  <a:lnTo>
                    <a:pt x="181" y="1019"/>
                  </a:lnTo>
                  <a:lnTo>
                    <a:pt x="118" y="1019"/>
                  </a:lnTo>
                  <a:lnTo>
                    <a:pt x="63" y="1019"/>
                  </a:lnTo>
                  <a:lnTo>
                    <a:pt x="54" y="1019"/>
                  </a:lnTo>
                  <a:lnTo>
                    <a:pt x="45" y="1019"/>
                  </a:lnTo>
                  <a:lnTo>
                    <a:pt x="36" y="1010"/>
                  </a:lnTo>
                  <a:lnTo>
                    <a:pt x="36" y="1000"/>
                  </a:lnTo>
                  <a:lnTo>
                    <a:pt x="36" y="982"/>
                  </a:lnTo>
                  <a:lnTo>
                    <a:pt x="45" y="973"/>
                  </a:lnTo>
                  <a:lnTo>
                    <a:pt x="63" y="973"/>
                  </a:lnTo>
                  <a:lnTo>
                    <a:pt x="99" y="973"/>
                  </a:lnTo>
                  <a:lnTo>
                    <a:pt x="190" y="964"/>
                  </a:lnTo>
                  <a:lnTo>
                    <a:pt x="245" y="955"/>
                  </a:lnTo>
                  <a:lnTo>
                    <a:pt x="263" y="937"/>
                  </a:lnTo>
                  <a:lnTo>
                    <a:pt x="281" y="900"/>
                  </a:lnTo>
                  <a:lnTo>
                    <a:pt x="481" y="91"/>
                  </a:lnTo>
                  <a:lnTo>
                    <a:pt x="481" y="82"/>
                  </a:lnTo>
                  <a:lnTo>
                    <a:pt x="490" y="72"/>
                  </a:lnTo>
                  <a:lnTo>
                    <a:pt x="490" y="63"/>
                  </a:lnTo>
                  <a:lnTo>
                    <a:pt x="490" y="54"/>
                  </a:lnTo>
                  <a:lnTo>
                    <a:pt x="481" y="45"/>
                  </a:lnTo>
                  <a:lnTo>
                    <a:pt x="481" y="45"/>
                  </a:lnTo>
                  <a:lnTo>
                    <a:pt x="462" y="45"/>
                  </a:lnTo>
                  <a:lnTo>
                    <a:pt x="444" y="45"/>
                  </a:lnTo>
                  <a:lnTo>
                    <a:pt x="390" y="45"/>
                  </a:lnTo>
                  <a:lnTo>
                    <a:pt x="272" y="45"/>
                  </a:lnTo>
                  <a:lnTo>
                    <a:pt x="190" y="63"/>
                  </a:lnTo>
                  <a:lnTo>
                    <a:pt x="136" y="109"/>
                  </a:lnTo>
                  <a:lnTo>
                    <a:pt x="90" y="182"/>
                  </a:lnTo>
                  <a:lnTo>
                    <a:pt x="45" y="300"/>
                  </a:lnTo>
                  <a:lnTo>
                    <a:pt x="36" y="318"/>
                  </a:lnTo>
                  <a:lnTo>
                    <a:pt x="27" y="336"/>
                  </a:lnTo>
                  <a:lnTo>
                    <a:pt x="18" y="336"/>
                  </a:lnTo>
                  <a:lnTo>
                    <a:pt x="9" y="336"/>
                  </a:lnTo>
                  <a:lnTo>
                    <a:pt x="0" y="327"/>
                  </a:lnTo>
                  <a:lnTo>
                    <a:pt x="0" y="318"/>
                  </a:lnTo>
                  <a:lnTo>
                    <a:pt x="0" y="309"/>
                  </a:lnTo>
                  <a:lnTo>
                    <a:pt x="0" y="300"/>
                  </a:lnTo>
                  <a:lnTo>
                    <a:pt x="9" y="291"/>
                  </a:lnTo>
                  <a:lnTo>
                    <a:pt x="99" y="27"/>
                  </a:lnTo>
                  <a:lnTo>
                    <a:pt x="99" y="9"/>
                  </a:lnTo>
                  <a:lnTo>
                    <a:pt x="109" y="0"/>
                  </a:lnTo>
                  <a:lnTo>
                    <a:pt x="127" y="0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" name="Freeform 354"/>
            <p:cNvSpPr>
              <a:spLocks noEditPoints="1"/>
            </p:cNvSpPr>
            <p:nvPr/>
          </p:nvSpPr>
          <p:spPr bwMode="auto">
            <a:xfrm>
              <a:off x="848" y="3664"/>
              <a:ext cx="1080" cy="1064"/>
            </a:xfrm>
            <a:custGeom>
              <a:avLst/>
              <a:gdLst/>
              <a:ahLst/>
              <a:cxnLst>
                <a:cxn ang="0">
                  <a:pos x="589" y="46"/>
                </a:cxn>
                <a:cxn ang="0">
                  <a:pos x="526" y="55"/>
                </a:cxn>
                <a:cxn ang="0">
                  <a:pos x="508" y="100"/>
                </a:cxn>
                <a:cxn ang="0">
                  <a:pos x="689" y="482"/>
                </a:cxn>
                <a:cxn ang="0">
                  <a:pos x="880" y="337"/>
                </a:cxn>
                <a:cxn ang="0">
                  <a:pos x="898" y="127"/>
                </a:cxn>
                <a:cxn ang="0">
                  <a:pos x="762" y="46"/>
                </a:cxn>
                <a:cxn ang="0">
                  <a:pos x="290" y="0"/>
                </a:cxn>
                <a:cxn ang="0">
                  <a:pos x="962" y="64"/>
                </a:cxn>
                <a:cxn ang="0">
                  <a:pos x="1034" y="309"/>
                </a:cxn>
                <a:cxn ang="0">
                  <a:pos x="816" y="491"/>
                </a:cxn>
                <a:cxn ang="0">
                  <a:pos x="717" y="519"/>
                </a:cxn>
                <a:cxn ang="0">
                  <a:pos x="807" y="564"/>
                </a:cxn>
                <a:cxn ang="0">
                  <a:pos x="862" y="728"/>
                </a:cxn>
                <a:cxn ang="0">
                  <a:pos x="844" y="937"/>
                </a:cxn>
                <a:cxn ang="0">
                  <a:pos x="862" y="1019"/>
                </a:cxn>
                <a:cxn ang="0">
                  <a:pos x="916" y="1028"/>
                </a:cxn>
                <a:cxn ang="0">
                  <a:pos x="980" y="992"/>
                </a:cxn>
                <a:cxn ang="0">
                  <a:pos x="1043" y="892"/>
                </a:cxn>
                <a:cxn ang="0">
                  <a:pos x="1061" y="873"/>
                </a:cxn>
                <a:cxn ang="0">
                  <a:pos x="1080" y="883"/>
                </a:cxn>
                <a:cxn ang="0">
                  <a:pos x="1052" y="964"/>
                </a:cxn>
                <a:cxn ang="0">
                  <a:pos x="898" y="1064"/>
                </a:cxn>
                <a:cxn ang="0">
                  <a:pos x="789" y="1046"/>
                </a:cxn>
                <a:cxn ang="0">
                  <a:pos x="698" y="901"/>
                </a:cxn>
                <a:cxn ang="0">
                  <a:pos x="707" y="810"/>
                </a:cxn>
                <a:cxn ang="0">
                  <a:pos x="735" y="719"/>
                </a:cxn>
                <a:cxn ang="0">
                  <a:pos x="735" y="628"/>
                </a:cxn>
                <a:cxn ang="0">
                  <a:pos x="571" y="528"/>
                </a:cxn>
                <a:cxn ang="0">
                  <a:pos x="290" y="946"/>
                </a:cxn>
                <a:cxn ang="0">
                  <a:pos x="308" y="983"/>
                </a:cxn>
                <a:cxn ang="0">
                  <a:pos x="390" y="983"/>
                </a:cxn>
                <a:cxn ang="0">
                  <a:pos x="426" y="992"/>
                </a:cxn>
                <a:cxn ang="0">
                  <a:pos x="426" y="1028"/>
                </a:cxn>
                <a:cxn ang="0">
                  <a:pos x="399" y="1028"/>
                </a:cxn>
                <a:cxn ang="0">
                  <a:pos x="208" y="1028"/>
                </a:cxn>
                <a:cxn ang="0">
                  <a:pos x="18" y="1028"/>
                </a:cxn>
                <a:cxn ang="0">
                  <a:pos x="0" y="1028"/>
                </a:cxn>
                <a:cxn ang="0">
                  <a:pos x="9" y="992"/>
                </a:cxn>
                <a:cxn ang="0">
                  <a:pos x="81" y="983"/>
                </a:cxn>
                <a:cxn ang="0">
                  <a:pos x="154" y="964"/>
                </a:cxn>
                <a:cxn ang="0">
                  <a:pos x="181" y="910"/>
                </a:cxn>
                <a:cxn ang="0">
                  <a:pos x="381" y="82"/>
                </a:cxn>
                <a:cxn ang="0">
                  <a:pos x="372" y="55"/>
                </a:cxn>
                <a:cxn ang="0">
                  <a:pos x="317" y="46"/>
                </a:cxn>
                <a:cxn ang="0">
                  <a:pos x="272" y="46"/>
                </a:cxn>
                <a:cxn ang="0">
                  <a:pos x="245" y="27"/>
                </a:cxn>
                <a:cxn ang="0">
                  <a:pos x="272" y="0"/>
                </a:cxn>
              </a:cxnLst>
              <a:rect l="0" t="0" r="r" b="b"/>
              <a:pathLst>
                <a:path w="1080" h="1064">
                  <a:moveTo>
                    <a:pt x="635" y="46"/>
                  </a:moveTo>
                  <a:lnTo>
                    <a:pt x="617" y="46"/>
                  </a:lnTo>
                  <a:lnTo>
                    <a:pt x="589" y="46"/>
                  </a:lnTo>
                  <a:lnTo>
                    <a:pt x="562" y="46"/>
                  </a:lnTo>
                  <a:lnTo>
                    <a:pt x="544" y="46"/>
                  </a:lnTo>
                  <a:lnTo>
                    <a:pt x="526" y="55"/>
                  </a:lnTo>
                  <a:lnTo>
                    <a:pt x="517" y="64"/>
                  </a:lnTo>
                  <a:lnTo>
                    <a:pt x="508" y="82"/>
                  </a:lnTo>
                  <a:lnTo>
                    <a:pt x="508" y="100"/>
                  </a:lnTo>
                  <a:lnTo>
                    <a:pt x="408" y="500"/>
                  </a:lnTo>
                  <a:lnTo>
                    <a:pt x="571" y="500"/>
                  </a:lnTo>
                  <a:lnTo>
                    <a:pt x="689" y="482"/>
                  </a:lnTo>
                  <a:lnTo>
                    <a:pt x="780" y="446"/>
                  </a:lnTo>
                  <a:lnTo>
                    <a:pt x="825" y="409"/>
                  </a:lnTo>
                  <a:lnTo>
                    <a:pt x="880" y="337"/>
                  </a:lnTo>
                  <a:lnTo>
                    <a:pt x="907" y="264"/>
                  </a:lnTo>
                  <a:lnTo>
                    <a:pt x="916" y="191"/>
                  </a:lnTo>
                  <a:lnTo>
                    <a:pt x="898" y="127"/>
                  </a:lnTo>
                  <a:lnTo>
                    <a:pt x="862" y="91"/>
                  </a:lnTo>
                  <a:lnTo>
                    <a:pt x="816" y="64"/>
                  </a:lnTo>
                  <a:lnTo>
                    <a:pt x="762" y="46"/>
                  </a:lnTo>
                  <a:lnTo>
                    <a:pt x="698" y="46"/>
                  </a:lnTo>
                  <a:lnTo>
                    <a:pt x="635" y="46"/>
                  </a:lnTo>
                  <a:close/>
                  <a:moveTo>
                    <a:pt x="290" y="0"/>
                  </a:moveTo>
                  <a:lnTo>
                    <a:pt x="717" y="0"/>
                  </a:lnTo>
                  <a:lnTo>
                    <a:pt x="853" y="18"/>
                  </a:lnTo>
                  <a:lnTo>
                    <a:pt x="962" y="64"/>
                  </a:lnTo>
                  <a:lnTo>
                    <a:pt x="1034" y="136"/>
                  </a:lnTo>
                  <a:lnTo>
                    <a:pt x="1052" y="227"/>
                  </a:lnTo>
                  <a:lnTo>
                    <a:pt x="1034" y="309"/>
                  </a:lnTo>
                  <a:lnTo>
                    <a:pt x="980" y="382"/>
                  </a:lnTo>
                  <a:lnTo>
                    <a:pt x="907" y="446"/>
                  </a:lnTo>
                  <a:lnTo>
                    <a:pt x="816" y="491"/>
                  </a:lnTo>
                  <a:lnTo>
                    <a:pt x="717" y="519"/>
                  </a:lnTo>
                  <a:lnTo>
                    <a:pt x="717" y="519"/>
                  </a:lnTo>
                  <a:lnTo>
                    <a:pt x="717" y="519"/>
                  </a:lnTo>
                  <a:lnTo>
                    <a:pt x="717" y="519"/>
                  </a:lnTo>
                  <a:lnTo>
                    <a:pt x="762" y="537"/>
                  </a:lnTo>
                  <a:lnTo>
                    <a:pt x="807" y="564"/>
                  </a:lnTo>
                  <a:lnTo>
                    <a:pt x="844" y="619"/>
                  </a:lnTo>
                  <a:lnTo>
                    <a:pt x="862" y="701"/>
                  </a:lnTo>
                  <a:lnTo>
                    <a:pt x="862" y="728"/>
                  </a:lnTo>
                  <a:lnTo>
                    <a:pt x="862" y="764"/>
                  </a:lnTo>
                  <a:lnTo>
                    <a:pt x="844" y="855"/>
                  </a:lnTo>
                  <a:lnTo>
                    <a:pt x="844" y="937"/>
                  </a:lnTo>
                  <a:lnTo>
                    <a:pt x="844" y="974"/>
                  </a:lnTo>
                  <a:lnTo>
                    <a:pt x="853" y="1001"/>
                  </a:lnTo>
                  <a:lnTo>
                    <a:pt x="862" y="1019"/>
                  </a:lnTo>
                  <a:lnTo>
                    <a:pt x="880" y="1028"/>
                  </a:lnTo>
                  <a:lnTo>
                    <a:pt x="907" y="1028"/>
                  </a:lnTo>
                  <a:lnTo>
                    <a:pt x="916" y="1028"/>
                  </a:lnTo>
                  <a:lnTo>
                    <a:pt x="943" y="1028"/>
                  </a:lnTo>
                  <a:lnTo>
                    <a:pt x="962" y="1010"/>
                  </a:lnTo>
                  <a:lnTo>
                    <a:pt x="980" y="992"/>
                  </a:lnTo>
                  <a:lnTo>
                    <a:pt x="1007" y="974"/>
                  </a:lnTo>
                  <a:lnTo>
                    <a:pt x="1025" y="937"/>
                  </a:lnTo>
                  <a:lnTo>
                    <a:pt x="1043" y="892"/>
                  </a:lnTo>
                  <a:lnTo>
                    <a:pt x="1043" y="883"/>
                  </a:lnTo>
                  <a:lnTo>
                    <a:pt x="1052" y="873"/>
                  </a:lnTo>
                  <a:lnTo>
                    <a:pt x="1061" y="873"/>
                  </a:lnTo>
                  <a:lnTo>
                    <a:pt x="1061" y="873"/>
                  </a:lnTo>
                  <a:lnTo>
                    <a:pt x="1070" y="873"/>
                  </a:lnTo>
                  <a:lnTo>
                    <a:pt x="1080" y="883"/>
                  </a:lnTo>
                  <a:lnTo>
                    <a:pt x="1080" y="892"/>
                  </a:lnTo>
                  <a:lnTo>
                    <a:pt x="1070" y="919"/>
                  </a:lnTo>
                  <a:lnTo>
                    <a:pt x="1052" y="964"/>
                  </a:lnTo>
                  <a:lnTo>
                    <a:pt x="1016" y="1010"/>
                  </a:lnTo>
                  <a:lnTo>
                    <a:pt x="962" y="1046"/>
                  </a:lnTo>
                  <a:lnTo>
                    <a:pt x="898" y="1064"/>
                  </a:lnTo>
                  <a:lnTo>
                    <a:pt x="871" y="1064"/>
                  </a:lnTo>
                  <a:lnTo>
                    <a:pt x="834" y="1055"/>
                  </a:lnTo>
                  <a:lnTo>
                    <a:pt x="789" y="1046"/>
                  </a:lnTo>
                  <a:lnTo>
                    <a:pt x="744" y="1019"/>
                  </a:lnTo>
                  <a:lnTo>
                    <a:pt x="707" y="974"/>
                  </a:lnTo>
                  <a:lnTo>
                    <a:pt x="698" y="901"/>
                  </a:lnTo>
                  <a:lnTo>
                    <a:pt x="698" y="873"/>
                  </a:lnTo>
                  <a:lnTo>
                    <a:pt x="707" y="846"/>
                  </a:lnTo>
                  <a:lnTo>
                    <a:pt x="707" y="810"/>
                  </a:lnTo>
                  <a:lnTo>
                    <a:pt x="717" y="773"/>
                  </a:lnTo>
                  <a:lnTo>
                    <a:pt x="726" y="746"/>
                  </a:lnTo>
                  <a:lnTo>
                    <a:pt x="735" y="719"/>
                  </a:lnTo>
                  <a:lnTo>
                    <a:pt x="744" y="691"/>
                  </a:lnTo>
                  <a:lnTo>
                    <a:pt x="744" y="664"/>
                  </a:lnTo>
                  <a:lnTo>
                    <a:pt x="735" y="628"/>
                  </a:lnTo>
                  <a:lnTo>
                    <a:pt x="707" y="582"/>
                  </a:lnTo>
                  <a:lnTo>
                    <a:pt x="662" y="546"/>
                  </a:lnTo>
                  <a:lnTo>
                    <a:pt x="571" y="528"/>
                  </a:lnTo>
                  <a:lnTo>
                    <a:pt x="399" y="528"/>
                  </a:lnTo>
                  <a:lnTo>
                    <a:pt x="299" y="928"/>
                  </a:lnTo>
                  <a:lnTo>
                    <a:pt x="290" y="946"/>
                  </a:lnTo>
                  <a:lnTo>
                    <a:pt x="290" y="955"/>
                  </a:lnTo>
                  <a:lnTo>
                    <a:pt x="299" y="974"/>
                  </a:lnTo>
                  <a:lnTo>
                    <a:pt x="308" y="983"/>
                  </a:lnTo>
                  <a:lnTo>
                    <a:pt x="335" y="983"/>
                  </a:lnTo>
                  <a:lnTo>
                    <a:pt x="363" y="983"/>
                  </a:lnTo>
                  <a:lnTo>
                    <a:pt x="390" y="983"/>
                  </a:lnTo>
                  <a:lnTo>
                    <a:pt x="408" y="983"/>
                  </a:lnTo>
                  <a:lnTo>
                    <a:pt x="426" y="983"/>
                  </a:lnTo>
                  <a:lnTo>
                    <a:pt x="426" y="992"/>
                  </a:lnTo>
                  <a:lnTo>
                    <a:pt x="435" y="1001"/>
                  </a:lnTo>
                  <a:lnTo>
                    <a:pt x="435" y="1019"/>
                  </a:lnTo>
                  <a:lnTo>
                    <a:pt x="426" y="1028"/>
                  </a:lnTo>
                  <a:lnTo>
                    <a:pt x="417" y="1028"/>
                  </a:lnTo>
                  <a:lnTo>
                    <a:pt x="408" y="1028"/>
                  </a:lnTo>
                  <a:lnTo>
                    <a:pt x="399" y="1028"/>
                  </a:lnTo>
                  <a:lnTo>
                    <a:pt x="344" y="1028"/>
                  </a:lnTo>
                  <a:lnTo>
                    <a:pt x="272" y="1028"/>
                  </a:lnTo>
                  <a:lnTo>
                    <a:pt x="208" y="1028"/>
                  </a:lnTo>
                  <a:lnTo>
                    <a:pt x="154" y="1028"/>
                  </a:lnTo>
                  <a:lnTo>
                    <a:pt x="81" y="1028"/>
                  </a:lnTo>
                  <a:lnTo>
                    <a:pt x="18" y="1028"/>
                  </a:lnTo>
                  <a:lnTo>
                    <a:pt x="18" y="1028"/>
                  </a:lnTo>
                  <a:lnTo>
                    <a:pt x="9" y="1028"/>
                  </a:lnTo>
                  <a:lnTo>
                    <a:pt x="0" y="1028"/>
                  </a:lnTo>
                  <a:lnTo>
                    <a:pt x="0" y="1019"/>
                  </a:lnTo>
                  <a:lnTo>
                    <a:pt x="0" y="1001"/>
                  </a:lnTo>
                  <a:lnTo>
                    <a:pt x="9" y="992"/>
                  </a:lnTo>
                  <a:lnTo>
                    <a:pt x="18" y="983"/>
                  </a:lnTo>
                  <a:lnTo>
                    <a:pt x="36" y="983"/>
                  </a:lnTo>
                  <a:lnTo>
                    <a:pt x="81" y="983"/>
                  </a:lnTo>
                  <a:lnTo>
                    <a:pt x="118" y="983"/>
                  </a:lnTo>
                  <a:lnTo>
                    <a:pt x="136" y="974"/>
                  </a:lnTo>
                  <a:lnTo>
                    <a:pt x="154" y="964"/>
                  </a:lnTo>
                  <a:lnTo>
                    <a:pt x="163" y="955"/>
                  </a:lnTo>
                  <a:lnTo>
                    <a:pt x="172" y="937"/>
                  </a:lnTo>
                  <a:lnTo>
                    <a:pt x="181" y="910"/>
                  </a:lnTo>
                  <a:lnTo>
                    <a:pt x="381" y="100"/>
                  </a:lnTo>
                  <a:lnTo>
                    <a:pt x="381" y="82"/>
                  </a:lnTo>
                  <a:lnTo>
                    <a:pt x="381" y="82"/>
                  </a:lnTo>
                  <a:lnTo>
                    <a:pt x="390" y="73"/>
                  </a:lnTo>
                  <a:lnTo>
                    <a:pt x="381" y="64"/>
                  </a:lnTo>
                  <a:lnTo>
                    <a:pt x="372" y="55"/>
                  </a:lnTo>
                  <a:lnTo>
                    <a:pt x="363" y="55"/>
                  </a:lnTo>
                  <a:lnTo>
                    <a:pt x="344" y="46"/>
                  </a:lnTo>
                  <a:lnTo>
                    <a:pt x="317" y="46"/>
                  </a:lnTo>
                  <a:lnTo>
                    <a:pt x="299" y="46"/>
                  </a:lnTo>
                  <a:lnTo>
                    <a:pt x="290" y="46"/>
                  </a:lnTo>
                  <a:lnTo>
                    <a:pt x="272" y="46"/>
                  </a:lnTo>
                  <a:lnTo>
                    <a:pt x="254" y="46"/>
                  </a:lnTo>
                  <a:lnTo>
                    <a:pt x="245" y="36"/>
                  </a:lnTo>
                  <a:lnTo>
                    <a:pt x="245" y="27"/>
                  </a:lnTo>
                  <a:lnTo>
                    <a:pt x="245" y="9"/>
                  </a:lnTo>
                  <a:lnTo>
                    <a:pt x="254" y="0"/>
                  </a:lnTo>
                  <a:lnTo>
                    <a:pt x="272" y="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" name="Freeform 355"/>
            <p:cNvSpPr>
              <a:spLocks noEditPoints="1"/>
            </p:cNvSpPr>
            <p:nvPr/>
          </p:nvSpPr>
          <p:spPr bwMode="auto">
            <a:xfrm>
              <a:off x="2454" y="4137"/>
              <a:ext cx="1007" cy="355"/>
            </a:xfrm>
            <a:custGeom>
              <a:avLst/>
              <a:gdLst/>
              <a:ahLst/>
              <a:cxnLst>
                <a:cxn ang="0">
                  <a:pos x="54" y="300"/>
                </a:cxn>
                <a:cxn ang="0">
                  <a:pos x="953" y="300"/>
                </a:cxn>
                <a:cxn ang="0">
                  <a:pos x="971" y="300"/>
                </a:cxn>
                <a:cxn ang="0">
                  <a:pos x="980" y="300"/>
                </a:cxn>
                <a:cxn ang="0">
                  <a:pos x="998" y="300"/>
                </a:cxn>
                <a:cxn ang="0">
                  <a:pos x="1007" y="309"/>
                </a:cxn>
                <a:cxn ang="0">
                  <a:pos x="1007" y="328"/>
                </a:cxn>
                <a:cxn ang="0">
                  <a:pos x="1007" y="346"/>
                </a:cxn>
                <a:cxn ang="0">
                  <a:pos x="998" y="346"/>
                </a:cxn>
                <a:cxn ang="0">
                  <a:pos x="989" y="355"/>
                </a:cxn>
                <a:cxn ang="0">
                  <a:pos x="971" y="355"/>
                </a:cxn>
                <a:cxn ang="0">
                  <a:pos x="962" y="355"/>
                </a:cxn>
                <a:cxn ang="0">
                  <a:pos x="54" y="355"/>
                </a:cxn>
                <a:cxn ang="0">
                  <a:pos x="36" y="355"/>
                </a:cxn>
                <a:cxn ang="0">
                  <a:pos x="27" y="355"/>
                </a:cxn>
                <a:cxn ang="0">
                  <a:pos x="18" y="346"/>
                </a:cxn>
                <a:cxn ang="0">
                  <a:pos x="9" y="346"/>
                </a:cxn>
                <a:cxn ang="0">
                  <a:pos x="0" y="328"/>
                </a:cxn>
                <a:cxn ang="0">
                  <a:pos x="9" y="309"/>
                </a:cxn>
                <a:cxn ang="0">
                  <a:pos x="18" y="300"/>
                </a:cxn>
                <a:cxn ang="0">
                  <a:pos x="27" y="300"/>
                </a:cxn>
                <a:cxn ang="0">
                  <a:pos x="36" y="300"/>
                </a:cxn>
                <a:cxn ang="0">
                  <a:pos x="54" y="300"/>
                </a:cxn>
                <a:cxn ang="0">
                  <a:pos x="54" y="0"/>
                </a:cxn>
                <a:cxn ang="0">
                  <a:pos x="962" y="0"/>
                </a:cxn>
                <a:cxn ang="0">
                  <a:pos x="971" y="0"/>
                </a:cxn>
                <a:cxn ang="0">
                  <a:pos x="989" y="9"/>
                </a:cxn>
                <a:cxn ang="0">
                  <a:pos x="998" y="9"/>
                </a:cxn>
                <a:cxn ang="0">
                  <a:pos x="1007" y="18"/>
                </a:cxn>
                <a:cxn ang="0">
                  <a:pos x="1007" y="37"/>
                </a:cxn>
                <a:cxn ang="0">
                  <a:pos x="1007" y="46"/>
                </a:cxn>
                <a:cxn ang="0">
                  <a:pos x="998" y="55"/>
                </a:cxn>
                <a:cxn ang="0">
                  <a:pos x="980" y="64"/>
                </a:cxn>
                <a:cxn ang="0">
                  <a:pos x="971" y="64"/>
                </a:cxn>
                <a:cxn ang="0">
                  <a:pos x="953" y="64"/>
                </a:cxn>
                <a:cxn ang="0">
                  <a:pos x="54" y="64"/>
                </a:cxn>
                <a:cxn ang="0">
                  <a:pos x="36" y="64"/>
                </a:cxn>
                <a:cxn ang="0">
                  <a:pos x="27" y="64"/>
                </a:cxn>
                <a:cxn ang="0">
                  <a:pos x="18" y="55"/>
                </a:cxn>
                <a:cxn ang="0">
                  <a:pos x="9" y="46"/>
                </a:cxn>
                <a:cxn ang="0">
                  <a:pos x="0" y="37"/>
                </a:cxn>
                <a:cxn ang="0">
                  <a:pos x="9" y="18"/>
                </a:cxn>
                <a:cxn ang="0">
                  <a:pos x="18" y="9"/>
                </a:cxn>
                <a:cxn ang="0">
                  <a:pos x="27" y="9"/>
                </a:cxn>
                <a:cxn ang="0">
                  <a:pos x="36" y="0"/>
                </a:cxn>
                <a:cxn ang="0">
                  <a:pos x="54" y="0"/>
                </a:cxn>
              </a:cxnLst>
              <a:rect l="0" t="0" r="r" b="b"/>
              <a:pathLst>
                <a:path w="1007" h="355">
                  <a:moveTo>
                    <a:pt x="54" y="300"/>
                  </a:moveTo>
                  <a:lnTo>
                    <a:pt x="953" y="300"/>
                  </a:lnTo>
                  <a:lnTo>
                    <a:pt x="971" y="300"/>
                  </a:lnTo>
                  <a:lnTo>
                    <a:pt x="980" y="300"/>
                  </a:lnTo>
                  <a:lnTo>
                    <a:pt x="998" y="300"/>
                  </a:lnTo>
                  <a:lnTo>
                    <a:pt x="1007" y="309"/>
                  </a:lnTo>
                  <a:lnTo>
                    <a:pt x="1007" y="328"/>
                  </a:lnTo>
                  <a:lnTo>
                    <a:pt x="1007" y="346"/>
                  </a:lnTo>
                  <a:lnTo>
                    <a:pt x="998" y="346"/>
                  </a:lnTo>
                  <a:lnTo>
                    <a:pt x="989" y="355"/>
                  </a:lnTo>
                  <a:lnTo>
                    <a:pt x="971" y="355"/>
                  </a:lnTo>
                  <a:lnTo>
                    <a:pt x="962" y="355"/>
                  </a:lnTo>
                  <a:lnTo>
                    <a:pt x="54" y="355"/>
                  </a:lnTo>
                  <a:lnTo>
                    <a:pt x="36" y="355"/>
                  </a:lnTo>
                  <a:lnTo>
                    <a:pt x="27" y="355"/>
                  </a:lnTo>
                  <a:lnTo>
                    <a:pt x="18" y="346"/>
                  </a:lnTo>
                  <a:lnTo>
                    <a:pt x="9" y="346"/>
                  </a:lnTo>
                  <a:lnTo>
                    <a:pt x="0" y="328"/>
                  </a:lnTo>
                  <a:lnTo>
                    <a:pt x="9" y="309"/>
                  </a:lnTo>
                  <a:lnTo>
                    <a:pt x="18" y="300"/>
                  </a:lnTo>
                  <a:lnTo>
                    <a:pt x="27" y="300"/>
                  </a:lnTo>
                  <a:lnTo>
                    <a:pt x="36" y="300"/>
                  </a:lnTo>
                  <a:lnTo>
                    <a:pt x="54" y="300"/>
                  </a:lnTo>
                  <a:close/>
                  <a:moveTo>
                    <a:pt x="54" y="0"/>
                  </a:moveTo>
                  <a:lnTo>
                    <a:pt x="962" y="0"/>
                  </a:lnTo>
                  <a:lnTo>
                    <a:pt x="971" y="0"/>
                  </a:lnTo>
                  <a:lnTo>
                    <a:pt x="989" y="9"/>
                  </a:lnTo>
                  <a:lnTo>
                    <a:pt x="998" y="9"/>
                  </a:lnTo>
                  <a:lnTo>
                    <a:pt x="1007" y="18"/>
                  </a:lnTo>
                  <a:lnTo>
                    <a:pt x="1007" y="37"/>
                  </a:lnTo>
                  <a:lnTo>
                    <a:pt x="1007" y="46"/>
                  </a:lnTo>
                  <a:lnTo>
                    <a:pt x="998" y="55"/>
                  </a:lnTo>
                  <a:lnTo>
                    <a:pt x="980" y="64"/>
                  </a:lnTo>
                  <a:lnTo>
                    <a:pt x="971" y="64"/>
                  </a:lnTo>
                  <a:lnTo>
                    <a:pt x="953" y="64"/>
                  </a:lnTo>
                  <a:lnTo>
                    <a:pt x="54" y="64"/>
                  </a:lnTo>
                  <a:lnTo>
                    <a:pt x="36" y="64"/>
                  </a:lnTo>
                  <a:lnTo>
                    <a:pt x="27" y="64"/>
                  </a:lnTo>
                  <a:lnTo>
                    <a:pt x="18" y="55"/>
                  </a:lnTo>
                  <a:lnTo>
                    <a:pt x="9" y="46"/>
                  </a:lnTo>
                  <a:lnTo>
                    <a:pt x="0" y="37"/>
                  </a:lnTo>
                  <a:lnTo>
                    <a:pt x="9" y="18"/>
                  </a:lnTo>
                  <a:lnTo>
                    <a:pt x="18" y="9"/>
                  </a:lnTo>
                  <a:lnTo>
                    <a:pt x="27" y="9"/>
                  </a:lnTo>
                  <a:lnTo>
                    <a:pt x="36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" name="Freeform 356"/>
            <p:cNvSpPr>
              <a:spLocks/>
            </p:cNvSpPr>
            <p:nvPr/>
          </p:nvSpPr>
          <p:spPr bwMode="auto">
            <a:xfrm>
              <a:off x="4087" y="3564"/>
              <a:ext cx="536" cy="1510"/>
            </a:xfrm>
            <a:custGeom>
              <a:avLst/>
              <a:gdLst/>
              <a:ahLst/>
              <a:cxnLst>
                <a:cxn ang="0">
                  <a:pos x="518" y="0"/>
                </a:cxn>
                <a:cxn ang="0">
                  <a:pos x="536" y="0"/>
                </a:cxn>
                <a:cxn ang="0">
                  <a:pos x="527" y="27"/>
                </a:cxn>
                <a:cxn ang="0">
                  <a:pos x="436" y="45"/>
                </a:cxn>
                <a:cxn ang="0">
                  <a:pos x="345" y="118"/>
                </a:cxn>
                <a:cxn ang="0">
                  <a:pos x="318" y="200"/>
                </a:cxn>
                <a:cxn ang="0">
                  <a:pos x="300" y="646"/>
                </a:cxn>
                <a:cxn ang="0">
                  <a:pos x="136" y="755"/>
                </a:cxn>
                <a:cxn ang="0">
                  <a:pos x="218" y="782"/>
                </a:cxn>
                <a:cxn ang="0">
                  <a:pos x="282" y="837"/>
                </a:cxn>
                <a:cxn ang="0">
                  <a:pos x="309" y="892"/>
                </a:cxn>
                <a:cxn ang="0">
                  <a:pos x="318" y="955"/>
                </a:cxn>
                <a:cxn ang="0">
                  <a:pos x="318" y="1301"/>
                </a:cxn>
                <a:cxn ang="0">
                  <a:pos x="318" y="1328"/>
                </a:cxn>
                <a:cxn ang="0">
                  <a:pos x="318" y="1346"/>
                </a:cxn>
                <a:cxn ang="0">
                  <a:pos x="427" y="1456"/>
                </a:cxn>
                <a:cxn ang="0">
                  <a:pos x="527" y="1483"/>
                </a:cxn>
                <a:cxn ang="0">
                  <a:pos x="536" y="1492"/>
                </a:cxn>
                <a:cxn ang="0">
                  <a:pos x="527" y="1510"/>
                </a:cxn>
                <a:cxn ang="0">
                  <a:pos x="509" y="1510"/>
                </a:cxn>
                <a:cxn ang="0">
                  <a:pos x="354" y="1483"/>
                </a:cxn>
                <a:cxn ang="0">
                  <a:pos x="236" y="1392"/>
                </a:cxn>
                <a:cxn ang="0">
                  <a:pos x="218" y="1283"/>
                </a:cxn>
                <a:cxn ang="0">
                  <a:pos x="218" y="955"/>
                </a:cxn>
                <a:cxn ang="0">
                  <a:pos x="218" y="919"/>
                </a:cxn>
                <a:cxn ang="0">
                  <a:pos x="209" y="910"/>
                </a:cxn>
                <a:cxn ang="0">
                  <a:pos x="109" y="791"/>
                </a:cxn>
                <a:cxn ang="0">
                  <a:pos x="9" y="764"/>
                </a:cxn>
                <a:cxn ang="0">
                  <a:pos x="0" y="755"/>
                </a:cxn>
                <a:cxn ang="0">
                  <a:pos x="9" y="737"/>
                </a:cxn>
                <a:cxn ang="0">
                  <a:pos x="73" y="728"/>
                </a:cxn>
                <a:cxn ang="0">
                  <a:pos x="155" y="691"/>
                </a:cxn>
                <a:cxn ang="0">
                  <a:pos x="218" y="591"/>
                </a:cxn>
                <a:cxn ang="0">
                  <a:pos x="218" y="182"/>
                </a:cxn>
                <a:cxn ang="0">
                  <a:pos x="309" y="45"/>
                </a:cxn>
                <a:cxn ang="0">
                  <a:pos x="509" y="0"/>
                </a:cxn>
              </a:cxnLst>
              <a:rect l="0" t="0" r="r" b="b"/>
              <a:pathLst>
                <a:path w="536" h="1510">
                  <a:moveTo>
                    <a:pt x="509" y="0"/>
                  </a:moveTo>
                  <a:lnTo>
                    <a:pt x="518" y="0"/>
                  </a:lnTo>
                  <a:lnTo>
                    <a:pt x="527" y="0"/>
                  </a:lnTo>
                  <a:lnTo>
                    <a:pt x="536" y="0"/>
                  </a:lnTo>
                  <a:lnTo>
                    <a:pt x="536" y="9"/>
                  </a:lnTo>
                  <a:lnTo>
                    <a:pt x="527" y="27"/>
                  </a:lnTo>
                  <a:lnTo>
                    <a:pt x="518" y="27"/>
                  </a:lnTo>
                  <a:lnTo>
                    <a:pt x="436" y="45"/>
                  </a:lnTo>
                  <a:lnTo>
                    <a:pt x="382" y="73"/>
                  </a:lnTo>
                  <a:lnTo>
                    <a:pt x="345" y="118"/>
                  </a:lnTo>
                  <a:lnTo>
                    <a:pt x="318" y="155"/>
                  </a:lnTo>
                  <a:lnTo>
                    <a:pt x="318" y="200"/>
                  </a:lnTo>
                  <a:lnTo>
                    <a:pt x="318" y="564"/>
                  </a:lnTo>
                  <a:lnTo>
                    <a:pt x="300" y="646"/>
                  </a:lnTo>
                  <a:lnTo>
                    <a:pt x="236" y="710"/>
                  </a:lnTo>
                  <a:lnTo>
                    <a:pt x="136" y="755"/>
                  </a:lnTo>
                  <a:lnTo>
                    <a:pt x="182" y="764"/>
                  </a:lnTo>
                  <a:lnTo>
                    <a:pt x="218" y="782"/>
                  </a:lnTo>
                  <a:lnTo>
                    <a:pt x="254" y="810"/>
                  </a:lnTo>
                  <a:lnTo>
                    <a:pt x="282" y="837"/>
                  </a:lnTo>
                  <a:lnTo>
                    <a:pt x="300" y="864"/>
                  </a:lnTo>
                  <a:lnTo>
                    <a:pt x="309" y="892"/>
                  </a:lnTo>
                  <a:lnTo>
                    <a:pt x="318" y="919"/>
                  </a:lnTo>
                  <a:lnTo>
                    <a:pt x="318" y="955"/>
                  </a:lnTo>
                  <a:lnTo>
                    <a:pt x="318" y="1274"/>
                  </a:lnTo>
                  <a:lnTo>
                    <a:pt x="318" y="1301"/>
                  </a:lnTo>
                  <a:lnTo>
                    <a:pt x="318" y="1319"/>
                  </a:lnTo>
                  <a:lnTo>
                    <a:pt x="318" y="1328"/>
                  </a:lnTo>
                  <a:lnTo>
                    <a:pt x="318" y="1337"/>
                  </a:lnTo>
                  <a:lnTo>
                    <a:pt x="318" y="1346"/>
                  </a:lnTo>
                  <a:lnTo>
                    <a:pt x="354" y="1410"/>
                  </a:lnTo>
                  <a:lnTo>
                    <a:pt x="427" y="1456"/>
                  </a:lnTo>
                  <a:lnTo>
                    <a:pt x="509" y="1474"/>
                  </a:lnTo>
                  <a:lnTo>
                    <a:pt x="527" y="1483"/>
                  </a:lnTo>
                  <a:lnTo>
                    <a:pt x="536" y="1483"/>
                  </a:lnTo>
                  <a:lnTo>
                    <a:pt x="536" y="1492"/>
                  </a:lnTo>
                  <a:lnTo>
                    <a:pt x="536" y="1501"/>
                  </a:lnTo>
                  <a:lnTo>
                    <a:pt x="527" y="1510"/>
                  </a:lnTo>
                  <a:lnTo>
                    <a:pt x="518" y="1510"/>
                  </a:lnTo>
                  <a:lnTo>
                    <a:pt x="509" y="1510"/>
                  </a:lnTo>
                  <a:lnTo>
                    <a:pt x="436" y="1501"/>
                  </a:lnTo>
                  <a:lnTo>
                    <a:pt x="354" y="1483"/>
                  </a:lnTo>
                  <a:lnTo>
                    <a:pt x="291" y="1447"/>
                  </a:lnTo>
                  <a:lnTo>
                    <a:pt x="236" y="1392"/>
                  </a:lnTo>
                  <a:lnTo>
                    <a:pt x="218" y="1337"/>
                  </a:lnTo>
                  <a:lnTo>
                    <a:pt x="218" y="1283"/>
                  </a:lnTo>
                  <a:lnTo>
                    <a:pt x="218" y="983"/>
                  </a:lnTo>
                  <a:lnTo>
                    <a:pt x="218" y="955"/>
                  </a:lnTo>
                  <a:lnTo>
                    <a:pt x="218" y="937"/>
                  </a:lnTo>
                  <a:lnTo>
                    <a:pt x="218" y="919"/>
                  </a:lnTo>
                  <a:lnTo>
                    <a:pt x="218" y="919"/>
                  </a:lnTo>
                  <a:lnTo>
                    <a:pt x="209" y="910"/>
                  </a:lnTo>
                  <a:lnTo>
                    <a:pt x="182" y="837"/>
                  </a:lnTo>
                  <a:lnTo>
                    <a:pt x="109" y="791"/>
                  </a:lnTo>
                  <a:lnTo>
                    <a:pt x="19" y="773"/>
                  </a:lnTo>
                  <a:lnTo>
                    <a:pt x="9" y="764"/>
                  </a:lnTo>
                  <a:lnTo>
                    <a:pt x="0" y="764"/>
                  </a:lnTo>
                  <a:lnTo>
                    <a:pt x="0" y="755"/>
                  </a:lnTo>
                  <a:lnTo>
                    <a:pt x="0" y="746"/>
                  </a:lnTo>
                  <a:lnTo>
                    <a:pt x="9" y="737"/>
                  </a:lnTo>
                  <a:lnTo>
                    <a:pt x="46" y="737"/>
                  </a:lnTo>
                  <a:lnTo>
                    <a:pt x="73" y="728"/>
                  </a:lnTo>
                  <a:lnTo>
                    <a:pt x="118" y="719"/>
                  </a:lnTo>
                  <a:lnTo>
                    <a:pt x="155" y="691"/>
                  </a:lnTo>
                  <a:lnTo>
                    <a:pt x="200" y="637"/>
                  </a:lnTo>
                  <a:lnTo>
                    <a:pt x="218" y="591"/>
                  </a:lnTo>
                  <a:lnTo>
                    <a:pt x="218" y="528"/>
                  </a:lnTo>
                  <a:lnTo>
                    <a:pt x="218" y="182"/>
                  </a:lnTo>
                  <a:lnTo>
                    <a:pt x="245" y="109"/>
                  </a:lnTo>
                  <a:lnTo>
                    <a:pt x="309" y="45"/>
                  </a:lnTo>
                  <a:lnTo>
                    <a:pt x="400" y="9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5" name="Freeform 357"/>
            <p:cNvSpPr>
              <a:spLocks noEditPoints="1"/>
            </p:cNvSpPr>
            <p:nvPr/>
          </p:nvSpPr>
          <p:spPr bwMode="auto">
            <a:xfrm>
              <a:off x="4786" y="4028"/>
              <a:ext cx="717" cy="992"/>
            </a:xfrm>
            <a:custGeom>
              <a:avLst/>
              <a:gdLst/>
              <a:ahLst/>
              <a:cxnLst>
                <a:cxn ang="0">
                  <a:pos x="445" y="45"/>
                </a:cxn>
                <a:cxn ang="0">
                  <a:pos x="318" y="173"/>
                </a:cxn>
                <a:cxn ang="0">
                  <a:pos x="272" y="282"/>
                </a:cxn>
                <a:cxn ang="0">
                  <a:pos x="227" y="464"/>
                </a:cxn>
                <a:cxn ang="0">
                  <a:pos x="218" y="491"/>
                </a:cxn>
                <a:cxn ang="0">
                  <a:pos x="209" y="519"/>
                </a:cxn>
                <a:cxn ang="0">
                  <a:pos x="218" y="537"/>
                </a:cxn>
                <a:cxn ang="0">
                  <a:pos x="236" y="582"/>
                </a:cxn>
                <a:cxn ang="0">
                  <a:pos x="263" y="619"/>
                </a:cxn>
                <a:cxn ang="0">
                  <a:pos x="309" y="646"/>
                </a:cxn>
                <a:cxn ang="0">
                  <a:pos x="399" y="637"/>
                </a:cxn>
                <a:cxn ang="0">
                  <a:pos x="517" y="509"/>
                </a:cxn>
                <a:cxn ang="0">
                  <a:pos x="581" y="346"/>
                </a:cxn>
                <a:cxn ang="0">
                  <a:pos x="608" y="182"/>
                </a:cxn>
                <a:cxn ang="0">
                  <a:pos x="572" y="64"/>
                </a:cxn>
                <a:cxn ang="0">
                  <a:pos x="499" y="36"/>
                </a:cxn>
                <a:cxn ang="0">
                  <a:pos x="581" y="18"/>
                </a:cxn>
                <a:cxn ang="0">
                  <a:pos x="699" y="136"/>
                </a:cxn>
                <a:cxn ang="0">
                  <a:pos x="699" y="382"/>
                </a:cxn>
                <a:cxn ang="0">
                  <a:pos x="554" y="591"/>
                </a:cxn>
                <a:cxn ang="0">
                  <a:pos x="345" y="682"/>
                </a:cxn>
                <a:cxn ang="0">
                  <a:pos x="227" y="637"/>
                </a:cxn>
                <a:cxn ang="0">
                  <a:pos x="173" y="682"/>
                </a:cxn>
                <a:cxn ang="0">
                  <a:pos x="118" y="873"/>
                </a:cxn>
                <a:cxn ang="0">
                  <a:pos x="100" y="964"/>
                </a:cxn>
                <a:cxn ang="0">
                  <a:pos x="82" y="983"/>
                </a:cxn>
                <a:cxn ang="0">
                  <a:pos x="46" y="992"/>
                </a:cxn>
                <a:cxn ang="0">
                  <a:pos x="9" y="973"/>
                </a:cxn>
                <a:cxn ang="0">
                  <a:pos x="0" y="946"/>
                </a:cxn>
                <a:cxn ang="0">
                  <a:pos x="9" y="928"/>
                </a:cxn>
                <a:cxn ang="0">
                  <a:pos x="209" y="209"/>
                </a:cxn>
                <a:cxn ang="0">
                  <a:pos x="390" y="27"/>
                </a:cxn>
              </a:cxnLst>
              <a:rect l="0" t="0" r="r" b="b"/>
              <a:pathLst>
                <a:path w="717" h="992">
                  <a:moveTo>
                    <a:pt x="499" y="36"/>
                  </a:moveTo>
                  <a:lnTo>
                    <a:pt x="445" y="45"/>
                  </a:lnTo>
                  <a:lnTo>
                    <a:pt x="381" y="91"/>
                  </a:lnTo>
                  <a:lnTo>
                    <a:pt x="318" y="173"/>
                  </a:lnTo>
                  <a:lnTo>
                    <a:pt x="291" y="218"/>
                  </a:lnTo>
                  <a:lnTo>
                    <a:pt x="272" y="282"/>
                  </a:lnTo>
                  <a:lnTo>
                    <a:pt x="254" y="355"/>
                  </a:lnTo>
                  <a:lnTo>
                    <a:pt x="227" y="464"/>
                  </a:lnTo>
                  <a:lnTo>
                    <a:pt x="218" y="473"/>
                  </a:lnTo>
                  <a:lnTo>
                    <a:pt x="218" y="491"/>
                  </a:lnTo>
                  <a:lnTo>
                    <a:pt x="218" y="509"/>
                  </a:lnTo>
                  <a:lnTo>
                    <a:pt x="209" y="519"/>
                  </a:lnTo>
                  <a:lnTo>
                    <a:pt x="218" y="528"/>
                  </a:lnTo>
                  <a:lnTo>
                    <a:pt x="218" y="537"/>
                  </a:lnTo>
                  <a:lnTo>
                    <a:pt x="227" y="555"/>
                  </a:lnTo>
                  <a:lnTo>
                    <a:pt x="236" y="582"/>
                  </a:lnTo>
                  <a:lnTo>
                    <a:pt x="245" y="600"/>
                  </a:lnTo>
                  <a:lnTo>
                    <a:pt x="263" y="619"/>
                  </a:lnTo>
                  <a:lnTo>
                    <a:pt x="281" y="637"/>
                  </a:lnTo>
                  <a:lnTo>
                    <a:pt x="309" y="646"/>
                  </a:lnTo>
                  <a:lnTo>
                    <a:pt x="345" y="655"/>
                  </a:lnTo>
                  <a:lnTo>
                    <a:pt x="399" y="637"/>
                  </a:lnTo>
                  <a:lnTo>
                    <a:pt x="463" y="591"/>
                  </a:lnTo>
                  <a:lnTo>
                    <a:pt x="517" y="509"/>
                  </a:lnTo>
                  <a:lnTo>
                    <a:pt x="554" y="437"/>
                  </a:lnTo>
                  <a:lnTo>
                    <a:pt x="581" y="346"/>
                  </a:lnTo>
                  <a:lnTo>
                    <a:pt x="599" y="255"/>
                  </a:lnTo>
                  <a:lnTo>
                    <a:pt x="608" y="182"/>
                  </a:lnTo>
                  <a:lnTo>
                    <a:pt x="599" y="109"/>
                  </a:lnTo>
                  <a:lnTo>
                    <a:pt x="572" y="64"/>
                  </a:lnTo>
                  <a:lnTo>
                    <a:pt x="545" y="36"/>
                  </a:lnTo>
                  <a:lnTo>
                    <a:pt x="499" y="36"/>
                  </a:lnTo>
                  <a:close/>
                  <a:moveTo>
                    <a:pt x="508" y="0"/>
                  </a:moveTo>
                  <a:lnTo>
                    <a:pt x="581" y="18"/>
                  </a:lnTo>
                  <a:lnTo>
                    <a:pt x="654" y="64"/>
                  </a:lnTo>
                  <a:lnTo>
                    <a:pt x="699" y="136"/>
                  </a:lnTo>
                  <a:lnTo>
                    <a:pt x="717" y="246"/>
                  </a:lnTo>
                  <a:lnTo>
                    <a:pt x="699" y="382"/>
                  </a:lnTo>
                  <a:lnTo>
                    <a:pt x="635" y="500"/>
                  </a:lnTo>
                  <a:lnTo>
                    <a:pt x="554" y="591"/>
                  </a:lnTo>
                  <a:lnTo>
                    <a:pt x="454" y="664"/>
                  </a:lnTo>
                  <a:lnTo>
                    <a:pt x="345" y="682"/>
                  </a:lnTo>
                  <a:lnTo>
                    <a:pt x="281" y="673"/>
                  </a:lnTo>
                  <a:lnTo>
                    <a:pt x="227" y="637"/>
                  </a:lnTo>
                  <a:lnTo>
                    <a:pt x="191" y="582"/>
                  </a:lnTo>
                  <a:lnTo>
                    <a:pt x="173" y="682"/>
                  </a:lnTo>
                  <a:lnTo>
                    <a:pt x="145" y="782"/>
                  </a:lnTo>
                  <a:lnTo>
                    <a:pt x="118" y="873"/>
                  </a:lnTo>
                  <a:lnTo>
                    <a:pt x="109" y="937"/>
                  </a:lnTo>
                  <a:lnTo>
                    <a:pt x="100" y="964"/>
                  </a:lnTo>
                  <a:lnTo>
                    <a:pt x="91" y="973"/>
                  </a:lnTo>
                  <a:lnTo>
                    <a:pt x="82" y="983"/>
                  </a:lnTo>
                  <a:lnTo>
                    <a:pt x="64" y="992"/>
                  </a:lnTo>
                  <a:lnTo>
                    <a:pt x="46" y="992"/>
                  </a:lnTo>
                  <a:lnTo>
                    <a:pt x="18" y="992"/>
                  </a:lnTo>
                  <a:lnTo>
                    <a:pt x="9" y="973"/>
                  </a:lnTo>
                  <a:lnTo>
                    <a:pt x="0" y="955"/>
                  </a:lnTo>
                  <a:lnTo>
                    <a:pt x="0" y="946"/>
                  </a:lnTo>
                  <a:lnTo>
                    <a:pt x="0" y="946"/>
                  </a:lnTo>
                  <a:lnTo>
                    <a:pt x="9" y="928"/>
                  </a:lnTo>
                  <a:lnTo>
                    <a:pt x="154" y="337"/>
                  </a:lnTo>
                  <a:lnTo>
                    <a:pt x="209" y="209"/>
                  </a:lnTo>
                  <a:lnTo>
                    <a:pt x="291" y="100"/>
                  </a:lnTo>
                  <a:lnTo>
                    <a:pt x="390" y="27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6" name="Freeform 358"/>
            <p:cNvSpPr>
              <a:spLocks noEditPoints="1"/>
            </p:cNvSpPr>
            <p:nvPr/>
          </p:nvSpPr>
          <p:spPr bwMode="auto">
            <a:xfrm>
              <a:off x="5585" y="4201"/>
              <a:ext cx="499" cy="737"/>
            </a:xfrm>
            <a:custGeom>
              <a:avLst/>
              <a:gdLst/>
              <a:ahLst/>
              <a:cxnLst>
                <a:cxn ang="0">
                  <a:pos x="245" y="36"/>
                </a:cxn>
                <a:cxn ang="0">
                  <a:pos x="227" y="36"/>
                </a:cxn>
                <a:cxn ang="0">
                  <a:pos x="208" y="36"/>
                </a:cxn>
                <a:cxn ang="0">
                  <a:pos x="181" y="45"/>
                </a:cxn>
                <a:cxn ang="0">
                  <a:pos x="163" y="63"/>
                </a:cxn>
                <a:cxn ang="0">
                  <a:pos x="145" y="82"/>
                </a:cxn>
                <a:cxn ang="0">
                  <a:pos x="127" y="109"/>
                </a:cxn>
                <a:cxn ang="0">
                  <a:pos x="109" y="136"/>
                </a:cxn>
                <a:cxn ang="0">
                  <a:pos x="100" y="245"/>
                </a:cxn>
                <a:cxn ang="0">
                  <a:pos x="90" y="355"/>
                </a:cxn>
                <a:cxn ang="0">
                  <a:pos x="100" y="482"/>
                </a:cxn>
                <a:cxn ang="0">
                  <a:pos x="109" y="591"/>
                </a:cxn>
                <a:cxn ang="0">
                  <a:pos x="127" y="628"/>
                </a:cxn>
                <a:cxn ang="0">
                  <a:pos x="145" y="655"/>
                </a:cxn>
                <a:cxn ang="0">
                  <a:pos x="172" y="682"/>
                </a:cxn>
                <a:cxn ang="0">
                  <a:pos x="190" y="691"/>
                </a:cxn>
                <a:cxn ang="0">
                  <a:pos x="218" y="700"/>
                </a:cxn>
                <a:cxn ang="0">
                  <a:pos x="245" y="700"/>
                </a:cxn>
                <a:cxn ang="0">
                  <a:pos x="263" y="700"/>
                </a:cxn>
                <a:cxn ang="0">
                  <a:pos x="290" y="700"/>
                </a:cxn>
                <a:cxn ang="0">
                  <a:pos x="308" y="691"/>
                </a:cxn>
                <a:cxn ang="0">
                  <a:pos x="336" y="673"/>
                </a:cxn>
                <a:cxn ang="0">
                  <a:pos x="354" y="655"/>
                </a:cxn>
                <a:cxn ang="0">
                  <a:pos x="372" y="618"/>
                </a:cxn>
                <a:cxn ang="0">
                  <a:pos x="381" y="582"/>
                </a:cxn>
                <a:cxn ang="0">
                  <a:pos x="399" y="473"/>
                </a:cxn>
                <a:cxn ang="0">
                  <a:pos x="399" y="355"/>
                </a:cxn>
                <a:cxn ang="0">
                  <a:pos x="399" y="227"/>
                </a:cxn>
                <a:cxn ang="0">
                  <a:pos x="381" y="127"/>
                </a:cxn>
                <a:cxn ang="0">
                  <a:pos x="363" y="100"/>
                </a:cxn>
                <a:cxn ang="0">
                  <a:pos x="345" y="73"/>
                </a:cxn>
                <a:cxn ang="0">
                  <a:pos x="308" y="45"/>
                </a:cxn>
                <a:cxn ang="0">
                  <a:pos x="281" y="36"/>
                </a:cxn>
                <a:cxn ang="0">
                  <a:pos x="245" y="36"/>
                </a:cxn>
                <a:cxn ang="0">
                  <a:pos x="245" y="0"/>
                </a:cxn>
                <a:cxn ang="0">
                  <a:pos x="326" y="18"/>
                </a:cxn>
                <a:cxn ang="0">
                  <a:pos x="390" y="45"/>
                </a:cxn>
                <a:cxn ang="0">
                  <a:pos x="435" y="91"/>
                </a:cxn>
                <a:cxn ang="0">
                  <a:pos x="481" y="218"/>
                </a:cxn>
                <a:cxn ang="0">
                  <a:pos x="499" y="373"/>
                </a:cxn>
                <a:cxn ang="0">
                  <a:pos x="499" y="418"/>
                </a:cxn>
                <a:cxn ang="0">
                  <a:pos x="490" y="482"/>
                </a:cxn>
                <a:cxn ang="0">
                  <a:pos x="481" y="546"/>
                </a:cxn>
                <a:cxn ang="0">
                  <a:pos x="453" y="618"/>
                </a:cxn>
                <a:cxn ang="0">
                  <a:pos x="408" y="673"/>
                </a:cxn>
                <a:cxn ang="0">
                  <a:pos x="336" y="719"/>
                </a:cxn>
                <a:cxn ang="0">
                  <a:pos x="245" y="737"/>
                </a:cxn>
                <a:cxn ang="0">
                  <a:pos x="154" y="719"/>
                </a:cxn>
                <a:cxn ang="0">
                  <a:pos x="90" y="673"/>
                </a:cxn>
                <a:cxn ang="0">
                  <a:pos x="45" y="618"/>
                </a:cxn>
                <a:cxn ang="0">
                  <a:pos x="18" y="546"/>
                </a:cxn>
                <a:cxn ang="0">
                  <a:pos x="0" y="482"/>
                </a:cxn>
                <a:cxn ang="0">
                  <a:pos x="0" y="418"/>
                </a:cxn>
                <a:cxn ang="0">
                  <a:pos x="0" y="373"/>
                </a:cxn>
                <a:cxn ang="0">
                  <a:pos x="0" y="327"/>
                </a:cxn>
                <a:cxn ang="0">
                  <a:pos x="0" y="264"/>
                </a:cxn>
                <a:cxn ang="0">
                  <a:pos x="18" y="191"/>
                </a:cxn>
                <a:cxn ang="0">
                  <a:pos x="45" y="127"/>
                </a:cxn>
                <a:cxn ang="0">
                  <a:pos x="90" y="63"/>
                </a:cxn>
                <a:cxn ang="0">
                  <a:pos x="154" y="18"/>
                </a:cxn>
                <a:cxn ang="0">
                  <a:pos x="245" y="0"/>
                </a:cxn>
              </a:cxnLst>
              <a:rect l="0" t="0" r="r" b="b"/>
              <a:pathLst>
                <a:path w="499" h="737">
                  <a:moveTo>
                    <a:pt x="245" y="36"/>
                  </a:moveTo>
                  <a:lnTo>
                    <a:pt x="227" y="36"/>
                  </a:lnTo>
                  <a:lnTo>
                    <a:pt x="208" y="36"/>
                  </a:lnTo>
                  <a:lnTo>
                    <a:pt x="181" y="45"/>
                  </a:lnTo>
                  <a:lnTo>
                    <a:pt x="163" y="63"/>
                  </a:lnTo>
                  <a:lnTo>
                    <a:pt x="145" y="82"/>
                  </a:lnTo>
                  <a:lnTo>
                    <a:pt x="127" y="109"/>
                  </a:lnTo>
                  <a:lnTo>
                    <a:pt x="109" y="136"/>
                  </a:lnTo>
                  <a:lnTo>
                    <a:pt x="100" y="245"/>
                  </a:lnTo>
                  <a:lnTo>
                    <a:pt x="90" y="355"/>
                  </a:lnTo>
                  <a:lnTo>
                    <a:pt x="100" y="482"/>
                  </a:lnTo>
                  <a:lnTo>
                    <a:pt x="109" y="591"/>
                  </a:lnTo>
                  <a:lnTo>
                    <a:pt x="127" y="628"/>
                  </a:lnTo>
                  <a:lnTo>
                    <a:pt x="145" y="655"/>
                  </a:lnTo>
                  <a:lnTo>
                    <a:pt x="172" y="682"/>
                  </a:lnTo>
                  <a:lnTo>
                    <a:pt x="190" y="691"/>
                  </a:lnTo>
                  <a:lnTo>
                    <a:pt x="218" y="700"/>
                  </a:lnTo>
                  <a:lnTo>
                    <a:pt x="245" y="700"/>
                  </a:lnTo>
                  <a:lnTo>
                    <a:pt x="263" y="700"/>
                  </a:lnTo>
                  <a:lnTo>
                    <a:pt x="290" y="700"/>
                  </a:lnTo>
                  <a:lnTo>
                    <a:pt x="308" y="691"/>
                  </a:lnTo>
                  <a:lnTo>
                    <a:pt x="336" y="673"/>
                  </a:lnTo>
                  <a:lnTo>
                    <a:pt x="354" y="655"/>
                  </a:lnTo>
                  <a:lnTo>
                    <a:pt x="372" y="618"/>
                  </a:lnTo>
                  <a:lnTo>
                    <a:pt x="381" y="582"/>
                  </a:lnTo>
                  <a:lnTo>
                    <a:pt x="399" y="473"/>
                  </a:lnTo>
                  <a:lnTo>
                    <a:pt x="399" y="355"/>
                  </a:lnTo>
                  <a:lnTo>
                    <a:pt x="399" y="227"/>
                  </a:lnTo>
                  <a:lnTo>
                    <a:pt x="381" y="127"/>
                  </a:lnTo>
                  <a:lnTo>
                    <a:pt x="363" y="100"/>
                  </a:lnTo>
                  <a:lnTo>
                    <a:pt x="345" y="73"/>
                  </a:lnTo>
                  <a:lnTo>
                    <a:pt x="308" y="45"/>
                  </a:lnTo>
                  <a:lnTo>
                    <a:pt x="281" y="36"/>
                  </a:lnTo>
                  <a:lnTo>
                    <a:pt x="245" y="36"/>
                  </a:lnTo>
                  <a:close/>
                  <a:moveTo>
                    <a:pt x="245" y="0"/>
                  </a:moveTo>
                  <a:lnTo>
                    <a:pt x="326" y="18"/>
                  </a:lnTo>
                  <a:lnTo>
                    <a:pt x="390" y="45"/>
                  </a:lnTo>
                  <a:lnTo>
                    <a:pt x="435" y="91"/>
                  </a:lnTo>
                  <a:lnTo>
                    <a:pt x="481" y="218"/>
                  </a:lnTo>
                  <a:lnTo>
                    <a:pt x="499" y="373"/>
                  </a:lnTo>
                  <a:lnTo>
                    <a:pt x="499" y="418"/>
                  </a:lnTo>
                  <a:lnTo>
                    <a:pt x="490" y="482"/>
                  </a:lnTo>
                  <a:lnTo>
                    <a:pt x="481" y="546"/>
                  </a:lnTo>
                  <a:lnTo>
                    <a:pt x="453" y="618"/>
                  </a:lnTo>
                  <a:lnTo>
                    <a:pt x="408" y="673"/>
                  </a:lnTo>
                  <a:lnTo>
                    <a:pt x="336" y="719"/>
                  </a:lnTo>
                  <a:lnTo>
                    <a:pt x="245" y="737"/>
                  </a:lnTo>
                  <a:lnTo>
                    <a:pt x="154" y="719"/>
                  </a:lnTo>
                  <a:lnTo>
                    <a:pt x="90" y="673"/>
                  </a:lnTo>
                  <a:lnTo>
                    <a:pt x="45" y="618"/>
                  </a:lnTo>
                  <a:lnTo>
                    <a:pt x="18" y="546"/>
                  </a:lnTo>
                  <a:lnTo>
                    <a:pt x="0" y="482"/>
                  </a:lnTo>
                  <a:lnTo>
                    <a:pt x="0" y="418"/>
                  </a:lnTo>
                  <a:lnTo>
                    <a:pt x="0" y="373"/>
                  </a:lnTo>
                  <a:lnTo>
                    <a:pt x="0" y="327"/>
                  </a:lnTo>
                  <a:lnTo>
                    <a:pt x="0" y="264"/>
                  </a:lnTo>
                  <a:lnTo>
                    <a:pt x="18" y="191"/>
                  </a:lnTo>
                  <a:lnTo>
                    <a:pt x="45" y="127"/>
                  </a:lnTo>
                  <a:lnTo>
                    <a:pt x="90" y="63"/>
                  </a:lnTo>
                  <a:lnTo>
                    <a:pt x="154" y="18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7" name="Freeform 359"/>
            <p:cNvSpPr>
              <a:spLocks/>
            </p:cNvSpPr>
            <p:nvPr/>
          </p:nvSpPr>
          <p:spPr bwMode="auto">
            <a:xfrm>
              <a:off x="6311" y="4537"/>
              <a:ext cx="181" cy="455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136" y="19"/>
                </a:cxn>
                <a:cxn ang="0">
                  <a:pos x="172" y="73"/>
                </a:cxn>
                <a:cxn ang="0">
                  <a:pos x="181" y="155"/>
                </a:cxn>
                <a:cxn ang="0">
                  <a:pos x="163" y="255"/>
                </a:cxn>
                <a:cxn ang="0">
                  <a:pos x="136" y="337"/>
                </a:cxn>
                <a:cxn ang="0">
                  <a:pos x="100" y="401"/>
                </a:cxn>
                <a:cxn ang="0">
                  <a:pos x="63" y="437"/>
                </a:cxn>
                <a:cxn ang="0">
                  <a:pos x="45" y="455"/>
                </a:cxn>
                <a:cxn ang="0">
                  <a:pos x="36" y="446"/>
                </a:cxn>
                <a:cxn ang="0">
                  <a:pos x="27" y="437"/>
                </a:cxn>
                <a:cxn ang="0">
                  <a:pos x="27" y="428"/>
                </a:cxn>
                <a:cxn ang="0">
                  <a:pos x="27" y="428"/>
                </a:cxn>
                <a:cxn ang="0">
                  <a:pos x="36" y="419"/>
                </a:cxn>
                <a:cxn ang="0">
                  <a:pos x="45" y="410"/>
                </a:cxn>
                <a:cxn ang="0">
                  <a:pos x="90" y="346"/>
                </a:cxn>
                <a:cxn ang="0">
                  <a:pos x="127" y="264"/>
                </a:cxn>
                <a:cxn ang="0">
                  <a:pos x="145" y="155"/>
                </a:cxn>
                <a:cxn ang="0">
                  <a:pos x="145" y="137"/>
                </a:cxn>
                <a:cxn ang="0">
                  <a:pos x="145" y="137"/>
                </a:cxn>
                <a:cxn ang="0">
                  <a:pos x="145" y="137"/>
                </a:cxn>
                <a:cxn ang="0">
                  <a:pos x="145" y="137"/>
                </a:cxn>
                <a:cxn ang="0">
                  <a:pos x="136" y="137"/>
                </a:cxn>
                <a:cxn ang="0">
                  <a:pos x="109" y="155"/>
                </a:cxn>
                <a:cxn ang="0">
                  <a:pos x="81" y="155"/>
                </a:cxn>
                <a:cxn ang="0">
                  <a:pos x="54" y="155"/>
                </a:cxn>
                <a:cxn ang="0">
                  <a:pos x="36" y="146"/>
                </a:cxn>
                <a:cxn ang="0">
                  <a:pos x="18" y="128"/>
                </a:cxn>
                <a:cxn ang="0">
                  <a:pos x="9" y="101"/>
                </a:cxn>
                <a:cxn ang="0">
                  <a:pos x="0" y="82"/>
                </a:cxn>
                <a:cxn ang="0">
                  <a:pos x="9" y="55"/>
                </a:cxn>
                <a:cxn ang="0">
                  <a:pos x="18" y="37"/>
                </a:cxn>
                <a:cxn ang="0">
                  <a:pos x="36" y="19"/>
                </a:cxn>
                <a:cxn ang="0">
                  <a:pos x="54" y="0"/>
                </a:cxn>
                <a:cxn ang="0">
                  <a:pos x="81" y="0"/>
                </a:cxn>
              </a:cxnLst>
              <a:rect l="0" t="0" r="r" b="b"/>
              <a:pathLst>
                <a:path w="181" h="455">
                  <a:moveTo>
                    <a:pt x="81" y="0"/>
                  </a:moveTo>
                  <a:lnTo>
                    <a:pt x="136" y="19"/>
                  </a:lnTo>
                  <a:lnTo>
                    <a:pt x="172" y="73"/>
                  </a:lnTo>
                  <a:lnTo>
                    <a:pt x="181" y="155"/>
                  </a:lnTo>
                  <a:lnTo>
                    <a:pt x="163" y="255"/>
                  </a:lnTo>
                  <a:lnTo>
                    <a:pt x="136" y="337"/>
                  </a:lnTo>
                  <a:lnTo>
                    <a:pt x="100" y="401"/>
                  </a:lnTo>
                  <a:lnTo>
                    <a:pt x="63" y="437"/>
                  </a:lnTo>
                  <a:lnTo>
                    <a:pt x="45" y="455"/>
                  </a:lnTo>
                  <a:lnTo>
                    <a:pt x="36" y="446"/>
                  </a:lnTo>
                  <a:lnTo>
                    <a:pt x="27" y="437"/>
                  </a:lnTo>
                  <a:lnTo>
                    <a:pt x="27" y="428"/>
                  </a:lnTo>
                  <a:lnTo>
                    <a:pt x="27" y="428"/>
                  </a:lnTo>
                  <a:lnTo>
                    <a:pt x="36" y="419"/>
                  </a:lnTo>
                  <a:lnTo>
                    <a:pt x="45" y="410"/>
                  </a:lnTo>
                  <a:lnTo>
                    <a:pt x="90" y="346"/>
                  </a:lnTo>
                  <a:lnTo>
                    <a:pt x="127" y="264"/>
                  </a:lnTo>
                  <a:lnTo>
                    <a:pt x="145" y="155"/>
                  </a:lnTo>
                  <a:lnTo>
                    <a:pt x="145" y="137"/>
                  </a:lnTo>
                  <a:lnTo>
                    <a:pt x="145" y="137"/>
                  </a:lnTo>
                  <a:lnTo>
                    <a:pt x="145" y="137"/>
                  </a:lnTo>
                  <a:lnTo>
                    <a:pt x="145" y="137"/>
                  </a:lnTo>
                  <a:lnTo>
                    <a:pt x="136" y="137"/>
                  </a:lnTo>
                  <a:lnTo>
                    <a:pt x="109" y="155"/>
                  </a:lnTo>
                  <a:lnTo>
                    <a:pt x="81" y="155"/>
                  </a:lnTo>
                  <a:lnTo>
                    <a:pt x="54" y="155"/>
                  </a:lnTo>
                  <a:lnTo>
                    <a:pt x="36" y="146"/>
                  </a:lnTo>
                  <a:lnTo>
                    <a:pt x="18" y="128"/>
                  </a:lnTo>
                  <a:lnTo>
                    <a:pt x="9" y="101"/>
                  </a:lnTo>
                  <a:lnTo>
                    <a:pt x="0" y="82"/>
                  </a:lnTo>
                  <a:lnTo>
                    <a:pt x="9" y="55"/>
                  </a:lnTo>
                  <a:lnTo>
                    <a:pt x="18" y="37"/>
                  </a:lnTo>
                  <a:lnTo>
                    <a:pt x="36" y="19"/>
                  </a:lnTo>
                  <a:lnTo>
                    <a:pt x="54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8" name="Freeform 360"/>
            <p:cNvSpPr>
              <a:spLocks noEditPoints="1"/>
            </p:cNvSpPr>
            <p:nvPr/>
          </p:nvSpPr>
          <p:spPr bwMode="auto">
            <a:xfrm>
              <a:off x="6901" y="4028"/>
              <a:ext cx="717" cy="992"/>
            </a:xfrm>
            <a:custGeom>
              <a:avLst/>
              <a:gdLst/>
              <a:ahLst/>
              <a:cxnLst>
                <a:cxn ang="0">
                  <a:pos x="444" y="45"/>
                </a:cxn>
                <a:cxn ang="0">
                  <a:pos x="317" y="173"/>
                </a:cxn>
                <a:cxn ang="0">
                  <a:pos x="272" y="282"/>
                </a:cxn>
                <a:cxn ang="0">
                  <a:pos x="227" y="464"/>
                </a:cxn>
                <a:cxn ang="0">
                  <a:pos x="217" y="491"/>
                </a:cxn>
                <a:cxn ang="0">
                  <a:pos x="217" y="519"/>
                </a:cxn>
                <a:cxn ang="0">
                  <a:pos x="217" y="537"/>
                </a:cxn>
                <a:cxn ang="0">
                  <a:pos x="236" y="582"/>
                </a:cxn>
                <a:cxn ang="0">
                  <a:pos x="263" y="619"/>
                </a:cxn>
                <a:cxn ang="0">
                  <a:pos x="308" y="646"/>
                </a:cxn>
                <a:cxn ang="0">
                  <a:pos x="408" y="637"/>
                </a:cxn>
                <a:cxn ang="0">
                  <a:pos x="526" y="509"/>
                </a:cxn>
                <a:cxn ang="0">
                  <a:pos x="580" y="346"/>
                </a:cxn>
                <a:cxn ang="0">
                  <a:pos x="608" y="182"/>
                </a:cxn>
                <a:cxn ang="0">
                  <a:pos x="580" y="64"/>
                </a:cxn>
                <a:cxn ang="0">
                  <a:pos x="508" y="36"/>
                </a:cxn>
                <a:cxn ang="0">
                  <a:pos x="590" y="18"/>
                </a:cxn>
                <a:cxn ang="0">
                  <a:pos x="698" y="136"/>
                </a:cxn>
                <a:cxn ang="0">
                  <a:pos x="698" y="382"/>
                </a:cxn>
                <a:cxn ang="0">
                  <a:pos x="553" y="591"/>
                </a:cxn>
                <a:cxn ang="0">
                  <a:pos x="344" y="682"/>
                </a:cxn>
                <a:cxn ang="0">
                  <a:pos x="236" y="637"/>
                </a:cxn>
                <a:cxn ang="0">
                  <a:pos x="172" y="682"/>
                </a:cxn>
                <a:cxn ang="0">
                  <a:pos x="127" y="873"/>
                </a:cxn>
                <a:cxn ang="0">
                  <a:pos x="99" y="964"/>
                </a:cxn>
                <a:cxn ang="0">
                  <a:pos x="81" y="983"/>
                </a:cxn>
                <a:cxn ang="0">
                  <a:pos x="45" y="992"/>
                </a:cxn>
                <a:cxn ang="0">
                  <a:pos x="9" y="973"/>
                </a:cxn>
                <a:cxn ang="0">
                  <a:pos x="0" y="946"/>
                </a:cxn>
                <a:cxn ang="0">
                  <a:pos x="9" y="928"/>
                </a:cxn>
                <a:cxn ang="0">
                  <a:pos x="208" y="209"/>
                </a:cxn>
                <a:cxn ang="0">
                  <a:pos x="399" y="27"/>
                </a:cxn>
              </a:cxnLst>
              <a:rect l="0" t="0" r="r" b="b"/>
              <a:pathLst>
                <a:path w="717" h="992">
                  <a:moveTo>
                    <a:pt x="508" y="36"/>
                  </a:moveTo>
                  <a:lnTo>
                    <a:pt x="444" y="45"/>
                  </a:lnTo>
                  <a:lnTo>
                    <a:pt x="381" y="91"/>
                  </a:lnTo>
                  <a:lnTo>
                    <a:pt x="317" y="173"/>
                  </a:lnTo>
                  <a:lnTo>
                    <a:pt x="290" y="218"/>
                  </a:lnTo>
                  <a:lnTo>
                    <a:pt x="272" y="282"/>
                  </a:lnTo>
                  <a:lnTo>
                    <a:pt x="254" y="355"/>
                  </a:lnTo>
                  <a:lnTo>
                    <a:pt x="227" y="464"/>
                  </a:lnTo>
                  <a:lnTo>
                    <a:pt x="227" y="473"/>
                  </a:lnTo>
                  <a:lnTo>
                    <a:pt x="217" y="491"/>
                  </a:lnTo>
                  <a:lnTo>
                    <a:pt x="217" y="509"/>
                  </a:lnTo>
                  <a:lnTo>
                    <a:pt x="217" y="519"/>
                  </a:lnTo>
                  <a:lnTo>
                    <a:pt x="217" y="528"/>
                  </a:lnTo>
                  <a:lnTo>
                    <a:pt x="217" y="537"/>
                  </a:lnTo>
                  <a:lnTo>
                    <a:pt x="227" y="555"/>
                  </a:lnTo>
                  <a:lnTo>
                    <a:pt x="236" y="582"/>
                  </a:lnTo>
                  <a:lnTo>
                    <a:pt x="245" y="600"/>
                  </a:lnTo>
                  <a:lnTo>
                    <a:pt x="263" y="619"/>
                  </a:lnTo>
                  <a:lnTo>
                    <a:pt x="281" y="637"/>
                  </a:lnTo>
                  <a:lnTo>
                    <a:pt x="308" y="646"/>
                  </a:lnTo>
                  <a:lnTo>
                    <a:pt x="344" y="655"/>
                  </a:lnTo>
                  <a:lnTo>
                    <a:pt x="408" y="637"/>
                  </a:lnTo>
                  <a:lnTo>
                    <a:pt x="472" y="591"/>
                  </a:lnTo>
                  <a:lnTo>
                    <a:pt x="526" y="509"/>
                  </a:lnTo>
                  <a:lnTo>
                    <a:pt x="553" y="437"/>
                  </a:lnTo>
                  <a:lnTo>
                    <a:pt x="580" y="346"/>
                  </a:lnTo>
                  <a:lnTo>
                    <a:pt x="599" y="255"/>
                  </a:lnTo>
                  <a:lnTo>
                    <a:pt x="608" y="182"/>
                  </a:lnTo>
                  <a:lnTo>
                    <a:pt x="599" y="109"/>
                  </a:lnTo>
                  <a:lnTo>
                    <a:pt x="580" y="64"/>
                  </a:lnTo>
                  <a:lnTo>
                    <a:pt x="544" y="36"/>
                  </a:lnTo>
                  <a:lnTo>
                    <a:pt x="508" y="36"/>
                  </a:lnTo>
                  <a:close/>
                  <a:moveTo>
                    <a:pt x="508" y="0"/>
                  </a:moveTo>
                  <a:lnTo>
                    <a:pt x="590" y="18"/>
                  </a:lnTo>
                  <a:lnTo>
                    <a:pt x="653" y="64"/>
                  </a:lnTo>
                  <a:lnTo>
                    <a:pt x="698" y="136"/>
                  </a:lnTo>
                  <a:lnTo>
                    <a:pt x="717" y="246"/>
                  </a:lnTo>
                  <a:lnTo>
                    <a:pt x="698" y="382"/>
                  </a:lnTo>
                  <a:lnTo>
                    <a:pt x="635" y="500"/>
                  </a:lnTo>
                  <a:lnTo>
                    <a:pt x="553" y="591"/>
                  </a:lnTo>
                  <a:lnTo>
                    <a:pt x="453" y="664"/>
                  </a:lnTo>
                  <a:lnTo>
                    <a:pt x="344" y="682"/>
                  </a:lnTo>
                  <a:lnTo>
                    <a:pt x="281" y="673"/>
                  </a:lnTo>
                  <a:lnTo>
                    <a:pt x="236" y="637"/>
                  </a:lnTo>
                  <a:lnTo>
                    <a:pt x="199" y="582"/>
                  </a:lnTo>
                  <a:lnTo>
                    <a:pt x="172" y="682"/>
                  </a:lnTo>
                  <a:lnTo>
                    <a:pt x="145" y="782"/>
                  </a:lnTo>
                  <a:lnTo>
                    <a:pt x="127" y="873"/>
                  </a:lnTo>
                  <a:lnTo>
                    <a:pt x="109" y="937"/>
                  </a:lnTo>
                  <a:lnTo>
                    <a:pt x="99" y="964"/>
                  </a:lnTo>
                  <a:lnTo>
                    <a:pt x="90" y="973"/>
                  </a:lnTo>
                  <a:lnTo>
                    <a:pt x="81" y="983"/>
                  </a:lnTo>
                  <a:lnTo>
                    <a:pt x="63" y="992"/>
                  </a:lnTo>
                  <a:lnTo>
                    <a:pt x="45" y="992"/>
                  </a:lnTo>
                  <a:lnTo>
                    <a:pt x="27" y="992"/>
                  </a:lnTo>
                  <a:lnTo>
                    <a:pt x="9" y="973"/>
                  </a:lnTo>
                  <a:lnTo>
                    <a:pt x="0" y="955"/>
                  </a:lnTo>
                  <a:lnTo>
                    <a:pt x="0" y="946"/>
                  </a:lnTo>
                  <a:lnTo>
                    <a:pt x="9" y="946"/>
                  </a:lnTo>
                  <a:lnTo>
                    <a:pt x="9" y="928"/>
                  </a:lnTo>
                  <a:lnTo>
                    <a:pt x="154" y="337"/>
                  </a:lnTo>
                  <a:lnTo>
                    <a:pt x="208" y="209"/>
                  </a:lnTo>
                  <a:lnTo>
                    <a:pt x="290" y="100"/>
                  </a:lnTo>
                  <a:lnTo>
                    <a:pt x="399" y="27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9" name="Freeform 361"/>
            <p:cNvSpPr>
              <a:spLocks/>
            </p:cNvSpPr>
            <p:nvPr/>
          </p:nvSpPr>
          <p:spPr bwMode="auto">
            <a:xfrm>
              <a:off x="7763" y="4201"/>
              <a:ext cx="390" cy="709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27" y="0"/>
                </a:cxn>
                <a:cxn ang="0">
                  <a:pos x="236" y="9"/>
                </a:cxn>
                <a:cxn ang="0">
                  <a:pos x="236" y="18"/>
                </a:cxn>
                <a:cxn ang="0">
                  <a:pos x="236" y="36"/>
                </a:cxn>
                <a:cxn ang="0">
                  <a:pos x="236" y="628"/>
                </a:cxn>
                <a:cxn ang="0">
                  <a:pos x="236" y="637"/>
                </a:cxn>
                <a:cxn ang="0">
                  <a:pos x="245" y="655"/>
                </a:cxn>
                <a:cxn ang="0">
                  <a:pos x="245" y="664"/>
                </a:cxn>
                <a:cxn ang="0">
                  <a:pos x="263" y="664"/>
                </a:cxn>
                <a:cxn ang="0">
                  <a:pos x="281" y="673"/>
                </a:cxn>
                <a:cxn ang="0">
                  <a:pos x="308" y="673"/>
                </a:cxn>
                <a:cxn ang="0">
                  <a:pos x="345" y="673"/>
                </a:cxn>
                <a:cxn ang="0">
                  <a:pos x="390" y="673"/>
                </a:cxn>
                <a:cxn ang="0">
                  <a:pos x="390" y="709"/>
                </a:cxn>
                <a:cxn ang="0">
                  <a:pos x="354" y="709"/>
                </a:cxn>
                <a:cxn ang="0">
                  <a:pos x="290" y="709"/>
                </a:cxn>
                <a:cxn ang="0">
                  <a:pos x="236" y="709"/>
                </a:cxn>
                <a:cxn ang="0">
                  <a:pos x="190" y="709"/>
                </a:cxn>
                <a:cxn ang="0">
                  <a:pos x="154" y="709"/>
                </a:cxn>
                <a:cxn ang="0">
                  <a:pos x="91" y="709"/>
                </a:cxn>
                <a:cxn ang="0">
                  <a:pos x="36" y="709"/>
                </a:cxn>
                <a:cxn ang="0">
                  <a:pos x="9" y="709"/>
                </a:cxn>
                <a:cxn ang="0">
                  <a:pos x="9" y="673"/>
                </a:cxn>
                <a:cxn ang="0">
                  <a:pos x="45" y="673"/>
                </a:cxn>
                <a:cxn ang="0">
                  <a:pos x="81" y="673"/>
                </a:cxn>
                <a:cxn ang="0">
                  <a:pos x="109" y="673"/>
                </a:cxn>
                <a:cxn ang="0">
                  <a:pos x="136" y="664"/>
                </a:cxn>
                <a:cxn ang="0">
                  <a:pos x="145" y="664"/>
                </a:cxn>
                <a:cxn ang="0">
                  <a:pos x="145" y="655"/>
                </a:cxn>
                <a:cxn ang="0">
                  <a:pos x="154" y="637"/>
                </a:cxn>
                <a:cxn ang="0">
                  <a:pos x="154" y="628"/>
                </a:cxn>
                <a:cxn ang="0">
                  <a:pos x="154" y="82"/>
                </a:cxn>
                <a:cxn ang="0">
                  <a:pos x="63" y="109"/>
                </a:cxn>
                <a:cxn ang="0">
                  <a:pos x="0" y="109"/>
                </a:cxn>
                <a:cxn ang="0">
                  <a:pos x="0" y="73"/>
                </a:cxn>
                <a:cxn ang="0">
                  <a:pos x="54" y="73"/>
                </a:cxn>
                <a:cxn ang="0">
                  <a:pos x="136" y="54"/>
                </a:cxn>
                <a:cxn ang="0">
                  <a:pos x="208" y="0"/>
                </a:cxn>
              </a:cxnLst>
              <a:rect l="0" t="0" r="r" b="b"/>
              <a:pathLst>
                <a:path w="390" h="709">
                  <a:moveTo>
                    <a:pt x="208" y="0"/>
                  </a:moveTo>
                  <a:lnTo>
                    <a:pt x="227" y="0"/>
                  </a:lnTo>
                  <a:lnTo>
                    <a:pt x="236" y="9"/>
                  </a:lnTo>
                  <a:lnTo>
                    <a:pt x="236" y="18"/>
                  </a:lnTo>
                  <a:lnTo>
                    <a:pt x="236" y="36"/>
                  </a:lnTo>
                  <a:lnTo>
                    <a:pt x="236" y="628"/>
                  </a:lnTo>
                  <a:lnTo>
                    <a:pt x="236" y="637"/>
                  </a:lnTo>
                  <a:lnTo>
                    <a:pt x="245" y="655"/>
                  </a:lnTo>
                  <a:lnTo>
                    <a:pt x="245" y="664"/>
                  </a:lnTo>
                  <a:lnTo>
                    <a:pt x="263" y="664"/>
                  </a:lnTo>
                  <a:lnTo>
                    <a:pt x="281" y="673"/>
                  </a:lnTo>
                  <a:lnTo>
                    <a:pt x="308" y="673"/>
                  </a:lnTo>
                  <a:lnTo>
                    <a:pt x="345" y="673"/>
                  </a:lnTo>
                  <a:lnTo>
                    <a:pt x="390" y="673"/>
                  </a:lnTo>
                  <a:lnTo>
                    <a:pt x="390" y="709"/>
                  </a:lnTo>
                  <a:lnTo>
                    <a:pt x="354" y="709"/>
                  </a:lnTo>
                  <a:lnTo>
                    <a:pt x="290" y="709"/>
                  </a:lnTo>
                  <a:lnTo>
                    <a:pt x="236" y="709"/>
                  </a:lnTo>
                  <a:lnTo>
                    <a:pt x="190" y="709"/>
                  </a:lnTo>
                  <a:lnTo>
                    <a:pt x="154" y="709"/>
                  </a:lnTo>
                  <a:lnTo>
                    <a:pt x="91" y="709"/>
                  </a:lnTo>
                  <a:lnTo>
                    <a:pt x="36" y="709"/>
                  </a:lnTo>
                  <a:lnTo>
                    <a:pt x="9" y="709"/>
                  </a:lnTo>
                  <a:lnTo>
                    <a:pt x="9" y="673"/>
                  </a:lnTo>
                  <a:lnTo>
                    <a:pt x="45" y="673"/>
                  </a:lnTo>
                  <a:lnTo>
                    <a:pt x="81" y="673"/>
                  </a:lnTo>
                  <a:lnTo>
                    <a:pt x="109" y="673"/>
                  </a:lnTo>
                  <a:lnTo>
                    <a:pt x="136" y="664"/>
                  </a:lnTo>
                  <a:lnTo>
                    <a:pt x="145" y="664"/>
                  </a:lnTo>
                  <a:lnTo>
                    <a:pt x="145" y="655"/>
                  </a:lnTo>
                  <a:lnTo>
                    <a:pt x="154" y="637"/>
                  </a:lnTo>
                  <a:lnTo>
                    <a:pt x="154" y="628"/>
                  </a:lnTo>
                  <a:lnTo>
                    <a:pt x="154" y="82"/>
                  </a:lnTo>
                  <a:lnTo>
                    <a:pt x="63" y="109"/>
                  </a:lnTo>
                  <a:lnTo>
                    <a:pt x="0" y="109"/>
                  </a:lnTo>
                  <a:lnTo>
                    <a:pt x="0" y="73"/>
                  </a:lnTo>
                  <a:lnTo>
                    <a:pt x="54" y="73"/>
                  </a:lnTo>
                  <a:lnTo>
                    <a:pt x="136" y="54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" name="Freeform 362"/>
            <p:cNvSpPr>
              <a:spLocks/>
            </p:cNvSpPr>
            <p:nvPr/>
          </p:nvSpPr>
          <p:spPr bwMode="auto">
            <a:xfrm>
              <a:off x="8452" y="4537"/>
              <a:ext cx="173" cy="455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128" y="19"/>
                </a:cxn>
                <a:cxn ang="0">
                  <a:pos x="164" y="73"/>
                </a:cxn>
                <a:cxn ang="0">
                  <a:pos x="173" y="155"/>
                </a:cxn>
                <a:cxn ang="0">
                  <a:pos x="173" y="155"/>
                </a:cxn>
                <a:cxn ang="0">
                  <a:pos x="164" y="255"/>
                </a:cxn>
                <a:cxn ang="0">
                  <a:pos x="128" y="337"/>
                </a:cxn>
                <a:cxn ang="0">
                  <a:pos x="91" y="401"/>
                </a:cxn>
                <a:cxn ang="0">
                  <a:pos x="55" y="437"/>
                </a:cxn>
                <a:cxn ang="0">
                  <a:pos x="37" y="455"/>
                </a:cxn>
                <a:cxn ang="0">
                  <a:pos x="28" y="446"/>
                </a:cxn>
                <a:cxn ang="0">
                  <a:pos x="19" y="437"/>
                </a:cxn>
                <a:cxn ang="0">
                  <a:pos x="19" y="428"/>
                </a:cxn>
                <a:cxn ang="0">
                  <a:pos x="19" y="428"/>
                </a:cxn>
                <a:cxn ang="0">
                  <a:pos x="28" y="419"/>
                </a:cxn>
                <a:cxn ang="0">
                  <a:pos x="37" y="410"/>
                </a:cxn>
                <a:cxn ang="0">
                  <a:pos x="82" y="346"/>
                </a:cxn>
                <a:cxn ang="0">
                  <a:pos x="128" y="264"/>
                </a:cxn>
                <a:cxn ang="0">
                  <a:pos x="137" y="155"/>
                </a:cxn>
                <a:cxn ang="0">
                  <a:pos x="137" y="137"/>
                </a:cxn>
                <a:cxn ang="0">
                  <a:pos x="137" y="137"/>
                </a:cxn>
                <a:cxn ang="0">
                  <a:pos x="137" y="137"/>
                </a:cxn>
                <a:cxn ang="0">
                  <a:pos x="137" y="137"/>
                </a:cxn>
                <a:cxn ang="0">
                  <a:pos x="128" y="137"/>
                </a:cxn>
                <a:cxn ang="0">
                  <a:pos x="100" y="155"/>
                </a:cxn>
                <a:cxn ang="0">
                  <a:pos x="82" y="155"/>
                </a:cxn>
                <a:cxn ang="0">
                  <a:pos x="46" y="155"/>
                </a:cxn>
                <a:cxn ang="0">
                  <a:pos x="28" y="146"/>
                </a:cxn>
                <a:cxn ang="0">
                  <a:pos x="10" y="128"/>
                </a:cxn>
                <a:cxn ang="0">
                  <a:pos x="0" y="101"/>
                </a:cxn>
                <a:cxn ang="0">
                  <a:pos x="0" y="82"/>
                </a:cxn>
                <a:cxn ang="0">
                  <a:pos x="0" y="55"/>
                </a:cxn>
                <a:cxn ang="0">
                  <a:pos x="10" y="37"/>
                </a:cxn>
                <a:cxn ang="0">
                  <a:pos x="28" y="19"/>
                </a:cxn>
                <a:cxn ang="0">
                  <a:pos x="46" y="0"/>
                </a:cxn>
                <a:cxn ang="0">
                  <a:pos x="82" y="0"/>
                </a:cxn>
              </a:cxnLst>
              <a:rect l="0" t="0" r="r" b="b"/>
              <a:pathLst>
                <a:path w="173" h="455">
                  <a:moveTo>
                    <a:pt x="82" y="0"/>
                  </a:moveTo>
                  <a:lnTo>
                    <a:pt x="128" y="19"/>
                  </a:lnTo>
                  <a:lnTo>
                    <a:pt x="164" y="73"/>
                  </a:lnTo>
                  <a:lnTo>
                    <a:pt x="173" y="155"/>
                  </a:lnTo>
                  <a:lnTo>
                    <a:pt x="173" y="155"/>
                  </a:lnTo>
                  <a:lnTo>
                    <a:pt x="164" y="255"/>
                  </a:lnTo>
                  <a:lnTo>
                    <a:pt x="128" y="337"/>
                  </a:lnTo>
                  <a:lnTo>
                    <a:pt x="91" y="401"/>
                  </a:lnTo>
                  <a:lnTo>
                    <a:pt x="55" y="437"/>
                  </a:lnTo>
                  <a:lnTo>
                    <a:pt x="37" y="455"/>
                  </a:lnTo>
                  <a:lnTo>
                    <a:pt x="28" y="446"/>
                  </a:lnTo>
                  <a:lnTo>
                    <a:pt x="19" y="437"/>
                  </a:lnTo>
                  <a:lnTo>
                    <a:pt x="19" y="428"/>
                  </a:lnTo>
                  <a:lnTo>
                    <a:pt x="19" y="428"/>
                  </a:lnTo>
                  <a:lnTo>
                    <a:pt x="28" y="419"/>
                  </a:lnTo>
                  <a:lnTo>
                    <a:pt x="37" y="410"/>
                  </a:lnTo>
                  <a:lnTo>
                    <a:pt x="82" y="346"/>
                  </a:lnTo>
                  <a:lnTo>
                    <a:pt x="128" y="264"/>
                  </a:lnTo>
                  <a:lnTo>
                    <a:pt x="137" y="155"/>
                  </a:lnTo>
                  <a:lnTo>
                    <a:pt x="137" y="137"/>
                  </a:lnTo>
                  <a:lnTo>
                    <a:pt x="137" y="137"/>
                  </a:lnTo>
                  <a:lnTo>
                    <a:pt x="137" y="137"/>
                  </a:lnTo>
                  <a:lnTo>
                    <a:pt x="137" y="137"/>
                  </a:lnTo>
                  <a:lnTo>
                    <a:pt x="128" y="137"/>
                  </a:lnTo>
                  <a:lnTo>
                    <a:pt x="100" y="155"/>
                  </a:lnTo>
                  <a:lnTo>
                    <a:pt x="82" y="155"/>
                  </a:lnTo>
                  <a:lnTo>
                    <a:pt x="46" y="155"/>
                  </a:lnTo>
                  <a:lnTo>
                    <a:pt x="28" y="146"/>
                  </a:lnTo>
                  <a:lnTo>
                    <a:pt x="10" y="128"/>
                  </a:lnTo>
                  <a:lnTo>
                    <a:pt x="0" y="101"/>
                  </a:lnTo>
                  <a:lnTo>
                    <a:pt x="0" y="82"/>
                  </a:lnTo>
                  <a:lnTo>
                    <a:pt x="0" y="55"/>
                  </a:lnTo>
                  <a:lnTo>
                    <a:pt x="10" y="37"/>
                  </a:lnTo>
                  <a:lnTo>
                    <a:pt x="28" y="19"/>
                  </a:lnTo>
                  <a:lnTo>
                    <a:pt x="46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" name="Freeform 363"/>
            <p:cNvSpPr>
              <a:spLocks/>
            </p:cNvSpPr>
            <p:nvPr/>
          </p:nvSpPr>
          <p:spPr bwMode="auto">
            <a:xfrm>
              <a:off x="9124" y="4537"/>
              <a:ext cx="163" cy="155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109" y="10"/>
                </a:cxn>
                <a:cxn ang="0">
                  <a:pos x="136" y="19"/>
                </a:cxn>
                <a:cxn ang="0">
                  <a:pos x="154" y="46"/>
                </a:cxn>
                <a:cxn ang="0">
                  <a:pos x="163" y="82"/>
                </a:cxn>
                <a:cxn ang="0">
                  <a:pos x="154" y="110"/>
                </a:cxn>
                <a:cxn ang="0">
                  <a:pos x="136" y="137"/>
                </a:cxn>
                <a:cxn ang="0">
                  <a:pos x="109" y="155"/>
                </a:cxn>
                <a:cxn ang="0">
                  <a:pos x="82" y="155"/>
                </a:cxn>
                <a:cxn ang="0">
                  <a:pos x="45" y="155"/>
                </a:cxn>
                <a:cxn ang="0">
                  <a:pos x="27" y="137"/>
                </a:cxn>
                <a:cxn ang="0">
                  <a:pos x="9" y="110"/>
                </a:cxn>
                <a:cxn ang="0">
                  <a:pos x="0" y="82"/>
                </a:cxn>
                <a:cxn ang="0">
                  <a:pos x="9" y="46"/>
                </a:cxn>
                <a:cxn ang="0">
                  <a:pos x="27" y="19"/>
                </a:cxn>
                <a:cxn ang="0">
                  <a:pos x="45" y="10"/>
                </a:cxn>
                <a:cxn ang="0">
                  <a:pos x="82" y="0"/>
                </a:cxn>
              </a:cxnLst>
              <a:rect l="0" t="0" r="r" b="b"/>
              <a:pathLst>
                <a:path w="163" h="155">
                  <a:moveTo>
                    <a:pt x="82" y="0"/>
                  </a:moveTo>
                  <a:lnTo>
                    <a:pt x="109" y="10"/>
                  </a:lnTo>
                  <a:lnTo>
                    <a:pt x="136" y="19"/>
                  </a:lnTo>
                  <a:lnTo>
                    <a:pt x="154" y="46"/>
                  </a:lnTo>
                  <a:lnTo>
                    <a:pt x="163" y="82"/>
                  </a:lnTo>
                  <a:lnTo>
                    <a:pt x="154" y="110"/>
                  </a:lnTo>
                  <a:lnTo>
                    <a:pt x="136" y="137"/>
                  </a:lnTo>
                  <a:lnTo>
                    <a:pt x="109" y="155"/>
                  </a:lnTo>
                  <a:lnTo>
                    <a:pt x="82" y="155"/>
                  </a:lnTo>
                  <a:lnTo>
                    <a:pt x="45" y="155"/>
                  </a:lnTo>
                  <a:lnTo>
                    <a:pt x="27" y="137"/>
                  </a:lnTo>
                  <a:lnTo>
                    <a:pt x="9" y="110"/>
                  </a:lnTo>
                  <a:lnTo>
                    <a:pt x="0" y="82"/>
                  </a:lnTo>
                  <a:lnTo>
                    <a:pt x="9" y="46"/>
                  </a:lnTo>
                  <a:lnTo>
                    <a:pt x="27" y="19"/>
                  </a:lnTo>
                  <a:lnTo>
                    <a:pt x="45" y="1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" name="Freeform 364"/>
            <p:cNvSpPr>
              <a:spLocks/>
            </p:cNvSpPr>
            <p:nvPr/>
          </p:nvSpPr>
          <p:spPr bwMode="auto">
            <a:xfrm>
              <a:off x="9796" y="4537"/>
              <a:ext cx="163" cy="155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118" y="10"/>
                </a:cxn>
                <a:cxn ang="0">
                  <a:pos x="136" y="19"/>
                </a:cxn>
                <a:cxn ang="0">
                  <a:pos x="154" y="46"/>
                </a:cxn>
                <a:cxn ang="0">
                  <a:pos x="163" y="82"/>
                </a:cxn>
                <a:cxn ang="0">
                  <a:pos x="154" y="110"/>
                </a:cxn>
                <a:cxn ang="0">
                  <a:pos x="136" y="137"/>
                </a:cxn>
                <a:cxn ang="0">
                  <a:pos x="118" y="155"/>
                </a:cxn>
                <a:cxn ang="0">
                  <a:pos x="81" y="155"/>
                </a:cxn>
                <a:cxn ang="0">
                  <a:pos x="54" y="155"/>
                </a:cxn>
                <a:cxn ang="0">
                  <a:pos x="27" y="137"/>
                </a:cxn>
                <a:cxn ang="0">
                  <a:pos x="9" y="110"/>
                </a:cxn>
                <a:cxn ang="0">
                  <a:pos x="0" y="82"/>
                </a:cxn>
                <a:cxn ang="0">
                  <a:pos x="9" y="46"/>
                </a:cxn>
                <a:cxn ang="0">
                  <a:pos x="27" y="19"/>
                </a:cxn>
                <a:cxn ang="0">
                  <a:pos x="54" y="10"/>
                </a:cxn>
                <a:cxn ang="0">
                  <a:pos x="81" y="0"/>
                </a:cxn>
              </a:cxnLst>
              <a:rect l="0" t="0" r="r" b="b"/>
              <a:pathLst>
                <a:path w="163" h="155">
                  <a:moveTo>
                    <a:pt x="81" y="0"/>
                  </a:moveTo>
                  <a:lnTo>
                    <a:pt x="118" y="10"/>
                  </a:lnTo>
                  <a:lnTo>
                    <a:pt x="136" y="19"/>
                  </a:lnTo>
                  <a:lnTo>
                    <a:pt x="154" y="46"/>
                  </a:lnTo>
                  <a:lnTo>
                    <a:pt x="163" y="82"/>
                  </a:lnTo>
                  <a:lnTo>
                    <a:pt x="154" y="110"/>
                  </a:lnTo>
                  <a:lnTo>
                    <a:pt x="136" y="137"/>
                  </a:lnTo>
                  <a:lnTo>
                    <a:pt x="118" y="155"/>
                  </a:lnTo>
                  <a:lnTo>
                    <a:pt x="81" y="155"/>
                  </a:lnTo>
                  <a:lnTo>
                    <a:pt x="54" y="155"/>
                  </a:lnTo>
                  <a:lnTo>
                    <a:pt x="27" y="137"/>
                  </a:lnTo>
                  <a:lnTo>
                    <a:pt x="9" y="110"/>
                  </a:lnTo>
                  <a:lnTo>
                    <a:pt x="0" y="82"/>
                  </a:lnTo>
                  <a:lnTo>
                    <a:pt x="9" y="46"/>
                  </a:lnTo>
                  <a:lnTo>
                    <a:pt x="27" y="19"/>
                  </a:lnTo>
                  <a:lnTo>
                    <a:pt x="54" y="1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" name="Freeform 365"/>
            <p:cNvSpPr>
              <a:spLocks/>
            </p:cNvSpPr>
            <p:nvPr/>
          </p:nvSpPr>
          <p:spPr bwMode="auto">
            <a:xfrm>
              <a:off x="10476" y="4537"/>
              <a:ext cx="154" cy="155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109" y="10"/>
                </a:cxn>
                <a:cxn ang="0">
                  <a:pos x="136" y="19"/>
                </a:cxn>
                <a:cxn ang="0">
                  <a:pos x="154" y="46"/>
                </a:cxn>
                <a:cxn ang="0">
                  <a:pos x="154" y="82"/>
                </a:cxn>
                <a:cxn ang="0">
                  <a:pos x="154" y="110"/>
                </a:cxn>
                <a:cxn ang="0">
                  <a:pos x="136" y="137"/>
                </a:cxn>
                <a:cxn ang="0">
                  <a:pos x="109" y="155"/>
                </a:cxn>
                <a:cxn ang="0">
                  <a:pos x="82" y="155"/>
                </a:cxn>
                <a:cxn ang="0">
                  <a:pos x="46" y="155"/>
                </a:cxn>
                <a:cxn ang="0">
                  <a:pos x="18" y="137"/>
                </a:cxn>
                <a:cxn ang="0">
                  <a:pos x="0" y="110"/>
                </a:cxn>
                <a:cxn ang="0">
                  <a:pos x="0" y="82"/>
                </a:cxn>
                <a:cxn ang="0">
                  <a:pos x="0" y="46"/>
                </a:cxn>
                <a:cxn ang="0">
                  <a:pos x="18" y="19"/>
                </a:cxn>
                <a:cxn ang="0">
                  <a:pos x="46" y="10"/>
                </a:cxn>
                <a:cxn ang="0">
                  <a:pos x="82" y="0"/>
                </a:cxn>
              </a:cxnLst>
              <a:rect l="0" t="0" r="r" b="b"/>
              <a:pathLst>
                <a:path w="154" h="155">
                  <a:moveTo>
                    <a:pt x="82" y="0"/>
                  </a:moveTo>
                  <a:lnTo>
                    <a:pt x="109" y="10"/>
                  </a:lnTo>
                  <a:lnTo>
                    <a:pt x="136" y="19"/>
                  </a:lnTo>
                  <a:lnTo>
                    <a:pt x="154" y="46"/>
                  </a:lnTo>
                  <a:lnTo>
                    <a:pt x="154" y="82"/>
                  </a:lnTo>
                  <a:lnTo>
                    <a:pt x="154" y="110"/>
                  </a:lnTo>
                  <a:lnTo>
                    <a:pt x="136" y="137"/>
                  </a:lnTo>
                  <a:lnTo>
                    <a:pt x="109" y="155"/>
                  </a:lnTo>
                  <a:lnTo>
                    <a:pt x="82" y="155"/>
                  </a:lnTo>
                  <a:lnTo>
                    <a:pt x="46" y="155"/>
                  </a:lnTo>
                  <a:lnTo>
                    <a:pt x="18" y="137"/>
                  </a:lnTo>
                  <a:lnTo>
                    <a:pt x="0" y="110"/>
                  </a:lnTo>
                  <a:lnTo>
                    <a:pt x="0" y="82"/>
                  </a:lnTo>
                  <a:lnTo>
                    <a:pt x="0" y="46"/>
                  </a:lnTo>
                  <a:lnTo>
                    <a:pt x="18" y="19"/>
                  </a:lnTo>
                  <a:lnTo>
                    <a:pt x="46" y="1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" name="Freeform 366"/>
            <p:cNvSpPr>
              <a:spLocks/>
            </p:cNvSpPr>
            <p:nvPr/>
          </p:nvSpPr>
          <p:spPr bwMode="auto">
            <a:xfrm>
              <a:off x="11148" y="4537"/>
              <a:ext cx="172" cy="455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127" y="19"/>
                </a:cxn>
                <a:cxn ang="0">
                  <a:pos x="163" y="73"/>
                </a:cxn>
                <a:cxn ang="0">
                  <a:pos x="172" y="155"/>
                </a:cxn>
                <a:cxn ang="0">
                  <a:pos x="163" y="255"/>
                </a:cxn>
                <a:cxn ang="0">
                  <a:pos x="136" y="337"/>
                </a:cxn>
                <a:cxn ang="0">
                  <a:pos x="90" y="401"/>
                </a:cxn>
                <a:cxn ang="0">
                  <a:pos x="63" y="437"/>
                </a:cxn>
                <a:cxn ang="0">
                  <a:pos x="36" y="455"/>
                </a:cxn>
                <a:cxn ang="0">
                  <a:pos x="27" y="446"/>
                </a:cxn>
                <a:cxn ang="0">
                  <a:pos x="27" y="437"/>
                </a:cxn>
                <a:cxn ang="0">
                  <a:pos x="27" y="428"/>
                </a:cxn>
                <a:cxn ang="0">
                  <a:pos x="27" y="428"/>
                </a:cxn>
                <a:cxn ang="0">
                  <a:pos x="27" y="419"/>
                </a:cxn>
                <a:cxn ang="0">
                  <a:pos x="36" y="410"/>
                </a:cxn>
                <a:cxn ang="0">
                  <a:pos x="90" y="346"/>
                </a:cxn>
                <a:cxn ang="0">
                  <a:pos x="127" y="264"/>
                </a:cxn>
                <a:cxn ang="0">
                  <a:pos x="145" y="155"/>
                </a:cxn>
                <a:cxn ang="0">
                  <a:pos x="145" y="137"/>
                </a:cxn>
                <a:cxn ang="0">
                  <a:pos x="145" y="137"/>
                </a:cxn>
                <a:cxn ang="0">
                  <a:pos x="136" y="137"/>
                </a:cxn>
                <a:cxn ang="0">
                  <a:pos x="136" y="137"/>
                </a:cxn>
                <a:cxn ang="0">
                  <a:pos x="136" y="137"/>
                </a:cxn>
                <a:cxn ang="0">
                  <a:pos x="109" y="155"/>
                </a:cxn>
                <a:cxn ang="0">
                  <a:pos x="81" y="155"/>
                </a:cxn>
                <a:cxn ang="0">
                  <a:pos x="54" y="155"/>
                </a:cxn>
                <a:cxn ang="0">
                  <a:pos x="27" y="146"/>
                </a:cxn>
                <a:cxn ang="0">
                  <a:pos x="18" y="128"/>
                </a:cxn>
                <a:cxn ang="0">
                  <a:pos x="0" y="101"/>
                </a:cxn>
                <a:cxn ang="0">
                  <a:pos x="0" y="82"/>
                </a:cxn>
                <a:cxn ang="0">
                  <a:pos x="0" y="55"/>
                </a:cxn>
                <a:cxn ang="0">
                  <a:pos x="18" y="37"/>
                </a:cxn>
                <a:cxn ang="0">
                  <a:pos x="27" y="19"/>
                </a:cxn>
                <a:cxn ang="0">
                  <a:pos x="54" y="0"/>
                </a:cxn>
                <a:cxn ang="0">
                  <a:pos x="81" y="0"/>
                </a:cxn>
              </a:cxnLst>
              <a:rect l="0" t="0" r="r" b="b"/>
              <a:pathLst>
                <a:path w="172" h="455">
                  <a:moveTo>
                    <a:pt x="81" y="0"/>
                  </a:moveTo>
                  <a:lnTo>
                    <a:pt x="127" y="19"/>
                  </a:lnTo>
                  <a:lnTo>
                    <a:pt x="163" y="73"/>
                  </a:lnTo>
                  <a:lnTo>
                    <a:pt x="172" y="155"/>
                  </a:lnTo>
                  <a:lnTo>
                    <a:pt x="163" y="255"/>
                  </a:lnTo>
                  <a:lnTo>
                    <a:pt x="136" y="337"/>
                  </a:lnTo>
                  <a:lnTo>
                    <a:pt x="90" y="401"/>
                  </a:lnTo>
                  <a:lnTo>
                    <a:pt x="63" y="437"/>
                  </a:lnTo>
                  <a:lnTo>
                    <a:pt x="36" y="455"/>
                  </a:lnTo>
                  <a:lnTo>
                    <a:pt x="27" y="446"/>
                  </a:lnTo>
                  <a:lnTo>
                    <a:pt x="27" y="437"/>
                  </a:lnTo>
                  <a:lnTo>
                    <a:pt x="27" y="428"/>
                  </a:lnTo>
                  <a:lnTo>
                    <a:pt x="27" y="428"/>
                  </a:lnTo>
                  <a:lnTo>
                    <a:pt x="27" y="419"/>
                  </a:lnTo>
                  <a:lnTo>
                    <a:pt x="36" y="410"/>
                  </a:lnTo>
                  <a:lnTo>
                    <a:pt x="90" y="346"/>
                  </a:lnTo>
                  <a:lnTo>
                    <a:pt x="127" y="264"/>
                  </a:lnTo>
                  <a:lnTo>
                    <a:pt x="145" y="155"/>
                  </a:lnTo>
                  <a:lnTo>
                    <a:pt x="145" y="137"/>
                  </a:lnTo>
                  <a:lnTo>
                    <a:pt x="145" y="137"/>
                  </a:lnTo>
                  <a:lnTo>
                    <a:pt x="136" y="137"/>
                  </a:lnTo>
                  <a:lnTo>
                    <a:pt x="136" y="137"/>
                  </a:lnTo>
                  <a:lnTo>
                    <a:pt x="136" y="137"/>
                  </a:lnTo>
                  <a:lnTo>
                    <a:pt x="109" y="155"/>
                  </a:lnTo>
                  <a:lnTo>
                    <a:pt x="81" y="155"/>
                  </a:lnTo>
                  <a:lnTo>
                    <a:pt x="54" y="155"/>
                  </a:lnTo>
                  <a:lnTo>
                    <a:pt x="27" y="146"/>
                  </a:lnTo>
                  <a:lnTo>
                    <a:pt x="18" y="128"/>
                  </a:lnTo>
                  <a:lnTo>
                    <a:pt x="0" y="101"/>
                  </a:lnTo>
                  <a:lnTo>
                    <a:pt x="0" y="82"/>
                  </a:lnTo>
                  <a:lnTo>
                    <a:pt x="0" y="55"/>
                  </a:lnTo>
                  <a:lnTo>
                    <a:pt x="18" y="37"/>
                  </a:lnTo>
                  <a:lnTo>
                    <a:pt x="27" y="19"/>
                  </a:lnTo>
                  <a:lnTo>
                    <a:pt x="54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5" name="Freeform 367"/>
            <p:cNvSpPr>
              <a:spLocks noEditPoints="1"/>
            </p:cNvSpPr>
            <p:nvPr/>
          </p:nvSpPr>
          <p:spPr bwMode="auto">
            <a:xfrm>
              <a:off x="11738" y="4028"/>
              <a:ext cx="717" cy="992"/>
            </a:xfrm>
            <a:custGeom>
              <a:avLst/>
              <a:gdLst/>
              <a:ahLst/>
              <a:cxnLst>
                <a:cxn ang="0">
                  <a:pos x="444" y="45"/>
                </a:cxn>
                <a:cxn ang="0">
                  <a:pos x="308" y="173"/>
                </a:cxn>
                <a:cxn ang="0">
                  <a:pos x="272" y="282"/>
                </a:cxn>
                <a:cxn ang="0">
                  <a:pos x="226" y="464"/>
                </a:cxn>
                <a:cxn ang="0">
                  <a:pos x="217" y="491"/>
                </a:cxn>
                <a:cxn ang="0">
                  <a:pos x="208" y="519"/>
                </a:cxn>
                <a:cxn ang="0">
                  <a:pos x="217" y="537"/>
                </a:cxn>
                <a:cxn ang="0">
                  <a:pos x="226" y="582"/>
                </a:cxn>
                <a:cxn ang="0">
                  <a:pos x="263" y="619"/>
                </a:cxn>
                <a:cxn ang="0">
                  <a:pos x="308" y="646"/>
                </a:cxn>
                <a:cxn ang="0">
                  <a:pos x="399" y="637"/>
                </a:cxn>
                <a:cxn ang="0">
                  <a:pos x="517" y="509"/>
                </a:cxn>
                <a:cxn ang="0">
                  <a:pos x="580" y="346"/>
                </a:cxn>
                <a:cxn ang="0">
                  <a:pos x="608" y="182"/>
                </a:cxn>
                <a:cxn ang="0">
                  <a:pos x="571" y="64"/>
                </a:cxn>
                <a:cxn ang="0">
                  <a:pos x="499" y="36"/>
                </a:cxn>
                <a:cxn ang="0">
                  <a:pos x="580" y="18"/>
                </a:cxn>
                <a:cxn ang="0">
                  <a:pos x="698" y="136"/>
                </a:cxn>
                <a:cxn ang="0">
                  <a:pos x="689" y="382"/>
                </a:cxn>
                <a:cxn ang="0">
                  <a:pos x="553" y="591"/>
                </a:cxn>
                <a:cxn ang="0">
                  <a:pos x="344" y="682"/>
                </a:cxn>
                <a:cxn ang="0">
                  <a:pos x="226" y="637"/>
                </a:cxn>
                <a:cxn ang="0">
                  <a:pos x="163" y="682"/>
                </a:cxn>
                <a:cxn ang="0">
                  <a:pos x="118" y="873"/>
                </a:cxn>
                <a:cxn ang="0">
                  <a:pos x="90" y="964"/>
                </a:cxn>
                <a:cxn ang="0">
                  <a:pos x="81" y="983"/>
                </a:cxn>
                <a:cxn ang="0">
                  <a:pos x="45" y="992"/>
                </a:cxn>
                <a:cxn ang="0">
                  <a:pos x="9" y="973"/>
                </a:cxn>
                <a:cxn ang="0">
                  <a:pos x="0" y="946"/>
                </a:cxn>
                <a:cxn ang="0">
                  <a:pos x="0" y="928"/>
                </a:cxn>
                <a:cxn ang="0">
                  <a:pos x="208" y="209"/>
                </a:cxn>
                <a:cxn ang="0">
                  <a:pos x="390" y="27"/>
                </a:cxn>
              </a:cxnLst>
              <a:rect l="0" t="0" r="r" b="b"/>
              <a:pathLst>
                <a:path w="717" h="992">
                  <a:moveTo>
                    <a:pt x="499" y="36"/>
                  </a:moveTo>
                  <a:lnTo>
                    <a:pt x="444" y="45"/>
                  </a:lnTo>
                  <a:lnTo>
                    <a:pt x="381" y="91"/>
                  </a:lnTo>
                  <a:lnTo>
                    <a:pt x="308" y="173"/>
                  </a:lnTo>
                  <a:lnTo>
                    <a:pt x="290" y="218"/>
                  </a:lnTo>
                  <a:lnTo>
                    <a:pt x="272" y="282"/>
                  </a:lnTo>
                  <a:lnTo>
                    <a:pt x="254" y="355"/>
                  </a:lnTo>
                  <a:lnTo>
                    <a:pt x="226" y="464"/>
                  </a:lnTo>
                  <a:lnTo>
                    <a:pt x="217" y="473"/>
                  </a:lnTo>
                  <a:lnTo>
                    <a:pt x="217" y="491"/>
                  </a:lnTo>
                  <a:lnTo>
                    <a:pt x="208" y="509"/>
                  </a:lnTo>
                  <a:lnTo>
                    <a:pt x="208" y="519"/>
                  </a:lnTo>
                  <a:lnTo>
                    <a:pt x="208" y="528"/>
                  </a:lnTo>
                  <a:lnTo>
                    <a:pt x="217" y="537"/>
                  </a:lnTo>
                  <a:lnTo>
                    <a:pt x="217" y="555"/>
                  </a:lnTo>
                  <a:lnTo>
                    <a:pt x="226" y="582"/>
                  </a:lnTo>
                  <a:lnTo>
                    <a:pt x="245" y="600"/>
                  </a:lnTo>
                  <a:lnTo>
                    <a:pt x="263" y="619"/>
                  </a:lnTo>
                  <a:lnTo>
                    <a:pt x="281" y="637"/>
                  </a:lnTo>
                  <a:lnTo>
                    <a:pt x="308" y="646"/>
                  </a:lnTo>
                  <a:lnTo>
                    <a:pt x="335" y="655"/>
                  </a:lnTo>
                  <a:lnTo>
                    <a:pt x="399" y="637"/>
                  </a:lnTo>
                  <a:lnTo>
                    <a:pt x="462" y="591"/>
                  </a:lnTo>
                  <a:lnTo>
                    <a:pt x="517" y="509"/>
                  </a:lnTo>
                  <a:lnTo>
                    <a:pt x="553" y="437"/>
                  </a:lnTo>
                  <a:lnTo>
                    <a:pt x="580" y="346"/>
                  </a:lnTo>
                  <a:lnTo>
                    <a:pt x="599" y="255"/>
                  </a:lnTo>
                  <a:lnTo>
                    <a:pt x="608" y="182"/>
                  </a:lnTo>
                  <a:lnTo>
                    <a:pt x="599" y="109"/>
                  </a:lnTo>
                  <a:lnTo>
                    <a:pt x="571" y="64"/>
                  </a:lnTo>
                  <a:lnTo>
                    <a:pt x="544" y="36"/>
                  </a:lnTo>
                  <a:lnTo>
                    <a:pt x="499" y="36"/>
                  </a:lnTo>
                  <a:close/>
                  <a:moveTo>
                    <a:pt x="499" y="0"/>
                  </a:moveTo>
                  <a:lnTo>
                    <a:pt x="580" y="18"/>
                  </a:lnTo>
                  <a:lnTo>
                    <a:pt x="653" y="64"/>
                  </a:lnTo>
                  <a:lnTo>
                    <a:pt x="698" y="136"/>
                  </a:lnTo>
                  <a:lnTo>
                    <a:pt x="717" y="246"/>
                  </a:lnTo>
                  <a:lnTo>
                    <a:pt x="689" y="382"/>
                  </a:lnTo>
                  <a:lnTo>
                    <a:pt x="635" y="500"/>
                  </a:lnTo>
                  <a:lnTo>
                    <a:pt x="553" y="591"/>
                  </a:lnTo>
                  <a:lnTo>
                    <a:pt x="444" y="664"/>
                  </a:lnTo>
                  <a:lnTo>
                    <a:pt x="344" y="682"/>
                  </a:lnTo>
                  <a:lnTo>
                    <a:pt x="281" y="673"/>
                  </a:lnTo>
                  <a:lnTo>
                    <a:pt x="226" y="637"/>
                  </a:lnTo>
                  <a:lnTo>
                    <a:pt x="190" y="582"/>
                  </a:lnTo>
                  <a:lnTo>
                    <a:pt x="163" y="682"/>
                  </a:lnTo>
                  <a:lnTo>
                    <a:pt x="145" y="782"/>
                  </a:lnTo>
                  <a:lnTo>
                    <a:pt x="118" y="873"/>
                  </a:lnTo>
                  <a:lnTo>
                    <a:pt x="99" y="937"/>
                  </a:lnTo>
                  <a:lnTo>
                    <a:pt x="90" y="964"/>
                  </a:lnTo>
                  <a:lnTo>
                    <a:pt x="90" y="973"/>
                  </a:lnTo>
                  <a:lnTo>
                    <a:pt x="81" y="983"/>
                  </a:lnTo>
                  <a:lnTo>
                    <a:pt x="63" y="992"/>
                  </a:lnTo>
                  <a:lnTo>
                    <a:pt x="45" y="992"/>
                  </a:lnTo>
                  <a:lnTo>
                    <a:pt x="18" y="992"/>
                  </a:lnTo>
                  <a:lnTo>
                    <a:pt x="9" y="973"/>
                  </a:lnTo>
                  <a:lnTo>
                    <a:pt x="0" y="955"/>
                  </a:lnTo>
                  <a:lnTo>
                    <a:pt x="0" y="946"/>
                  </a:lnTo>
                  <a:lnTo>
                    <a:pt x="0" y="946"/>
                  </a:lnTo>
                  <a:lnTo>
                    <a:pt x="0" y="928"/>
                  </a:lnTo>
                  <a:lnTo>
                    <a:pt x="154" y="337"/>
                  </a:lnTo>
                  <a:lnTo>
                    <a:pt x="208" y="209"/>
                  </a:lnTo>
                  <a:lnTo>
                    <a:pt x="290" y="100"/>
                  </a:lnTo>
                  <a:lnTo>
                    <a:pt x="390" y="27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" name="Freeform 368"/>
            <p:cNvSpPr>
              <a:spLocks/>
            </p:cNvSpPr>
            <p:nvPr/>
          </p:nvSpPr>
          <p:spPr bwMode="auto">
            <a:xfrm>
              <a:off x="12527" y="4446"/>
              <a:ext cx="499" cy="483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182" y="10"/>
                </a:cxn>
                <a:cxn ang="0">
                  <a:pos x="218" y="46"/>
                </a:cxn>
                <a:cxn ang="0">
                  <a:pos x="309" y="19"/>
                </a:cxn>
                <a:cxn ang="0">
                  <a:pos x="418" y="0"/>
                </a:cxn>
                <a:cxn ang="0">
                  <a:pos x="463" y="19"/>
                </a:cxn>
                <a:cxn ang="0">
                  <a:pos x="499" y="46"/>
                </a:cxn>
                <a:cxn ang="0">
                  <a:pos x="499" y="101"/>
                </a:cxn>
                <a:cxn ang="0">
                  <a:pos x="472" y="128"/>
                </a:cxn>
                <a:cxn ang="0">
                  <a:pos x="436" y="137"/>
                </a:cxn>
                <a:cxn ang="0">
                  <a:pos x="399" y="119"/>
                </a:cxn>
                <a:cxn ang="0">
                  <a:pos x="399" y="82"/>
                </a:cxn>
                <a:cxn ang="0">
                  <a:pos x="418" y="55"/>
                </a:cxn>
                <a:cxn ang="0">
                  <a:pos x="418" y="28"/>
                </a:cxn>
                <a:cxn ang="0">
                  <a:pos x="390" y="28"/>
                </a:cxn>
                <a:cxn ang="0">
                  <a:pos x="327" y="37"/>
                </a:cxn>
                <a:cxn ang="0">
                  <a:pos x="300" y="55"/>
                </a:cxn>
                <a:cxn ang="0">
                  <a:pos x="263" y="101"/>
                </a:cxn>
                <a:cxn ang="0">
                  <a:pos x="236" y="137"/>
                </a:cxn>
                <a:cxn ang="0">
                  <a:pos x="227" y="155"/>
                </a:cxn>
                <a:cxn ang="0">
                  <a:pos x="218" y="192"/>
                </a:cxn>
                <a:cxn ang="0">
                  <a:pos x="209" y="228"/>
                </a:cxn>
                <a:cxn ang="0">
                  <a:pos x="200" y="255"/>
                </a:cxn>
                <a:cxn ang="0">
                  <a:pos x="173" y="373"/>
                </a:cxn>
                <a:cxn ang="0">
                  <a:pos x="163" y="410"/>
                </a:cxn>
                <a:cxn ang="0">
                  <a:pos x="154" y="437"/>
                </a:cxn>
                <a:cxn ang="0">
                  <a:pos x="145" y="464"/>
                </a:cxn>
                <a:cxn ang="0">
                  <a:pos x="109" y="483"/>
                </a:cxn>
                <a:cxn ang="0">
                  <a:pos x="82" y="474"/>
                </a:cxn>
                <a:cxn ang="0">
                  <a:pos x="73" y="446"/>
                </a:cxn>
                <a:cxn ang="0">
                  <a:pos x="73" y="428"/>
                </a:cxn>
                <a:cxn ang="0">
                  <a:pos x="82" y="401"/>
                </a:cxn>
                <a:cxn ang="0">
                  <a:pos x="127" y="237"/>
                </a:cxn>
                <a:cxn ang="0">
                  <a:pos x="136" y="173"/>
                </a:cxn>
                <a:cxn ang="0">
                  <a:pos x="154" y="119"/>
                </a:cxn>
                <a:cxn ang="0">
                  <a:pos x="154" y="82"/>
                </a:cxn>
                <a:cxn ang="0">
                  <a:pos x="145" y="46"/>
                </a:cxn>
                <a:cxn ang="0">
                  <a:pos x="118" y="28"/>
                </a:cxn>
                <a:cxn ang="0">
                  <a:pos x="82" y="46"/>
                </a:cxn>
                <a:cxn ang="0">
                  <a:pos x="55" y="101"/>
                </a:cxn>
                <a:cxn ang="0">
                  <a:pos x="36" y="155"/>
                </a:cxn>
                <a:cxn ang="0">
                  <a:pos x="27" y="173"/>
                </a:cxn>
                <a:cxn ang="0">
                  <a:pos x="18" y="173"/>
                </a:cxn>
                <a:cxn ang="0">
                  <a:pos x="0" y="164"/>
                </a:cxn>
                <a:cxn ang="0">
                  <a:pos x="0" y="146"/>
                </a:cxn>
                <a:cxn ang="0">
                  <a:pos x="18" y="110"/>
                </a:cxn>
                <a:cxn ang="0">
                  <a:pos x="46" y="55"/>
                </a:cxn>
                <a:cxn ang="0">
                  <a:pos x="73" y="10"/>
                </a:cxn>
                <a:cxn ang="0">
                  <a:pos x="127" y="0"/>
                </a:cxn>
              </a:cxnLst>
              <a:rect l="0" t="0" r="r" b="b"/>
              <a:pathLst>
                <a:path w="499" h="483">
                  <a:moveTo>
                    <a:pt x="127" y="0"/>
                  </a:moveTo>
                  <a:lnTo>
                    <a:pt x="136" y="0"/>
                  </a:lnTo>
                  <a:lnTo>
                    <a:pt x="163" y="0"/>
                  </a:lnTo>
                  <a:lnTo>
                    <a:pt x="182" y="10"/>
                  </a:lnTo>
                  <a:lnTo>
                    <a:pt x="200" y="28"/>
                  </a:lnTo>
                  <a:lnTo>
                    <a:pt x="218" y="46"/>
                  </a:lnTo>
                  <a:lnTo>
                    <a:pt x="236" y="73"/>
                  </a:lnTo>
                  <a:lnTo>
                    <a:pt x="309" y="19"/>
                  </a:lnTo>
                  <a:lnTo>
                    <a:pt x="390" y="0"/>
                  </a:lnTo>
                  <a:lnTo>
                    <a:pt x="418" y="0"/>
                  </a:lnTo>
                  <a:lnTo>
                    <a:pt x="436" y="10"/>
                  </a:lnTo>
                  <a:lnTo>
                    <a:pt x="463" y="19"/>
                  </a:lnTo>
                  <a:lnTo>
                    <a:pt x="481" y="28"/>
                  </a:lnTo>
                  <a:lnTo>
                    <a:pt x="499" y="46"/>
                  </a:lnTo>
                  <a:lnTo>
                    <a:pt x="499" y="73"/>
                  </a:lnTo>
                  <a:lnTo>
                    <a:pt x="499" y="101"/>
                  </a:lnTo>
                  <a:lnTo>
                    <a:pt x="490" y="119"/>
                  </a:lnTo>
                  <a:lnTo>
                    <a:pt x="472" y="128"/>
                  </a:lnTo>
                  <a:lnTo>
                    <a:pt x="454" y="137"/>
                  </a:lnTo>
                  <a:lnTo>
                    <a:pt x="436" y="137"/>
                  </a:lnTo>
                  <a:lnTo>
                    <a:pt x="418" y="137"/>
                  </a:lnTo>
                  <a:lnTo>
                    <a:pt x="399" y="119"/>
                  </a:lnTo>
                  <a:lnTo>
                    <a:pt x="399" y="101"/>
                  </a:lnTo>
                  <a:lnTo>
                    <a:pt x="399" y="82"/>
                  </a:lnTo>
                  <a:lnTo>
                    <a:pt x="409" y="64"/>
                  </a:lnTo>
                  <a:lnTo>
                    <a:pt x="418" y="55"/>
                  </a:lnTo>
                  <a:lnTo>
                    <a:pt x="445" y="37"/>
                  </a:lnTo>
                  <a:lnTo>
                    <a:pt x="418" y="28"/>
                  </a:lnTo>
                  <a:lnTo>
                    <a:pt x="399" y="28"/>
                  </a:lnTo>
                  <a:lnTo>
                    <a:pt x="390" y="28"/>
                  </a:lnTo>
                  <a:lnTo>
                    <a:pt x="354" y="28"/>
                  </a:lnTo>
                  <a:lnTo>
                    <a:pt x="327" y="37"/>
                  </a:lnTo>
                  <a:lnTo>
                    <a:pt x="309" y="46"/>
                  </a:lnTo>
                  <a:lnTo>
                    <a:pt x="300" y="55"/>
                  </a:lnTo>
                  <a:lnTo>
                    <a:pt x="281" y="73"/>
                  </a:lnTo>
                  <a:lnTo>
                    <a:pt x="263" y="101"/>
                  </a:lnTo>
                  <a:lnTo>
                    <a:pt x="245" y="119"/>
                  </a:lnTo>
                  <a:lnTo>
                    <a:pt x="236" y="137"/>
                  </a:lnTo>
                  <a:lnTo>
                    <a:pt x="227" y="146"/>
                  </a:lnTo>
                  <a:lnTo>
                    <a:pt x="227" y="155"/>
                  </a:lnTo>
                  <a:lnTo>
                    <a:pt x="227" y="164"/>
                  </a:lnTo>
                  <a:lnTo>
                    <a:pt x="218" y="192"/>
                  </a:lnTo>
                  <a:lnTo>
                    <a:pt x="218" y="210"/>
                  </a:lnTo>
                  <a:lnTo>
                    <a:pt x="209" y="228"/>
                  </a:lnTo>
                  <a:lnTo>
                    <a:pt x="209" y="246"/>
                  </a:lnTo>
                  <a:lnTo>
                    <a:pt x="200" y="255"/>
                  </a:lnTo>
                  <a:lnTo>
                    <a:pt x="200" y="255"/>
                  </a:lnTo>
                  <a:lnTo>
                    <a:pt x="173" y="373"/>
                  </a:lnTo>
                  <a:lnTo>
                    <a:pt x="173" y="383"/>
                  </a:lnTo>
                  <a:lnTo>
                    <a:pt x="163" y="410"/>
                  </a:lnTo>
                  <a:lnTo>
                    <a:pt x="163" y="428"/>
                  </a:lnTo>
                  <a:lnTo>
                    <a:pt x="154" y="437"/>
                  </a:lnTo>
                  <a:lnTo>
                    <a:pt x="154" y="446"/>
                  </a:lnTo>
                  <a:lnTo>
                    <a:pt x="145" y="464"/>
                  </a:lnTo>
                  <a:lnTo>
                    <a:pt x="127" y="474"/>
                  </a:lnTo>
                  <a:lnTo>
                    <a:pt x="109" y="483"/>
                  </a:lnTo>
                  <a:lnTo>
                    <a:pt x="91" y="474"/>
                  </a:lnTo>
                  <a:lnTo>
                    <a:pt x="82" y="474"/>
                  </a:lnTo>
                  <a:lnTo>
                    <a:pt x="73" y="464"/>
                  </a:lnTo>
                  <a:lnTo>
                    <a:pt x="73" y="446"/>
                  </a:lnTo>
                  <a:lnTo>
                    <a:pt x="73" y="437"/>
                  </a:lnTo>
                  <a:lnTo>
                    <a:pt x="73" y="428"/>
                  </a:lnTo>
                  <a:lnTo>
                    <a:pt x="82" y="419"/>
                  </a:lnTo>
                  <a:lnTo>
                    <a:pt x="82" y="401"/>
                  </a:lnTo>
                  <a:lnTo>
                    <a:pt x="118" y="264"/>
                  </a:lnTo>
                  <a:lnTo>
                    <a:pt x="127" y="237"/>
                  </a:lnTo>
                  <a:lnTo>
                    <a:pt x="127" y="201"/>
                  </a:lnTo>
                  <a:lnTo>
                    <a:pt x="136" y="173"/>
                  </a:lnTo>
                  <a:lnTo>
                    <a:pt x="145" y="146"/>
                  </a:lnTo>
                  <a:lnTo>
                    <a:pt x="154" y="119"/>
                  </a:lnTo>
                  <a:lnTo>
                    <a:pt x="154" y="101"/>
                  </a:lnTo>
                  <a:lnTo>
                    <a:pt x="154" y="82"/>
                  </a:lnTo>
                  <a:lnTo>
                    <a:pt x="154" y="55"/>
                  </a:lnTo>
                  <a:lnTo>
                    <a:pt x="145" y="46"/>
                  </a:lnTo>
                  <a:lnTo>
                    <a:pt x="136" y="28"/>
                  </a:lnTo>
                  <a:lnTo>
                    <a:pt x="118" y="28"/>
                  </a:lnTo>
                  <a:lnTo>
                    <a:pt x="100" y="28"/>
                  </a:lnTo>
                  <a:lnTo>
                    <a:pt x="82" y="46"/>
                  </a:lnTo>
                  <a:lnTo>
                    <a:pt x="64" y="73"/>
                  </a:lnTo>
                  <a:lnTo>
                    <a:pt x="55" y="101"/>
                  </a:lnTo>
                  <a:lnTo>
                    <a:pt x="46" y="146"/>
                  </a:lnTo>
                  <a:lnTo>
                    <a:pt x="36" y="155"/>
                  </a:lnTo>
                  <a:lnTo>
                    <a:pt x="36" y="173"/>
                  </a:lnTo>
                  <a:lnTo>
                    <a:pt x="27" y="173"/>
                  </a:lnTo>
                  <a:lnTo>
                    <a:pt x="18" y="173"/>
                  </a:lnTo>
                  <a:lnTo>
                    <a:pt x="18" y="173"/>
                  </a:lnTo>
                  <a:lnTo>
                    <a:pt x="9" y="173"/>
                  </a:lnTo>
                  <a:lnTo>
                    <a:pt x="0" y="164"/>
                  </a:lnTo>
                  <a:lnTo>
                    <a:pt x="0" y="155"/>
                  </a:lnTo>
                  <a:lnTo>
                    <a:pt x="0" y="146"/>
                  </a:lnTo>
                  <a:lnTo>
                    <a:pt x="9" y="128"/>
                  </a:lnTo>
                  <a:lnTo>
                    <a:pt x="18" y="110"/>
                  </a:lnTo>
                  <a:lnTo>
                    <a:pt x="27" y="82"/>
                  </a:lnTo>
                  <a:lnTo>
                    <a:pt x="46" y="55"/>
                  </a:lnTo>
                  <a:lnTo>
                    <a:pt x="55" y="28"/>
                  </a:lnTo>
                  <a:lnTo>
                    <a:pt x="73" y="10"/>
                  </a:lnTo>
                  <a:lnTo>
                    <a:pt x="100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" name="Freeform 369"/>
            <p:cNvSpPr>
              <a:spLocks/>
            </p:cNvSpPr>
            <p:nvPr/>
          </p:nvSpPr>
          <p:spPr bwMode="auto">
            <a:xfrm>
              <a:off x="13262" y="3564"/>
              <a:ext cx="536" cy="1510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245" y="55"/>
                </a:cxn>
                <a:cxn ang="0">
                  <a:pos x="318" y="173"/>
                </a:cxn>
                <a:cxn ang="0">
                  <a:pos x="318" y="528"/>
                </a:cxn>
                <a:cxn ang="0">
                  <a:pos x="318" y="573"/>
                </a:cxn>
                <a:cxn ang="0">
                  <a:pos x="318" y="591"/>
                </a:cxn>
                <a:cxn ang="0">
                  <a:pos x="354" y="673"/>
                </a:cxn>
                <a:cxn ang="0">
                  <a:pos x="518" y="737"/>
                </a:cxn>
                <a:cxn ang="0">
                  <a:pos x="536" y="746"/>
                </a:cxn>
                <a:cxn ang="0">
                  <a:pos x="536" y="764"/>
                </a:cxn>
                <a:cxn ang="0">
                  <a:pos x="490" y="773"/>
                </a:cxn>
                <a:cxn ang="0">
                  <a:pos x="418" y="791"/>
                </a:cxn>
                <a:cxn ang="0">
                  <a:pos x="336" y="864"/>
                </a:cxn>
                <a:cxn ang="0">
                  <a:pos x="318" y="973"/>
                </a:cxn>
                <a:cxn ang="0">
                  <a:pos x="291" y="1401"/>
                </a:cxn>
                <a:cxn ang="0">
                  <a:pos x="136" y="1501"/>
                </a:cxn>
                <a:cxn ang="0">
                  <a:pos x="18" y="1510"/>
                </a:cxn>
                <a:cxn ang="0">
                  <a:pos x="0" y="1501"/>
                </a:cxn>
                <a:cxn ang="0">
                  <a:pos x="0" y="1483"/>
                </a:cxn>
                <a:cxn ang="0">
                  <a:pos x="100" y="1465"/>
                </a:cxn>
                <a:cxn ang="0">
                  <a:pos x="191" y="1392"/>
                </a:cxn>
                <a:cxn ang="0">
                  <a:pos x="218" y="1310"/>
                </a:cxn>
                <a:cxn ang="0">
                  <a:pos x="236" y="864"/>
                </a:cxn>
                <a:cxn ang="0">
                  <a:pos x="400" y="755"/>
                </a:cxn>
                <a:cxn ang="0">
                  <a:pos x="336" y="728"/>
                </a:cxn>
                <a:cxn ang="0">
                  <a:pos x="282" y="691"/>
                </a:cxn>
                <a:cxn ang="0">
                  <a:pos x="236" y="646"/>
                </a:cxn>
                <a:cxn ang="0">
                  <a:pos x="218" y="591"/>
                </a:cxn>
                <a:cxn ang="0">
                  <a:pos x="218" y="227"/>
                </a:cxn>
                <a:cxn ang="0">
                  <a:pos x="218" y="191"/>
                </a:cxn>
                <a:cxn ang="0">
                  <a:pos x="218" y="164"/>
                </a:cxn>
                <a:cxn ang="0">
                  <a:pos x="173" y="91"/>
                </a:cxn>
                <a:cxn ang="0">
                  <a:pos x="27" y="27"/>
                </a:cxn>
                <a:cxn ang="0">
                  <a:pos x="0" y="27"/>
                </a:cxn>
                <a:cxn ang="0">
                  <a:pos x="0" y="0"/>
                </a:cxn>
                <a:cxn ang="0">
                  <a:pos x="18" y="0"/>
                </a:cxn>
              </a:cxnLst>
              <a:rect l="0" t="0" r="r" b="b"/>
              <a:pathLst>
                <a:path w="536" h="1510">
                  <a:moveTo>
                    <a:pt x="27" y="0"/>
                  </a:moveTo>
                  <a:lnTo>
                    <a:pt x="91" y="0"/>
                  </a:lnTo>
                  <a:lnTo>
                    <a:pt x="173" y="18"/>
                  </a:lnTo>
                  <a:lnTo>
                    <a:pt x="245" y="55"/>
                  </a:lnTo>
                  <a:lnTo>
                    <a:pt x="300" y="109"/>
                  </a:lnTo>
                  <a:lnTo>
                    <a:pt x="318" y="173"/>
                  </a:lnTo>
                  <a:lnTo>
                    <a:pt x="318" y="227"/>
                  </a:lnTo>
                  <a:lnTo>
                    <a:pt x="318" y="528"/>
                  </a:lnTo>
                  <a:lnTo>
                    <a:pt x="318" y="555"/>
                  </a:lnTo>
                  <a:lnTo>
                    <a:pt x="318" y="573"/>
                  </a:lnTo>
                  <a:lnTo>
                    <a:pt x="318" y="582"/>
                  </a:lnTo>
                  <a:lnTo>
                    <a:pt x="318" y="591"/>
                  </a:lnTo>
                  <a:lnTo>
                    <a:pt x="327" y="600"/>
                  </a:lnTo>
                  <a:lnTo>
                    <a:pt x="354" y="673"/>
                  </a:lnTo>
                  <a:lnTo>
                    <a:pt x="427" y="719"/>
                  </a:lnTo>
                  <a:lnTo>
                    <a:pt x="518" y="737"/>
                  </a:lnTo>
                  <a:lnTo>
                    <a:pt x="527" y="737"/>
                  </a:lnTo>
                  <a:lnTo>
                    <a:pt x="536" y="746"/>
                  </a:lnTo>
                  <a:lnTo>
                    <a:pt x="536" y="755"/>
                  </a:lnTo>
                  <a:lnTo>
                    <a:pt x="536" y="764"/>
                  </a:lnTo>
                  <a:lnTo>
                    <a:pt x="527" y="773"/>
                  </a:lnTo>
                  <a:lnTo>
                    <a:pt x="490" y="773"/>
                  </a:lnTo>
                  <a:lnTo>
                    <a:pt x="454" y="782"/>
                  </a:lnTo>
                  <a:lnTo>
                    <a:pt x="418" y="791"/>
                  </a:lnTo>
                  <a:lnTo>
                    <a:pt x="381" y="819"/>
                  </a:lnTo>
                  <a:lnTo>
                    <a:pt x="336" y="864"/>
                  </a:lnTo>
                  <a:lnTo>
                    <a:pt x="318" y="919"/>
                  </a:lnTo>
                  <a:lnTo>
                    <a:pt x="318" y="973"/>
                  </a:lnTo>
                  <a:lnTo>
                    <a:pt x="318" y="1319"/>
                  </a:lnTo>
                  <a:lnTo>
                    <a:pt x="291" y="1401"/>
                  </a:lnTo>
                  <a:lnTo>
                    <a:pt x="227" y="1456"/>
                  </a:lnTo>
                  <a:lnTo>
                    <a:pt x="136" y="1501"/>
                  </a:lnTo>
                  <a:lnTo>
                    <a:pt x="27" y="1510"/>
                  </a:lnTo>
                  <a:lnTo>
                    <a:pt x="18" y="1510"/>
                  </a:lnTo>
                  <a:lnTo>
                    <a:pt x="9" y="1510"/>
                  </a:lnTo>
                  <a:lnTo>
                    <a:pt x="0" y="1501"/>
                  </a:lnTo>
                  <a:lnTo>
                    <a:pt x="0" y="1492"/>
                  </a:lnTo>
                  <a:lnTo>
                    <a:pt x="0" y="1483"/>
                  </a:lnTo>
                  <a:lnTo>
                    <a:pt x="18" y="1474"/>
                  </a:lnTo>
                  <a:lnTo>
                    <a:pt x="100" y="1465"/>
                  </a:lnTo>
                  <a:lnTo>
                    <a:pt x="155" y="1428"/>
                  </a:lnTo>
                  <a:lnTo>
                    <a:pt x="191" y="1392"/>
                  </a:lnTo>
                  <a:lnTo>
                    <a:pt x="209" y="1346"/>
                  </a:lnTo>
                  <a:lnTo>
                    <a:pt x="218" y="1310"/>
                  </a:lnTo>
                  <a:lnTo>
                    <a:pt x="218" y="946"/>
                  </a:lnTo>
                  <a:lnTo>
                    <a:pt x="236" y="864"/>
                  </a:lnTo>
                  <a:lnTo>
                    <a:pt x="291" y="801"/>
                  </a:lnTo>
                  <a:lnTo>
                    <a:pt x="400" y="755"/>
                  </a:lnTo>
                  <a:lnTo>
                    <a:pt x="363" y="746"/>
                  </a:lnTo>
                  <a:lnTo>
                    <a:pt x="336" y="728"/>
                  </a:lnTo>
                  <a:lnTo>
                    <a:pt x="300" y="719"/>
                  </a:lnTo>
                  <a:lnTo>
                    <a:pt x="282" y="691"/>
                  </a:lnTo>
                  <a:lnTo>
                    <a:pt x="254" y="664"/>
                  </a:lnTo>
                  <a:lnTo>
                    <a:pt x="236" y="646"/>
                  </a:lnTo>
                  <a:lnTo>
                    <a:pt x="227" y="619"/>
                  </a:lnTo>
                  <a:lnTo>
                    <a:pt x="218" y="591"/>
                  </a:lnTo>
                  <a:lnTo>
                    <a:pt x="218" y="555"/>
                  </a:lnTo>
                  <a:lnTo>
                    <a:pt x="218" y="227"/>
                  </a:lnTo>
                  <a:lnTo>
                    <a:pt x="218" y="200"/>
                  </a:lnTo>
                  <a:lnTo>
                    <a:pt x="218" y="191"/>
                  </a:lnTo>
                  <a:lnTo>
                    <a:pt x="218" y="173"/>
                  </a:lnTo>
                  <a:lnTo>
                    <a:pt x="218" y="164"/>
                  </a:lnTo>
                  <a:lnTo>
                    <a:pt x="218" y="164"/>
                  </a:lnTo>
                  <a:lnTo>
                    <a:pt x="173" y="91"/>
                  </a:lnTo>
                  <a:lnTo>
                    <a:pt x="109" y="45"/>
                  </a:lnTo>
                  <a:lnTo>
                    <a:pt x="27" y="27"/>
                  </a:lnTo>
                  <a:lnTo>
                    <a:pt x="9" y="27"/>
                  </a:lnTo>
                  <a:lnTo>
                    <a:pt x="0" y="27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8" name="Freeform 370"/>
            <p:cNvSpPr>
              <a:spLocks/>
            </p:cNvSpPr>
            <p:nvPr/>
          </p:nvSpPr>
          <p:spPr bwMode="auto">
            <a:xfrm>
              <a:off x="1265" y="6312"/>
              <a:ext cx="617" cy="691"/>
            </a:xfrm>
            <a:custGeom>
              <a:avLst/>
              <a:gdLst/>
              <a:ahLst/>
              <a:cxnLst>
                <a:cxn ang="0">
                  <a:pos x="200" y="9"/>
                </a:cxn>
                <a:cxn ang="0">
                  <a:pos x="263" y="45"/>
                </a:cxn>
                <a:cxn ang="0">
                  <a:pos x="300" y="118"/>
                </a:cxn>
                <a:cxn ang="0">
                  <a:pos x="399" y="18"/>
                </a:cxn>
                <a:cxn ang="0">
                  <a:pos x="535" y="9"/>
                </a:cxn>
                <a:cxn ang="0">
                  <a:pos x="599" y="45"/>
                </a:cxn>
                <a:cxn ang="0">
                  <a:pos x="617" y="100"/>
                </a:cxn>
                <a:cxn ang="0">
                  <a:pos x="599" y="154"/>
                </a:cxn>
                <a:cxn ang="0">
                  <a:pos x="563" y="182"/>
                </a:cxn>
                <a:cxn ang="0">
                  <a:pos x="508" y="182"/>
                </a:cxn>
                <a:cxn ang="0">
                  <a:pos x="481" y="163"/>
                </a:cxn>
                <a:cxn ang="0">
                  <a:pos x="472" y="136"/>
                </a:cxn>
                <a:cxn ang="0">
                  <a:pos x="499" y="81"/>
                </a:cxn>
                <a:cxn ang="0">
                  <a:pos x="554" y="54"/>
                </a:cxn>
                <a:cxn ang="0">
                  <a:pos x="535" y="45"/>
                </a:cxn>
                <a:cxn ang="0">
                  <a:pos x="490" y="36"/>
                </a:cxn>
                <a:cxn ang="0">
                  <a:pos x="427" y="45"/>
                </a:cxn>
                <a:cxn ang="0">
                  <a:pos x="381" y="72"/>
                </a:cxn>
                <a:cxn ang="0">
                  <a:pos x="354" y="100"/>
                </a:cxn>
                <a:cxn ang="0">
                  <a:pos x="318" y="154"/>
                </a:cxn>
                <a:cxn ang="0">
                  <a:pos x="290" y="191"/>
                </a:cxn>
                <a:cxn ang="0">
                  <a:pos x="272" y="263"/>
                </a:cxn>
                <a:cxn ang="0">
                  <a:pos x="236" y="409"/>
                </a:cxn>
                <a:cxn ang="0">
                  <a:pos x="218" y="500"/>
                </a:cxn>
                <a:cxn ang="0">
                  <a:pos x="182" y="618"/>
                </a:cxn>
                <a:cxn ang="0">
                  <a:pos x="163" y="664"/>
                </a:cxn>
                <a:cxn ang="0">
                  <a:pos x="136" y="682"/>
                </a:cxn>
                <a:cxn ang="0">
                  <a:pos x="100" y="682"/>
                </a:cxn>
                <a:cxn ang="0">
                  <a:pos x="82" y="664"/>
                </a:cxn>
                <a:cxn ang="0">
                  <a:pos x="82" y="636"/>
                </a:cxn>
                <a:cxn ang="0">
                  <a:pos x="82" y="600"/>
                </a:cxn>
                <a:cxn ang="0">
                  <a:pos x="182" y="236"/>
                </a:cxn>
                <a:cxn ang="0">
                  <a:pos x="191" y="172"/>
                </a:cxn>
                <a:cxn ang="0">
                  <a:pos x="200" y="136"/>
                </a:cxn>
                <a:cxn ang="0">
                  <a:pos x="200" y="100"/>
                </a:cxn>
                <a:cxn ang="0">
                  <a:pos x="191" y="54"/>
                </a:cxn>
                <a:cxn ang="0">
                  <a:pos x="172" y="36"/>
                </a:cxn>
                <a:cxn ang="0">
                  <a:pos x="109" y="54"/>
                </a:cxn>
                <a:cxn ang="0">
                  <a:pos x="45" y="218"/>
                </a:cxn>
                <a:cxn ang="0">
                  <a:pos x="36" y="245"/>
                </a:cxn>
                <a:cxn ang="0">
                  <a:pos x="18" y="245"/>
                </a:cxn>
                <a:cxn ang="0">
                  <a:pos x="9" y="245"/>
                </a:cxn>
                <a:cxn ang="0">
                  <a:pos x="0" y="236"/>
                </a:cxn>
                <a:cxn ang="0">
                  <a:pos x="27" y="145"/>
                </a:cxn>
                <a:cxn ang="0">
                  <a:pos x="54" y="72"/>
                </a:cxn>
                <a:cxn ang="0">
                  <a:pos x="82" y="36"/>
                </a:cxn>
                <a:cxn ang="0">
                  <a:pos x="127" y="9"/>
                </a:cxn>
              </a:cxnLst>
              <a:rect l="0" t="0" r="r" b="b"/>
              <a:pathLst>
                <a:path w="617" h="691">
                  <a:moveTo>
                    <a:pt x="163" y="0"/>
                  </a:moveTo>
                  <a:lnTo>
                    <a:pt x="200" y="9"/>
                  </a:lnTo>
                  <a:lnTo>
                    <a:pt x="236" y="18"/>
                  </a:lnTo>
                  <a:lnTo>
                    <a:pt x="263" y="45"/>
                  </a:lnTo>
                  <a:lnTo>
                    <a:pt x="281" y="81"/>
                  </a:lnTo>
                  <a:lnTo>
                    <a:pt x="300" y="118"/>
                  </a:lnTo>
                  <a:lnTo>
                    <a:pt x="336" y="72"/>
                  </a:lnTo>
                  <a:lnTo>
                    <a:pt x="399" y="18"/>
                  </a:lnTo>
                  <a:lnTo>
                    <a:pt x="490" y="0"/>
                  </a:lnTo>
                  <a:lnTo>
                    <a:pt x="535" y="9"/>
                  </a:lnTo>
                  <a:lnTo>
                    <a:pt x="572" y="18"/>
                  </a:lnTo>
                  <a:lnTo>
                    <a:pt x="599" y="45"/>
                  </a:lnTo>
                  <a:lnTo>
                    <a:pt x="608" y="72"/>
                  </a:lnTo>
                  <a:lnTo>
                    <a:pt x="617" y="100"/>
                  </a:lnTo>
                  <a:lnTo>
                    <a:pt x="617" y="127"/>
                  </a:lnTo>
                  <a:lnTo>
                    <a:pt x="599" y="154"/>
                  </a:lnTo>
                  <a:lnTo>
                    <a:pt x="581" y="172"/>
                  </a:lnTo>
                  <a:lnTo>
                    <a:pt x="563" y="182"/>
                  </a:lnTo>
                  <a:lnTo>
                    <a:pt x="535" y="191"/>
                  </a:lnTo>
                  <a:lnTo>
                    <a:pt x="508" y="182"/>
                  </a:lnTo>
                  <a:lnTo>
                    <a:pt x="499" y="182"/>
                  </a:lnTo>
                  <a:lnTo>
                    <a:pt x="481" y="163"/>
                  </a:lnTo>
                  <a:lnTo>
                    <a:pt x="481" y="154"/>
                  </a:lnTo>
                  <a:lnTo>
                    <a:pt x="472" y="136"/>
                  </a:lnTo>
                  <a:lnTo>
                    <a:pt x="481" y="109"/>
                  </a:lnTo>
                  <a:lnTo>
                    <a:pt x="499" y="81"/>
                  </a:lnTo>
                  <a:lnTo>
                    <a:pt x="526" y="63"/>
                  </a:lnTo>
                  <a:lnTo>
                    <a:pt x="554" y="54"/>
                  </a:lnTo>
                  <a:lnTo>
                    <a:pt x="554" y="54"/>
                  </a:lnTo>
                  <a:lnTo>
                    <a:pt x="535" y="45"/>
                  </a:lnTo>
                  <a:lnTo>
                    <a:pt x="517" y="36"/>
                  </a:lnTo>
                  <a:lnTo>
                    <a:pt x="490" y="36"/>
                  </a:lnTo>
                  <a:lnTo>
                    <a:pt x="454" y="36"/>
                  </a:lnTo>
                  <a:lnTo>
                    <a:pt x="427" y="45"/>
                  </a:lnTo>
                  <a:lnTo>
                    <a:pt x="399" y="63"/>
                  </a:lnTo>
                  <a:lnTo>
                    <a:pt x="381" y="72"/>
                  </a:lnTo>
                  <a:lnTo>
                    <a:pt x="372" y="81"/>
                  </a:lnTo>
                  <a:lnTo>
                    <a:pt x="354" y="100"/>
                  </a:lnTo>
                  <a:lnTo>
                    <a:pt x="336" y="127"/>
                  </a:lnTo>
                  <a:lnTo>
                    <a:pt x="318" y="154"/>
                  </a:lnTo>
                  <a:lnTo>
                    <a:pt x="300" y="172"/>
                  </a:lnTo>
                  <a:lnTo>
                    <a:pt x="290" y="191"/>
                  </a:lnTo>
                  <a:lnTo>
                    <a:pt x="281" y="209"/>
                  </a:lnTo>
                  <a:lnTo>
                    <a:pt x="272" y="263"/>
                  </a:lnTo>
                  <a:lnTo>
                    <a:pt x="254" y="345"/>
                  </a:lnTo>
                  <a:lnTo>
                    <a:pt x="236" y="409"/>
                  </a:lnTo>
                  <a:lnTo>
                    <a:pt x="227" y="436"/>
                  </a:lnTo>
                  <a:lnTo>
                    <a:pt x="218" y="500"/>
                  </a:lnTo>
                  <a:lnTo>
                    <a:pt x="200" y="564"/>
                  </a:lnTo>
                  <a:lnTo>
                    <a:pt x="182" y="618"/>
                  </a:lnTo>
                  <a:lnTo>
                    <a:pt x="172" y="646"/>
                  </a:lnTo>
                  <a:lnTo>
                    <a:pt x="163" y="664"/>
                  </a:lnTo>
                  <a:lnTo>
                    <a:pt x="154" y="673"/>
                  </a:lnTo>
                  <a:lnTo>
                    <a:pt x="136" y="682"/>
                  </a:lnTo>
                  <a:lnTo>
                    <a:pt x="118" y="691"/>
                  </a:lnTo>
                  <a:lnTo>
                    <a:pt x="100" y="682"/>
                  </a:lnTo>
                  <a:lnTo>
                    <a:pt x="91" y="673"/>
                  </a:lnTo>
                  <a:lnTo>
                    <a:pt x="82" y="664"/>
                  </a:lnTo>
                  <a:lnTo>
                    <a:pt x="73" y="646"/>
                  </a:lnTo>
                  <a:lnTo>
                    <a:pt x="82" y="636"/>
                  </a:lnTo>
                  <a:lnTo>
                    <a:pt x="82" y="618"/>
                  </a:lnTo>
                  <a:lnTo>
                    <a:pt x="82" y="600"/>
                  </a:lnTo>
                  <a:lnTo>
                    <a:pt x="91" y="582"/>
                  </a:lnTo>
                  <a:lnTo>
                    <a:pt x="182" y="236"/>
                  </a:lnTo>
                  <a:lnTo>
                    <a:pt x="191" y="200"/>
                  </a:lnTo>
                  <a:lnTo>
                    <a:pt x="191" y="172"/>
                  </a:lnTo>
                  <a:lnTo>
                    <a:pt x="200" y="154"/>
                  </a:lnTo>
                  <a:lnTo>
                    <a:pt x="200" y="136"/>
                  </a:lnTo>
                  <a:lnTo>
                    <a:pt x="200" y="118"/>
                  </a:lnTo>
                  <a:lnTo>
                    <a:pt x="200" y="100"/>
                  </a:lnTo>
                  <a:lnTo>
                    <a:pt x="200" y="72"/>
                  </a:lnTo>
                  <a:lnTo>
                    <a:pt x="191" y="54"/>
                  </a:lnTo>
                  <a:lnTo>
                    <a:pt x="182" y="45"/>
                  </a:lnTo>
                  <a:lnTo>
                    <a:pt x="172" y="36"/>
                  </a:lnTo>
                  <a:lnTo>
                    <a:pt x="154" y="36"/>
                  </a:lnTo>
                  <a:lnTo>
                    <a:pt x="109" y="54"/>
                  </a:lnTo>
                  <a:lnTo>
                    <a:pt x="73" y="118"/>
                  </a:lnTo>
                  <a:lnTo>
                    <a:pt x="45" y="218"/>
                  </a:lnTo>
                  <a:lnTo>
                    <a:pt x="36" y="236"/>
                  </a:lnTo>
                  <a:lnTo>
                    <a:pt x="36" y="245"/>
                  </a:lnTo>
                  <a:lnTo>
                    <a:pt x="27" y="245"/>
                  </a:lnTo>
                  <a:lnTo>
                    <a:pt x="18" y="245"/>
                  </a:lnTo>
                  <a:lnTo>
                    <a:pt x="18" y="245"/>
                  </a:lnTo>
                  <a:lnTo>
                    <a:pt x="9" y="245"/>
                  </a:lnTo>
                  <a:lnTo>
                    <a:pt x="0" y="245"/>
                  </a:lnTo>
                  <a:lnTo>
                    <a:pt x="0" y="236"/>
                  </a:lnTo>
                  <a:lnTo>
                    <a:pt x="9" y="209"/>
                  </a:lnTo>
                  <a:lnTo>
                    <a:pt x="27" y="145"/>
                  </a:lnTo>
                  <a:lnTo>
                    <a:pt x="45" y="91"/>
                  </a:lnTo>
                  <a:lnTo>
                    <a:pt x="54" y="72"/>
                  </a:lnTo>
                  <a:lnTo>
                    <a:pt x="64" y="54"/>
                  </a:lnTo>
                  <a:lnTo>
                    <a:pt x="82" y="36"/>
                  </a:lnTo>
                  <a:lnTo>
                    <a:pt x="100" y="18"/>
                  </a:lnTo>
                  <a:lnTo>
                    <a:pt x="127" y="9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9" name="Freeform 371"/>
            <p:cNvSpPr>
              <a:spLocks noEditPoints="1"/>
            </p:cNvSpPr>
            <p:nvPr/>
          </p:nvSpPr>
          <p:spPr bwMode="auto">
            <a:xfrm>
              <a:off x="2454" y="6430"/>
              <a:ext cx="1007" cy="346"/>
            </a:xfrm>
            <a:custGeom>
              <a:avLst/>
              <a:gdLst/>
              <a:ahLst/>
              <a:cxnLst>
                <a:cxn ang="0">
                  <a:pos x="54" y="291"/>
                </a:cxn>
                <a:cxn ang="0">
                  <a:pos x="953" y="291"/>
                </a:cxn>
                <a:cxn ang="0">
                  <a:pos x="971" y="291"/>
                </a:cxn>
                <a:cxn ang="0">
                  <a:pos x="980" y="291"/>
                </a:cxn>
                <a:cxn ang="0">
                  <a:pos x="998" y="300"/>
                </a:cxn>
                <a:cxn ang="0">
                  <a:pos x="1007" y="309"/>
                </a:cxn>
                <a:cxn ang="0">
                  <a:pos x="1007" y="318"/>
                </a:cxn>
                <a:cxn ang="0">
                  <a:pos x="1007" y="336"/>
                </a:cxn>
                <a:cxn ang="0">
                  <a:pos x="998" y="346"/>
                </a:cxn>
                <a:cxn ang="0">
                  <a:pos x="989" y="346"/>
                </a:cxn>
                <a:cxn ang="0">
                  <a:pos x="971" y="346"/>
                </a:cxn>
                <a:cxn ang="0">
                  <a:pos x="962" y="346"/>
                </a:cxn>
                <a:cxn ang="0">
                  <a:pos x="54" y="346"/>
                </a:cxn>
                <a:cxn ang="0">
                  <a:pos x="36" y="346"/>
                </a:cxn>
                <a:cxn ang="0">
                  <a:pos x="27" y="346"/>
                </a:cxn>
                <a:cxn ang="0">
                  <a:pos x="18" y="346"/>
                </a:cxn>
                <a:cxn ang="0">
                  <a:pos x="9" y="336"/>
                </a:cxn>
                <a:cxn ang="0">
                  <a:pos x="0" y="318"/>
                </a:cxn>
                <a:cxn ang="0">
                  <a:pos x="9" y="309"/>
                </a:cxn>
                <a:cxn ang="0">
                  <a:pos x="18" y="300"/>
                </a:cxn>
                <a:cxn ang="0">
                  <a:pos x="27" y="291"/>
                </a:cxn>
                <a:cxn ang="0">
                  <a:pos x="36" y="291"/>
                </a:cxn>
                <a:cxn ang="0">
                  <a:pos x="54" y="291"/>
                </a:cxn>
                <a:cxn ang="0">
                  <a:pos x="54" y="0"/>
                </a:cxn>
                <a:cxn ang="0">
                  <a:pos x="962" y="0"/>
                </a:cxn>
                <a:cxn ang="0">
                  <a:pos x="971" y="0"/>
                </a:cxn>
                <a:cxn ang="0">
                  <a:pos x="989" y="0"/>
                </a:cxn>
                <a:cxn ang="0">
                  <a:pos x="998" y="0"/>
                </a:cxn>
                <a:cxn ang="0">
                  <a:pos x="1007" y="9"/>
                </a:cxn>
                <a:cxn ang="0">
                  <a:pos x="1007" y="27"/>
                </a:cxn>
                <a:cxn ang="0">
                  <a:pos x="1007" y="45"/>
                </a:cxn>
                <a:cxn ang="0">
                  <a:pos x="998" y="54"/>
                </a:cxn>
                <a:cxn ang="0">
                  <a:pos x="980" y="54"/>
                </a:cxn>
                <a:cxn ang="0">
                  <a:pos x="971" y="54"/>
                </a:cxn>
                <a:cxn ang="0">
                  <a:pos x="953" y="54"/>
                </a:cxn>
                <a:cxn ang="0">
                  <a:pos x="54" y="54"/>
                </a:cxn>
                <a:cxn ang="0">
                  <a:pos x="36" y="54"/>
                </a:cxn>
                <a:cxn ang="0">
                  <a:pos x="27" y="54"/>
                </a:cxn>
                <a:cxn ang="0">
                  <a:pos x="18" y="54"/>
                </a:cxn>
                <a:cxn ang="0">
                  <a:pos x="9" y="45"/>
                </a:cxn>
                <a:cxn ang="0">
                  <a:pos x="0" y="27"/>
                </a:cxn>
                <a:cxn ang="0">
                  <a:pos x="9" y="9"/>
                </a:cxn>
                <a:cxn ang="0">
                  <a:pos x="18" y="0"/>
                </a:cxn>
                <a:cxn ang="0">
                  <a:pos x="27" y="0"/>
                </a:cxn>
                <a:cxn ang="0">
                  <a:pos x="36" y="0"/>
                </a:cxn>
                <a:cxn ang="0">
                  <a:pos x="54" y="0"/>
                </a:cxn>
              </a:cxnLst>
              <a:rect l="0" t="0" r="r" b="b"/>
              <a:pathLst>
                <a:path w="1007" h="346">
                  <a:moveTo>
                    <a:pt x="54" y="291"/>
                  </a:moveTo>
                  <a:lnTo>
                    <a:pt x="953" y="291"/>
                  </a:lnTo>
                  <a:lnTo>
                    <a:pt x="971" y="291"/>
                  </a:lnTo>
                  <a:lnTo>
                    <a:pt x="980" y="291"/>
                  </a:lnTo>
                  <a:lnTo>
                    <a:pt x="998" y="300"/>
                  </a:lnTo>
                  <a:lnTo>
                    <a:pt x="1007" y="309"/>
                  </a:lnTo>
                  <a:lnTo>
                    <a:pt x="1007" y="318"/>
                  </a:lnTo>
                  <a:lnTo>
                    <a:pt x="1007" y="336"/>
                  </a:lnTo>
                  <a:lnTo>
                    <a:pt x="998" y="346"/>
                  </a:lnTo>
                  <a:lnTo>
                    <a:pt x="989" y="346"/>
                  </a:lnTo>
                  <a:lnTo>
                    <a:pt x="971" y="346"/>
                  </a:lnTo>
                  <a:lnTo>
                    <a:pt x="962" y="346"/>
                  </a:lnTo>
                  <a:lnTo>
                    <a:pt x="54" y="346"/>
                  </a:lnTo>
                  <a:lnTo>
                    <a:pt x="36" y="346"/>
                  </a:lnTo>
                  <a:lnTo>
                    <a:pt x="27" y="346"/>
                  </a:lnTo>
                  <a:lnTo>
                    <a:pt x="18" y="346"/>
                  </a:lnTo>
                  <a:lnTo>
                    <a:pt x="9" y="336"/>
                  </a:lnTo>
                  <a:lnTo>
                    <a:pt x="0" y="318"/>
                  </a:lnTo>
                  <a:lnTo>
                    <a:pt x="9" y="309"/>
                  </a:lnTo>
                  <a:lnTo>
                    <a:pt x="18" y="300"/>
                  </a:lnTo>
                  <a:lnTo>
                    <a:pt x="27" y="291"/>
                  </a:lnTo>
                  <a:lnTo>
                    <a:pt x="36" y="291"/>
                  </a:lnTo>
                  <a:lnTo>
                    <a:pt x="54" y="291"/>
                  </a:lnTo>
                  <a:close/>
                  <a:moveTo>
                    <a:pt x="54" y="0"/>
                  </a:moveTo>
                  <a:lnTo>
                    <a:pt x="962" y="0"/>
                  </a:lnTo>
                  <a:lnTo>
                    <a:pt x="971" y="0"/>
                  </a:lnTo>
                  <a:lnTo>
                    <a:pt x="989" y="0"/>
                  </a:lnTo>
                  <a:lnTo>
                    <a:pt x="998" y="0"/>
                  </a:lnTo>
                  <a:lnTo>
                    <a:pt x="1007" y="9"/>
                  </a:lnTo>
                  <a:lnTo>
                    <a:pt x="1007" y="27"/>
                  </a:lnTo>
                  <a:lnTo>
                    <a:pt x="1007" y="45"/>
                  </a:lnTo>
                  <a:lnTo>
                    <a:pt x="998" y="54"/>
                  </a:lnTo>
                  <a:lnTo>
                    <a:pt x="980" y="54"/>
                  </a:lnTo>
                  <a:lnTo>
                    <a:pt x="971" y="54"/>
                  </a:lnTo>
                  <a:lnTo>
                    <a:pt x="953" y="54"/>
                  </a:lnTo>
                  <a:lnTo>
                    <a:pt x="54" y="54"/>
                  </a:lnTo>
                  <a:lnTo>
                    <a:pt x="36" y="54"/>
                  </a:lnTo>
                  <a:lnTo>
                    <a:pt x="27" y="54"/>
                  </a:lnTo>
                  <a:lnTo>
                    <a:pt x="18" y="54"/>
                  </a:lnTo>
                  <a:lnTo>
                    <a:pt x="9" y="45"/>
                  </a:lnTo>
                  <a:lnTo>
                    <a:pt x="0" y="27"/>
                  </a:lnTo>
                  <a:lnTo>
                    <a:pt x="9" y="9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0" name="Freeform 372"/>
            <p:cNvSpPr>
              <a:spLocks/>
            </p:cNvSpPr>
            <p:nvPr/>
          </p:nvSpPr>
          <p:spPr bwMode="auto">
            <a:xfrm>
              <a:off x="4051" y="5911"/>
              <a:ext cx="1071" cy="1101"/>
            </a:xfrm>
            <a:custGeom>
              <a:avLst/>
              <a:gdLst/>
              <a:ahLst/>
              <a:cxnLst>
                <a:cxn ang="0">
                  <a:pos x="771" y="18"/>
                </a:cxn>
                <a:cxn ang="0">
                  <a:pos x="880" y="82"/>
                </a:cxn>
                <a:cxn ang="0">
                  <a:pos x="926" y="137"/>
                </a:cxn>
                <a:cxn ang="0">
                  <a:pos x="1044" y="9"/>
                </a:cxn>
                <a:cxn ang="0">
                  <a:pos x="1053" y="0"/>
                </a:cxn>
                <a:cxn ang="0">
                  <a:pos x="1071" y="9"/>
                </a:cxn>
                <a:cxn ang="0">
                  <a:pos x="1071" y="18"/>
                </a:cxn>
                <a:cxn ang="0">
                  <a:pos x="980" y="401"/>
                </a:cxn>
                <a:cxn ang="0">
                  <a:pos x="971" y="428"/>
                </a:cxn>
                <a:cxn ang="0">
                  <a:pos x="953" y="437"/>
                </a:cxn>
                <a:cxn ang="0">
                  <a:pos x="935" y="437"/>
                </a:cxn>
                <a:cxn ang="0">
                  <a:pos x="926" y="419"/>
                </a:cxn>
                <a:cxn ang="0">
                  <a:pos x="935" y="401"/>
                </a:cxn>
                <a:cxn ang="0">
                  <a:pos x="935" y="373"/>
                </a:cxn>
                <a:cxn ang="0">
                  <a:pos x="917" y="219"/>
                </a:cxn>
                <a:cxn ang="0">
                  <a:pos x="790" y="73"/>
                </a:cxn>
                <a:cxn ang="0">
                  <a:pos x="554" y="73"/>
                </a:cxn>
                <a:cxn ang="0">
                  <a:pos x="318" y="237"/>
                </a:cxn>
                <a:cxn ang="0">
                  <a:pos x="172" y="519"/>
                </a:cxn>
                <a:cxn ang="0">
                  <a:pos x="136" y="746"/>
                </a:cxn>
                <a:cxn ang="0">
                  <a:pos x="182" y="928"/>
                </a:cxn>
                <a:cxn ang="0">
                  <a:pos x="300" y="1028"/>
                </a:cxn>
                <a:cxn ang="0">
                  <a:pos x="436" y="1056"/>
                </a:cxn>
                <a:cxn ang="0">
                  <a:pos x="617" y="1010"/>
                </a:cxn>
                <a:cxn ang="0">
                  <a:pos x="799" y="855"/>
                </a:cxn>
                <a:cxn ang="0">
                  <a:pos x="862" y="710"/>
                </a:cxn>
                <a:cxn ang="0">
                  <a:pos x="880" y="692"/>
                </a:cxn>
                <a:cxn ang="0">
                  <a:pos x="889" y="692"/>
                </a:cxn>
                <a:cxn ang="0">
                  <a:pos x="898" y="701"/>
                </a:cxn>
                <a:cxn ang="0">
                  <a:pos x="898" y="737"/>
                </a:cxn>
                <a:cxn ang="0">
                  <a:pos x="826" y="883"/>
                </a:cxn>
                <a:cxn ang="0">
                  <a:pos x="644" y="1037"/>
                </a:cxn>
                <a:cxn ang="0">
                  <a:pos x="408" y="1101"/>
                </a:cxn>
                <a:cxn ang="0">
                  <a:pos x="163" y="1028"/>
                </a:cxn>
                <a:cxn ang="0">
                  <a:pos x="18" y="828"/>
                </a:cxn>
                <a:cxn ang="0">
                  <a:pos x="27" y="519"/>
                </a:cxn>
                <a:cxn ang="0">
                  <a:pos x="218" y="219"/>
                </a:cxn>
                <a:cxn ang="0">
                  <a:pos x="508" y="28"/>
                </a:cxn>
              </a:cxnLst>
              <a:rect l="0" t="0" r="r" b="b"/>
              <a:pathLst>
                <a:path w="1071" h="1101">
                  <a:moveTo>
                    <a:pt x="681" y="0"/>
                  </a:moveTo>
                  <a:lnTo>
                    <a:pt x="771" y="18"/>
                  </a:lnTo>
                  <a:lnTo>
                    <a:pt x="835" y="46"/>
                  </a:lnTo>
                  <a:lnTo>
                    <a:pt x="880" y="82"/>
                  </a:lnTo>
                  <a:lnTo>
                    <a:pt x="917" y="119"/>
                  </a:lnTo>
                  <a:lnTo>
                    <a:pt x="926" y="137"/>
                  </a:lnTo>
                  <a:lnTo>
                    <a:pt x="1035" y="18"/>
                  </a:lnTo>
                  <a:lnTo>
                    <a:pt x="1044" y="9"/>
                  </a:lnTo>
                  <a:lnTo>
                    <a:pt x="1053" y="9"/>
                  </a:lnTo>
                  <a:lnTo>
                    <a:pt x="1053" y="0"/>
                  </a:lnTo>
                  <a:lnTo>
                    <a:pt x="1062" y="0"/>
                  </a:lnTo>
                  <a:lnTo>
                    <a:pt x="1071" y="9"/>
                  </a:lnTo>
                  <a:lnTo>
                    <a:pt x="1071" y="9"/>
                  </a:lnTo>
                  <a:lnTo>
                    <a:pt x="1071" y="18"/>
                  </a:lnTo>
                  <a:lnTo>
                    <a:pt x="1071" y="18"/>
                  </a:lnTo>
                  <a:lnTo>
                    <a:pt x="980" y="401"/>
                  </a:lnTo>
                  <a:lnTo>
                    <a:pt x="980" y="419"/>
                  </a:lnTo>
                  <a:lnTo>
                    <a:pt x="971" y="428"/>
                  </a:lnTo>
                  <a:lnTo>
                    <a:pt x="962" y="437"/>
                  </a:lnTo>
                  <a:lnTo>
                    <a:pt x="953" y="437"/>
                  </a:lnTo>
                  <a:lnTo>
                    <a:pt x="944" y="437"/>
                  </a:lnTo>
                  <a:lnTo>
                    <a:pt x="935" y="437"/>
                  </a:lnTo>
                  <a:lnTo>
                    <a:pt x="935" y="428"/>
                  </a:lnTo>
                  <a:lnTo>
                    <a:pt x="926" y="419"/>
                  </a:lnTo>
                  <a:lnTo>
                    <a:pt x="935" y="410"/>
                  </a:lnTo>
                  <a:lnTo>
                    <a:pt x="935" y="401"/>
                  </a:lnTo>
                  <a:lnTo>
                    <a:pt x="935" y="391"/>
                  </a:lnTo>
                  <a:lnTo>
                    <a:pt x="935" y="373"/>
                  </a:lnTo>
                  <a:lnTo>
                    <a:pt x="935" y="346"/>
                  </a:lnTo>
                  <a:lnTo>
                    <a:pt x="917" y="219"/>
                  </a:lnTo>
                  <a:lnTo>
                    <a:pt x="871" y="128"/>
                  </a:lnTo>
                  <a:lnTo>
                    <a:pt x="790" y="73"/>
                  </a:lnTo>
                  <a:lnTo>
                    <a:pt x="690" y="46"/>
                  </a:lnTo>
                  <a:lnTo>
                    <a:pt x="554" y="73"/>
                  </a:lnTo>
                  <a:lnTo>
                    <a:pt x="427" y="137"/>
                  </a:lnTo>
                  <a:lnTo>
                    <a:pt x="318" y="237"/>
                  </a:lnTo>
                  <a:lnTo>
                    <a:pt x="227" y="373"/>
                  </a:lnTo>
                  <a:lnTo>
                    <a:pt x="172" y="519"/>
                  </a:lnTo>
                  <a:lnTo>
                    <a:pt x="145" y="655"/>
                  </a:lnTo>
                  <a:lnTo>
                    <a:pt x="136" y="746"/>
                  </a:lnTo>
                  <a:lnTo>
                    <a:pt x="154" y="846"/>
                  </a:lnTo>
                  <a:lnTo>
                    <a:pt x="182" y="928"/>
                  </a:lnTo>
                  <a:lnTo>
                    <a:pt x="236" y="992"/>
                  </a:lnTo>
                  <a:lnTo>
                    <a:pt x="300" y="1028"/>
                  </a:lnTo>
                  <a:lnTo>
                    <a:pt x="363" y="1047"/>
                  </a:lnTo>
                  <a:lnTo>
                    <a:pt x="436" y="1056"/>
                  </a:lnTo>
                  <a:lnTo>
                    <a:pt x="517" y="1047"/>
                  </a:lnTo>
                  <a:lnTo>
                    <a:pt x="617" y="1010"/>
                  </a:lnTo>
                  <a:lnTo>
                    <a:pt x="717" y="946"/>
                  </a:lnTo>
                  <a:lnTo>
                    <a:pt x="799" y="855"/>
                  </a:lnTo>
                  <a:lnTo>
                    <a:pt x="844" y="774"/>
                  </a:lnTo>
                  <a:lnTo>
                    <a:pt x="862" y="710"/>
                  </a:lnTo>
                  <a:lnTo>
                    <a:pt x="871" y="701"/>
                  </a:lnTo>
                  <a:lnTo>
                    <a:pt x="880" y="692"/>
                  </a:lnTo>
                  <a:lnTo>
                    <a:pt x="889" y="692"/>
                  </a:lnTo>
                  <a:lnTo>
                    <a:pt x="889" y="692"/>
                  </a:lnTo>
                  <a:lnTo>
                    <a:pt x="898" y="692"/>
                  </a:lnTo>
                  <a:lnTo>
                    <a:pt x="898" y="701"/>
                  </a:lnTo>
                  <a:lnTo>
                    <a:pt x="908" y="710"/>
                  </a:lnTo>
                  <a:lnTo>
                    <a:pt x="898" y="737"/>
                  </a:lnTo>
                  <a:lnTo>
                    <a:pt x="871" y="792"/>
                  </a:lnTo>
                  <a:lnTo>
                    <a:pt x="826" y="883"/>
                  </a:lnTo>
                  <a:lnTo>
                    <a:pt x="735" y="974"/>
                  </a:lnTo>
                  <a:lnTo>
                    <a:pt x="644" y="1037"/>
                  </a:lnTo>
                  <a:lnTo>
                    <a:pt x="535" y="1083"/>
                  </a:lnTo>
                  <a:lnTo>
                    <a:pt x="408" y="1101"/>
                  </a:lnTo>
                  <a:lnTo>
                    <a:pt x="281" y="1083"/>
                  </a:lnTo>
                  <a:lnTo>
                    <a:pt x="163" y="1028"/>
                  </a:lnTo>
                  <a:lnTo>
                    <a:pt x="82" y="946"/>
                  </a:lnTo>
                  <a:lnTo>
                    <a:pt x="18" y="828"/>
                  </a:lnTo>
                  <a:lnTo>
                    <a:pt x="0" y="692"/>
                  </a:lnTo>
                  <a:lnTo>
                    <a:pt x="27" y="519"/>
                  </a:lnTo>
                  <a:lnTo>
                    <a:pt x="100" y="355"/>
                  </a:lnTo>
                  <a:lnTo>
                    <a:pt x="218" y="219"/>
                  </a:lnTo>
                  <a:lnTo>
                    <a:pt x="354" y="100"/>
                  </a:lnTo>
                  <a:lnTo>
                    <a:pt x="508" y="28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" name="Freeform 373"/>
            <p:cNvSpPr>
              <a:spLocks/>
            </p:cNvSpPr>
            <p:nvPr/>
          </p:nvSpPr>
          <p:spPr bwMode="auto">
            <a:xfrm>
              <a:off x="5131" y="6448"/>
              <a:ext cx="681" cy="773"/>
            </a:xfrm>
            <a:custGeom>
              <a:avLst/>
              <a:gdLst/>
              <a:ahLst/>
              <a:cxnLst>
                <a:cxn ang="0">
                  <a:pos x="490" y="9"/>
                </a:cxn>
                <a:cxn ang="0">
                  <a:pos x="599" y="73"/>
                </a:cxn>
                <a:cxn ang="0">
                  <a:pos x="653" y="9"/>
                </a:cxn>
                <a:cxn ang="0">
                  <a:pos x="662" y="0"/>
                </a:cxn>
                <a:cxn ang="0">
                  <a:pos x="681" y="0"/>
                </a:cxn>
                <a:cxn ang="0">
                  <a:pos x="681" y="18"/>
                </a:cxn>
                <a:cxn ang="0">
                  <a:pos x="626" y="237"/>
                </a:cxn>
                <a:cxn ang="0">
                  <a:pos x="617" y="264"/>
                </a:cxn>
                <a:cxn ang="0">
                  <a:pos x="599" y="264"/>
                </a:cxn>
                <a:cxn ang="0">
                  <a:pos x="590" y="255"/>
                </a:cxn>
                <a:cxn ang="0">
                  <a:pos x="590" y="218"/>
                </a:cxn>
                <a:cxn ang="0">
                  <a:pos x="581" y="136"/>
                </a:cxn>
                <a:cxn ang="0">
                  <a:pos x="499" y="46"/>
                </a:cxn>
                <a:cxn ang="0">
                  <a:pos x="318" y="64"/>
                </a:cxn>
                <a:cxn ang="0">
                  <a:pos x="218" y="209"/>
                </a:cxn>
                <a:cxn ang="0">
                  <a:pos x="236" y="264"/>
                </a:cxn>
                <a:cxn ang="0">
                  <a:pos x="272" y="291"/>
                </a:cxn>
                <a:cxn ang="0">
                  <a:pos x="299" y="309"/>
                </a:cxn>
                <a:cxn ang="0">
                  <a:pos x="336" y="318"/>
                </a:cxn>
                <a:cxn ang="0">
                  <a:pos x="436" y="337"/>
                </a:cxn>
                <a:cxn ang="0">
                  <a:pos x="517" y="373"/>
                </a:cxn>
                <a:cxn ang="0">
                  <a:pos x="563" y="428"/>
                </a:cxn>
                <a:cxn ang="0">
                  <a:pos x="590" y="510"/>
                </a:cxn>
                <a:cxn ang="0">
                  <a:pos x="499" y="691"/>
                </a:cxn>
                <a:cxn ang="0">
                  <a:pos x="299" y="773"/>
                </a:cxn>
                <a:cxn ang="0">
                  <a:pos x="154" y="746"/>
                </a:cxn>
                <a:cxn ang="0">
                  <a:pos x="82" y="710"/>
                </a:cxn>
                <a:cxn ang="0">
                  <a:pos x="54" y="746"/>
                </a:cxn>
                <a:cxn ang="0">
                  <a:pos x="27" y="764"/>
                </a:cxn>
                <a:cxn ang="0">
                  <a:pos x="18" y="773"/>
                </a:cxn>
                <a:cxn ang="0">
                  <a:pos x="9" y="773"/>
                </a:cxn>
                <a:cxn ang="0">
                  <a:pos x="9" y="755"/>
                </a:cxn>
                <a:cxn ang="0">
                  <a:pos x="64" y="528"/>
                </a:cxn>
                <a:cxn ang="0">
                  <a:pos x="73" y="510"/>
                </a:cxn>
                <a:cxn ang="0">
                  <a:pos x="82" y="510"/>
                </a:cxn>
                <a:cxn ang="0">
                  <a:pos x="100" y="519"/>
                </a:cxn>
                <a:cxn ang="0">
                  <a:pos x="100" y="528"/>
                </a:cxn>
                <a:cxn ang="0">
                  <a:pos x="91" y="582"/>
                </a:cxn>
                <a:cxn ang="0">
                  <a:pos x="136" y="691"/>
                </a:cxn>
                <a:cxn ang="0">
                  <a:pos x="245" y="728"/>
                </a:cxn>
                <a:cxn ang="0">
                  <a:pos x="381" y="719"/>
                </a:cxn>
                <a:cxn ang="0">
                  <a:pos x="499" y="610"/>
                </a:cxn>
                <a:cxn ang="0">
                  <a:pos x="508" y="519"/>
                </a:cxn>
                <a:cxn ang="0">
                  <a:pos x="481" y="473"/>
                </a:cxn>
                <a:cxn ang="0">
                  <a:pos x="445" y="446"/>
                </a:cxn>
                <a:cxn ang="0">
                  <a:pos x="408" y="437"/>
                </a:cxn>
                <a:cxn ang="0">
                  <a:pos x="372" y="428"/>
                </a:cxn>
                <a:cxn ang="0">
                  <a:pos x="318" y="409"/>
                </a:cxn>
                <a:cxn ang="0">
                  <a:pos x="172" y="346"/>
                </a:cxn>
                <a:cxn ang="0">
                  <a:pos x="145" y="282"/>
                </a:cxn>
                <a:cxn ang="0">
                  <a:pos x="136" y="246"/>
                </a:cxn>
                <a:cxn ang="0">
                  <a:pos x="218" y="73"/>
                </a:cxn>
                <a:cxn ang="0">
                  <a:pos x="417" y="0"/>
                </a:cxn>
              </a:cxnLst>
              <a:rect l="0" t="0" r="r" b="b"/>
              <a:pathLst>
                <a:path w="681" h="773">
                  <a:moveTo>
                    <a:pt x="417" y="0"/>
                  </a:moveTo>
                  <a:lnTo>
                    <a:pt x="490" y="9"/>
                  </a:lnTo>
                  <a:lnTo>
                    <a:pt x="544" y="27"/>
                  </a:lnTo>
                  <a:lnTo>
                    <a:pt x="599" y="73"/>
                  </a:lnTo>
                  <a:lnTo>
                    <a:pt x="644" y="18"/>
                  </a:lnTo>
                  <a:lnTo>
                    <a:pt x="653" y="9"/>
                  </a:lnTo>
                  <a:lnTo>
                    <a:pt x="662" y="0"/>
                  </a:lnTo>
                  <a:lnTo>
                    <a:pt x="662" y="0"/>
                  </a:lnTo>
                  <a:lnTo>
                    <a:pt x="672" y="0"/>
                  </a:lnTo>
                  <a:lnTo>
                    <a:pt x="681" y="0"/>
                  </a:lnTo>
                  <a:lnTo>
                    <a:pt x="681" y="9"/>
                  </a:lnTo>
                  <a:lnTo>
                    <a:pt x="681" y="18"/>
                  </a:lnTo>
                  <a:lnTo>
                    <a:pt x="681" y="18"/>
                  </a:lnTo>
                  <a:lnTo>
                    <a:pt x="626" y="237"/>
                  </a:lnTo>
                  <a:lnTo>
                    <a:pt x="626" y="255"/>
                  </a:lnTo>
                  <a:lnTo>
                    <a:pt x="617" y="264"/>
                  </a:lnTo>
                  <a:lnTo>
                    <a:pt x="608" y="264"/>
                  </a:lnTo>
                  <a:lnTo>
                    <a:pt x="599" y="264"/>
                  </a:lnTo>
                  <a:lnTo>
                    <a:pt x="590" y="264"/>
                  </a:lnTo>
                  <a:lnTo>
                    <a:pt x="590" y="255"/>
                  </a:lnTo>
                  <a:lnTo>
                    <a:pt x="590" y="237"/>
                  </a:lnTo>
                  <a:lnTo>
                    <a:pt x="590" y="218"/>
                  </a:lnTo>
                  <a:lnTo>
                    <a:pt x="590" y="200"/>
                  </a:lnTo>
                  <a:lnTo>
                    <a:pt x="581" y="136"/>
                  </a:lnTo>
                  <a:lnTo>
                    <a:pt x="554" y="82"/>
                  </a:lnTo>
                  <a:lnTo>
                    <a:pt x="499" y="46"/>
                  </a:lnTo>
                  <a:lnTo>
                    <a:pt x="417" y="36"/>
                  </a:lnTo>
                  <a:lnTo>
                    <a:pt x="318" y="64"/>
                  </a:lnTo>
                  <a:lnTo>
                    <a:pt x="245" y="118"/>
                  </a:lnTo>
                  <a:lnTo>
                    <a:pt x="218" y="209"/>
                  </a:lnTo>
                  <a:lnTo>
                    <a:pt x="218" y="237"/>
                  </a:lnTo>
                  <a:lnTo>
                    <a:pt x="236" y="264"/>
                  </a:lnTo>
                  <a:lnTo>
                    <a:pt x="245" y="282"/>
                  </a:lnTo>
                  <a:lnTo>
                    <a:pt x="272" y="291"/>
                  </a:lnTo>
                  <a:lnTo>
                    <a:pt x="290" y="300"/>
                  </a:lnTo>
                  <a:lnTo>
                    <a:pt x="299" y="309"/>
                  </a:lnTo>
                  <a:lnTo>
                    <a:pt x="318" y="309"/>
                  </a:lnTo>
                  <a:lnTo>
                    <a:pt x="336" y="318"/>
                  </a:lnTo>
                  <a:lnTo>
                    <a:pt x="354" y="318"/>
                  </a:lnTo>
                  <a:lnTo>
                    <a:pt x="436" y="337"/>
                  </a:lnTo>
                  <a:lnTo>
                    <a:pt x="490" y="355"/>
                  </a:lnTo>
                  <a:lnTo>
                    <a:pt x="517" y="373"/>
                  </a:lnTo>
                  <a:lnTo>
                    <a:pt x="544" y="391"/>
                  </a:lnTo>
                  <a:lnTo>
                    <a:pt x="563" y="428"/>
                  </a:lnTo>
                  <a:lnTo>
                    <a:pt x="581" y="464"/>
                  </a:lnTo>
                  <a:lnTo>
                    <a:pt x="590" y="510"/>
                  </a:lnTo>
                  <a:lnTo>
                    <a:pt x="563" y="600"/>
                  </a:lnTo>
                  <a:lnTo>
                    <a:pt x="499" y="691"/>
                  </a:lnTo>
                  <a:lnTo>
                    <a:pt x="408" y="755"/>
                  </a:lnTo>
                  <a:lnTo>
                    <a:pt x="299" y="773"/>
                  </a:lnTo>
                  <a:lnTo>
                    <a:pt x="227" y="773"/>
                  </a:lnTo>
                  <a:lnTo>
                    <a:pt x="154" y="746"/>
                  </a:lnTo>
                  <a:lnTo>
                    <a:pt x="91" y="701"/>
                  </a:lnTo>
                  <a:lnTo>
                    <a:pt x="82" y="710"/>
                  </a:lnTo>
                  <a:lnTo>
                    <a:pt x="64" y="728"/>
                  </a:lnTo>
                  <a:lnTo>
                    <a:pt x="54" y="746"/>
                  </a:lnTo>
                  <a:lnTo>
                    <a:pt x="36" y="764"/>
                  </a:lnTo>
                  <a:lnTo>
                    <a:pt x="27" y="764"/>
                  </a:lnTo>
                  <a:lnTo>
                    <a:pt x="27" y="773"/>
                  </a:lnTo>
                  <a:lnTo>
                    <a:pt x="18" y="773"/>
                  </a:lnTo>
                  <a:lnTo>
                    <a:pt x="18" y="773"/>
                  </a:lnTo>
                  <a:lnTo>
                    <a:pt x="9" y="773"/>
                  </a:lnTo>
                  <a:lnTo>
                    <a:pt x="0" y="764"/>
                  </a:lnTo>
                  <a:lnTo>
                    <a:pt x="9" y="755"/>
                  </a:lnTo>
                  <a:lnTo>
                    <a:pt x="9" y="746"/>
                  </a:lnTo>
                  <a:lnTo>
                    <a:pt x="64" y="528"/>
                  </a:lnTo>
                  <a:lnTo>
                    <a:pt x="64" y="519"/>
                  </a:lnTo>
                  <a:lnTo>
                    <a:pt x="73" y="510"/>
                  </a:lnTo>
                  <a:lnTo>
                    <a:pt x="82" y="510"/>
                  </a:lnTo>
                  <a:lnTo>
                    <a:pt x="82" y="510"/>
                  </a:lnTo>
                  <a:lnTo>
                    <a:pt x="91" y="510"/>
                  </a:lnTo>
                  <a:lnTo>
                    <a:pt x="100" y="519"/>
                  </a:lnTo>
                  <a:lnTo>
                    <a:pt x="100" y="528"/>
                  </a:lnTo>
                  <a:lnTo>
                    <a:pt x="100" y="528"/>
                  </a:lnTo>
                  <a:lnTo>
                    <a:pt x="91" y="564"/>
                  </a:lnTo>
                  <a:lnTo>
                    <a:pt x="91" y="582"/>
                  </a:lnTo>
                  <a:lnTo>
                    <a:pt x="100" y="646"/>
                  </a:lnTo>
                  <a:lnTo>
                    <a:pt x="136" y="691"/>
                  </a:lnTo>
                  <a:lnTo>
                    <a:pt x="181" y="719"/>
                  </a:lnTo>
                  <a:lnTo>
                    <a:pt x="245" y="728"/>
                  </a:lnTo>
                  <a:lnTo>
                    <a:pt x="299" y="737"/>
                  </a:lnTo>
                  <a:lnTo>
                    <a:pt x="381" y="719"/>
                  </a:lnTo>
                  <a:lnTo>
                    <a:pt x="454" y="673"/>
                  </a:lnTo>
                  <a:lnTo>
                    <a:pt x="499" y="610"/>
                  </a:lnTo>
                  <a:lnTo>
                    <a:pt x="508" y="546"/>
                  </a:lnTo>
                  <a:lnTo>
                    <a:pt x="508" y="519"/>
                  </a:lnTo>
                  <a:lnTo>
                    <a:pt x="499" y="491"/>
                  </a:lnTo>
                  <a:lnTo>
                    <a:pt x="481" y="473"/>
                  </a:lnTo>
                  <a:lnTo>
                    <a:pt x="463" y="455"/>
                  </a:lnTo>
                  <a:lnTo>
                    <a:pt x="445" y="446"/>
                  </a:lnTo>
                  <a:lnTo>
                    <a:pt x="427" y="437"/>
                  </a:lnTo>
                  <a:lnTo>
                    <a:pt x="408" y="437"/>
                  </a:lnTo>
                  <a:lnTo>
                    <a:pt x="390" y="428"/>
                  </a:lnTo>
                  <a:lnTo>
                    <a:pt x="372" y="428"/>
                  </a:lnTo>
                  <a:lnTo>
                    <a:pt x="345" y="419"/>
                  </a:lnTo>
                  <a:lnTo>
                    <a:pt x="318" y="409"/>
                  </a:lnTo>
                  <a:lnTo>
                    <a:pt x="236" y="391"/>
                  </a:lnTo>
                  <a:lnTo>
                    <a:pt x="172" y="346"/>
                  </a:lnTo>
                  <a:lnTo>
                    <a:pt x="154" y="309"/>
                  </a:lnTo>
                  <a:lnTo>
                    <a:pt x="145" y="282"/>
                  </a:lnTo>
                  <a:lnTo>
                    <a:pt x="136" y="264"/>
                  </a:lnTo>
                  <a:lnTo>
                    <a:pt x="136" y="246"/>
                  </a:lnTo>
                  <a:lnTo>
                    <a:pt x="163" y="155"/>
                  </a:lnTo>
                  <a:lnTo>
                    <a:pt x="218" y="73"/>
                  </a:lnTo>
                  <a:lnTo>
                    <a:pt x="309" y="18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2" name="Freeform 374"/>
            <p:cNvSpPr>
              <a:spLocks/>
            </p:cNvSpPr>
            <p:nvPr/>
          </p:nvSpPr>
          <p:spPr bwMode="auto">
            <a:xfrm>
              <a:off x="5939" y="6448"/>
              <a:ext cx="680" cy="773"/>
            </a:xfrm>
            <a:custGeom>
              <a:avLst/>
              <a:gdLst/>
              <a:ahLst/>
              <a:cxnLst>
                <a:cxn ang="0">
                  <a:pos x="481" y="9"/>
                </a:cxn>
                <a:cxn ang="0">
                  <a:pos x="590" y="73"/>
                </a:cxn>
                <a:cxn ang="0">
                  <a:pos x="653" y="9"/>
                </a:cxn>
                <a:cxn ang="0">
                  <a:pos x="662" y="0"/>
                </a:cxn>
                <a:cxn ang="0">
                  <a:pos x="671" y="0"/>
                </a:cxn>
                <a:cxn ang="0">
                  <a:pos x="680" y="18"/>
                </a:cxn>
                <a:cxn ang="0">
                  <a:pos x="626" y="237"/>
                </a:cxn>
                <a:cxn ang="0">
                  <a:pos x="608" y="264"/>
                </a:cxn>
                <a:cxn ang="0">
                  <a:pos x="590" y="264"/>
                </a:cxn>
                <a:cxn ang="0">
                  <a:pos x="580" y="255"/>
                </a:cxn>
                <a:cxn ang="0">
                  <a:pos x="590" y="218"/>
                </a:cxn>
                <a:cxn ang="0">
                  <a:pos x="580" y="136"/>
                </a:cxn>
                <a:cxn ang="0">
                  <a:pos x="490" y="46"/>
                </a:cxn>
                <a:cxn ang="0">
                  <a:pos x="308" y="64"/>
                </a:cxn>
                <a:cxn ang="0">
                  <a:pos x="208" y="209"/>
                </a:cxn>
                <a:cxn ang="0">
                  <a:pos x="227" y="264"/>
                </a:cxn>
                <a:cxn ang="0">
                  <a:pos x="263" y="291"/>
                </a:cxn>
                <a:cxn ang="0">
                  <a:pos x="290" y="309"/>
                </a:cxn>
                <a:cxn ang="0">
                  <a:pos x="326" y="318"/>
                </a:cxn>
                <a:cxn ang="0">
                  <a:pos x="426" y="337"/>
                </a:cxn>
                <a:cxn ang="0">
                  <a:pos x="517" y="373"/>
                </a:cxn>
                <a:cxn ang="0">
                  <a:pos x="562" y="428"/>
                </a:cxn>
                <a:cxn ang="0">
                  <a:pos x="580" y="510"/>
                </a:cxn>
                <a:cxn ang="0">
                  <a:pos x="499" y="691"/>
                </a:cxn>
                <a:cxn ang="0">
                  <a:pos x="290" y="773"/>
                </a:cxn>
                <a:cxn ang="0">
                  <a:pos x="154" y="746"/>
                </a:cxn>
                <a:cxn ang="0">
                  <a:pos x="72" y="710"/>
                </a:cxn>
                <a:cxn ang="0">
                  <a:pos x="45" y="746"/>
                </a:cxn>
                <a:cxn ang="0">
                  <a:pos x="27" y="764"/>
                </a:cxn>
                <a:cxn ang="0">
                  <a:pos x="18" y="773"/>
                </a:cxn>
                <a:cxn ang="0">
                  <a:pos x="0" y="773"/>
                </a:cxn>
                <a:cxn ang="0">
                  <a:pos x="0" y="755"/>
                </a:cxn>
                <a:cxn ang="0">
                  <a:pos x="54" y="528"/>
                </a:cxn>
                <a:cxn ang="0">
                  <a:pos x="63" y="510"/>
                </a:cxn>
                <a:cxn ang="0">
                  <a:pos x="81" y="510"/>
                </a:cxn>
                <a:cxn ang="0">
                  <a:pos x="90" y="519"/>
                </a:cxn>
                <a:cxn ang="0">
                  <a:pos x="90" y="528"/>
                </a:cxn>
                <a:cxn ang="0">
                  <a:pos x="81" y="582"/>
                </a:cxn>
                <a:cxn ang="0">
                  <a:pos x="136" y="691"/>
                </a:cxn>
                <a:cxn ang="0">
                  <a:pos x="236" y="728"/>
                </a:cxn>
                <a:cxn ang="0">
                  <a:pos x="381" y="719"/>
                </a:cxn>
                <a:cxn ang="0">
                  <a:pos x="490" y="610"/>
                </a:cxn>
                <a:cxn ang="0">
                  <a:pos x="499" y="519"/>
                </a:cxn>
                <a:cxn ang="0">
                  <a:pos x="481" y="473"/>
                </a:cxn>
                <a:cxn ang="0">
                  <a:pos x="444" y="446"/>
                </a:cxn>
                <a:cxn ang="0">
                  <a:pos x="408" y="437"/>
                </a:cxn>
                <a:cxn ang="0">
                  <a:pos x="363" y="428"/>
                </a:cxn>
                <a:cxn ang="0">
                  <a:pos x="317" y="409"/>
                </a:cxn>
                <a:cxn ang="0">
                  <a:pos x="163" y="346"/>
                </a:cxn>
                <a:cxn ang="0">
                  <a:pos x="136" y="282"/>
                </a:cxn>
                <a:cxn ang="0">
                  <a:pos x="127" y="246"/>
                </a:cxn>
                <a:cxn ang="0">
                  <a:pos x="217" y="73"/>
                </a:cxn>
                <a:cxn ang="0">
                  <a:pos x="417" y="0"/>
                </a:cxn>
              </a:cxnLst>
              <a:rect l="0" t="0" r="r" b="b"/>
              <a:pathLst>
                <a:path w="680" h="773">
                  <a:moveTo>
                    <a:pt x="417" y="0"/>
                  </a:moveTo>
                  <a:lnTo>
                    <a:pt x="481" y="9"/>
                  </a:lnTo>
                  <a:lnTo>
                    <a:pt x="544" y="27"/>
                  </a:lnTo>
                  <a:lnTo>
                    <a:pt x="590" y="73"/>
                  </a:lnTo>
                  <a:lnTo>
                    <a:pt x="644" y="18"/>
                  </a:lnTo>
                  <a:lnTo>
                    <a:pt x="653" y="9"/>
                  </a:lnTo>
                  <a:lnTo>
                    <a:pt x="653" y="0"/>
                  </a:lnTo>
                  <a:lnTo>
                    <a:pt x="662" y="0"/>
                  </a:lnTo>
                  <a:lnTo>
                    <a:pt x="662" y="0"/>
                  </a:lnTo>
                  <a:lnTo>
                    <a:pt x="671" y="0"/>
                  </a:lnTo>
                  <a:lnTo>
                    <a:pt x="680" y="9"/>
                  </a:lnTo>
                  <a:lnTo>
                    <a:pt x="680" y="18"/>
                  </a:lnTo>
                  <a:lnTo>
                    <a:pt x="680" y="18"/>
                  </a:lnTo>
                  <a:lnTo>
                    <a:pt x="626" y="237"/>
                  </a:lnTo>
                  <a:lnTo>
                    <a:pt x="617" y="255"/>
                  </a:lnTo>
                  <a:lnTo>
                    <a:pt x="608" y="264"/>
                  </a:lnTo>
                  <a:lnTo>
                    <a:pt x="599" y="264"/>
                  </a:lnTo>
                  <a:lnTo>
                    <a:pt x="590" y="264"/>
                  </a:lnTo>
                  <a:lnTo>
                    <a:pt x="590" y="264"/>
                  </a:lnTo>
                  <a:lnTo>
                    <a:pt x="580" y="255"/>
                  </a:lnTo>
                  <a:lnTo>
                    <a:pt x="580" y="237"/>
                  </a:lnTo>
                  <a:lnTo>
                    <a:pt x="590" y="218"/>
                  </a:lnTo>
                  <a:lnTo>
                    <a:pt x="590" y="200"/>
                  </a:lnTo>
                  <a:lnTo>
                    <a:pt x="580" y="136"/>
                  </a:lnTo>
                  <a:lnTo>
                    <a:pt x="544" y="82"/>
                  </a:lnTo>
                  <a:lnTo>
                    <a:pt x="490" y="46"/>
                  </a:lnTo>
                  <a:lnTo>
                    <a:pt x="417" y="36"/>
                  </a:lnTo>
                  <a:lnTo>
                    <a:pt x="308" y="64"/>
                  </a:lnTo>
                  <a:lnTo>
                    <a:pt x="236" y="118"/>
                  </a:lnTo>
                  <a:lnTo>
                    <a:pt x="208" y="209"/>
                  </a:lnTo>
                  <a:lnTo>
                    <a:pt x="217" y="237"/>
                  </a:lnTo>
                  <a:lnTo>
                    <a:pt x="227" y="264"/>
                  </a:lnTo>
                  <a:lnTo>
                    <a:pt x="245" y="282"/>
                  </a:lnTo>
                  <a:lnTo>
                    <a:pt x="263" y="291"/>
                  </a:lnTo>
                  <a:lnTo>
                    <a:pt x="281" y="300"/>
                  </a:lnTo>
                  <a:lnTo>
                    <a:pt x="290" y="309"/>
                  </a:lnTo>
                  <a:lnTo>
                    <a:pt x="308" y="309"/>
                  </a:lnTo>
                  <a:lnTo>
                    <a:pt x="326" y="318"/>
                  </a:lnTo>
                  <a:lnTo>
                    <a:pt x="345" y="318"/>
                  </a:lnTo>
                  <a:lnTo>
                    <a:pt x="426" y="337"/>
                  </a:lnTo>
                  <a:lnTo>
                    <a:pt x="481" y="355"/>
                  </a:lnTo>
                  <a:lnTo>
                    <a:pt x="517" y="373"/>
                  </a:lnTo>
                  <a:lnTo>
                    <a:pt x="535" y="391"/>
                  </a:lnTo>
                  <a:lnTo>
                    <a:pt x="562" y="428"/>
                  </a:lnTo>
                  <a:lnTo>
                    <a:pt x="580" y="464"/>
                  </a:lnTo>
                  <a:lnTo>
                    <a:pt x="580" y="510"/>
                  </a:lnTo>
                  <a:lnTo>
                    <a:pt x="562" y="600"/>
                  </a:lnTo>
                  <a:lnTo>
                    <a:pt x="499" y="691"/>
                  </a:lnTo>
                  <a:lnTo>
                    <a:pt x="408" y="755"/>
                  </a:lnTo>
                  <a:lnTo>
                    <a:pt x="290" y="773"/>
                  </a:lnTo>
                  <a:lnTo>
                    <a:pt x="217" y="773"/>
                  </a:lnTo>
                  <a:lnTo>
                    <a:pt x="154" y="746"/>
                  </a:lnTo>
                  <a:lnTo>
                    <a:pt x="81" y="701"/>
                  </a:lnTo>
                  <a:lnTo>
                    <a:pt x="72" y="710"/>
                  </a:lnTo>
                  <a:lnTo>
                    <a:pt x="63" y="728"/>
                  </a:lnTo>
                  <a:lnTo>
                    <a:pt x="45" y="746"/>
                  </a:lnTo>
                  <a:lnTo>
                    <a:pt x="36" y="764"/>
                  </a:lnTo>
                  <a:lnTo>
                    <a:pt x="27" y="764"/>
                  </a:lnTo>
                  <a:lnTo>
                    <a:pt x="18" y="773"/>
                  </a:lnTo>
                  <a:lnTo>
                    <a:pt x="18" y="773"/>
                  </a:lnTo>
                  <a:lnTo>
                    <a:pt x="9" y="773"/>
                  </a:lnTo>
                  <a:lnTo>
                    <a:pt x="0" y="773"/>
                  </a:lnTo>
                  <a:lnTo>
                    <a:pt x="0" y="764"/>
                  </a:lnTo>
                  <a:lnTo>
                    <a:pt x="0" y="755"/>
                  </a:lnTo>
                  <a:lnTo>
                    <a:pt x="0" y="746"/>
                  </a:lnTo>
                  <a:lnTo>
                    <a:pt x="54" y="528"/>
                  </a:lnTo>
                  <a:lnTo>
                    <a:pt x="54" y="519"/>
                  </a:lnTo>
                  <a:lnTo>
                    <a:pt x="63" y="510"/>
                  </a:lnTo>
                  <a:lnTo>
                    <a:pt x="72" y="510"/>
                  </a:lnTo>
                  <a:lnTo>
                    <a:pt x="81" y="510"/>
                  </a:lnTo>
                  <a:lnTo>
                    <a:pt x="81" y="510"/>
                  </a:lnTo>
                  <a:lnTo>
                    <a:pt x="90" y="519"/>
                  </a:lnTo>
                  <a:lnTo>
                    <a:pt x="90" y="528"/>
                  </a:lnTo>
                  <a:lnTo>
                    <a:pt x="90" y="528"/>
                  </a:lnTo>
                  <a:lnTo>
                    <a:pt x="90" y="564"/>
                  </a:lnTo>
                  <a:lnTo>
                    <a:pt x="81" y="582"/>
                  </a:lnTo>
                  <a:lnTo>
                    <a:pt x="99" y="646"/>
                  </a:lnTo>
                  <a:lnTo>
                    <a:pt x="136" y="691"/>
                  </a:lnTo>
                  <a:lnTo>
                    <a:pt x="181" y="719"/>
                  </a:lnTo>
                  <a:lnTo>
                    <a:pt x="236" y="728"/>
                  </a:lnTo>
                  <a:lnTo>
                    <a:pt x="290" y="737"/>
                  </a:lnTo>
                  <a:lnTo>
                    <a:pt x="381" y="719"/>
                  </a:lnTo>
                  <a:lnTo>
                    <a:pt x="444" y="673"/>
                  </a:lnTo>
                  <a:lnTo>
                    <a:pt x="490" y="610"/>
                  </a:lnTo>
                  <a:lnTo>
                    <a:pt x="508" y="546"/>
                  </a:lnTo>
                  <a:lnTo>
                    <a:pt x="499" y="519"/>
                  </a:lnTo>
                  <a:lnTo>
                    <a:pt x="490" y="491"/>
                  </a:lnTo>
                  <a:lnTo>
                    <a:pt x="481" y="473"/>
                  </a:lnTo>
                  <a:lnTo>
                    <a:pt x="462" y="455"/>
                  </a:lnTo>
                  <a:lnTo>
                    <a:pt x="444" y="446"/>
                  </a:lnTo>
                  <a:lnTo>
                    <a:pt x="426" y="437"/>
                  </a:lnTo>
                  <a:lnTo>
                    <a:pt x="408" y="437"/>
                  </a:lnTo>
                  <a:lnTo>
                    <a:pt x="390" y="428"/>
                  </a:lnTo>
                  <a:lnTo>
                    <a:pt x="363" y="428"/>
                  </a:lnTo>
                  <a:lnTo>
                    <a:pt x="335" y="419"/>
                  </a:lnTo>
                  <a:lnTo>
                    <a:pt x="317" y="409"/>
                  </a:lnTo>
                  <a:lnTo>
                    <a:pt x="227" y="391"/>
                  </a:lnTo>
                  <a:lnTo>
                    <a:pt x="163" y="346"/>
                  </a:lnTo>
                  <a:lnTo>
                    <a:pt x="145" y="309"/>
                  </a:lnTo>
                  <a:lnTo>
                    <a:pt x="136" y="282"/>
                  </a:lnTo>
                  <a:lnTo>
                    <a:pt x="136" y="264"/>
                  </a:lnTo>
                  <a:lnTo>
                    <a:pt x="127" y="246"/>
                  </a:lnTo>
                  <a:lnTo>
                    <a:pt x="154" y="155"/>
                  </a:lnTo>
                  <a:lnTo>
                    <a:pt x="217" y="73"/>
                  </a:lnTo>
                  <a:lnTo>
                    <a:pt x="308" y="18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3" name="Freeform 375"/>
            <p:cNvSpPr>
              <a:spLocks/>
            </p:cNvSpPr>
            <p:nvPr/>
          </p:nvSpPr>
          <p:spPr bwMode="auto">
            <a:xfrm>
              <a:off x="7164" y="6102"/>
              <a:ext cx="1007" cy="1010"/>
            </a:xfrm>
            <a:custGeom>
              <a:avLst/>
              <a:gdLst/>
              <a:ahLst/>
              <a:cxnLst>
                <a:cxn ang="0">
                  <a:pos x="499" y="0"/>
                </a:cxn>
                <a:cxn ang="0">
                  <a:pos x="517" y="0"/>
                </a:cxn>
                <a:cxn ang="0">
                  <a:pos x="526" y="9"/>
                </a:cxn>
                <a:cxn ang="0">
                  <a:pos x="526" y="18"/>
                </a:cxn>
                <a:cxn ang="0">
                  <a:pos x="535" y="37"/>
                </a:cxn>
                <a:cxn ang="0">
                  <a:pos x="535" y="46"/>
                </a:cxn>
                <a:cxn ang="0">
                  <a:pos x="535" y="473"/>
                </a:cxn>
                <a:cxn ang="0">
                  <a:pos x="953" y="473"/>
                </a:cxn>
                <a:cxn ang="0">
                  <a:pos x="971" y="473"/>
                </a:cxn>
                <a:cxn ang="0">
                  <a:pos x="980" y="473"/>
                </a:cxn>
                <a:cxn ang="0">
                  <a:pos x="989" y="473"/>
                </a:cxn>
                <a:cxn ang="0">
                  <a:pos x="998" y="482"/>
                </a:cxn>
                <a:cxn ang="0">
                  <a:pos x="1007" y="501"/>
                </a:cxn>
                <a:cxn ang="0">
                  <a:pos x="998" y="519"/>
                </a:cxn>
                <a:cxn ang="0">
                  <a:pos x="989" y="528"/>
                </a:cxn>
                <a:cxn ang="0">
                  <a:pos x="980" y="528"/>
                </a:cxn>
                <a:cxn ang="0">
                  <a:pos x="971" y="528"/>
                </a:cxn>
                <a:cxn ang="0">
                  <a:pos x="953" y="528"/>
                </a:cxn>
                <a:cxn ang="0">
                  <a:pos x="535" y="528"/>
                </a:cxn>
                <a:cxn ang="0">
                  <a:pos x="535" y="956"/>
                </a:cxn>
                <a:cxn ang="0">
                  <a:pos x="535" y="974"/>
                </a:cxn>
                <a:cxn ang="0">
                  <a:pos x="526" y="983"/>
                </a:cxn>
                <a:cxn ang="0">
                  <a:pos x="526" y="992"/>
                </a:cxn>
                <a:cxn ang="0">
                  <a:pos x="517" y="1001"/>
                </a:cxn>
                <a:cxn ang="0">
                  <a:pos x="499" y="1010"/>
                </a:cxn>
                <a:cxn ang="0">
                  <a:pos x="490" y="1001"/>
                </a:cxn>
                <a:cxn ang="0">
                  <a:pos x="481" y="992"/>
                </a:cxn>
                <a:cxn ang="0">
                  <a:pos x="472" y="983"/>
                </a:cxn>
                <a:cxn ang="0">
                  <a:pos x="472" y="974"/>
                </a:cxn>
                <a:cxn ang="0">
                  <a:pos x="472" y="956"/>
                </a:cxn>
                <a:cxn ang="0">
                  <a:pos x="472" y="528"/>
                </a:cxn>
                <a:cxn ang="0">
                  <a:pos x="45" y="528"/>
                </a:cxn>
                <a:cxn ang="0">
                  <a:pos x="36" y="528"/>
                </a:cxn>
                <a:cxn ang="0">
                  <a:pos x="27" y="528"/>
                </a:cxn>
                <a:cxn ang="0">
                  <a:pos x="9" y="528"/>
                </a:cxn>
                <a:cxn ang="0">
                  <a:pos x="0" y="519"/>
                </a:cxn>
                <a:cxn ang="0">
                  <a:pos x="0" y="501"/>
                </a:cxn>
                <a:cxn ang="0">
                  <a:pos x="0" y="482"/>
                </a:cxn>
                <a:cxn ang="0">
                  <a:pos x="9" y="473"/>
                </a:cxn>
                <a:cxn ang="0">
                  <a:pos x="27" y="473"/>
                </a:cxn>
                <a:cxn ang="0">
                  <a:pos x="36" y="473"/>
                </a:cxn>
                <a:cxn ang="0">
                  <a:pos x="45" y="473"/>
                </a:cxn>
                <a:cxn ang="0">
                  <a:pos x="472" y="473"/>
                </a:cxn>
                <a:cxn ang="0">
                  <a:pos x="472" y="46"/>
                </a:cxn>
                <a:cxn ang="0">
                  <a:pos x="472" y="37"/>
                </a:cxn>
                <a:cxn ang="0">
                  <a:pos x="472" y="18"/>
                </a:cxn>
                <a:cxn ang="0">
                  <a:pos x="481" y="9"/>
                </a:cxn>
                <a:cxn ang="0">
                  <a:pos x="490" y="0"/>
                </a:cxn>
                <a:cxn ang="0">
                  <a:pos x="499" y="0"/>
                </a:cxn>
              </a:cxnLst>
              <a:rect l="0" t="0" r="r" b="b"/>
              <a:pathLst>
                <a:path w="1007" h="1010">
                  <a:moveTo>
                    <a:pt x="499" y="0"/>
                  </a:moveTo>
                  <a:lnTo>
                    <a:pt x="517" y="0"/>
                  </a:lnTo>
                  <a:lnTo>
                    <a:pt x="526" y="9"/>
                  </a:lnTo>
                  <a:lnTo>
                    <a:pt x="526" y="18"/>
                  </a:lnTo>
                  <a:lnTo>
                    <a:pt x="535" y="37"/>
                  </a:lnTo>
                  <a:lnTo>
                    <a:pt x="535" y="46"/>
                  </a:lnTo>
                  <a:lnTo>
                    <a:pt x="535" y="473"/>
                  </a:lnTo>
                  <a:lnTo>
                    <a:pt x="953" y="473"/>
                  </a:lnTo>
                  <a:lnTo>
                    <a:pt x="971" y="473"/>
                  </a:lnTo>
                  <a:lnTo>
                    <a:pt x="980" y="473"/>
                  </a:lnTo>
                  <a:lnTo>
                    <a:pt x="989" y="473"/>
                  </a:lnTo>
                  <a:lnTo>
                    <a:pt x="998" y="482"/>
                  </a:lnTo>
                  <a:lnTo>
                    <a:pt x="1007" y="501"/>
                  </a:lnTo>
                  <a:lnTo>
                    <a:pt x="998" y="519"/>
                  </a:lnTo>
                  <a:lnTo>
                    <a:pt x="989" y="528"/>
                  </a:lnTo>
                  <a:lnTo>
                    <a:pt x="980" y="528"/>
                  </a:lnTo>
                  <a:lnTo>
                    <a:pt x="971" y="528"/>
                  </a:lnTo>
                  <a:lnTo>
                    <a:pt x="953" y="528"/>
                  </a:lnTo>
                  <a:lnTo>
                    <a:pt x="535" y="528"/>
                  </a:lnTo>
                  <a:lnTo>
                    <a:pt x="535" y="956"/>
                  </a:lnTo>
                  <a:lnTo>
                    <a:pt x="535" y="974"/>
                  </a:lnTo>
                  <a:lnTo>
                    <a:pt x="526" y="983"/>
                  </a:lnTo>
                  <a:lnTo>
                    <a:pt x="526" y="992"/>
                  </a:lnTo>
                  <a:lnTo>
                    <a:pt x="517" y="1001"/>
                  </a:lnTo>
                  <a:lnTo>
                    <a:pt x="499" y="1010"/>
                  </a:lnTo>
                  <a:lnTo>
                    <a:pt x="490" y="1001"/>
                  </a:lnTo>
                  <a:lnTo>
                    <a:pt x="481" y="992"/>
                  </a:lnTo>
                  <a:lnTo>
                    <a:pt x="472" y="983"/>
                  </a:lnTo>
                  <a:lnTo>
                    <a:pt x="472" y="974"/>
                  </a:lnTo>
                  <a:lnTo>
                    <a:pt x="472" y="956"/>
                  </a:lnTo>
                  <a:lnTo>
                    <a:pt x="472" y="528"/>
                  </a:lnTo>
                  <a:lnTo>
                    <a:pt x="45" y="528"/>
                  </a:lnTo>
                  <a:lnTo>
                    <a:pt x="36" y="528"/>
                  </a:lnTo>
                  <a:lnTo>
                    <a:pt x="27" y="528"/>
                  </a:lnTo>
                  <a:lnTo>
                    <a:pt x="9" y="528"/>
                  </a:lnTo>
                  <a:lnTo>
                    <a:pt x="0" y="519"/>
                  </a:lnTo>
                  <a:lnTo>
                    <a:pt x="0" y="501"/>
                  </a:lnTo>
                  <a:lnTo>
                    <a:pt x="0" y="482"/>
                  </a:lnTo>
                  <a:lnTo>
                    <a:pt x="9" y="473"/>
                  </a:lnTo>
                  <a:lnTo>
                    <a:pt x="27" y="473"/>
                  </a:lnTo>
                  <a:lnTo>
                    <a:pt x="36" y="473"/>
                  </a:lnTo>
                  <a:lnTo>
                    <a:pt x="45" y="473"/>
                  </a:lnTo>
                  <a:lnTo>
                    <a:pt x="472" y="473"/>
                  </a:lnTo>
                  <a:lnTo>
                    <a:pt x="472" y="46"/>
                  </a:lnTo>
                  <a:lnTo>
                    <a:pt x="472" y="37"/>
                  </a:lnTo>
                  <a:lnTo>
                    <a:pt x="472" y="18"/>
                  </a:lnTo>
                  <a:lnTo>
                    <a:pt x="481" y="9"/>
                  </a:lnTo>
                  <a:lnTo>
                    <a:pt x="490" y="0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4" name="Freeform 376"/>
            <p:cNvSpPr>
              <a:spLocks/>
            </p:cNvSpPr>
            <p:nvPr/>
          </p:nvSpPr>
          <p:spPr bwMode="auto">
            <a:xfrm>
              <a:off x="8670" y="5911"/>
              <a:ext cx="1071" cy="1101"/>
            </a:xfrm>
            <a:custGeom>
              <a:avLst/>
              <a:gdLst/>
              <a:ahLst/>
              <a:cxnLst>
                <a:cxn ang="0">
                  <a:pos x="763" y="18"/>
                </a:cxn>
                <a:cxn ang="0">
                  <a:pos x="881" y="82"/>
                </a:cxn>
                <a:cxn ang="0">
                  <a:pos x="926" y="137"/>
                </a:cxn>
                <a:cxn ang="0">
                  <a:pos x="1044" y="9"/>
                </a:cxn>
                <a:cxn ang="0">
                  <a:pos x="1053" y="0"/>
                </a:cxn>
                <a:cxn ang="0">
                  <a:pos x="1062" y="9"/>
                </a:cxn>
                <a:cxn ang="0">
                  <a:pos x="1071" y="18"/>
                </a:cxn>
                <a:cxn ang="0">
                  <a:pos x="980" y="401"/>
                </a:cxn>
                <a:cxn ang="0">
                  <a:pos x="971" y="428"/>
                </a:cxn>
                <a:cxn ang="0">
                  <a:pos x="944" y="437"/>
                </a:cxn>
                <a:cxn ang="0">
                  <a:pos x="935" y="437"/>
                </a:cxn>
                <a:cxn ang="0">
                  <a:pos x="926" y="419"/>
                </a:cxn>
                <a:cxn ang="0">
                  <a:pos x="926" y="401"/>
                </a:cxn>
                <a:cxn ang="0">
                  <a:pos x="935" y="373"/>
                </a:cxn>
                <a:cxn ang="0">
                  <a:pos x="917" y="219"/>
                </a:cxn>
                <a:cxn ang="0">
                  <a:pos x="790" y="73"/>
                </a:cxn>
                <a:cxn ang="0">
                  <a:pos x="554" y="73"/>
                </a:cxn>
                <a:cxn ang="0">
                  <a:pos x="318" y="237"/>
                </a:cxn>
                <a:cxn ang="0">
                  <a:pos x="173" y="519"/>
                </a:cxn>
                <a:cxn ang="0">
                  <a:pos x="136" y="746"/>
                </a:cxn>
                <a:cxn ang="0">
                  <a:pos x="182" y="928"/>
                </a:cxn>
                <a:cxn ang="0">
                  <a:pos x="291" y="1028"/>
                </a:cxn>
                <a:cxn ang="0">
                  <a:pos x="436" y="1056"/>
                </a:cxn>
                <a:cxn ang="0">
                  <a:pos x="608" y="1010"/>
                </a:cxn>
                <a:cxn ang="0">
                  <a:pos x="790" y="855"/>
                </a:cxn>
                <a:cxn ang="0">
                  <a:pos x="862" y="710"/>
                </a:cxn>
                <a:cxn ang="0">
                  <a:pos x="871" y="692"/>
                </a:cxn>
                <a:cxn ang="0">
                  <a:pos x="890" y="692"/>
                </a:cxn>
                <a:cxn ang="0">
                  <a:pos x="899" y="701"/>
                </a:cxn>
                <a:cxn ang="0">
                  <a:pos x="890" y="737"/>
                </a:cxn>
                <a:cxn ang="0">
                  <a:pos x="817" y="883"/>
                </a:cxn>
                <a:cxn ang="0">
                  <a:pos x="645" y="1037"/>
                </a:cxn>
                <a:cxn ang="0">
                  <a:pos x="409" y="1101"/>
                </a:cxn>
                <a:cxn ang="0">
                  <a:pos x="164" y="1028"/>
                </a:cxn>
                <a:cxn ang="0">
                  <a:pos x="18" y="828"/>
                </a:cxn>
                <a:cxn ang="0">
                  <a:pos x="27" y="519"/>
                </a:cxn>
                <a:cxn ang="0">
                  <a:pos x="209" y="219"/>
                </a:cxn>
                <a:cxn ang="0">
                  <a:pos x="508" y="28"/>
                </a:cxn>
              </a:cxnLst>
              <a:rect l="0" t="0" r="r" b="b"/>
              <a:pathLst>
                <a:path w="1071" h="1101">
                  <a:moveTo>
                    <a:pt x="672" y="0"/>
                  </a:moveTo>
                  <a:lnTo>
                    <a:pt x="763" y="18"/>
                  </a:lnTo>
                  <a:lnTo>
                    <a:pt x="835" y="46"/>
                  </a:lnTo>
                  <a:lnTo>
                    <a:pt x="881" y="82"/>
                  </a:lnTo>
                  <a:lnTo>
                    <a:pt x="908" y="119"/>
                  </a:lnTo>
                  <a:lnTo>
                    <a:pt x="926" y="137"/>
                  </a:lnTo>
                  <a:lnTo>
                    <a:pt x="1035" y="18"/>
                  </a:lnTo>
                  <a:lnTo>
                    <a:pt x="1044" y="9"/>
                  </a:lnTo>
                  <a:lnTo>
                    <a:pt x="1044" y="9"/>
                  </a:lnTo>
                  <a:lnTo>
                    <a:pt x="1053" y="0"/>
                  </a:lnTo>
                  <a:lnTo>
                    <a:pt x="1053" y="0"/>
                  </a:lnTo>
                  <a:lnTo>
                    <a:pt x="1062" y="9"/>
                  </a:lnTo>
                  <a:lnTo>
                    <a:pt x="1071" y="9"/>
                  </a:lnTo>
                  <a:lnTo>
                    <a:pt x="1071" y="18"/>
                  </a:lnTo>
                  <a:lnTo>
                    <a:pt x="1071" y="18"/>
                  </a:lnTo>
                  <a:lnTo>
                    <a:pt x="980" y="401"/>
                  </a:lnTo>
                  <a:lnTo>
                    <a:pt x="971" y="419"/>
                  </a:lnTo>
                  <a:lnTo>
                    <a:pt x="971" y="428"/>
                  </a:lnTo>
                  <a:lnTo>
                    <a:pt x="962" y="437"/>
                  </a:lnTo>
                  <a:lnTo>
                    <a:pt x="944" y="437"/>
                  </a:lnTo>
                  <a:lnTo>
                    <a:pt x="944" y="437"/>
                  </a:lnTo>
                  <a:lnTo>
                    <a:pt x="935" y="437"/>
                  </a:lnTo>
                  <a:lnTo>
                    <a:pt x="926" y="428"/>
                  </a:lnTo>
                  <a:lnTo>
                    <a:pt x="926" y="419"/>
                  </a:lnTo>
                  <a:lnTo>
                    <a:pt x="926" y="410"/>
                  </a:lnTo>
                  <a:lnTo>
                    <a:pt x="926" y="401"/>
                  </a:lnTo>
                  <a:lnTo>
                    <a:pt x="926" y="391"/>
                  </a:lnTo>
                  <a:lnTo>
                    <a:pt x="935" y="373"/>
                  </a:lnTo>
                  <a:lnTo>
                    <a:pt x="935" y="346"/>
                  </a:lnTo>
                  <a:lnTo>
                    <a:pt x="917" y="219"/>
                  </a:lnTo>
                  <a:lnTo>
                    <a:pt x="862" y="128"/>
                  </a:lnTo>
                  <a:lnTo>
                    <a:pt x="790" y="73"/>
                  </a:lnTo>
                  <a:lnTo>
                    <a:pt x="690" y="46"/>
                  </a:lnTo>
                  <a:lnTo>
                    <a:pt x="554" y="73"/>
                  </a:lnTo>
                  <a:lnTo>
                    <a:pt x="427" y="137"/>
                  </a:lnTo>
                  <a:lnTo>
                    <a:pt x="318" y="237"/>
                  </a:lnTo>
                  <a:lnTo>
                    <a:pt x="227" y="373"/>
                  </a:lnTo>
                  <a:lnTo>
                    <a:pt x="173" y="519"/>
                  </a:lnTo>
                  <a:lnTo>
                    <a:pt x="145" y="655"/>
                  </a:lnTo>
                  <a:lnTo>
                    <a:pt x="136" y="746"/>
                  </a:lnTo>
                  <a:lnTo>
                    <a:pt x="145" y="846"/>
                  </a:lnTo>
                  <a:lnTo>
                    <a:pt x="182" y="928"/>
                  </a:lnTo>
                  <a:lnTo>
                    <a:pt x="236" y="992"/>
                  </a:lnTo>
                  <a:lnTo>
                    <a:pt x="291" y="1028"/>
                  </a:lnTo>
                  <a:lnTo>
                    <a:pt x="363" y="1047"/>
                  </a:lnTo>
                  <a:lnTo>
                    <a:pt x="436" y="1056"/>
                  </a:lnTo>
                  <a:lnTo>
                    <a:pt x="518" y="1047"/>
                  </a:lnTo>
                  <a:lnTo>
                    <a:pt x="608" y="1010"/>
                  </a:lnTo>
                  <a:lnTo>
                    <a:pt x="708" y="946"/>
                  </a:lnTo>
                  <a:lnTo>
                    <a:pt x="790" y="855"/>
                  </a:lnTo>
                  <a:lnTo>
                    <a:pt x="844" y="774"/>
                  </a:lnTo>
                  <a:lnTo>
                    <a:pt x="862" y="710"/>
                  </a:lnTo>
                  <a:lnTo>
                    <a:pt x="862" y="701"/>
                  </a:lnTo>
                  <a:lnTo>
                    <a:pt x="871" y="692"/>
                  </a:lnTo>
                  <a:lnTo>
                    <a:pt x="881" y="692"/>
                  </a:lnTo>
                  <a:lnTo>
                    <a:pt x="890" y="692"/>
                  </a:lnTo>
                  <a:lnTo>
                    <a:pt x="890" y="692"/>
                  </a:lnTo>
                  <a:lnTo>
                    <a:pt x="899" y="701"/>
                  </a:lnTo>
                  <a:lnTo>
                    <a:pt x="899" y="710"/>
                  </a:lnTo>
                  <a:lnTo>
                    <a:pt x="890" y="737"/>
                  </a:lnTo>
                  <a:lnTo>
                    <a:pt x="871" y="792"/>
                  </a:lnTo>
                  <a:lnTo>
                    <a:pt x="817" y="883"/>
                  </a:lnTo>
                  <a:lnTo>
                    <a:pt x="735" y="974"/>
                  </a:lnTo>
                  <a:lnTo>
                    <a:pt x="645" y="1037"/>
                  </a:lnTo>
                  <a:lnTo>
                    <a:pt x="536" y="1083"/>
                  </a:lnTo>
                  <a:lnTo>
                    <a:pt x="409" y="1101"/>
                  </a:lnTo>
                  <a:lnTo>
                    <a:pt x="273" y="1083"/>
                  </a:lnTo>
                  <a:lnTo>
                    <a:pt x="164" y="1028"/>
                  </a:lnTo>
                  <a:lnTo>
                    <a:pt x="73" y="946"/>
                  </a:lnTo>
                  <a:lnTo>
                    <a:pt x="18" y="828"/>
                  </a:lnTo>
                  <a:lnTo>
                    <a:pt x="0" y="692"/>
                  </a:lnTo>
                  <a:lnTo>
                    <a:pt x="27" y="519"/>
                  </a:lnTo>
                  <a:lnTo>
                    <a:pt x="100" y="355"/>
                  </a:lnTo>
                  <a:lnTo>
                    <a:pt x="209" y="219"/>
                  </a:lnTo>
                  <a:lnTo>
                    <a:pt x="345" y="100"/>
                  </a:lnTo>
                  <a:lnTo>
                    <a:pt x="508" y="28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5" name="Freeform 377"/>
            <p:cNvSpPr>
              <a:spLocks noEditPoints="1"/>
            </p:cNvSpPr>
            <p:nvPr/>
          </p:nvSpPr>
          <p:spPr bwMode="auto">
            <a:xfrm>
              <a:off x="9750" y="6448"/>
              <a:ext cx="681" cy="773"/>
            </a:xfrm>
            <a:custGeom>
              <a:avLst/>
              <a:gdLst/>
              <a:ahLst/>
              <a:cxnLst>
                <a:cxn ang="0">
                  <a:pos x="681" y="18"/>
                </a:cxn>
                <a:cxn ang="0">
                  <a:pos x="681" y="18"/>
                </a:cxn>
                <a:cxn ang="0">
                  <a:pos x="481" y="9"/>
                </a:cxn>
                <a:cxn ang="0">
                  <a:pos x="590" y="73"/>
                </a:cxn>
                <a:cxn ang="0">
                  <a:pos x="654" y="9"/>
                </a:cxn>
                <a:cxn ang="0">
                  <a:pos x="663" y="0"/>
                </a:cxn>
                <a:cxn ang="0">
                  <a:pos x="672" y="0"/>
                </a:cxn>
                <a:cxn ang="0">
                  <a:pos x="681" y="18"/>
                </a:cxn>
                <a:cxn ang="0">
                  <a:pos x="617" y="255"/>
                </a:cxn>
                <a:cxn ang="0">
                  <a:pos x="599" y="264"/>
                </a:cxn>
                <a:cxn ang="0">
                  <a:pos x="590" y="264"/>
                </a:cxn>
                <a:cxn ang="0">
                  <a:pos x="581" y="237"/>
                </a:cxn>
                <a:cxn ang="0">
                  <a:pos x="590" y="200"/>
                </a:cxn>
                <a:cxn ang="0">
                  <a:pos x="545" y="82"/>
                </a:cxn>
                <a:cxn ang="0">
                  <a:pos x="418" y="36"/>
                </a:cxn>
                <a:cxn ang="0">
                  <a:pos x="236" y="118"/>
                </a:cxn>
                <a:cxn ang="0">
                  <a:pos x="218" y="237"/>
                </a:cxn>
                <a:cxn ang="0">
                  <a:pos x="245" y="282"/>
                </a:cxn>
                <a:cxn ang="0">
                  <a:pos x="282" y="300"/>
                </a:cxn>
                <a:cxn ang="0">
                  <a:pos x="309" y="309"/>
                </a:cxn>
                <a:cxn ang="0">
                  <a:pos x="345" y="318"/>
                </a:cxn>
                <a:cxn ang="0">
                  <a:pos x="481" y="355"/>
                </a:cxn>
                <a:cxn ang="0">
                  <a:pos x="545" y="391"/>
                </a:cxn>
                <a:cxn ang="0">
                  <a:pos x="581" y="464"/>
                </a:cxn>
                <a:cxn ang="0">
                  <a:pos x="563" y="600"/>
                </a:cxn>
                <a:cxn ang="0">
                  <a:pos x="409" y="755"/>
                </a:cxn>
                <a:cxn ang="0">
                  <a:pos x="227" y="773"/>
                </a:cxn>
                <a:cxn ang="0">
                  <a:pos x="91" y="701"/>
                </a:cxn>
                <a:cxn ang="0">
                  <a:pos x="64" y="728"/>
                </a:cxn>
                <a:cxn ang="0">
                  <a:pos x="36" y="764"/>
                </a:cxn>
                <a:cxn ang="0">
                  <a:pos x="18" y="773"/>
                </a:cxn>
                <a:cxn ang="0">
                  <a:pos x="18" y="773"/>
                </a:cxn>
                <a:cxn ang="0">
                  <a:pos x="0" y="764"/>
                </a:cxn>
                <a:cxn ang="0">
                  <a:pos x="0" y="746"/>
                </a:cxn>
                <a:cxn ang="0">
                  <a:pos x="64" y="519"/>
                </a:cxn>
                <a:cxn ang="0">
                  <a:pos x="82" y="510"/>
                </a:cxn>
                <a:cxn ang="0">
                  <a:pos x="91" y="510"/>
                </a:cxn>
                <a:cxn ang="0">
                  <a:pos x="91" y="528"/>
                </a:cxn>
                <a:cxn ang="0">
                  <a:pos x="91" y="564"/>
                </a:cxn>
                <a:cxn ang="0">
                  <a:pos x="100" y="646"/>
                </a:cxn>
                <a:cxn ang="0">
                  <a:pos x="182" y="719"/>
                </a:cxn>
                <a:cxn ang="0">
                  <a:pos x="291" y="737"/>
                </a:cxn>
                <a:cxn ang="0">
                  <a:pos x="445" y="673"/>
                </a:cxn>
                <a:cxn ang="0">
                  <a:pos x="508" y="546"/>
                </a:cxn>
                <a:cxn ang="0">
                  <a:pos x="490" y="491"/>
                </a:cxn>
                <a:cxn ang="0">
                  <a:pos x="463" y="455"/>
                </a:cxn>
                <a:cxn ang="0">
                  <a:pos x="427" y="437"/>
                </a:cxn>
                <a:cxn ang="0">
                  <a:pos x="390" y="428"/>
                </a:cxn>
                <a:cxn ang="0">
                  <a:pos x="336" y="419"/>
                </a:cxn>
                <a:cxn ang="0">
                  <a:pos x="227" y="391"/>
                </a:cxn>
                <a:cxn ang="0">
                  <a:pos x="145" y="309"/>
                </a:cxn>
                <a:cxn ang="0">
                  <a:pos x="136" y="264"/>
                </a:cxn>
                <a:cxn ang="0">
                  <a:pos x="154" y="155"/>
                </a:cxn>
                <a:cxn ang="0">
                  <a:pos x="309" y="18"/>
                </a:cxn>
              </a:cxnLst>
              <a:rect l="0" t="0" r="r" b="b"/>
              <a:pathLst>
                <a:path w="681" h="773">
                  <a:moveTo>
                    <a:pt x="681" y="18"/>
                  </a:moveTo>
                  <a:lnTo>
                    <a:pt x="681" y="18"/>
                  </a:lnTo>
                  <a:lnTo>
                    <a:pt x="681" y="18"/>
                  </a:lnTo>
                  <a:lnTo>
                    <a:pt x="681" y="18"/>
                  </a:lnTo>
                  <a:close/>
                  <a:moveTo>
                    <a:pt x="418" y="0"/>
                  </a:moveTo>
                  <a:lnTo>
                    <a:pt x="481" y="9"/>
                  </a:lnTo>
                  <a:lnTo>
                    <a:pt x="545" y="27"/>
                  </a:lnTo>
                  <a:lnTo>
                    <a:pt x="590" y="73"/>
                  </a:lnTo>
                  <a:lnTo>
                    <a:pt x="645" y="18"/>
                  </a:lnTo>
                  <a:lnTo>
                    <a:pt x="654" y="9"/>
                  </a:lnTo>
                  <a:lnTo>
                    <a:pt x="654" y="0"/>
                  </a:lnTo>
                  <a:lnTo>
                    <a:pt x="663" y="0"/>
                  </a:lnTo>
                  <a:lnTo>
                    <a:pt x="663" y="0"/>
                  </a:lnTo>
                  <a:lnTo>
                    <a:pt x="672" y="0"/>
                  </a:lnTo>
                  <a:lnTo>
                    <a:pt x="681" y="9"/>
                  </a:lnTo>
                  <a:lnTo>
                    <a:pt x="681" y="18"/>
                  </a:lnTo>
                  <a:lnTo>
                    <a:pt x="626" y="237"/>
                  </a:lnTo>
                  <a:lnTo>
                    <a:pt x="617" y="255"/>
                  </a:lnTo>
                  <a:lnTo>
                    <a:pt x="617" y="264"/>
                  </a:lnTo>
                  <a:lnTo>
                    <a:pt x="599" y="264"/>
                  </a:lnTo>
                  <a:lnTo>
                    <a:pt x="590" y="264"/>
                  </a:lnTo>
                  <a:lnTo>
                    <a:pt x="590" y="264"/>
                  </a:lnTo>
                  <a:lnTo>
                    <a:pt x="581" y="255"/>
                  </a:lnTo>
                  <a:lnTo>
                    <a:pt x="581" y="237"/>
                  </a:lnTo>
                  <a:lnTo>
                    <a:pt x="590" y="218"/>
                  </a:lnTo>
                  <a:lnTo>
                    <a:pt x="590" y="200"/>
                  </a:lnTo>
                  <a:lnTo>
                    <a:pt x="581" y="136"/>
                  </a:lnTo>
                  <a:lnTo>
                    <a:pt x="545" y="82"/>
                  </a:lnTo>
                  <a:lnTo>
                    <a:pt x="490" y="46"/>
                  </a:lnTo>
                  <a:lnTo>
                    <a:pt x="418" y="36"/>
                  </a:lnTo>
                  <a:lnTo>
                    <a:pt x="318" y="64"/>
                  </a:lnTo>
                  <a:lnTo>
                    <a:pt x="236" y="118"/>
                  </a:lnTo>
                  <a:lnTo>
                    <a:pt x="209" y="209"/>
                  </a:lnTo>
                  <a:lnTo>
                    <a:pt x="218" y="237"/>
                  </a:lnTo>
                  <a:lnTo>
                    <a:pt x="227" y="264"/>
                  </a:lnTo>
                  <a:lnTo>
                    <a:pt x="245" y="282"/>
                  </a:lnTo>
                  <a:lnTo>
                    <a:pt x="263" y="291"/>
                  </a:lnTo>
                  <a:lnTo>
                    <a:pt x="282" y="300"/>
                  </a:lnTo>
                  <a:lnTo>
                    <a:pt x="291" y="309"/>
                  </a:lnTo>
                  <a:lnTo>
                    <a:pt x="309" y="309"/>
                  </a:lnTo>
                  <a:lnTo>
                    <a:pt x="327" y="318"/>
                  </a:lnTo>
                  <a:lnTo>
                    <a:pt x="345" y="318"/>
                  </a:lnTo>
                  <a:lnTo>
                    <a:pt x="436" y="337"/>
                  </a:lnTo>
                  <a:lnTo>
                    <a:pt x="481" y="355"/>
                  </a:lnTo>
                  <a:lnTo>
                    <a:pt x="517" y="373"/>
                  </a:lnTo>
                  <a:lnTo>
                    <a:pt x="545" y="391"/>
                  </a:lnTo>
                  <a:lnTo>
                    <a:pt x="563" y="428"/>
                  </a:lnTo>
                  <a:lnTo>
                    <a:pt x="581" y="464"/>
                  </a:lnTo>
                  <a:lnTo>
                    <a:pt x="581" y="510"/>
                  </a:lnTo>
                  <a:lnTo>
                    <a:pt x="563" y="600"/>
                  </a:lnTo>
                  <a:lnTo>
                    <a:pt x="499" y="691"/>
                  </a:lnTo>
                  <a:lnTo>
                    <a:pt x="409" y="755"/>
                  </a:lnTo>
                  <a:lnTo>
                    <a:pt x="291" y="773"/>
                  </a:lnTo>
                  <a:lnTo>
                    <a:pt x="227" y="773"/>
                  </a:lnTo>
                  <a:lnTo>
                    <a:pt x="154" y="746"/>
                  </a:lnTo>
                  <a:lnTo>
                    <a:pt x="91" y="701"/>
                  </a:lnTo>
                  <a:lnTo>
                    <a:pt x="73" y="710"/>
                  </a:lnTo>
                  <a:lnTo>
                    <a:pt x="64" y="728"/>
                  </a:lnTo>
                  <a:lnTo>
                    <a:pt x="46" y="746"/>
                  </a:lnTo>
                  <a:lnTo>
                    <a:pt x="36" y="764"/>
                  </a:lnTo>
                  <a:lnTo>
                    <a:pt x="27" y="764"/>
                  </a:lnTo>
                  <a:lnTo>
                    <a:pt x="18" y="773"/>
                  </a:lnTo>
                  <a:lnTo>
                    <a:pt x="18" y="773"/>
                  </a:lnTo>
                  <a:lnTo>
                    <a:pt x="18" y="773"/>
                  </a:lnTo>
                  <a:lnTo>
                    <a:pt x="0" y="773"/>
                  </a:lnTo>
                  <a:lnTo>
                    <a:pt x="0" y="764"/>
                  </a:lnTo>
                  <a:lnTo>
                    <a:pt x="0" y="755"/>
                  </a:lnTo>
                  <a:lnTo>
                    <a:pt x="0" y="746"/>
                  </a:lnTo>
                  <a:lnTo>
                    <a:pt x="55" y="528"/>
                  </a:lnTo>
                  <a:lnTo>
                    <a:pt x="64" y="519"/>
                  </a:lnTo>
                  <a:lnTo>
                    <a:pt x="64" y="510"/>
                  </a:lnTo>
                  <a:lnTo>
                    <a:pt x="82" y="510"/>
                  </a:lnTo>
                  <a:lnTo>
                    <a:pt x="82" y="510"/>
                  </a:lnTo>
                  <a:lnTo>
                    <a:pt x="91" y="510"/>
                  </a:lnTo>
                  <a:lnTo>
                    <a:pt x="91" y="519"/>
                  </a:lnTo>
                  <a:lnTo>
                    <a:pt x="91" y="528"/>
                  </a:lnTo>
                  <a:lnTo>
                    <a:pt x="91" y="528"/>
                  </a:lnTo>
                  <a:lnTo>
                    <a:pt x="91" y="564"/>
                  </a:lnTo>
                  <a:lnTo>
                    <a:pt x="91" y="582"/>
                  </a:lnTo>
                  <a:lnTo>
                    <a:pt x="100" y="646"/>
                  </a:lnTo>
                  <a:lnTo>
                    <a:pt x="136" y="691"/>
                  </a:lnTo>
                  <a:lnTo>
                    <a:pt x="182" y="719"/>
                  </a:lnTo>
                  <a:lnTo>
                    <a:pt x="236" y="728"/>
                  </a:lnTo>
                  <a:lnTo>
                    <a:pt x="291" y="737"/>
                  </a:lnTo>
                  <a:lnTo>
                    <a:pt x="381" y="719"/>
                  </a:lnTo>
                  <a:lnTo>
                    <a:pt x="445" y="673"/>
                  </a:lnTo>
                  <a:lnTo>
                    <a:pt x="490" y="610"/>
                  </a:lnTo>
                  <a:lnTo>
                    <a:pt x="508" y="546"/>
                  </a:lnTo>
                  <a:lnTo>
                    <a:pt x="508" y="519"/>
                  </a:lnTo>
                  <a:lnTo>
                    <a:pt x="490" y="491"/>
                  </a:lnTo>
                  <a:lnTo>
                    <a:pt x="481" y="473"/>
                  </a:lnTo>
                  <a:lnTo>
                    <a:pt x="463" y="455"/>
                  </a:lnTo>
                  <a:lnTo>
                    <a:pt x="445" y="446"/>
                  </a:lnTo>
                  <a:lnTo>
                    <a:pt x="427" y="437"/>
                  </a:lnTo>
                  <a:lnTo>
                    <a:pt x="409" y="437"/>
                  </a:lnTo>
                  <a:lnTo>
                    <a:pt x="390" y="428"/>
                  </a:lnTo>
                  <a:lnTo>
                    <a:pt x="363" y="428"/>
                  </a:lnTo>
                  <a:lnTo>
                    <a:pt x="336" y="419"/>
                  </a:lnTo>
                  <a:lnTo>
                    <a:pt x="318" y="409"/>
                  </a:lnTo>
                  <a:lnTo>
                    <a:pt x="227" y="391"/>
                  </a:lnTo>
                  <a:lnTo>
                    <a:pt x="173" y="346"/>
                  </a:lnTo>
                  <a:lnTo>
                    <a:pt x="145" y="309"/>
                  </a:lnTo>
                  <a:lnTo>
                    <a:pt x="136" y="282"/>
                  </a:lnTo>
                  <a:lnTo>
                    <a:pt x="136" y="264"/>
                  </a:lnTo>
                  <a:lnTo>
                    <a:pt x="136" y="246"/>
                  </a:lnTo>
                  <a:lnTo>
                    <a:pt x="154" y="155"/>
                  </a:lnTo>
                  <a:lnTo>
                    <a:pt x="218" y="73"/>
                  </a:lnTo>
                  <a:lnTo>
                    <a:pt x="309" y="18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6" name="Freeform 378"/>
            <p:cNvSpPr>
              <a:spLocks/>
            </p:cNvSpPr>
            <p:nvPr/>
          </p:nvSpPr>
          <p:spPr bwMode="auto">
            <a:xfrm>
              <a:off x="10512" y="6475"/>
              <a:ext cx="808" cy="728"/>
            </a:xfrm>
            <a:custGeom>
              <a:avLst/>
              <a:gdLst/>
              <a:ahLst/>
              <a:cxnLst>
                <a:cxn ang="0">
                  <a:pos x="772" y="0"/>
                </a:cxn>
                <a:cxn ang="0">
                  <a:pos x="799" y="9"/>
                </a:cxn>
                <a:cxn ang="0">
                  <a:pos x="772" y="219"/>
                </a:cxn>
                <a:cxn ang="0">
                  <a:pos x="763" y="246"/>
                </a:cxn>
                <a:cxn ang="0">
                  <a:pos x="745" y="246"/>
                </a:cxn>
                <a:cxn ang="0">
                  <a:pos x="745" y="219"/>
                </a:cxn>
                <a:cxn ang="0">
                  <a:pos x="745" y="173"/>
                </a:cxn>
                <a:cxn ang="0">
                  <a:pos x="745" y="146"/>
                </a:cxn>
                <a:cxn ang="0">
                  <a:pos x="745" y="109"/>
                </a:cxn>
                <a:cxn ang="0">
                  <a:pos x="736" y="73"/>
                </a:cxn>
                <a:cxn ang="0">
                  <a:pos x="699" y="46"/>
                </a:cxn>
                <a:cxn ang="0">
                  <a:pos x="654" y="46"/>
                </a:cxn>
                <a:cxn ang="0">
                  <a:pos x="572" y="37"/>
                </a:cxn>
                <a:cxn ang="0">
                  <a:pos x="536" y="37"/>
                </a:cxn>
                <a:cxn ang="0">
                  <a:pos x="509" y="46"/>
                </a:cxn>
                <a:cxn ang="0">
                  <a:pos x="491" y="46"/>
                </a:cxn>
                <a:cxn ang="0">
                  <a:pos x="481" y="82"/>
                </a:cxn>
                <a:cxn ang="0">
                  <a:pos x="336" y="637"/>
                </a:cxn>
                <a:cxn ang="0">
                  <a:pos x="336" y="655"/>
                </a:cxn>
                <a:cxn ang="0">
                  <a:pos x="336" y="674"/>
                </a:cxn>
                <a:cxn ang="0">
                  <a:pos x="354" y="683"/>
                </a:cxn>
                <a:cxn ang="0">
                  <a:pos x="400" y="683"/>
                </a:cxn>
                <a:cxn ang="0">
                  <a:pos x="463" y="692"/>
                </a:cxn>
                <a:cxn ang="0">
                  <a:pos x="481" y="701"/>
                </a:cxn>
                <a:cxn ang="0">
                  <a:pos x="472" y="719"/>
                </a:cxn>
                <a:cxn ang="0">
                  <a:pos x="454" y="728"/>
                </a:cxn>
                <a:cxn ang="0">
                  <a:pos x="363" y="719"/>
                </a:cxn>
                <a:cxn ang="0">
                  <a:pos x="264" y="719"/>
                </a:cxn>
                <a:cxn ang="0">
                  <a:pos x="82" y="728"/>
                </a:cxn>
                <a:cxn ang="0">
                  <a:pos x="64" y="719"/>
                </a:cxn>
                <a:cxn ang="0">
                  <a:pos x="64" y="701"/>
                </a:cxn>
                <a:cxn ang="0">
                  <a:pos x="91" y="692"/>
                </a:cxn>
                <a:cxn ang="0">
                  <a:pos x="155" y="683"/>
                </a:cxn>
                <a:cxn ang="0">
                  <a:pos x="209" y="683"/>
                </a:cxn>
                <a:cxn ang="0">
                  <a:pos x="227" y="664"/>
                </a:cxn>
                <a:cxn ang="0">
                  <a:pos x="236" y="637"/>
                </a:cxn>
                <a:cxn ang="0">
                  <a:pos x="382" y="64"/>
                </a:cxn>
                <a:cxn ang="0">
                  <a:pos x="382" y="55"/>
                </a:cxn>
                <a:cxn ang="0">
                  <a:pos x="382" y="46"/>
                </a:cxn>
                <a:cxn ang="0">
                  <a:pos x="354" y="37"/>
                </a:cxn>
                <a:cxn ang="0">
                  <a:pos x="209" y="46"/>
                </a:cxn>
                <a:cxn ang="0">
                  <a:pos x="91" y="119"/>
                </a:cxn>
                <a:cxn ang="0">
                  <a:pos x="37" y="237"/>
                </a:cxn>
                <a:cxn ang="0">
                  <a:pos x="19" y="246"/>
                </a:cxn>
                <a:cxn ang="0">
                  <a:pos x="10" y="237"/>
                </a:cxn>
                <a:cxn ang="0">
                  <a:pos x="10" y="228"/>
                </a:cxn>
                <a:cxn ang="0">
                  <a:pos x="82" y="28"/>
                </a:cxn>
                <a:cxn ang="0">
                  <a:pos x="91" y="0"/>
                </a:cxn>
              </a:cxnLst>
              <a:rect l="0" t="0" r="r" b="b"/>
              <a:pathLst>
                <a:path w="808" h="728">
                  <a:moveTo>
                    <a:pt x="109" y="0"/>
                  </a:moveTo>
                  <a:lnTo>
                    <a:pt x="772" y="0"/>
                  </a:lnTo>
                  <a:lnTo>
                    <a:pt x="790" y="0"/>
                  </a:lnTo>
                  <a:lnTo>
                    <a:pt x="799" y="9"/>
                  </a:lnTo>
                  <a:lnTo>
                    <a:pt x="808" y="19"/>
                  </a:lnTo>
                  <a:lnTo>
                    <a:pt x="772" y="219"/>
                  </a:lnTo>
                  <a:lnTo>
                    <a:pt x="772" y="237"/>
                  </a:lnTo>
                  <a:lnTo>
                    <a:pt x="763" y="246"/>
                  </a:lnTo>
                  <a:lnTo>
                    <a:pt x="754" y="246"/>
                  </a:lnTo>
                  <a:lnTo>
                    <a:pt x="745" y="246"/>
                  </a:lnTo>
                  <a:lnTo>
                    <a:pt x="736" y="237"/>
                  </a:lnTo>
                  <a:lnTo>
                    <a:pt x="745" y="219"/>
                  </a:lnTo>
                  <a:lnTo>
                    <a:pt x="745" y="191"/>
                  </a:lnTo>
                  <a:lnTo>
                    <a:pt x="745" y="173"/>
                  </a:lnTo>
                  <a:lnTo>
                    <a:pt x="745" y="155"/>
                  </a:lnTo>
                  <a:lnTo>
                    <a:pt x="745" y="146"/>
                  </a:lnTo>
                  <a:lnTo>
                    <a:pt x="745" y="137"/>
                  </a:lnTo>
                  <a:lnTo>
                    <a:pt x="745" y="109"/>
                  </a:lnTo>
                  <a:lnTo>
                    <a:pt x="745" y="91"/>
                  </a:lnTo>
                  <a:lnTo>
                    <a:pt x="736" y="73"/>
                  </a:lnTo>
                  <a:lnTo>
                    <a:pt x="717" y="64"/>
                  </a:lnTo>
                  <a:lnTo>
                    <a:pt x="699" y="46"/>
                  </a:lnTo>
                  <a:lnTo>
                    <a:pt x="672" y="46"/>
                  </a:lnTo>
                  <a:lnTo>
                    <a:pt x="654" y="46"/>
                  </a:lnTo>
                  <a:lnTo>
                    <a:pt x="618" y="37"/>
                  </a:lnTo>
                  <a:lnTo>
                    <a:pt x="572" y="37"/>
                  </a:lnTo>
                  <a:lnTo>
                    <a:pt x="554" y="37"/>
                  </a:lnTo>
                  <a:lnTo>
                    <a:pt x="536" y="37"/>
                  </a:lnTo>
                  <a:lnTo>
                    <a:pt x="518" y="37"/>
                  </a:lnTo>
                  <a:lnTo>
                    <a:pt x="509" y="46"/>
                  </a:lnTo>
                  <a:lnTo>
                    <a:pt x="500" y="46"/>
                  </a:lnTo>
                  <a:lnTo>
                    <a:pt x="491" y="46"/>
                  </a:lnTo>
                  <a:lnTo>
                    <a:pt x="481" y="64"/>
                  </a:lnTo>
                  <a:lnTo>
                    <a:pt x="481" y="82"/>
                  </a:lnTo>
                  <a:lnTo>
                    <a:pt x="481" y="82"/>
                  </a:lnTo>
                  <a:lnTo>
                    <a:pt x="336" y="637"/>
                  </a:lnTo>
                  <a:lnTo>
                    <a:pt x="336" y="655"/>
                  </a:lnTo>
                  <a:lnTo>
                    <a:pt x="336" y="655"/>
                  </a:lnTo>
                  <a:lnTo>
                    <a:pt x="336" y="664"/>
                  </a:lnTo>
                  <a:lnTo>
                    <a:pt x="336" y="674"/>
                  </a:lnTo>
                  <a:lnTo>
                    <a:pt x="336" y="683"/>
                  </a:lnTo>
                  <a:lnTo>
                    <a:pt x="354" y="683"/>
                  </a:lnTo>
                  <a:lnTo>
                    <a:pt x="373" y="683"/>
                  </a:lnTo>
                  <a:lnTo>
                    <a:pt x="400" y="683"/>
                  </a:lnTo>
                  <a:lnTo>
                    <a:pt x="436" y="692"/>
                  </a:lnTo>
                  <a:lnTo>
                    <a:pt x="463" y="692"/>
                  </a:lnTo>
                  <a:lnTo>
                    <a:pt x="472" y="692"/>
                  </a:lnTo>
                  <a:lnTo>
                    <a:pt x="481" y="701"/>
                  </a:lnTo>
                  <a:lnTo>
                    <a:pt x="472" y="719"/>
                  </a:lnTo>
                  <a:lnTo>
                    <a:pt x="472" y="719"/>
                  </a:lnTo>
                  <a:lnTo>
                    <a:pt x="463" y="728"/>
                  </a:lnTo>
                  <a:lnTo>
                    <a:pt x="454" y="728"/>
                  </a:lnTo>
                  <a:lnTo>
                    <a:pt x="409" y="728"/>
                  </a:lnTo>
                  <a:lnTo>
                    <a:pt x="363" y="719"/>
                  </a:lnTo>
                  <a:lnTo>
                    <a:pt x="318" y="719"/>
                  </a:lnTo>
                  <a:lnTo>
                    <a:pt x="264" y="719"/>
                  </a:lnTo>
                  <a:lnTo>
                    <a:pt x="173" y="719"/>
                  </a:lnTo>
                  <a:lnTo>
                    <a:pt x="82" y="728"/>
                  </a:lnTo>
                  <a:lnTo>
                    <a:pt x="73" y="719"/>
                  </a:lnTo>
                  <a:lnTo>
                    <a:pt x="64" y="719"/>
                  </a:lnTo>
                  <a:lnTo>
                    <a:pt x="64" y="710"/>
                  </a:lnTo>
                  <a:lnTo>
                    <a:pt x="64" y="701"/>
                  </a:lnTo>
                  <a:lnTo>
                    <a:pt x="73" y="692"/>
                  </a:lnTo>
                  <a:lnTo>
                    <a:pt x="91" y="692"/>
                  </a:lnTo>
                  <a:lnTo>
                    <a:pt x="109" y="692"/>
                  </a:lnTo>
                  <a:lnTo>
                    <a:pt x="155" y="683"/>
                  </a:lnTo>
                  <a:lnTo>
                    <a:pt x="182" y="683"/>
                  </a:lnTo>
                  <a:lnTo>
                    <a:pt x="209" y="683"/>
                  </a:lnTo>
                  <a:lnTo>
                    <a:pt x="218" y="674"/>
                  </a:lnTo>
                  <a:lnTo>
                    <a:pt x="227" y="664"/>
                  </a:lnTo>
                  <a:lnTo>
                    <a:pt x="236" y="655"/>
                  </a:lnTo>
                  <a:lnTo>
                    <a:pt x="236" y="637"/>
                  </a:lnTo>
                  <a:lnTo>
                    <a:pt x="382" y="73"/>
                  </a:lnTo>
                  <a:lnTo>
                    <a:pt x="382" y="64"/>
                  </a:lnTo>
                  <a:lnTo>
                    <a:pt x="382" y="55"/>
                  </a:lnTo>
                  <a:lnTo>
                    <a:pt x="382" y="55"/>
                  </a:lnTo>
                  <a:lnTo>
                    <a:pt x="382" y="46"/>
                  </a:lnTo>
                  <a:lnTo>
                    <a:pt x="382" y="46"/>
                  </a:lnTo>
                  <a:lnTo>
                    <a:pt x="373" y="37"/>
                  </a:lnTo>
                  <a:lnTo>
                    <a:pt x="354" y="37"/>
                  </a:lnTo>
                  <a:lnTo>
                    <a:pt x="309" y="37"/>
                  </a:lnTo>
                  <a:lnTo>
                    <a:pt x="209" y="46"/>
                  </a:lnTo>
                  <a:lnTo>
                    <a:pt x="137" y="64"/>
                  </a:lnTo>
                  <a:lnTo>
                    <a:pt x="91" y="119"/>
                  </a:lnTo>
                  <a:lnTo>
                    <a:pt x="46" y="228"/>
                  </a:lnTo>
                  <a:lnTo>
                    <a:pt x="37" y="237"/>
                  </a:lnTo>
                  <a:lnTo>
                    <a:pt x="37" y="246"/>
                  </a:lnTo>
                  <a:lnTo>
                    <a:pt x="19" y="246"/>
                  </a:lnTo>
                  <a:lnTo>
                    <a:pt x="10" y="246"/>
                  </a:lnTo>
                  <a:lnTo>
                    <a:pt x="10" y="237"/>
                  </a:lnTo>
                  <a:lnTo>
                    <a:pt x="0" y="237"/>
                  </a:lnTo>
                  <a:lnTo>
                    <a:pt x="10" y="228"/>
                  </a:lnTo>
                  <a:lnTo>
                    <a:pt x="10" y="210"/>
                  </a:lnTo>
                  <a:lnTo>
                    <a:pt x="82" y="28"/>
                  </a:lnTo>
                  <a:lnTo>
                    <a:pt x="82" y="9"/>
                  </a:lnTo>
                  <a:lnTo>
                    <a:pt x="91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7" name="Freeform 379"/>
            <p:cNvSpPr>
              <a:spLocks/>
            </p:cNvSpPr>
            <p:nvPr/>
          </p:nvSpPr>
          <p:spPr bwMode="auto">
            <a:xfrm>
              <a:off x="11856" y="6102"/>
              <a:ext cx="998" cy="1010"/>
            </a:xfrm>
            <a:custGeom>
              <a:avLst/>
              <a:gdLst/>
              <a:ahLst/>
              <a:cxnLst>
                <a:cxn ang="0">
                  <a:pos x="499" y="0"/>
                </a:cxn>
                <a:cxn ang="0">
                  <a:pos x="517" y="0"/>
                </a:cxn>
                <a:cxn ang="0">
                  <a:pos x="526" y="9"/>
                </a:cxn>
                <a:cxn ang="0">
                  <a:pos x="526" y="18"/>
                </a:cxn>
                <a:cxn ang="0">
                  <a:pos x="526" y="37"/>
                </a:cxn>
                <a:cxn ang="0">
                  <a:pos x="526" y="46"/>
                </a:cxn>
                <a:cxn ang="0">
                  <a:pos x="526" y="473"/>
                </a:cxn>
                <a:cxn ang="0">
                  <a:pos x="952" y="473"/>
                </a:cxn>
                <a:cxn ang="0">
                  <a:pos x="962" y="473"/>
                </a:cxn>
                <a:cxn ang="0">
                  <a:pos x="980" y="473"/>
                </a:cxn>
                <a:cxn ang="0">
                  <a:pos x="989" y="473"/>
                </a:cxn>
                <a:cxn ang="0">
                  <a:pos x="998" y="482"/>
                </a:cxn>
                <a:cxn ang="0">
                  <a:pos x="998" y="501"/>
                </a:cxn>
                <a:cxn ang="0">
                  <a:pos x="998" y="519"/>
                </a:cxn>
                <a:cxn ang="0">
                  <a:pos x="989" y="528"/>
                </a:cxn>
                <a:cxn ang="0">
                  <a:pos x="980" y="528"/>
                </a:cxn>
                <a:cxn ang="0">
                  <a:pos x="962" y="528"/>
                </a:cxn>
                <a:cxn ang="0">
                  <a:pos x="952" y="528"/>
                </a:cxn>
                <a:cxn ang="0">
                  <a:pos x="526" y="528"/>
                </a:cxn>
                <a:cxn ang="0">
                  <a:pos x="526" y="956"/>
                </a:cxn>
                <a:cxn ang="0">
                  <a:pos x="526" y="974"/>
                </a:cxn>
                <a:cxn ang="0">
                  <a:pos x="526" y="983"/>
                </a:cxn>
                <a:cxn ang="0">
                  <a:pos x="526" y="992"/>
                </a:cxn>
                <a:cxn ang="0">
                  <a:pos x="517" y="1001"/>
                </a:cxn>
                <a:cxn ang="0">
                  <a:pos x="499" y="1010"/>
                </a:cxn>
                <a:cxn ang="0">
                  <a:pos x="481" y="1001"/>
                </a:cxn>
                <a:cxn ang="0">
                  <a:pos x="471" y="992"/>
                </a:cxn>
                <a:cxn ang="0">
                  <a:pos x="471" y="983"/>
                </a:cxn>
                <a:cxn ang="0">
                  <a:pos x="471" y="974"/>
                </a:cxn>
                <a:cxn ang="0">
                  <a:pos x="471" y="956"/>
                </a:cxn>
                <a:cxn ang="0">
                  <a:pos x="471" y="528"/>
                </a:cxn>
                <a:cxn ang="0">
                  <a:pos x="45" y="528"/>
                </a:cxn>
                <a:cxn ang="0">
                  <a:pos x="36" y="528"/>
                </a:cxn>
                <a:cxn ang="0">
                  <a:pos x="18" y="528"/>
                </a:cxn>
                <a:cxn ang="0">
                  <a:pos x="9" y="528"/>
                </a:cxn>
                <a:cxn ang="0">
                  <a:pos x="0" y="519"/>
                </a:cxn>
                <a:cxn ang="0">
                  <a:pos x="0" y="501"/>
                </a:cxn>
                <a:cxn ang="0">
                  <a:pos x="0" y="482"/>
                </a:cxn>
                <a:cxn ang="0">
                  <a:pos x="9" y="473"/>
                </a:cxn>
                <a:cxn ang="0">
                  <a:pos x="18" y="473"/>
                </a:cxn>
                <a:cxn ang="0">
                  <a:pos x="36" y="473"/>
                </a:cxn>
                <a:cxn ang="0">
                  <a:pos x="45" y="473"/>
                </a:cxn>
                <a:cxn ang="0">
                  <a:pos x="471" y="473"/>
                </a:cxn>
                <a:cxn ang="0">
                  <a:pos x="471" y="46"/>
                </a:cxn>
                <a:cxn ang="0">
                  <a:pos x="471" y="37"/>
                </a:cxn>
                <a:cxn ang="0">
                  <a:pos x="471" y="18"/>
                </a:cxn>
                <a:cxn ang="0">
                  <a:pos x="471" y="9"/>
                </a:cxn>
                <a:cxn ang="0">
                  <a:pos x="481" y="0"/>
                </a:cxn>
                <a:cxn ang="0">
                  <a:pos x="499" y="0"/>
                </a:cxn>
              </a:cxnLst>
              <a:rect l="0" t="0" r="r" b="b"/>
              <a:pathLst>
                <a:path w="998" h="1010">
                  <a:moveTo>
                    <a:pt x="499" y="0"/>
                  </a:moveTo>
                  <a:lnTo>
                    <a:pt x="517" y="0"/>
                  </a:lnTo>
                  <a:lnTo>
                    <a:pt x="526" y="9"/>
                  </a:lnTo>
                  <a:lnTo>
                    <a:pt x="526" y="18"/>
                  </a:lnTo>
                  <a:lnTo>
                    <a:pt x="526" y="37"/>
                  </a:lnTo>
                  <a:lnTo>
                    <a:pt x="526" y="46"/>
                  </a:lnTo>
                  <a:lnTo>
                    <a:pt x="526" y="473"/>
                  </a:lnTo>
                  <a:lnTo>
                    <a:pt x="952" y="473"/>
                  </a:lnTo>
                  <a:lnTo>
                    <a:pt x="962" y="473"/>
                  </a:lnTo>
                  <a:lnTo>
                    <a:pt x="980" y="473"/>
                  </a:lnTo>
                  <a:lnTo>
                    <a:pt x="989" y="473"/>
                  </a:lnTo>
                  <a:lnTo>
                    <a:pt x="998" y="482"/>
                  </a:lnTo>
                  <a:lnTo>
                    <a:pt x="998" y="501"/>
                  </a:lnTo>
                  <a:lnTo>
                    <a:pt x="998" y="519"/>
                  </a:lnTo>
                  <a:lnTo>
                    <a:pt x="989" y="528"/>
                  </a:lnTo>
                  <a:lnTo>
                    <a:pt x="980" y="528"/>
                  </a:lnTo>
                  <a:lnTo>
                    <a:pt x="962" y="528"/>
                  </a:lnTo>
                  <a:lnTo>
                    <a:pt x="952" y="528"/>
                  </a:lnTo>
                  <a:lnTo>
                    <a:pt x="526" y="528"/>
                  </a:lnTo>
                  <a:lnTo>
                    <a:pt x="526" y="956"/>
                  </a:lnTo>
                  <a:lnTo>
                    <a:pt x="526" y="974"/>
                  </a:lnTo>
                  <a:lnTo>
                    <a:pt x="526" y="983"/>
                  </a:lnTo>
                  <a:lnTo>
                    <a:pt x="526" y="992"/>
                  </a:lnTo>
                  <a:lnTo>
                    <a:pt x="517" y="1001"/>
                  </a:lnTo>
                  <a:lnTo>
                    <a:pt x="499" y="1010"/>
                  </a:lnTo>
                  <a:lnTo>
                    <a:pt x="481" y="1001"/>
                  </a:lnTo>
                  <a:lnTo>
                    <a:pt x="471" y="992"/>
                  </a:lnTo>
                  <a:lnTo>
                    <a:pt x="471" y="983"/>
                  </a:lnTo>
                  <a:lnTo>
                    <a:pt x="471" y="974"/>
                  </a:lnTo>
                  <a:lnTo>
                    <a:pt x="471" y="956"/>
                  </a:lnTo>
                  <a:lnTo>
                    <a:pt x="471" y="528"/>
                  </a:lnTo>
                  <a:lnTo>
                    <a:pt x="45" y="528"/>
                  </a:lnTo>
                  <a:lnTo>
                    <a:pt x="36" y="528"/>
                  </a:lnTo>
                  <a:lnTo>
                    <a:pt x="18" y="528"/>
                  </a:lnTo>
                  <a:lnTo>
                    <a:pt x="9" y="528"/>
                  </a:lnTo>
                  <a:lnTo>
                    <a:pt x="0" y="519"/>
                  </a:lnTo>
                  <a:lnTo>
                    <a:pt x="0" y="501"/>
                  </a:lnTo>
                  <a:lnTo>
                    <a:pt x="0" y="482"/>
                  </a:lnTo>
                  <a:lnTo>
                    <a:pt x="9" y="473"/>
                  </a:lnTo>
                  <a:lnTo>
                    <a:pt x="18" y="473"/>
                  </a:lnTo>
                  <a:lnTo>
                    <a:pt x="36" y="473"/>
                  </a:lnTo>
                  <a:lnTo>
                    <a:pt x="45" y="473"/>
                  </a:lnTo>
                  <a:lnTo>
                    <a:pt x="471" y="473"/>
                  </a:lnTo>
                  <a:lnTo>
                    <a:pt x="471" y="46"/>
                  </a:lnTo>
                  <a:lnTo>
                    <a:pt x="471" y="37"/>
                  </a:lnTo>
                  <a:lnTo>
                    <a:pt x="471" y="18"/>
                  </a:lnTo>
                  <a:lnTo>
                    <a:pt x="471" y="9"/>
                  </a:lnTo>
                  <a:lnTo>
                    <a:pt x="481" y="0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8" name="Freeform 380"/>
            <p:cNvSpPr>
              <a:spLocks/>
            </p:cNvSpPr>
            <p:nvPr/>
          </p:nvSpPr>
          <p:spPr bwMode="auto">
            <a:xfrm>
              <a:off x="13353" y="5911"/>
              <a:ext cx="1080" cy="1101"/>
            </a:xfrm>
            <a:custGeom>
              <a:avLst/>
              <a:gdLst/>
              <a:ahLst/>
              <a:cxnLst>
                <a:cxn ang="0">
                  <a:pos x="771" y="18"/>
                </a:cxn>
                <a:cxn ang="0">
                  <a:pos x="889" y="82"/>
                </a:cxn>
                <a:cxn ang="0">
                  <a:pos x="935" y="137"/>
                </a:cxn>
                <a:cxn ang="0">
                  <a:pos x="1044" y="9"/>
                </a:cxn>
                <a:cxn ang="0">
                  <a:pos x="1053" y="0"/>
                </a:cxn>
                <a:cxn ang="0">
                  <a:pos x="1071" y="9"/>
                </a:cxn>
                <a:cxn ang="0">
                  <a:pos x="1080" y="18"/>
                </a:cxn>
                <a:cxn ang="0">
                  <a:pos x="980" y="401"/>
                </a:cxn>
                <a:cxn ang="0">
                  <a:pos x="971" y="428"/>
                </a:cxn>
                <a:cxn ang="0">
                  <a:pos x="953" y="437"/>
                </a:cxn>
                <a:cxn ang="0">
                  <a:pos x="944" y="437"/>
                </a:cxn>
                <a:cxn ang="0">
                  <a:pos x="935" y="419"/>
                </a:cxn>
                <a:cxn ang="0">
                  <a:pos x="935" y="401"/>
                </a:cxn>
                <a:cxn ang="0">
                  <a:pos x="935" y="373"/>
                </a:cxn>
                <a:cxn ang="0">
                  <a:pos x="917" y="219"/>
                </a:cxn>
                <a:cxn ang="0">
                  <a:pos x="799" y="73"/>
                </a:cxn>
                <a:cxn ang="0">
                  <a:pos x="554" y="73"/>
                </a:cxn>
                <a:cxn ang="0">
                  <a:pos x="327" y="237"/>
                </a:cxn>
                <a:cxn ang="0">
                  <a:pos x="172" y="519"/>
                </a:cxn>
                <a:cxn ang="0">
                  <a:pos x="136" y="746"/>
                </a:cxn>
                <a:cxn ang="0">
                  <a:pos x="191" y="928"/>
                </a:cxn>
                <a:cxn ang="0">
                  <a:pos x="299" y="1028"/>
                </a:cxn>
                <a:cxn ang="0">
                  <a:pos x="436" y="1056"/>
                </a:cxn>
                <a:cxn ang="0">
                  <a:pos x="617" y="1010"/>
                </a:cxn>
                <a:cxn ang="0">
                  <a:pos x="799" y="855"/>
                </a:cxn>
                <a:cxn ang="0">
                  <a:pos x="871" y="710"/>
                </a:cxn>
                <a:cxn ang="0">
                  <a:pos x="880" y="692"/>
                </a:cxn>
                <a:cxn ang="0">
                  <a:pos x="889" y="692"/>
                </a:cxn>
                <a:cxn ang="0">
                  <a:pos x="907" y="701"/>
                </a:cxn>
                <a:cxn ang="0">
                  <a:pos x="898" y="737"/>
                </a:cxn>
                <a:cxn ang="0">
                  <a:pos x="826" y="883"/>
                </a:cxn>
                <a:cxn ang="0">
                  <a:pos x="644" y="1037"/>
                </a:cxn>
                <a:cxn ang="0">
                  <a:pos x="408" y="1101"/>
                </a:cxn>
                <a:cxn ang="0">
                  <a:pos x="172" y="1028"/>
                </a:cxn>
                <a:cxn ang="0">
                  <a:pos x="27" y="828"/>
                </a:cxn>
                <a:cxn ang="0">
                  <a:pos x="27" y="519"/>
                </a:cxn>
                <a:cxn ang="0">
                  <a:pos x="218" y="219"/>
                </a:cxn>
                <a:cxn ang="0">
                  <a:pos x="508" y="28"/>
                </a:cxn>
              </a:cxnLst>
              <a:rect l="0" t="0" r="r" b="b"/>
              <a:pathLst>
                <a:path w="1080" h="1101">
                  <a:moveTo>
                    <a:pt x="681" y="0"/>
                  </a:moveTo>
                  <a:lnTo>
                    <a:pt x="771" y="18"/>
                  </a:lnTo>
                  <a:lnTo>
                    <a:pt x="835" y="46"/>
                  </a:lnTo>
                  <a:lnTo>
                    <a:pt x="889" y="82"/>
                  </a:lnTo>
                  <a:lnTo>
                    <a:pt x="917" y="119"/>
                  </a:lnTo>
                  <a:lnTo>
                    <a:pt x="935" y="137"/>
                  </a:lnTo>
                  <a:lnTo>
                    <a:pt x="1035" y="18"/>
                  </a:lnTo>
                  <a:lnTo>
                    <a:pt x="1044" y="9"/>
                  </a:lnTo>
                  <a:lnTo>
                    <a:pt x="1053" y="9"/>
                  </a:lnTo>
                  <a:lnTo>
                    <a:pt x="1053" y="0"/>
                  </a:lnTo>
                  <a:lnTo>
                    <a:pt x="1062" y="0"/>
                  </a:lnTo>
                  <a:lnTo>
                    <a:pt x="1071" y="9"/>
                  </a:lnTo>
                  <a:lnTo>
                    <a:pt x="1080" y="9"/>
                  </a:lnTo>
                  <a:lnTo>
                    <a:pt x="1080" y="18"/>
                  </a:lnTo>
                  <a:lnTo>
                    <a:pt x="1080" y="18"/>
                  </a:lnTo>
                  <a:lnTo>
                    <a:pt x="980" y="401"/>
                  </a:lnTo>
                  <a:lnTo>
                    <a:pt x="980" y="419"/>
                  </a:lnTo>
                  <a:lnTo>
                    <a:pt x="971" y="428"/>
                  </a:lnTo>
                  <a:lnTo>
                    <a:pt x="962" y="437"/>
                  </a:lnTo>
                  <a:lnTo>
                    <a:pt x="953" y="437"/>
                  </a:lnTo>
                  <a:lnTo>
                    <a:pt x="944" y="437"/>
                  </a:lnTo>
                  <a:lnTo>
                    <a:pt x="944" y="437"/>
                  </a:lnTo>
                  <a:lnTo>
                    <a:pt x="935" y="428"/>
                  </a:lnTo>
                  <a:lnTo>
                    <a:pt x="935" y="419"/>
                  </a:lnTo>
                  <a:lnTo>
                    <a:pt x="935" y="410"/>
                  </a:lnTo>
                  <a:lnTo>
                    <a:pt x="935" y="401"/>
                  </a:lnTo>
                  <a:lnTo>
                    <a:pt x="935" y="391"/>
                  </a:lnTo>
                  <a:lnTo>
                    <a:pt x="935" y="373"/>
                  </a:lnTo>
                  <a:lnTo>
                    <a:pt x="935" y="346"/>
                  </a:lnTo>
                  <a:lnTo>
                    <a:pt x="917" y="219"/>
                  </a:lnTo>
                  <a:lnTo>
                    <a:pt x="871" y="128"/>
                  </a:lnTo>
                  <a:lnTo>
                    <a:pt x="799" y="73"/>
                  </a:lnTo>
                  <a:lnTo>
                    <a:pt x="690" y="46"/>
                  </a:lnTo>
                  <a:lnTo>
                    <a:pt x="554" y="73"/>
                  </a:lnTo>
                  <a:lnTo>
                    <a:pt x="427" y="137"/>
                  </a:lnTo>
                  <a:lnTo>
                    <a:pt x="327" y="237"/>
                  </a:lnTo>
                  <a:lnTo>
                    <a:pt x="227" y="373"/>
                  </a:lnTo>
                  <a:lnTo>
                    <a:pt x="172" y="519"/>
                  </a:lnTo>
                  <a:lnTo>
                    <a:pt x="145" y="655"/>
                  </a:lnTo>
                  <a:lnTo>
                    <a:pt x="136" y="746"/>
                  </a:lnTo>
                  <a:lnTo>
                    <a:pt x="154" y="846"/>
                  </a:lnTo>
                  <a:lnTo>
                    <a:pt x="191" y="928"/>
                  </a:lnTo>
                  <a:lnTo>
                    <a:pt x="236" y="992"/>
                  </a:lnTo>
                  <a:lnTo>
                    <a:pt x="299" y="1028"/>
                  </a:lnTo>
                  <a:lnTo>
                    <a:pt x="372" y="1047"/>
                  </a:lnTo>
                  <a:lnTo>
                    <a:pt x="436" y="1056"/>
                  </a:lnTo>
                  <a:lnTo>
                    <a:pt x="517" y="1047"/>
                  </a:lnTo>
                  <a:lnTo>
                    <a:pt x="617" y="1010"/>
                  </a:lnTo>
                  <a:lnTo>
                    <a:pt x="717" y="946"/>
                  </a:lnTo>
                  <a:lnTo>
                    <a:pt x="799" y="855"/>
                  </a:lnTo>
                  <a:lnTo>
                    <a:pt x="844" y="774"/>
                  </a:lnTo>
                  <a:lnTo>
                    <a:pt x="871" y="710"/>
                  </a:lnTo>
                  <a:lnTo>
                    <a:pt x="871" y="701"/>
                  </a:lnTo>
                  <a:lnTo>
                    <a:pt x="880" y="692"/>
                  </a:lnTo>
                  <a:lnTo>
                    <a:pt x="889" y="692"/>
                  </a:lnTo>
                  <a:lnTo>
                    <a:pt x="889" y="692"/>
                  </a:lnTo>
                  <a:lnTo>
                    <a:pt x="898" y="692"/>
                  </a:lnTo>
                  <a:lnTo>
                    <a:pt x="907" y="701"/>
                  </a:lnTo>
                  <a:lnTo>
                    <a:pt x="907" y="710"/>
                  </a:lnTo>
                  <a:lnTo>
                    <a:pt x="898" y="737"/>
                  </a:lnTo>
                  <a:lnTo>
                    <a:pt x="871" y="792"/>
                  </a:lnTo>
                  <a:lnTo>
                    <a:pt x="826" y="883"/>
                  </a:lnTo>
                  <a:lnTo>
                    <a:pt x="735" y="974"/>
                  </a:lnTo>
                  <a:lnTo>
                    <a:pt x="644" y="1037"/>
                  </a:lnTo>
                  <a:lnTo>
                    <a:pt x="535" y="1083"/>
                  </a:lnTo>
                  <a:lnTo>
                    <a:pt x="408" y="1101"/>
                  </a:lnTo>
                  <a:lnTo>
                    <a:pt x="281" y="1083"/>
                  </a:lnTo>
                  <a:lnTo>
                    <a:pt x="172" y="1028"/>
                  </a:lnTo>
                  <a:lnTo>
                    <a:pt x="82" y="946"/>
                  </a:lnTo>
                  <a:lnTo>
                    <a:pt x="27" y="828"/>
                  </a:lnTo>
                  <a:lnTo>
                    <a:pt x="0" y="692"/>
                  </a:lnTo>
                  <a:lnTo>
                    <a:pt x="27" y="519"/>
                  </a:lnTo>
                  <a:lnTo>
                    <a:pt x="100" y="355"/>
                  </a:lnTo>
                  <a:lnTo>
                    <a:pt x="218" y="219"/>
                  </a:lnTo>
                  <a:lnTo>
                    <a:pt x="354" y="100"/>
                  </a:lnTo>
                  <a:lnTo>
                    <a:pt x="508" y="28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9" name="Freeform 381"/>
            <p:cNvSpPr>
              <a:spLocks/>
            </p:cNvSpPr>
            <p:nvPr/>
          </p:nvSpPr>
          <p:spPr bwMode="auto">
            <a:xfrm>
              <a:off x="14406" y="6475"/>
              <a:ext cx="798" cy="728"/>
            </a:xfrm>
            <a:custGeom>
              <a:avLst/>
              <a:gdLst/>
              <a:ahLst/>
              <a:cxnLst>
                <a:cxn ang="0">
                  <a:pos x="762" y="0"/>
                </a:cxn>
                <a:cxn ang="0">
                  <a:pos x="789" y="9"/>
                </a:cxn>
                <a:cxn ang="0">
                  <a:pos x="771" y="219"/>
                </a:cxn>
                <a:cxn ang="0">
                  <a:pos x="762" y="246"/>
                </a:cxn>
                <a:cxn ang="0">
                  <a:pos x="735" y="246"/>
                </a:cxn>
                <a:cxn ang="0">
                  <a:pos x="735" y="219"/>
                </a:cxn>
                <a:cxn ang="0">
                  <a:pos x="735" y="173"/>
                </a:cxn>
                <a:cxn ang="0">
                  <a:pos x="744" y="146"/>
                </a:cxn>
                <a:cxn ang="0">
                  <a:pos x="735" y="109"/>
                </a:cxn>
                <a:cxn ang="0">
                  <a:pos x="726" y="73"/>
                </a:cxn>
                <a:cxn ang="0">
                  <a:pos x="689" y="46"/>
                </a:cxn>
                <a:cxn ang="0">
                  <a:pos x="644" y="46"/>
                </a:cxn>
                <a:cxn ang="0">
                  <a:pos x="571" y="37"/>
                </a:cxn>
                <a:cxn ang="0">
                  <a:pos x="526" y="37"/>
                </a:cxn>
                <a:cxn ang="0">
                  <a:pos x="508" y="46"/>
                </a:cxn>
                <a:cxn ang="0">
                  <a:pos x="481" y="46"/>
                </a:cxn>
                <a:cxn ang="0">
                  <a:pos x="472" y="82"/>
                </a:cxn>
                <a:cxn ang="0">
                  <a:pos x="326" y="655"/>
                </a:cxn>
                <a:cxn ang="0">
                  <a:pos x="326" y="664"/>
                </a:cxn>
                <a:cxn ang="0">
                  <a:pos x="335" y="683"/>
                </a:cxn>
                <a:cxn ang="0">
                  <a:pos x="363" y="683"/>
                </a:cxn>
                <a:cxn ang="0">
                  <a:pos x="426" y="692"/>
                </a:cxn>
                <a:cxn ang="0">
                  <a:pos x="463" y="692"/>
                </a:cxn>
                <a:cxn ang="0">
                  <a:pos x="472" y="719"/>
                </a:cxn>
                <a:cxn ang="0">
                  <a:pos x="453" y="728"/>
                </a:cxn>
                <a:cxn ang="0">
                  <a:pos x="399" y="728"/>
                </a:cxn>
                <a:cxn ang="0">
                  <a:pos x="308" y="719"/>
                </a:cxn>
                <a:cxn ang="0">
                  <a:pos x="163" y="719"/>
                </a:cxn>
                <a:cxn ang="0">
                  <a:pos x="63" y="719"/>
                </a:cxn>
                <a:cxn ang="0">
                  <a:pos x="54" y="710"/>
                </a:cxn>
                <a:cxn ang="0">
                  <a:pos x="63" y="692"/>
                </a:cxn>
                <a:cxn ang="0">
                  <a:pos x="109" y="692"/>
                </a:cxn>
                <a:cxn ang="0">
                  <a:pos x="181" y="683"/>
                </a:cxn>
                <a:cxn ang="0">
                  <a:pos x="208" y="674"/>
                </a:cxn>
                <a:cxn ang="0">
                  <a:pos x="227" y="655"/>
                </a:cxn>
                <a:cxn ang="0">
                  <a:pos x="372" y="73"/>
                </a:cxn>
                <a:cxn ang="0">
                  <a:pos x="372" y="55"/>
                </a:cxn>
                <a:cxn ang="0">
                  <a:pos x="372" y="46"/>
                </a:cxn>
                <a:cxn ang="0">
                  <a:pos x="363" y="37"/>
                </a:cxn>
                <a:cxn ang="0">
                  <a:pos x="299" y="37"/>
                </a:cxn>
                <a:cxn ang="0">
                  <a:pos x="127" y="64"/>
                </a:cxn>
                <a:cxn ang="0">
                  <a:pos x="36" y="228"/>
                </a:cxn>
                <a:cxn ang="0">
                  <a:pos x="27" y="246"/>
                </a:cxn>
                <a:cxn ang="0">
                  <a:pos x="0" y="246"/>
                </a:cxn>
                <a:cxn ang="0">
                  <a:pos x="0" y="237"/>
                </a:cxn>
                <a:cxn ang="0">
                  <a:pos x="0" y="210"/>
                </a:cxn>
                <a:cxn ang="0">
                  <a:pos x="72" y="9"/>
                </a:cxn>
                <a:cxn ang="0">
                  <a:pos x="109" y="0"/>
                </a:cxn>
              </a:cxnLst>
              <a:rect l="0" t="0" r="r" b="b"/>
              <a:pathLst>
                <a:path w="798" h="728">
                  <a:moveTo>
                    <a:pt x="109" y="0"/>
                  </a:moveTo>
                  <a:lnTo>
                    <a:pt x="762" y="0"/>
                  </a:lnTo>
                  <a:lnTo>
                    <a:pt x="780" y="0"/>
                  </a:lnTo>
                  <a:lnTo>
                    <a:pt x="789" y="9"/>
                  </a:lnTo>
                  <a:lnTo>
                    <a:pt x="798" y="19"/>
                  </a:lnTo>
                  <a:lnTo>
                    <a:pt x="771" y="219"/>
                  </a:lnTo>
                  <a:lnTo>
                    <a:pt x="762" y="237"/>
                  </a:lnTo>
                  <a:lnTo>
                    <a:pt x="762" y="246"/>
                  </a:lnTo>
                  <a:lnTo>
                    <a:pt x="744" y="246"/>
                  </a:lnTo>
                  <a:lnTo>
                    <a:pt x="735" y="246"/>
                  </a:lnTo>
                  <a:lnTo>
                    <a:pt x="726" y="237"/>
                  </a:lnTo>
                  <a:lnTo>
                    <a:pt x="735" y="219"/>
                  </a:lnTo>
                  <a:lnTo>
                    <a:pt x="735" y="191"/>
                  </a:lnTo>
                  <a:lnTo>
                    <a:pt x="735" y="173"/>
                  </a:lnTo>
                  <a:lnTo>
                    <a:pt x="735" y="155"/>
                  </a:lnTo>
                  <a:lnTo>
                    <a:pt x="744" y="146"/>
                  </a:lnTo>
                  <a:lnTo>
                    <a:pt x="744" y="137"/>
                  </a:lnTo>
                  <a:lnTo>
                    <a:pt x="735" y="109"/>
                  </a:lnTo>
                  <a:lnTo>
                    <a:pt x="735" y="91"/>
                  </a:lnTo>
                  <a:lnTo>
                    <a:pt x="726" y="73"/>
                  </a:lnTo>
                  <a:lnTo>
                    <a:pt x="708" y="64"/>
                  </a:lnTo>
                  <a:lnTo>
                    <a:pt x="689" y="46"/>
                  </a:lnTo>
                  <a:lnTo>
                    <a:pt x="671" y="46"/>
                  </a:lnTo>
                  <a:lnTo>
                    <a:pt x="644" y="46"/>
                  </a:lnTo>
                  <a:lnTo>
                    <a:pt x="608" y="37"/>
                  </a:lnTo>
                  <a:lnTo>
                    <a:pt x="571" y="37"/>
                  </a:lnTo>
                  <a:lnTo>
                    <a:pt x="553" y="37"/>
                  </a:lnTo>
                  <a:lnTo>
                    <a:pt x="526" y="37"/>
                  </a:lnTo>
                  <a:lnTo>
                    <a:pt x="517" y="37"/>
                  </a:lnTo>
                  <a:lnTo>
                    <a:pt x="508" y="46"/>
                  </a:lnTo>
                  <a:lnTo>
                    <a:pt x="490" y="46"/>
                  </a:lnTo>
                  <a:lnTo>
                    <a:pt x="481" y="46"/>
                  </a:lnTo>
                  <a:lnTo>
                    <a:pt x="472" y="64"/>
                  </a:lnTo>
                  <a:lnTo>
                    <a:pt x="472" y="82"/>
                  </a:lnTo>
                  <a:lnTo>
                    <a:pt x="335" y="637"/>
                  </a:lnTo>
                  <a:lnTo>
                    <a:pt x="326" y="655"/>
                  </a:lnTo>
                  <a:lnTo>
                    <a:pt x="326" y="655"/>
                  </a:lnTo>
                  <a:lnTo>
                    <a:pt x="326" y="664"/>
                  </a:lnTo>
                  <a:lnTo>
                    <a:pt x="326" y="674"/>
                  </a:lnTo>
                  <a:lnTo>
                    <a:pt x="335" y="683"/>
                  </a:lnTo>
                  <a:lnTo>
                    <a:pt x="345" y="683"/>
                  </a:lnTo>
                  <a:lnTo>
                    <a:pt x="363" y="683"/>
                  </a:lnTo>
                  <a:lnTo>
                    <a:pt x="399" y="683"/>
                  </a:lnTo>
                  <a:lnTo>
                    <a:pt x="426" y="692"/>
                  </a:lnTo>
                  <a:lnTo>
                    <a:pt x="453" y="692"/>
                  </a:lnTo>
                  <a:lnTo>
                    <a:pt x="463" y="692"/>
                  </a:lnTo>
                  <a:lnTo>
                    <a:pt x="472" y="701"/>
                  </a:lnTo>
                  <a:lnTo>
                    <a:pt x="472" y="719"/>
                  </a:lnTo>
                  <a:lnTo>
                    <a:pt x="463" y="719"/>
                  </a:lnTo>
                  <a:lnTo>
                    <a:pt x="453" y="728"/>
                  </a:lnTo>
                  <a:lnTo>
                    <a:pt x="444" y="728"/>
                  </a:lnTo>
                  <a:lnTo>
                    <a:pt x="399" y="728"/>
                  </a:lnTo>
                  <a:lnTo>
                    <a:pt x="354" y="719"/>
                  </a:lnTo>
                  <a:lnTo>
                    <a:pt x="308" y="719"/>
                  </a:lnTo>
                  <a:lnTo>
                    <a:pt x="263" y="719"/>
                  </a:lnTo>
                  <a:lnTo>
                    <a:pt x="163" y="719"/>
                  </a:lnTo>
                  <a:lnTo>
                    <a:pt x="72" y="728"/>
                  </a:lnTo>
                  <a:lnTo>
                    <a:pt x="63" y="719"/>
                  </a:lnTo>
                  <a:lnTo>
                    <a:pt x="63" y="719"/>
                  </a:lnTo>
                  <a:lnTo>
                    <a:pt x="54" y="710"/>
                  </a:lnTo>
                  <a:lnTo>
                    <a:pt x="63" y="701"/>
                  </a:lnTo>
                  <a:lnTo>
                    <a:pt x="63" y="692"/>
                  </a:lnTo>
                  <a:lnTo>
                    <a:pt x="81" y="692"/>
                  </a:lnTo>
                  <a:lnTo>
                    <a:pt x="109" y="692"/>
                  </a:lnTo>
                  <a:lnTo>
                    <a:pt x="145" y="683"/>
                  </a:lnTo>
                  <a:lnTo>
                    <a:pt x="181" y="683"/>
                  </a:lnTo>
                  <a:lnTo>
                    <a:pt x="199" y="683"/>
                  </a:lnTo>
                  <a:lnTo>
                    <a:pt x="208" y="674"/>
                  </a:lnTo>
                  <a:lnTo>
                    <a:pt x="217" y="664"/>
                  </a:lnTo>
                  <a:lnTo>
                    <a:pt x="227" y="655"/>
                  </a:lnTo>
                  <a:lnTo>
                    <a:pt x="236" y="637"/>
                  </a:lnTo>
                  <a:lnTo>
                    <a:pt x="372" y="73"/>
                  </a:lnTo>
                  <a:lnTo>
                    <a:pt x="372" y="64"/>
                  </a:lnTo>
                  <a:lnTo>
                    <a:pt x="372" y="55"/>
                  </a:lnTo>
                  <a:lnTo>
                    <a:pt x="372" y="55"/>
                  </a:lnTo>
                  <a:lnTo>
                    <a:pt x="372" y="46"/>
                  </a:lnTo>
                  <a:lnTo>
                    <a:pt x="372" y="46"/>
                  </a:lnTo>
                  <a:lnTo>
                    <a:pt x="363" y="37"/>
                  </a:lnTo>
                  <a:lnTo>
                    <a:pt x="345" y="37"/>
                  </a:lnTo>
                  <a:lnTo>
                    <a:pt x="299" y="37"/>
                  </a:lnTo>
                  <a:lnTo>
                    <a:pt x="199" y="46"/>
                  </a:lnTo>
                  <a:lnTo>
                    <a:pt x="127" y="64"/>
                  </a:lnTo>
                  <a:lnTo>
                    <a:pt x="81" y="119"/>
                  </a:lnTo>
                  <a:lnTo>
                    <a:pt x="36" y="228"/>
                  </a:lnTo>
                  <a:lnTo>
                    <a:pt x="36" y="237"/>
                  </a:lnTo>
                  <a:lnTo>
                    <a:pt x="27" y="246"/>
                  </a:lnTo>
                  <a:lnTo>
                    <a:pt x="18" y="246"/>
                  </a:lnTo>
                  <a:lnTo>
                    <a:pt x="0" y="246"/>
                  </a:lnTo>
                  <a:lnTo>
                    <a:pt x="0" y="237"/>
                  </a:lnTo>
                  <a:lnTo>
                    <a:pt x="0" y="237"/>
                  </a:lnTo>
                  <a:lnTo>
                    <a:pt x="0" y="228"/>
                  </a:lnTo>
                  <a:lnTo>
                    <a:pt x="0" y="210"/>
                  </a:lnTo>
                  <a:lnTo>
                    <a:pt x="72" y="28"/>
                  </a:lnTo>
                  <a:lnTo>
                    <a:pt x="72" y="9"/>
                  </a:lnTo>
                  <a:lnTo>
                    <a:pt x="90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0" name="Freeform 382"/>
            <p:cNvSpPr>
              <a:spLocks/>
            </p:cNvSpPr>
            <p:nvPr/>
          </p:nvSpPr>
          <p:spPr bwMode="auto">
            <a:xfrm>
              <a:off x="15277" y="6475"/>
              <a:ext cx="798" cy="728"/>
            </a:xfrm>
            <a:custGeom>
              <a:avLst/>
              <a:gdLst/>
              <a:ahLst/>
              <a:cxnLst>
                <a:cxn ang="0">
                  <a:pos x="771" y="0"/>
                </a:cxn>
                <a:cxn ang="0">
                  <a:pos x="798" y="9"/>
                </a:cxn>
                <a:cxn ang="0">
                  <a:pos x="771" y="219"/>
                </a:cxn>
                <a:cxn ang="0">
                  <a:pos x="762" y="246"/>
                </a:cxn>
                <a:cxn ang="0">
                  <a:pos x="735" y="246"/>
                </a:cxn>
                <a:cxn ang="0">
                  <a:pos x="735" y="219"/>
                </a:cxn>
                <a:cxn ang="0">
                  <a:pos x="744" y="173"/>
                </a:cxn>
                <a:cxn ang="0">
                  <a:pos x="744" y="146"/>
                </a:cxn>
                <a:cxn ang="0">
                  <a:pos x="744" y="109"/>
                </a:cxn>
                <a:cxn ang="0">
                  <a:pos x="735" y="73"/>
                </a:cxn>
                <a:cxn ang="0">
                  <a:pos x="690" y="46"/>
                </a:cxn>
                <a:cxn ang="0">
                  <a:pos x="644" y="46"/>
                </a:cxn>
                <a:cxn ang="0">
                  <a:pos x="572" y="37"/>
                </a:cxn>
                <a:cxn ang="0">
                  <a:pos x="535" y="37"/>
                </a:cxn>
                <a:cxn ang="0">
                  <a:pos x="508" y="46"/>
                </a:cxn>
                <a:cxn ang="0">
                  <a:pos x="490" y="46"/>
                </a:cxn>
                <a:cxn ang="0">
                  <a:pos x="472" y="82"/>
                </a:cxn>
                <a:cxn ang="0">
                  <a:pos x="336" y="655"/>
                </a:cxn>
                <a:cxn ang="0">
                  <a:pos x="327" y="664"/>
                </a:cxn>
                <a:cxn ang="0">
                  <a:pos x="336" y="683"/>
                </a:cxn>
                <a:cxn ang="0">
                  <a:pos x="372" y="683"/>
                </a:cxn>
                <a:cxn ang="0">
                  <a:pos x="426" y="692"/>
                </a:cxn>
                <a:cxn ang="0">
                  <a:pos x="472" y="692"/>
                </a:cxn>
                <a:cxn ang="0">
                  <a:pos x="472" y="719"/>
                </a:cxn>
                <a:cxn ang="0">
                  <a:pos x="454" y="728"/>
                </a:cxn>
                <a:cxn ang="0">
                  <a:pos x="408" y="728"/>
                </a:cxn>
                <a:cxn ang="0">
                  <a:pos x="308" y="719"/>
                </a:cxn>
                <a:cxn ang="0">
                  <a:pos x="172" y="719"/>
                </a:cxn>
                <a:cxn ang="0">
                  <a:pos x="72" y="719"/>
                </a:cxn>
                <a:cxn ang="0">
                  <a:pos x="63" y="710"/>
                </a:cxn>
                <a:cxn ang="0">
                  <a:pos x="72" y="692"/>
                </a:cxn>
                <a:cxn ang="0">
                  <a:pos x="109" y="692"/>
                </a:cxn>
                <a:cxn ang="0">
                  <a:pos x="181" y="683"/>
                </a:cxn>
                <a:cxn ang="0">
                  <a:pos x="218" y="674"/>
                </a:cxn>
                <a:cxn ang="0">
                  <a:pos x="236" y="655"/>
                </a:cxn>
                <a:cxn ang="0">
                  <a:pos x="372" y="73"/>
                </a:cxn>
                <a:cxn ang="0">
                  <a:pos x="381" y="55"/>
                </a:cxn>
                <a:cxn ang="0">
                  <a:pos x="381" y="46"/>
                </a:cxn>
                <a:cxn ang="0">
                  <a:pos x="363" y="37"/>
                </a:cxn>
                <a:cxn ang="0">
                  <a:pos x="299" y="37"/>
                </a:cxn>
                <a:cxn ang="0">
                  <a:pos x="136" y="64"/>
                </a:cxn>
                <a:cxn ang="0">
                  <a:pos x="45" y="228"/>
                </a:cxn>
                <a:cxn ang="0">
                  <a:pos x="27" y="246"/>
                </a:cxn>
                <a:cxn ang="0">
                  <a:pos x="9" y="246"/>
                </a:cxn>
                <a:cxn ang="0">
                  <a:pos x="0" y="237"/>
                </a:cxn>
                <a:cxn ang="0">
                  <a:pos x="9" y="210"/>
                </a:cxn>
                <a:cxn ang="0">
                  <a:pos x="82" y="9"/>
                </a:cxn>
                <a:cxn ang="0">
                  <a:pos x="109" y="0"/>
                </a:cxn>
              </a:cxnLst>
              <a:rect l="0" t="0" r="r" b="b"/>
              <a:pathLst>
                <a:path w="798" h="728">
                  <a:moveTo>
                    <a:pt x="109" y="0"/>
                  </a:moveTo>
                  <a:lnTo>
                    <a:pt x="771" y="0"/>
                  </a:lnTo>
                  <a:lnTo>
                    <a:pt x="789" y="0"/>
                  </a:lnTo>
                  <a:lnTo>
                    <a:pt x="798" y="9"/>
                  </a:lnTo>
                  <a:lnTo>
                    <a:pt x="798" y="19"/>
                  </a:lnTo>
                  <a:lnTo>
                    <a:pt x="771" y="219"/>
                  </a:lnTo>
                  <a:lnTo>
                    <a:pt x="771" y="237"/>
                  </a:lnTo>
                  <a:lnTo>
                    <a:pt x="762" y="246"/>
                  </a:lnTo>
                  <a:lnTo>
                    <a:pt x="753" y="246"/>
                  </a:lnTo>
                  <a:lnTo>
                    <a:pt x="735" y="246"/>
                  </a:lnTo>
                  <a:lnTo>
                    <a:pt x="735" y="237"/>
                  </a:lnTo>
                  <a:lnTo>
                    <a:pt x="735" y="219"/>
                  </a:lnTo>
                  <a:lnTo>
                    <a:pt x="744" y="191"/>
                  </a:lnTo>
                  <a:lnTo>
                    <a:pt x="744" y="173"/>
                  </a:lnTo>
                  <a:lnTo>
                    <a:pt x="744" y="155"/>
                  </a:lnTo>
                  <a:lnTo>
                    <a:pt x="744" y="146"/>
                  </a:lnTo>
                  <a:lnTo>
                    <a:pt x="744" y="137"/>
                  </a:lnTo>
                  <a:lnTo>
                    <a:pt x="744" y="109"/>
                  </a:lnTo>
                  <a:lnTo>
                    <a:pt x="744" y="91"/>
                  </a:lnTo>
                  <a:lnTo>
                    <a:pt x="735" y="73"/>
                  </a:lnTo>
                  <a:lnTo>
                    <a:pt x="717" y="64"/>
                  </a:lnTo>
                  <a:lnTo>
                    <a:pt x="690" y="46"/>
                  </a:lnTo>
                  <a:lnTo>
                    <a:pt x="671" y="46"/>
                  </a:lnTo>
                  <a:lnTo>
                    <a:pt x="644" y="46"/>
                  </a:lnTo>
                  <a:lnTo>
                    <a:pt x="617" y="37"/>
                  </a:lnTo>
                  <a:lnTo>
                    <a:pt x="572" y="37"/>
                  </a:lnTo>
                  <a:lnTo>
                    <a:pt x="553" y="37"/>
                  </a:lnTo>
                  <a:lnTo>
                    <a:pt x="535" y="37"/>
                  </a:lnTo>
                  <a:lnTo>
                    <a:pt x="517" y="37"/>
                  </a:lnTo>
                  <a:lnTo>
                    <a:pt x="508" y="46"/>
                  </a:lnTo>
                  <a:lnTo>
                    <a:pt x="499" y="46"/>
                  </a:lnTo>
                  <a:lnTo>
                    <a:pt x="490" y="46"/>
                  </a:lnTo>
                  <a:lnTo>
                    <a:pt x="481" y="64"/>
                  </a:lnTo>
                  <a:lnTo>
                    <a:pt x="472" y="82"/>
                  </a:lnTo>
                  <a:lnTo>
                    <a:pt x="336" y="637"/>
                  </a:lnTo>
                  <a:lnTo>
                    <a:pt x="336" y="655"/>
                  </a:lnTo>
                  <a:lnTo>
                    <a:pt x="327" y="655"/>
                  </a:lnTo>
                  <a:lnTo>
                    <a:pt x="327" y="664"/>
                  </a:lnTo>
                  <a:lnTo>
                    <a:pt x="336" y="674"/>
                  </a:lnTo>
                  <a:lnTo>
                    <a:pt x="336" y="683"/>
                  </a:lnTo>
                  <a:lnTo>
                    <a:pt x="345" y="683"/>
                  </a:lnTo>
                  <a:lnTo>
                    <a:pt x="372" y="683"/>
                  </a:lnTo>
                  <a:lnTo>
                    <a:pt x="399" y="683"/>
                  </a:lnTo>
                  <a:lnTo>
                    <a:pt x="426" y="692"/>
                  </a:lnTo>
                  <a:lnTo>
                    <a:pt x="454" y="692"/>
                  </a:lnTo>
                  <a:lnTo>
                    <a:pt x="472" y="692"/>
                  </a:lnTo>
                  <a:lnTo>
                    <a:pt x="472" y="701"/>
                  </a:lnTo>
                  <a:lnTo>
                    <a:pt x="472" y="719"/>
                  </a:lnTo>
                  <a:lnTo>
                    <a:pt x="463" y="719"/>
                  </a:lnTo>
                  <a:lnTo>
                    <a:pt x="454" y="728"/>
                  </a:lnTo>
                  <a:lnTo>
                    <a:pt x="454" y="728"/>
                  </a:lnTo>
                  <a:lnTo>
                    <a:pt x="408" y="728"/>
                  </a:lnTo>
                  <a:lnTo>
                    <a:pt x="363" y="719"/>
                  </a:lnTo>
                  <a:lnTo>
                    <a:pt x="308" y="719"/>
                  </a:lnTo>
                  <a:lnTo>
                    <a:pt x="263" y="719"/>
                  </a:lnTo>
                  <a:lnTo>
                    <a:pt x="172" y="719"/>
                  </a:lnTo>
                  <a:lnTo>
                    <a:pt x="82" y="728"/>
                  </a:lnTo>
                  <a:lnTo>
                    <a:pt x="72" y="719"/>
                  </a:lnTo>
                  <a:lnTo>
                    <a:pt x="63" y="719"/>
                  </a:lnTo>
                  <a:lnTo>
                    <a:pt x="63" y="710"/>
                  </a:lnTo>
                  <a:lnTo>
                    <a:pt x="63" y="701"/>
                  </a:lnTo>
                  <a:lnTo>
                    <a:pt x="72" y="692"/>
                  </a:lnTo>
                  <a:lnTo>
                    <a:pt x="91" y="692"/>
                  </a:lnTo>
                  <a:lnTo>
                    <a:pt x="109" y="692"/>
                  </a:lnTo>
                  <a:lnTo>
                    <a:pt x="154" y="683"/>
                  </a:lnTo>
                  <a:lnTo>
                    <a:pt x="181" y="683"/>
                  </a:lnTo>
                  <a:lnTo>
                    <a:pt x="200" y="683"/>
                  </a:lnTo>
                  <a:lnTo>
                    <a:pt x="218" y="674"/>
                  </a:lnTo>
                  <a:lnTo>
                    <a:pt x="227" y="664"/>
                  </a:lnTo>
                  <a:lnTo>
                    <a:pt x="236" y="655"/>
                  </a:lnTo>
                  <a:lnTo>
                    <a:pt x="236" y="637"/>
                  </a:lnTo>
                  <a:lnTo>
                    <a:pt x="372" y="73"/>
                  </a:lnTo>
                  <a:lnTo>
                    <a:pt x="381" y="64"/>
                  </a:lnTo>
                  <a:lnTo>
                    <a:pt x="381" y="55"/>
                  </a:lnTo>
                  <a:lnTo>
                    <a:pt x="381" y="55"/>
                  </a:lnTo>
                  <a:lnTo>
                    <a:pt x="381" y="46"/>
                  </a:lnTo>
                  <a:lnTo>
                    <a:pt x="372" y="46"/>
                  </a:lnTo>
                  <a:lnTo>
                    <a:pt x="363" y="37"/>
                  </a:lnTo>
                  <a:lnTo>
                    <a:pt x="345" y="37"/>
                  </a:lnTo>
                  <a:lnTo>
                    <a:pt x="299" y="37"/>
                  </a:lnTo>
                  <a:lnTo>
                    <a:pt x="200" y="46"/>
                  </a:lnTo>
                  <a:lnTo>
                    <a:pt x="136" y="64"/>
                  </a:lnTo>
                  <a:lnTo>
                    <a:pt x="91" y="119"/>
                  </a:lnTo>
                  <a:lnTo>
                    <a:pt x="45" y="228"/>
                  </a:lnTo>
                  <a:lnTo>
                    <a:pt x="36" y="237"/>
                  </a:lnTo>
                  <a:lnTo>
                    <a:pt x="27" y="246"/>
                  </a:lnTo>
                  <a:lnTo>
                    <a:pt x="18" y="246"/>
                  </a:lnTo>
                  <a:lnTo>
                    <a:pt x="9" y="246"/>
                  </a:lnTo>
                  <a:lnTo>
                    <a:pt x="0" y="237"/>
                  </a:lnTo>
                  <a:lnTo>
                    <a:pt x="0" y="237"/>
                  </a:lnTo>
                  <a:lnTo>
                    <a:pt x="0" y="228"/>
                  </a:lnTo>
                  <a:lnTo>
                    <a:pt x="9" y="210"/>
                  </a:lnTo>
                  <a:lnTo>
                    <a:pt x="72" y="28"/>
                  </a:lnTo>
                  <a:lnTo>
                    <a:pt x="82" y="9"/>
                  </a:lnTo>
                  <a:lnTo>
                    <a:pt x="91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1" name="Freeform 383"/>
            <p:cNvSpPr>
              <a:spLocks/>
            </p:cNvSpPr>
            <p:nvPr/>
          </p:nvSpPr>
          <p:spPr bwMode="auto">
            <a:xfrm>
              <a:off x="802" y="8222"/>
              <a:ext cx="1098" cy="1028"/>
            </a:xfrm>
            <a:custGeom>
              <a:avLst/>
              <a:gdLst/>
              <a:ahLst/>
              <a:cxnLst>
                <a:cxn ang="0">
                  <a:pos x="1062" y="0"/>
                </a:cxn>
                <a:cxn ang="0">
                  <a:pos x="1089" y="0"/>
                </a:cxn>
                <a:cxn ang="0">
                  <a:pos x="1098" y="18"/>
                </a:cxn>
                <a:cxn ang="0">
                  <a:pos x="1071" y="300"/>
                </a:cxn>
                <a:cxn ang="0">
                  <a:pos x="1062" y="337"/>
                </a:cxn>
                <a:cxn ang="0">
                  <a:pos x="1035" y="337"/>
                </a:cxn>
                <a:cxn ang="0">
                  <a:pos x="1035" y="319"/>
                </a:cxn>
                <a:cxn ang="0">
                  <a:pos x="1035" y="264"/>
                </a:cxn>
                <a:cxn ang="0">
                  <a:pos x="1035" y="237"/>
                </a:cxn>
                <a:cxn ang="0">
                  <a:pos x="1026" y="137"/>
                </a:cxn>
                <a:cxn ang="0">
                  <a:pos x="926" y="55"/>
                </a:cxn>
                <a:cxn ang="0">
                  <a:pos x="599" y="46"/>
                </a:cxn>
                <a:cxn ang="0">
                  <a:pos x="545" y="46"/>
                </a:cxn>
                <a:cxn ang="0">
                  <a:pos x="517" y="73"/>
                </a:cxn>
                <a:cxn ang="0">
                  <a:pos x="427" y="464"/>
                </a:cxn>
                <a:cxn ang="0">
                  <a:pos x="654" y="464"/>
                </a:cxn>
                <a:cxn ang="0">
                  <a:pos x="735" y="391"/>
                </a:cxn>
                <a:cxn ang="0">
                  <a:pos x="772" y="300"/>
                </a:cxn>
                <a:cxn ang="0">
                  <a:pos x="781" y="291"/>
                </a:cxn>
                <a:cxn ang="0">
                  <a:pos x="799" y="309"/>
                </a:cxn>
                <a:cxn ang="0">
                  <a:pos x="708" y="682"/>
                </a:cxn>
                <a:cxn ang="0">
                  <a:pos x="699" y="692"/>
                </a:cxn>
                <a:cxn ang="0">
                  <a:pos x="672" y="682"/>
                </a:cxn>
                <a:cxn ang="0">
                  <a:pos x="681" y="664"/>
                </a:cxn>
                <a:cxn ang="0">
                  <a:pos x="690" y="610"/>
                </a:cxn>
                <a:cxn ang="0">
                  <a:pos x="690" y="582"/>
                </a:cxn>
                <a:cxn ang="0">
                  <a:pos x="690" y="555"/>
                </a:cxn>
                <a:cxn ang="0">
                  <a:pos x="672" y="537"/>
                </a:cxn>
                <a:cxn ang="0">
                  <a:pos x="635" y="519"/>
                </a:cxn>
                <a:cxn ang="0">
                  <a:pos x="563" y="519"/>
                </a:cxn>
                <a:cxn ang="0">
                  <a:pos x="309" y="928"/>
                </a:cxn>
                <a:cxn ang="0">
                  <a:pos x="300" y="955"/>
                </a:cxn>
                <a:cxn ang="0">
                  <a:pos x="300" y="965"/>
                </a:cxn>
                <a:cxn ang="0">
                  <a:pos x="309" y="974"/>
                </a:cxn>
                <a:cxn ang="0">
                  <a:pos x="572" y="983"/>
                </a:cxn>
                <a:cxn ang="0">
                  <a:pos x="799" y="928"/>
                </a:cxn>
                <a:cxn ang="0">
                  <a:pos x="935" y="773"/>
                </a:cxn>
                <a:cxn ang="0">
                  <a:pos x="989" y="646"/>
                </a:cxn>
                <a:cxn ang="0">
                  <a:pos x="1008" y="637"/>
                </a:cxn>
                <a:cxn ang="0">
                  <a:pos x="1026" y="646"/>
                </a:cxn>
                <a:cxn ang="0">
                  <a:pos x="1026" y="655"/>
                </a:cxn>
                <a:cxn ang="0">
                  <a:pos x="1017" y="664"/>
                </a:cxn>
                <a:cxn ang="0">
                  <a:pos x="1017" y="673"/>
                </a:cxn>
                <a:cxn ang="0">
                  <a:pos x="871" y="1019"/>
                </a:cxn>
                <a:cxn ang="0">
                  <a:pos x="853" y="1028"/>
                </a:cxn>
                <a:cxn ang="0">
                  <a:pos x="46" y="1028"/>
                </a:cxn>
                <a:cxn ang="0">
                  <a:pos x="18" y="1028"/>
                </a:cxn>
                <a:cxn ang="0">
                  <a:pos x="0" y="1010"/>
                </a:cxn>
                <a:cxn ang="0">
                  <a:pos x="18" y="983"/>
                </a:cxn>
                <a:cxn ang="0">
                  <a:pos x="46" y="983"/>
                </a:cxn>
                <a:cxn ang="0">
                  <a:pos x="127" y="974"/>
                </a:cxn>
                <a:cxn ang="0">
                  <a:pos x="164" y="965"/>
                </a:cxn>
                <a:cxn ang="0">
                  <a:pos x="182" y="928"/>
                </a:cxn>
                <a:cxn ang="0">
                  <a:pos x="381" y="109"/>
                </a:cxn>
                <a:cxn ang="0">
                  <a:pos x="390" y="82"/>
                </a:cxn>
                <a:cxn ang="0">
                  <a:pos x="390" y="73"/>
                </a:cxn>
                <a:cxn ang="0">
                  <a:pos x="372" y="55"/>
                </a:cxn>
                <a:cxn ang="0">
                  <a:pos x="327" y="46"/>
                </a:cxn>
                <a:cxn ang="0">
                  <a:pos x="272" y="46"/>
                </a:cxn>
                <a:cxn ang="0">
                  <a:pos x="254" y="37"/>
                </a:cxn>
                <a:cxn ang="0">
                  <a:pos x="254" y="9"/>
                </a:cxn>
                <a:cxn ang="0">
                  <a:pos x="272" y="0"/>
                </a:cxn>
              </a:cxnLst>
              <a:rect l="0" t="0" r="r" b="b"/>
              <a:pathLst>
                <a:path w="1098" h="1028">
                  <a:moveTo>
                    <a:pt x="300" y="0"/>
                  </a:moveTo>
                  <a:lnTo>
                    <a:pt x="1062" y="0"/>
                  </a:lnTo>
                  <a:lnTo>
                    <a:pt x="1080" y="0"/>
                  </a:lnTo>
                  <a:lnTo>
                    <a:pt x="1089" y="0"/>
                  </a:lnTo>
                  <a:lnTo>
                    <a:pt x="1098" y="9"/>
                  </a:lnTo>
                  <a:lnTo>
                    <a:pt x="1098" y="18"/>
                  </a:lnTo>
                  <a:lnTo>
                    <a:pt x="1098" y="37"/>
                  </a:lnTo>
                  <a:lnTo>
                    <a:pt x="1071" y="300"/>
                  </a:lnTo>
                  <a:lnTo>
                    <a:pt x="1071" y="328"/>
                  </a:lnTo>
                  <a:lnTo>
                    <a:pt x="1062" y="337"/>
                  </a:lnTo>
                  <a:lnTo>
                    <a:pt x="1053" y="337"/>
                  </a:lnTo>
                  <a:lnTo>
                    <a:pt x="1035" y="337"/>
                  </a:lnTo>
                  <a:lnTo>
                    <a:pt x="1035" y="328"/>
                  </a:lnTo>
                  <a:lnTo>
                    <a:pt x="1035" y="319"/>
                  </a:lnTo>
                  <a:lnTo>
                    <a:pt x="1035" y="291"/>
                  </a:lnTo>
                  <a:lnTo>
                    <a:pt x="1035" y="264"/>
                  </a:lnTo>
                  <a:lnTo>
                    <a:pt x="1035" y="255"/>
                  </a:lnTo>
                  <a:lnTo>
                    <a:pt x="1035" y="237"/>
                  </a:lnTo>
                  <a:lnTo>
                    <a:pt x="1035" y="209"/>
                  </a:lnTo>
                  <a:lnTo>
                    <a:pt x="1026" y="137"/>
                  </a:lnTo>
                  <a:lnTo>
                    <a:pt x="989" y="82"/>
                  </a:lnTo>
                  <a:lnTo>
                    <a:pt x="926" y="55"/>
                  </a:lnTo>
                  <a:lnTo>
                    <a:pt x="808" y="46"/>
                  </a:lnTo>
                  <a:lnTo>
                    <a:pt x="599" y="46"/>
                  </a:lnTo>
                  <a:lnTo>
                    <a:pt x="563" y="46"/>
                  </a:lnTo>
                  <a:lnTo>
                    <a:pt x="545" y="46"/>
                  </a:lnTo>
                  <a:lnTo>
                    <a:pt x="527" y="64"/>
                  </a:lnTo>
                  <a:lnTo>
                    <a:pt x="517" y="73"/>
                  </a:lnTo>
                  <a:lnTo>
                    <a:pt x="517" y="100"/>
                  </a:lnTo>
                  <a:lnTo>
                    <a:pt x="427" y="464"/>
                  </a:lnTo>
                  <a:lnTo>
                    <a:pt x="563" y="464"/>
                  </a:lnTo>
                  <a:lnTo>
                    <a:pt x="654" y="464"/>
                  </a:lnTo>
                  <a:lnTo>
                    <a:pt x="708" y="437"/>
                  </a:lnTo>
                  <a:lnTo>
                    <a:pt x="735" y="391"/>
                  </a:lnTo>
                  <a:lnTo>
                    <a:pt x="763" y="319"/>
                  </a:lnTo>
                  <a:lnTo>
                    <a:pt x="772" y="300"/>
                  </a:lnTo>
                  <a:lnTo>
                    <a:pt x="772" y="291"/>
                  </a:lnTo>
                  <a:lnTo>
                    <a:pt x="781" y="291"/>
                  </a:lnTo>
                  <a:lnTo>
                    <a:pt x="799" y="300"/>
                  </a:lnTo>
                  <a:lnTo>
                    <a:pt x="799" y="309"/>
                  </a:lnTo>
                  <a:lnTo>
                    <a:pt x="717" y="664"/>
                  </a:lnTo>
                  <a:lnTo>
                    <a:pt x="708" y="682"/>
                  </a:lnTo>
                  <a:lnTo>
                    <a:pt x="708" y="692"/>
                  </a:lnTo>
                  <a:lnTo>
                    <a:pt x="699" y="692"/>
                  </a:lnTo>
                  <a:lnTo>
                    <a:pt x="681" y="692"/>
                  </a:lnTo>
                  <a:lnTo>
                    <a:pt x="672" y="682"/>
                  </a:lnTo>
                  <a:lnTo>
                    <a:pt x="672" y="673"/>
                  </a:lnTo>
                  <a:lnTo>
                    <a:pt x="681" y="664"/>
                  </a:lnTo>
                  <a:lnTo>
                    <a:pt x="681" y="628"/>
                  </a:lnTo>
                  <a:lnTo>
                    <a:pt x="690" y="610"/>
                  </a:lnTo>
                  <a:lnTo>
                    <a:pt x="690" y="592"/>
                  </a:lnTo>
                  <a:lnTo>
                    <a:pt x="690" y="582"/>
                  </a:lnTo>
                  <a:lnTo>
                    <a:pt x="690" y="564"/>
                  </a:lnTo>
                  <a:lnTo>
                    <a:pt x="690" y="555"/>
                  </a:lnTo>
                  <a:lnTo>
                    <a:pt x="681" y="546"/>
                  </a:lnTo>
                  <a:lnTo>
                    <a:pt x="672" y="537"/>
                  </a:lnTo>
                  <a:lnTo>
                    <a:pt x="663" y="528"/>
                  </a:lnTo>
                  <a:lnTo>
                    <a:pt x="635" y="519"/>
                  </a:lnTo>
                  <a:lnTo>
                    <a:pt x="608" y="519"/>
                  </a:lnTo>
                  <a:lnTo>
                    <a:pt x="563" y="519"/>
                  </a:lnTo>
                  <a:lnTo>
                    <a:pt x="409" y="519"/>
                  </a:lnTo>
                  <a:lnTo>
                    <a:pt x="309" y="928"/>
                  </a:lnTo>
                  <a:lnTo>
                    <a:pt x="300" y="946"/>
                  </a:lnTo>
                  <a:lnTo>
                    <a:pt x="300" y="955"/>
                  </a:lnTo>
                  <a:lnTo>
                    <a:pt x="300" y="955"/>
                  </a:lnTo>
                  <a:lnTo>
                    <a:pt x="300" y="965"/>
                  </a:lnTo>
                  <a:lnTo>
                    <a:pt x="300" y="974"/>
                  </a:lnTo>
                  <a:lnTo>
                    <a:pt x="309" y="974"/>
                  </a:lnTo>
                  <a:lnTo>
                    <a:pt x="318" y="983"/>
                  </a:lnTo>
                  <a:lnTo>
                    <a:pt x="572" y="983"/>
                  </a:lnTo>
                  <a:lnTo>
                    <a:pt x="708" y="965"/>
                  </a:lnTo>
                  <a:lnTo>
                    <a:pt x="799" y="928"/>
                  </a:lnTo>
                  <a:lnTo>
                    <a:pt x="871" y="864"/>
                  </a:lnTo>
                  <a:lnTo>
                    <a:pt x="935" y="773"/>
                  </a:lnTo>
                  <a:lnTo>
                    <a:pt x="989" y="655"/>
                  </a:lnTo>
                  <a:lnTo>
                    <a:pt x="989" y="646"/>
                  </a:lnTo>
                  <a:lnTo>
                    <a:pt x="998" y="637"/>
                  </a:lnTo>
                  <a:lnTo>
                    <a:pt x="1008" y="637"/>
                  </a:lnTo>
                  <a:lnTo>
                    <a:pt x="1017" y="637"/>
                  </a:lnTo>
                  <a:lnTo>
                    <a:pt x="1026" y="646"/>
                  </a:lnTo>
                  <a:lnTo>
                    <a:pt x="1026" y="646"/>
                  </a:lnTo>
                  <a:lnTo>
                    <a:pt x="1026" y="655"/>
                  </a:lnTo>
                  <a:lnTo>
                    <a:pt x="1026" y="655"/>
                  </a:lnTo>
                  <a:lnTo>
                    <a:pt x="1017" y="664"/>
                  </a:lnTo>
                  <a:lnTo>
                    <a:pt x="1017" y="673"/>
                  </a:lnTo>
                  <a:lnTo>
                    <a:pt x="1017" y="673"/>
                  </a:lnTo>
                  <a:lnTo>
                    <a:pt x="880" y="1001"/>
                  </a:lnTo>
                  <a:lnTo>
                    <a:pt x="871" y="1019"/>
                  </a:lnTo>
                  <a:lnTo>
                    <a:pt x="862" y="1019"/>
                  </a:lnTo>
                  <a:lnTo>
                    <a:pt x="853" y="1028"/>
                  </a:lnTo>
                  <a:lnTo>
                    <a:pt x="826" y="1028"/>
                  </a:lnTo>
                  <a:lnTo>
                    <a:pt x="46" y="1028"/>
                  </a:lnTo>
                  <a:lnTo>
                    <a:pt x="27" y="1028"/>
                  </a:lnTo>
                  <a:lnTo>
                    <a:pt x="18" y="1028"/>
                  </a:lnTo>
                  <a:lnTo>
                    <a:pt x="9" y="1019"/>
                  </a:lnTo>
                  <a:lnTo>
                    <a:pt x="0" y="1010"/>
                  </a:lnTo>
                  <a:lnTo>
                    <a:pt x="9" y="992"/>
                  </a:lnTo>
                  <a:lnTo>
                    <a:pt x="18" y="983"/>
                  </a:lnTo>
                  <a:lnTo>
                    <a:pt x="27" y="983"/>
                  </a:lnTo>
                  <a:lnTo>
                    <a:pt x="46" y="983"/>
                  </a:lnTo>
                  <a:lnTo>
                    <a:pt x="91" y="983"/>
                  </a:lnTo>
                  <a:lnTo>
                    <a:pt x="127" y="974"/>
                  </a:lnTo>
                  <a:lnTo>
                    <a:pt x="145" y="974"/>
                  </a:lnTo>
                  <a:lnTo>
                    <a:pt x="164" y="965"/>
                  </a:lnTo>
                  <a:lnTo>
                    <a:pt x="173" y="946"/>
                  </a:lnTo>
                  <a:lnTo>
                    <a:pt x="182" y="928"/>
                  </a:lnTo>
                  <a:lnTo>
                    <a:pt x="182" y="910"/>
                  </a:lnTo>
                  <a:lnTo>
                    <a:pt x="381" y="109"/>
                  </a:lnTo>
                  <a:lnTo>
                    <a:pt x="390" y="91"/>
                  </a:lnTo>
                  <a:lnTo>
                    <a:pt x="390" y="82"/>
                  </a:lnTo>
                  <a:lnTo>
                    <a:pt x="390" y="73"/>
                  </a:lnTo>
                  <a:lnTo>
                    <a:pt x="390" y="73"/>
                  </a:lnTo>
                  <a:lnTo>
                    <a:pt x="381" y="55"/>
                  </a:lnTo>
                  <a:lnTo>
                    <a:pt x="372" y="55"/>
                  </a:lnTo>
                  <a:lnTo>
                    <a:pt x="354" y="46"/>
                  </a:lnTo>
                  <a:lnTo>
                    <a:pt x="327" y="46"/>
                  </a:lnTo>
                  <a:lnTo>
                    <a:pt x="291" y="46"/>
                  </a:lnTo>
                  <a:lnTo>
                    <a:pt x="272" y="46"/>
                  </a:lnTo>
                  <a:lnTo>
                    <a:pt x="263" y="46"/>
                  </a:lnTo>
                  <a:lnTo>
                    <a:pt x="254" y="37"/>
                  </a:lnTo>
                  <a:lnTo>
                    <a:pt x="254" y="27"/>
                  </a:lnTo>
                  <a:lnTo>
                    <a:pt x="254" y="9"/>
                  </a:lnTo>
                  <a:lnTo>
                    <a:pt x="263" y="0"/>
                  </a:lnTo>
                  <a:lnTo>
                    <a:pt x="272" y="0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2" name="Freeform 384"/>
            <p:cNvSpPr>
              <a:spLocks noEditPoints="1"/>
            </p:cNvSpPr>
            <p:nvPr/>
          </p:nvSpPr>
          <p:spPr bwMode="auto">
            <a:xfrm>
              <a:off x="2454" y="8695"/>
              <a:ext cx="1007" cy="355"/>
            </a:xfrm>
            <a:custGeom>
              <a:avLst/>
              <a:gdLst/>
              <a:ahLst/>
              <a:cxnLst>
                <a:cxn ang="0">
                  <a:pos x="54" y="291"/>
                </a:cxn>
                <a:cxn ang="0">
                  <a:pos x="953" y="291"/>
                </a:cxn>
                <a:cxn ang="0">
                  <a:pos x="971" y="291"/>
                </a:cxn>
                <a:cxn ang="0">
                  <a:pos x="980" y="291"/>
                </a:cxn>
                <a:cxn ang="0">
                  <a:pos x="998" y="300"/>
                </a:cxn>
                <a:cxn ang="0">
                  <a:pos x="1007" y="310"/>
                </a:cxn>
                <a:cxn ang="0">
                  <a:pos x="1007" y="328"/>
                </a:cxn>
                <a:cxn ang="0">
                  <a:pos x="1007" y="337"/>
                </a:cxn>
                <a:cxn ang="0">
                  <a:pos x="998" y="346"/>
                </a:cxn>
                <a:cxn ang="0">
                  <a:pos x="989" y="346"/>
                </a:cxn>
                <a:cxn ang="0">
                  <a:pos x="971" y="355"/>
                </a:cxn>
                <a:cxn ang="0">
                  <a:pos x="962" y="355"/>
                </a:cxn>
                <a:cxn ang="0">
                  <a:pos x="54" y="355"/>
                </a:cxn>
                <a:cxn ang="0">
                  <a:pos x="36" y="355"/>
                </a:cxn>
                <a:cxn ang="0">
                  <a:pos x="27" y="346"/>
                </a:cxn>
                <a:cxn ang="0">
                  <a:pos x="18" y="346"/>
                </a:cxn>
                <a:cxn ang="0">
                  <a:pos x="9" y="337"/>
                </a:cxn>
                <a:cxn ang="0">
                  <a:pos x="0" y="328"/>
                </a:cxn>
                <a:cxn ang="0">
                  <a:pos x="9" y="310"/>
                </a:cxn>
                <a:cxn ang="0">
                  <a:pos x="18" y="300"/>
                </a:cxn>
                <a:cxn ang="0">
                  <a:pos x="27" y="291"/>
                </a:cxn>
                <a:cxn ang="0">
                  <a:pos x="36" y="291"/>
                </a:cxn>
                <a:cxn ang="0">
                  <a:pos x="54" y="291"/>
                </a:cxn>
                <a:cxn ang="0">
                  <a:pos x="54" y="0"/>
                </a:cxn>
                <a:cxn ang="0">
                  <a:pos x="962" y="0"/>
                </a:cxn>
                <a:cxn ang="0">
                  <a:pos x="971" y="0"/>
                </a:cxn>
                <a:cxn ang="0">
                  <a:pos x="989" y="0"/>
                </a:cxn>
                <a:cxn ang="0">
                  <a:pos x="998" y="9"/>
                </a:cxn>
                <a:cxn ang="0">
                  <a:pos x="1007" y="18"/>
                </a:cxn>
                <a:cxn ang="0">
                  <a:pos x="1007" y="28"/>
                </a:cxn>
                <a:cxn ang="0">
                  <a:pos x="1007" y="46"/>
                </a:cxn>
                <a:cxn ang="0">
                  <a:pos x="998" y="55"/>
                </a:cxn>
                <a:cxn ang="0">
                  <a:pos x="980" y="55"/>
                </a:cxn>
                <a:cxn ang="0">
                  <a:pos x="971" y="55"/>
                </a:cxn>
                <a:cxn ang="0">
                  <a:pos x="953" y="55"/>
                </a:cxn>
                <a:cxn ang="0">
                  <a:pos x="54" y="55"/>
                </a:cxn>
                <a:cxn ang="0">
                  <a:pos x="36" y="55"/>
                </a:cxn>
                <a:cxn ang="0">
                  <a:pos x="27" y="55"/>
                </a:cxn>
                <a:cxn ang="0">
                  <a:pos x="18" y="55"/>
                </a:cxn>
                <a:cxn ang="0">
                  <a:pos x="9" y="46"/>
                </a:cxn>
                <a:cxn ang="0">
                  <a:pos x="0" y="28"/>
                </a:cxn>
                <a:cxn ang="0">
                  <a:pos x="9" y="18"/>
                </a:cxn>
                <a:cxn ang="0">
                  <a:pos x="18" y="9"/>
                </a:cxn>
                <a:cxn ang="0">
                  <a:pos x="27" y="0"/>
                </a:cxn>
                <a:cxn ang="0">
                  <a:pos x="36" y="0"/>
                </a:cxn>
                <a:cxn ang="0">
                  <a:pos x="54" y="0"/>
                </a:cxn>
              </a:cxnLst>
              <a:rect l="0" t="0" r="r" b="b"/>
              <a:pathLst>
                <a:path w="1007" h="355">
                  <a:moveTo>
                    <a:pt x="54" y="291"/>
                  </a:moveTo>
                  <a:lnTo>
                    <a:pt x="953" y="291"/>
                  </a:lnTo>
                  <a:lnTo>
                    <a:pt x="971" y="291"/>
                  </a:lnTo>
                  <a:lnTo>
                    <a:pt x="980" y="291"/>
                  </a:lnTo>
                  <a:lnTo>
                    <a:pt x="998" y="300"/>
                  </a:lnTo>
                  <a:lnTo>
                    <a:pt x="1007" y="310"/>
                  </a:lnTo>
                  <a:lnTo>
                    <a:pt x="1007" y="328"/>
                  </a:lnTo>
                  <a:lnTo>
                    <a:pt x="1007" y="337"/>
                  </a:lnTo>
                  <a:lnTo>
                    <a:pt x="998" y="346"/>
                  </a:lnTo>
                  <a:lnTo>
                    <a:pt x="989" y="346"/>
                  </a:lnTo>
                  <a:lnTo>
                    <a:pt x="971" y="355"/>
                  </a:lnTo>
                  <a:lnTo>
                    <a:pt x="962" y="355"/>
                  </a:lnTo>
                  <a:lnTo>
                    <a:pt x="54" y="355"/>
                  </a:lnTo>
                  <a:lnTo>
                    <a:pt x="36" y="355"/>
                  </a:lnTo>
                  <a:lnTo>
                    <a:pt x="27" y="346"/>
                  </a:lnTo>
                  <a:lnTo>
                    <a:pt x="18" y="346"/>
                  </a:lnTo>
                  <a:lnTo>
                    <a:pt x="9" y="337"/>
                  </a:lnTo>
                  <a:lnTo>
                    <a:pt x="0" y="328"/>
                  </a:lnTo>
                  <a:lnTo>
                    <a:pt x="9" y="310"/>
                  </a:lnTo>
                  <a:lnTo>
                    <a:pt x="18" y="300"/>
                  </a:lnTo>
                  <a:lnTo>
                    <a:pt x="27" y="291"/>
                  </a:lnTo>
                  <a:lnTo>
                    <a:pt x="36" y="291"/>
                  </a:lnTo>
                  <a:lnTo>
                    <a:pt x="54" y="291"/>
                  </a:lnTo>
                  <a:close/>
                  <a:moveTo>
                    <a:pt x="54" y="0"/>
                  </a:moveTo>
                  <a:lnTo>
                    <a:pt x="962" y="0"/>
                  </a:lnTo>
                  <a:lnTo>
                    <a:pt x="971" y="0"/>
                  </a:lnTo>
                  <a:lnTo>
                    <a:pt x="989" y="0"/>
                  </a:lnTo>
                  <a:lnTo>
                    <a:pt x="998" y="9"/>
                  </a:lnTo>
                  <a:lnTo>
                    <a:pt x="1007" y="18"/>
                  </a:lnTo>
                  <a:lnTo>
                    <a:pt x="1007" y="28"/>
                  </a:lnTo>
                  <a:lnTo>
                    <a:pt x="1007" y="46"/>
                  </a:lnTo>
                  <a:lnTo>
                    <a:pt x="998" y="55"/>
                  </a:lnTo>
                  <a:lnTo>
                    <a:pt x="980" y="55"/>
                  </a:lnTo>
                  <a:lnTo>
                    <a:pt x="971" y="55"/>
                  </a:lnTo>
                  <a:lnTo>
                    <a:pt x="953" y="55"/>
                  </a:lnTo>
                  <a:lnTo>
                    <a:pt x="54" y="55"/>
                  </a:lnTo>
                  <a:lnTo>
                    <a:pt x="36" y="55"/>
                  </a:lnTo>
                  <a:lnTo>
                    <a:pt x="27" y="55"/>
                  </a:lnTo>
                  <a:lnTo>
                    <a:pt x="18" y="55"/>
                  </a:lnTo>
                  <a:lnTo>
                    <a:pt x="9" y="46"/>
                  </a:lnTo>
                  <a:lnTo>
                    <a:pt x="0" y="28"/>
                  </a:lnTo>
                  <a:lnTo>
                    <a:pt x="9" y="18"/>
                  </a:lnTo>
                  <a:lnTo>
                    <a:pt x="18" y="9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3" name="Freeform 385"/>
            <p:cNvSpPr>
              <a:spLocks/>
            </p:cNvSpPr>
            <p:nvPr/>
          </p:nvSpPr>
          <p:spPr bwMode="auto">
            <a:xfrm>
              <a:off x="4087" y="8113"/>
              <a:ext cx="536" cy="1519"/>
            </a:xfrm>
            <a:custGeom>
              <a:avLst/>
              <a:gdLst/>
              <a:ahLst/>
              <a:cxnLst>
                <a:cxn ang="0">
                  <a:pos x="518" y="0"/>
                </a:cxn>
                <a:cxn ang="0">
                  <a:pos x="536" y="9"/>
                </a:cxn>
                <a:cxn ang="0">
                  <a:pos x="527" y="27"/>
                </a:cxn>
                <a:cxn ang="0">
                  <a:pos x="436" y="55"/>
                </a:cxn>
                <a:cxn ang="0">
                  <a:pos x="345" y="118"/>
                </a:cxn>
                <a:cxn ang="0">
                  <a:pos x="318" y="200"/>
                </a:cxn>
                <a:cxn ang="0">
                  <a:pos x="318" y="564"/>
                </a:cxn>
                <a:cxn ang="0">
                  <a:pos x="236" y="710"/>
                </a:cxn>
                <a:cxn ang="0">
                  <a:pos x="182" y="773"/>
                </a:cxn>
                <a:cxn ang="0">
                  <a:pos x="254" y="819"/>
                </a:cxn>
                <a:cxn ang="0">
                  <a:pos x="300" y="864"/>
                </a:cxn>
                <a:cxn ang="0">
                  <a:pos x="318" y="928"/>
                </a:cxn>
                <a:cxn ang="0">
                  <a:pos x="318" y="1283"/>
                </a:cxn>
                <a:cxn ang="0">
                  <a:pos x="318" y="1328"/>
                </a:cxn>
                <a:cxn ang="0">
                  <a:pos x="318" y="1346"/>
                </a:cxn>
                <a:cxn ang="0">
                  <a:pos x="354" y="1419"/>
                </a:cxn>
                <a:cxn ang="0">
                  <a:pos x="509" y="1483"/>
                </a:cxn>
                <a:cxn ang="0">
                  <a:pos x="536" y="1492"/>
                </a:cxn>
                <a:cxn ang="0">
                  <a:pos x="536" y="1510"/>
                </a:cxn>
                <a:cxn ang="0">
                  <a:pos x="518" y="1519"/>
                </a:cxn>
                <a:cxn ang="0">
                  <a:pos x="436" y="1510"/>
                </a:cxn>
                <a:cxn ang="0">
                  <a:pos x="291" y="1456"/>
                </a:cxn>
                <a:cxn ang="0">
                  <a:pos x="218" y="1346"/>
                </a:cxn>
                <a:cxn ang="0">
                  <a:pos x="218" y="983"/>
                </a:cxn>
                <a:cxn ang="0">
                  <a:pos x="218" y="937"/>
                </a:cxn>
                <a:cxn ang="0">
                  <a:pos x="218" y="919"/>
                </a:cxn>
                <a:cxn ang="0">
                  <a:pos x="182" y="846"/>
                </a:cxn>
                <a:cxn ang="0">
                  <a:pos x="19" y="773"/>
                </a:cxn>
                <a:cxn ang="0">
                  <a:pos x="0" y="764"/>
                </a:cxn>
                <a:cxn ang="0">
                  <a:pos x="0" y="746"/>
                </a:cxn>
                <a:cxn ang="0">
                  <a:pos x="46" y="737"/>
                </a:cxn>
                <a:cxn ang="0">
                  <a:pos x="118" y="719"/>
                </a:cxn>
                <a:cxn ang="0">
                  <a:pos x="200" y="646"/>
                </a:cxn>
                <a:cxn ang="0">
                  <a:pos x="218" y="537"/>
                </a:cxn>
                <a:cxn ang="0">
                  <a:pos x="236" y="118"/>
                </a:cxn>
                <a:cxn ang="0">
                  <a:pos x="400" y="18"/>
                </a:cxn>
              </a:cxnLst>
              <a:rect l="0" t="0" r="r" b="b"/>
              <a:pathLst>
                <a:path w="536" h="1519">
                  <a:moveTo>
                    <a:pt x="509" y="0"/>
                  </a:moveTo>
                  <a:lnTo>
                    <a:pt x="518" y="0"/>
                  </a:lnTo>
                  <a:lnTo>
                    <a:pt x="527" y="0"/>
                  </a:lnTo>
                  <a:lnTo>
                    <a:pt x="536" y="9"/>
                  </a:lnTo>
                  <a:lnTo>
                    <a:pt x="536" y="18"/>
                  </a:lnTo>
                  <a:lnTo>
                    <a:pt x="527" y="27"/>
                  </a:lnTo>
                  <a:lnTo>
                    <a:pt x="518" y="36"/>
                  </a:lnTo>
                  <a:lnTo>
                    <a:pt x="436" y="55"/>
                  </a:lnTo>
                  <a:lnTo>
                    <a:pt x="382" y="82"/>
                  </a:lnTo>
                  <a:lnTo>
                    <a:pt x="345" y="118"/>
                  </a:lnTo>
                  <a:lnTo>
                    <a:pt x="318" y="164"/>
                  </a:lnTo>
                  <a:lnTo>
                    <a:pt x="318" y="200"/>
                  </a:lnTo>
                  <a:lnTo>
                    <a:pt x="318" y="200"/>
                  </a:lnTo>
                  <a:lnTo>
                    <a:pt x="318" y="564"/>
                  </a:lnTo>
                  <a:lnTo>
                    <a:pt x="300" y="646"/>
                  </a:lnTo>
                  <a:lnTo>
                    <a:pt x="236" y="710"/>
                  </a:lnTo>
                  <a:lnTo>
                    <a:pt x="136" y="755"/>
                  </a:lnTo>
                  <a:lnTo>
                    <a:pt x="182" y="773"/>
                  </a:lnTo>
                  <a:lnTo>
                    <a:pt x="218" y="791"/>
                  </a:lnTo>
                  <a:lnTo>
                    <a:pt x="254" y="819"/>
                  </a:lnTo>
                  <a:lnTo>
                    <a:pt x="282" y="846"/>
                  </a:lnTo>
                  <a:lnTo>
                    <a:pt x="300" y="864"/>
                  </a:lnTo>
                  <a:lnTo>
                    <a:pt x="309" y="892"/>
                  </a:lnTo>
                  <a:lnTo>
                    <a:pt x="318" y="928"/>
                  </a:lnTo>
                  <a:lnTo>
                    <a:pt x="318" y="964"/>
                  </a:lnTo>
                  <a:lnTo>
                    <a:pt x="318" y="1283"/>
                  </a:lnTo>
                  <a:lnTo>
                    <a:pt x="318" y="1310"/>
                  </a:lnTo>
                  <a:lnTo>
                    <a:pt x="318" y="1328"/>
                  </a:lnTo>
                  <a:lnTo>
                    <a:pt x="318" y="1337"/>
                  </a:lnTo>
                  <a:lnTo>
                    <a:pt x="318" y="1346"/>
                  </a:lnTo>
                  <a:lnTo>
                    <a:pt x="318" y="1346"/>
                  </a:lnTo>
                  <a:lnTo>
                    <a:pt x="354" y="1419"/>
                  </a:lnTo>
                  <a:lnTo>
                    <a:pt x="427" y="1465"/>
                  </a:lnTo>
                  <a:lnTo>
                    <a:pt x="509" y="1483"/>
                  </a:lnTo>
                  <a:lnTo>
                    <a:pt x="527" y="1483"/>
                  </a:lnTo>
                  <a:lnTo>
                    <a:pt x="536" y="1492"/>
                  </a:lnTo>
                  <a:lnTo>
                    <a:pt x="536" y="1501"/>
                  </a:lnTo>
                  <a:lnTo>
                    <a:pt x="536" y="1510"/>
                  </a:lnTo>
                  <a:lnTo>
                    <a:pt x="527" y="1510"/>
                  </a:lnTo>
                  <a:lnTo>
                    <a:pt x="518" y="1519"/>
                  </a:lnTo>
                  <a:lnTo>
                    <a:pt x="509" y="1519"/>
                  </a:lnTo>
                  <a:lnTo>
                    <a:pt x="436" y="1510"/>
                  </a:lnTo>
                  <a:lnTo>
                    <a:pt x="354" y="1492"/>
                  </a:lnTo>
                  <a:lnTo>
                    <a:pt x="291" y="1456"/>
                  </a:lnTo>
                  <a:lnTo>
                    <a:pt x="236" y="1401"/>
                  </a:lnTo>
                  <a:lnTo>
                    <a:pt x="218" y="1346"/>
                  </a:lnTo>
                  <a:lnTo>
                    <a:pt x="218" y="1283"/>
                  </a:lnTo>
                  <a:lnTo>
                    <a:pt x="218" y="983"/>
                  </a:lnTo>
                  <a:lnTo>
                    <a:pt x="218" y="955"/>
                  </a:lnTo>
                  <a:lnTo>
                    <a:pt x="218" y="937"/>
                  </a:lnTo>
                  <a:lnTo>
                    <a:pt x="218" y="928"/>
                  </a:lnTo>
                  <a:lnTo>
                    <a:pt x="218" y="919"/>
                  </a:lnTo>
                  <a:lnTo>
                    <a:pt x="209" y="910"/>
                  </a:lnTo>
                  <a:lnTo>
                    <a:pt x="182" y="846"/>
                  </a:lnTo>
                  <a:lnTo>
                    <a:pt x="109" y="791"/>
                  </a:lnTo>
                  <a:lnTo>
                    <a:pt x="19" y="773"/>
                  </a:lnTo>
                  <a:lnTo>
                    <a:pt x="9" y="773"/>
                  </a:lnTo>
                  <a:lnTo>
                    <a:pt x="0" y="764"/>
                  </a:lnTo>
                  <a:lnTo>
                    <a:pt x="0" y="755"/>
                  </a:lnTo>
                  <a:lnTo>
                    <a:pt x="0" y="746"/>
                  </a:lnTo>
                  <a:lnTo>
                    <a:pt x="9" y="737"/>
                  </a:lnTo>
                  <a:lnTo>
                    <a:pt x="46" y="737"/>
                  </a:lnTo>
                  <a:lnTo>
                    <a:pt x="73" y="737"/>
                  </a:lnTo>
                  <a:lnTo>
                    <a:pt x="118" y="719"/>
                  </a:lnTo>
                  <a:lnTo>
                    <a:pt x="155" y="691"/>
                  </a:lnTo>
                  <a:lnTo>
                    <a:pt x="200" y="646"/>
                  </a:lnTo>
                  <a:lnTo>
                    <a:pt x="218" y="591"/>
                  </a:lnTo>
                  <a:lnTo>
                    <a:pt x="218" y="537"/>
                  </a:lnTo>
                  <a:lnTo>
                    <a:pt x="218" y="191"/>
                  </a:lnTo>
                  <a:lnTo>
                    <a:pt x="236" y="118"/>
                  </a:lnTo>
                  <a:lnTo>
                    <a:pt x="309" y="55"/>
                  </a:lnTo>
                  <a:lnTo>
                    <a:pt x="400" y="18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4" name="Freeform 386"/>
            <p:cNvSpPr>
              <a:spLocks/>
            </p:cNvSpPr>
            <p:nvPr/>
          </p:nvSpPr>
          <p:spPr bwMode="auto">
            <a:xfrm>
              <a:off x="4850" y="8113"/>
              <a:ext cx="535" cy="1519"/>
            </a:xfrm>
            <a:custGeom>
              <a:avLst/>
              <a:gdLst/>
              <a:ahLst/>
              <a:cxnLst>
                <a:cxn ang="0">
                  <a:pos x="517" y="0"/>
                </a:cxn>
                <a:cxn ang="0">
                  <a:pos x="535" y="9"/>
                </a:cxn>
                <a:cxn ang="0">
                  <a:pos x="535" y="27"/>
                </a:cxn>
                <a:cxn ang="0">
                  <a:pos x="435" y="55"/>
                </a:cxn>
                <a:cxn ang="0">
                  <a:pos x="345" y="118"/>
                </a:cxn>
                <a:cxn ang="0">
                  <a:pos x="317" y="200"/>
                </a:cxn>
                <a:cxn ang="0">
                  <a:pos x="317" y="564"/>
                </a:cxn>
                <a:cxn ang="0">
                  <a:pos x="245" y="710"/>
                </a:cxn>
                <a:cxn ang="0">
                  <a:pos x="181" y="773"/>
                </a:cxn>
                <a:cxn ang="0">
                  <a:pos x="263" y="819"/>
                </a:cxn>
                <a:cxn ang="0">
                  <a:pos x="299" y="864"/>
                </a:cxn>
                <a:cxn ang="0">
                  <a:pos x="317" y="928"/>
                </a:cxn>
                <a:cxn ang="0">
                  <a:pos x="317" y="1283"/>
                </a:cxn>
                <a:cxn ang="0">
                  <a:pos x="317" y="1328"/>
                </a:cxn>
                <a:cxn ang="0">
                  <a:pos x="326" y="1346"/>
                </a:cxn>
                <a:cxn ang="0">
                  <a:pos x="363" y="1419"/>
                </a:cxn>
                <a:cxn ang="0">
                  <a:pos x="517" y="1483"/>
                </a:cxn>
                <a:cxn ang="0">
                  <a:pos x="535" y="1492"/>
                </a:cxn>
                <a:cxn ang="0">
                  <a:pos x="535" y="1510"/>
                </a:cxn>
                <a:cxn ang="0">
                  <a:pos x="517" y="1519"/>
                </a:cxn>
                <a:cxn ang="0">
                  <a:pos x="435" y="1510"/>
                </a:cxn>
                <a:cxn ang="0">
                  <a:pos x="290" y="1456"/>
                </a:cxn>
                <a:cxn ang="0">
                  <a:pos x="227" y="1346"/>
                </a:cxn>
                <a:cxn ang="0">
                  <a:pos x="217" y="983"/>
                </a:cxn>
                <a:cxn ang="0">
                  <a:pos x="217" y="937"/>
                </a:cxn>
                <a:cxn ang="0">
                  <a:pos x="217" y="919"/>
                </a:cxn>
                <a:cxn ang="0">
                  <a:pos x="181" y="846"/>
                </a:cxn>
                <a:cxn ang="0">
                  <a:pos x="27" y="773"/>
                </a:cxn>
                <a:cxn ang="0">
                  <a:pos x="0" y="764"/>
                </a:cxn>
                <a:cxn ang="0">
                  <a:pos x="9" y="746"/>
                </a:cxn>
                <a:cxn ang="0">
                  <a:pos x="45" y="737"/>
                </a:cxn>
                <a:cxn ang="0">
                  <a:pos x="118" y="719"/>
                </a:cxn>
                <a:cxn ang="0">
                  <a:pos x="199" y="646"/>
                </a:cxn>
                <a:cxn ang="0">
                  <a:pos x="217" y="537"/>
                </a:cxn>
                <a:cxn ang="0">
                  <a:pos x="245" y="118"/>
                </a:cxn>
                <a:cxn ang="0">
                  <a:pos x="399" y="18"/>
                </a:cxn>
              </a:cxnLst>
              <a:rect l="0" t="0" r="r" b="b"/>
              <a:pathLst>
                <a:path w="535" h="1519">
                  <a:moveTo>
                    <a:pt x="508" y="0"/>
                  </a:moveTo>
                  <a:lnTo>
                    <a:pt x="517" y="0"/>
                  </a:lnTo>
                  <a:lnTo>
                    <a:pt x="526" y="0"/>
                  </a:lnTo>
                  <a:lnTo>
                    <a:pt x="535" y="9"/>
                  </a:lnTo>
                  <a:lnTo>
                    <a:pt x="535" y="18"/>
                  </a:lnTo>
                  <a:lnTo>
                    <a:pt x="535" y="27"/>
                  </a:lnTo>
                  <a:lnTo>
                    <a:pt x="526" y="36"/>
                  </a:lnTo>
                  <a:lnTo>
                    <a:pt x="435" y="55"/>
                  </a:lnTo>
                  <a:lnTo>
                    <a:pt x="381" y="82"/>
                  </a:lnTo>
                  <a:lnTo>
                    <a:pt x="345" y="118"/>
                  </a:lnTo>
                  <a:lnTo>
                    <a:pt x="326" y="164"/>
                  </a:lnTo>
                  <a:lnTo>
                    <a:pt x="317" y="200"/>
                  </a:lnTo>
                  <a:lnTo>
                    <a:pt x="317" y="200"/>
                  </a:lnTo>
                  <a:lnTo>
                    <a:pt x="317" y="564"/>
                  </a:lnTo>
                  <a:lnTo>
                    <a:pt x="299" y="646"/>
                  </a:lnTo>
                  <a:lnTo>
                    <a:pt x="245" y="710"/>
                  </a:lnTo>
                  <a:lnTo>
                    <a:pt x="145" y="755"/>
                  </a:lnTo>
                  <a:lnTo>
                    <a:pt x="181" y="773"/>
                  </a:lnTo>
                  <a:lnTo>
                    <a:pt x="227" y="791"/>
                  </a:lnTo>
                  <a:lnTo>
                    <a:pt x="263" y="819"/>
                  </a:lnTo>
                  <a:lnTo>
                    <a:pt x="281" y="846"/>
                  </a:lnTo>
                  <a:lnTo>
                    <a:pt x="299" y="864"/>
                  </a:lnTo>
                  <a:lnTo>
                    <a:pt x="308" y="892"/>
                  </a:lnTo>
                  <a:lnTo>
                    <a:pt x="317" y="928"/>
                  </a:lnTo>
                  <a:lnTo>
                    <a:pt x="317" y="964"/>
                  </a:lnTo>
                  <a:lnTo>
                    <a:pt x="317" y="1283"/>
                  </a:lnTo>
                  <a:lnTo>
                    <a:pt x="317" y="1310"/>
                  </a:lnTo>
                  <a:lnTo>
                    <a:pt x="317" y="1328"/>
                  </a:lnTo>
                  <a:lnTo>
                    <a:pt x="317" y="1337"/>
                  </a:lnTo>
                  <a:lnTo>
                    <a:pt x="326" y="1346"/>
                  </a:lnTo>
                  <a:lnTo>
                    <a:pt x="326" y="1346"/>
                  </a:lnTo>
                  <a:lnTo>
                    <a:pt x="363" y="1419"/>
                  </a:lnTo>
                  <a:lnTo>
                    <a:pt x="426" y="1465"/>
                  </a:lnTo>
                  <a:lnTo>
                    <a:pt x="517" y="1483"/>
                  </a:lnTo>
                  <a:lnTo>
                    <a:pt x="526" y="1483"/>
                  </a:lnTo>
                  <a:lnTo>
                    <a:pt x="535" y="1492"/>
                  </a:lnTo>
                  <a:lnTo>
                    <a:pt x="535" y="1501"/>
                  </a:lnTo>
                  <a:lnTo>
                    <a:pt x="535" y="1510"/>
                  </a:lnTo>
                  <a:lnTo>
                    <a:pt x="526" y="1510"/>
                  </a:lnTo>
                  <a:lnTo>
                    <a:pt x="517" y="1519"/>
                  </a:lnTo>
                  <a:lnTo>
                    <a:pt x="508" y="1519"/>
                  </a:lnTo>
                  <a:lnTo>
                    <a:pt x="435" y="1510"/>
                  </a:lnTo>
                  <a:lnTo>
                    <a:pt x="363" y="1492"/>
                  </a:lnTo>
                  <a:lnTo>
                    <a:pt x="290" y="1456"/>
                  </a:lnTo>
                  <a:lnTo>
                    <a:pt x="245" y="1401"/>
                  </a:lnTo>
                  <a:lnTo>
                    <a:pt x="227" y="1346"/>
                  </a:lnTo>
                  <a:lnTo>
                    <a:pt x="217" y="1283"/>
                  </a:lnTo>
                  <a:lnTo>
                    <a:pt x="217" y="983"/>
                  </a:lnTo>
                  <a:lnTo>
                    <a:pt x="217" y="955"/>
                  </a:lnTo>
                  <a:lnTo>
                    <a:pt x="217" y="937"/>
                  </a:lnTo>
                  <a:lnTo>
                    <a:pt x="217" y="928"/>
                  </a:lnTo>
                  <a:lnTo>
                    <a:pt x="217" y="919"/>
                  </a:lnTo>
                  <a:lnTo>
                    <a:pt x="217" y="910"/>
                  </a:lnTo>
                  <a:lnTo>
                    <a:pt x="181" y="846"/>
                  </a:lnTo>
                  <a:lnTo>
                    <a:pt x="118" y="791"/>
                  </a:lnTo>
                  <a:lnTo>
                    <a:pt x="27" y="773"/>
                  </a:lnTo>
                  <a:lnTo>
                    <a:pt x="9" y="773"/>
                  </a:lnTo>
                  <a:lnTo>
                    <a:pt x="0" y="764"/>
                  </a:lnTo>
                  <a:lnTo>
                    <a:pt x="0" y="755"/>
                  </a:lnTo>
                  <a:lnTo>
                    <a:pt x="9" y="746"/>
                  </a:lnTo>
                  <a:lnTo>
                    <a:pt x="18" y="737"/>
                  </a:lnTo>
                  <a:lnTo>
                    <a:pt x="45" y="737"/>
                  </a:lnTo>
                  <a:lnTo>
                    <a:pt x="81" y="737"/>
                  </a:lnTo>
                  <a:lnTo>
                    <a:pt x="118" y="719"/>
                  </a:lnTo>
                  <a:lnTo>
                    <a:pt x="154" y="691"/>
                  </a:lnTo>
                  <a:lnTo>
                    <a:pt x="199" y="646"/>
                  </a:lnTo>
                  <a:lnTo>
                    <a:pt x="217" y="591"/>
                  </a:lnTo>
                  <a:lnTo>
                    <a:pt x="217" y="537"/>
                  </a:lnTo>
                  <a:lnTo>
                    <a:pt x="217" y="191"/>
                  </a:lnTo>
                  <a:lnTo>
                    <a:pt x="245" y="118"/>
                  </a:lnTo>
                  <a:lnTo>
                    <a:pt x="308" y="55"/>
                  </a:lnTo>
                  <a:lnTo>
                    <a:pt x="399" y="18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" name="Freeform 387"/>
            <p:cNvSpPr>
              <a:spLocks noEditPoints="1"/>
            </p:cNvSpPr>
            <p:nvPr/>
          </p:nvSpPr>
          <p:spPr bwMode="auto">
            <a:xfrm>
              <a:off x="5558" y="8577"/>
              <a:ext cx="707" cy="1001"/>
            </a:xfrm>
            <a:custGeom>
              <a:avLst/>
              <a:gdLst/>
              <a:ahLst/>
              <a:cxnLst>
                <a:cxn ang="0">
                  <a:pos x="444" y="45"/>
                </a:cxn>
                <a:cxn ang="0">
                  <a:pos x="308" y="182"/>
                </a:cxn>
                <a:cxn ang="0">
                  <a:pos x="263" y="282"/>
                </a:cxn>
                <a:cxn ang="0">
                  <a:pos x="217" y="464"/>
                </a:cxn>
                <a:cxn ang="0">
                  <a:pos x="208" y="500"/>
                </a:cxn>
                <a:cxn ang="0">
                  <a:pos x="208" y="519"/>
                </a:cxn>
                <a:cxn ang="0">
                  <a:pos x="208" y="546"/>
                </a:cxn>
                <a:cxn ang="0">
                  <a:pos x="226" y="582"/>
                </a:cxn>
                <a:cxn ang="0">
                  <a:pos x="254" y="628"/>
                </a:cxn>
                <a:cxn ang="0">
                  <a:pos x="299" y="655"/>
                </a:cxn>
                <a:cxn ang="0">
                  <a:pos x="399" y="637"/>
                </a:cxn>
                <a:cxn ang="0">
                  <a:pos x="517" y="509"/>
                </a:cxn>
                <a:cxn ang="0">
                  <a:pos x="571" y="355"/>
                </a:cxn>
                <a:cxn ang="0">
                  <a:pos x="598" y="182"/>
                </a:cxn>
                <a:cxn ang="0">
                  <a:pos x="571" y="73"/>
                </a:cxn>
                <a:cxn ang="0">
                  <a:pos x="499" y="36"/>
                </a:cxn>
                <a:cxn ang="0">
                  <a:pos x="580" y="18"/>
                </a:cxn>
                <a:cxn ang="0">
                  <a:pos x="689" y="146"/>
                </a:cxn>
                <a:cxn ang="0">
                  <a:pos x="689" y="382"/>
                </a:cxn>
                <a:cxn ang="0">
                  <a:pos x="544" y="600"/>
                </a:cxn>
                <a:cxn ang="0">
                  <a:pos x="335" y="691"/>
                </a:cxn>
                <a:cxn ang="0">
                  <a:pos x="226" y="637"/>
                </a:cxn>
                <a:cxn ang="0">
                  <a:pos x="163" y="691"/>
                </a:cxn>
                <a:cxn ang="0">
                  <a:pos x="117" y="873"/>
                </a:cxn>
                <a:cxn ang="0">
                  <a:pos x="90" y="964"/>
                </a:cxn>
                <a:cxn ang="0">
                  <a:pos x="72" y="983"/>
                </a:cxn>
                <a:cxn ang="0">
                  <a:pos x="36" y="1001"/>
                </a:cxn>
                <a:cxn ang="0">
                  <a:pos x="0" y="983"/>
                </a:cxn>
                <a:cxn ang="0">
                  <a:pos x="0" y="955"/>
                </a:cxn>
                <a:cxn ang="0">
                  <a:pos x="0" y="937"/>
                </a:cxn>
                <a:cxn ang="0">
                  <a:pos x="145" y="337"/>
                </a:cxn>
                <a:cxn ang="0">
                  <a:pos x="290" y="100"/>
                </a:cxn>
                <a:cxn ang="0">
                  <a:pos x="499" y="0"/>
                </a:cxn>
              </a:cxnLst>
              <a:rect l="0" t="0" r="r" b="b"/>
              <a:pathLst>
                <a:path w="707" h="1001">
                  <a:moveTo>
                    <a:pt x="499" y="36"/>
                  </a:moveTo>
                  <a:lnTo>
                    <a:pt x="444" y="45"/>
                  </a:lnTo>
                  <a:lnTo>
                    <a:pt x="372" y="91"/>
                  </a:lnTo>
                  <a:lnTo>
                    <a:pt x="308" y="182"/>
                  </a:lnTo>
                  <a:lnTo>
                    <a:pt x="290" y="227"/>
                  </a:lnTo>
                  <a:lnTo>
                    <a:pt x="263" y="282"/>
                  </a:lnTo>
                  <a:lnTo>
                    <a:pt x="245" y="355"/>
                  </a:lnTo>
                  <a:lnTo>
                    <a:pt x="217" y="464"/>
                  </a:lnTo>
                  <a:lnTo>
                    <a:pt x="217" y="482"/>
                  </a:lnTo>
                  <a:lnTo>
                    <a:pt x="208" y="500"/>
                  </a:lnTo>
                  <a:lnTo>
                    <a:pt x="208" y="509"/>
                  </a:lnTo>
                  <a:lnTo>
                    <a:pt x="208" y="519"/>
                  </a:lnTo>
                  <a:lnTo>
                    <a:pt x="208" y="528"/>
                  </a:lnTo>
                  <a:lnTo>
                    <a:pt x="208" y="546"/>
                  </a:lnTo>
                  <a:lnTo>
                    <a:pt x="217" y="564"/>
                  </a:lnTo>
                  <a:lnTo>
                    <a:pt x="226" y="582"/>
                  </a:lnTo>
                  <a:lnTo>
                    <a:pt x="235" y="600"/>
                  </a:lnTo>
                  <a:lnTo>
                    <a:pt x="254" y="628"/>
                  </a:lnTo>
                  <a:lnTo>
                    <a:pt x="281" y="637"/>
                  </a:lnTo>
                  <a:lnTo>
                    <a:pt x="299" y="655"/>
                  </a:lnTo>
                  <a:lnTo>
                    <a:pt x="335" y="655"/>
                  </a:lnTo>
                  <a:lnTo>
                    <a:pt x="399" y="637"/>
                  </a:lnTo>
                  <a:lnTo>
                    <a:pt x="462" y="591"/>
                  </a:lnTo>
                  <a:lnTo>
                    <a:pt x="517" y="509"/>
                  </a:lnTo>
                  <a:lnTo>
                    <a:pt x="544" y="446"/>
                  </a:lnTo>
                  <a:lnTo>
                    <a:pt x="571" y="355"/>
                  </a:lnTo>
                  <a:lnTo>
                    <a:pt x="589" y="264"/>
                  </a:lnTo>
                  <a:lnTo>
                    <a:pt x="598" y="182"/>
                  </a:lnTo>
                  <a:lnTo>
                    <a:pt x="589" y="118"/>
                  </a:lnTo>
                  <a:lnTo>
                    <a:pt x="571" y="73"/>
                  </a:lnTo>
                  <a:lnTo>
                    <a:pt x="535" y="45"/>
                  </a:lnTo>
                  <a:lnTo>
                    <a:pt x="499" y="36"/>
                  </a:lnTo>
                  <a:close/>
                  <a:moveTo>
                    <a:pt x="499" y="0"/>
                  </a:moveTo>
                  <a:lnTo>
                    <a:pt x="580" y="18"/>
                  </a:lnTo>
                  <a:lnTo>
                    <a:pt x="644" y="64"/>
                  </a:lnTo>
                  <a:lnTo>
                    <a:pt x="689" y="146"/>
                  </a:lnTo>
                  <a:lnTo>
                    <a:pt x="707" y="255"/>
                  </a:lnTo>
                  <a:lnTo>
                    <a:pt x="689" y="382"/>
                  </a:lnTo>
                  <a:lnTo>
                    <a:pt x="626" y="500"/>
                  </a:lnTo>
                  <a:lnTo>
                    <a:pt x="544" y="600"/>
                  </a:lnTo>
                  <a:lnTo>
                    <a:pt x="444" y="664"/>
                  </a:lnTo>
                  <a:lnTo>
                    <a:pt x="335" y="691"/>
                  </a:lnTo>
                  <a:lnTo>
                    <a:pt x="272" y="673"/>
                  </a:lnTo>
                  <a:lnTo>
                    <a:pt x="226" y="637"/>
                  </a:lnTo>
                  <a:lnTo>
                    <a:pt x="190" y="591"/>
                  </a:lnTo>
                  <a:lnTo>
                    <a:pt x="163" y="691"/>
                  </a:lnTo>
                  <a:lnTo>
                    <a:pt x="136" y="791"/>
                  </a:lnTo>
                  <a:lnTo>
                    <a:pt x="117" y="873"/>
                  </a:lnTo>
                  <a:lnTo>
                    <a:pt x="99" y="937"/>
                  </a:lnTo>
                  <a:lnTo>
                    <a:pt x="90" y="964"/>
                  </a:lnTo>
                  <a:lnTo>
                    <a:pt x="81" y="973"/>
                  </a:lnTo>
                  <a:lnTo>
                    <a:pt x="72" y="983"/>
                  </a:lnTo>
                  <a:lnTo>
                    <a:pt x="63" y="992"/>
                  </a:lnTo>
                  <a:lnTo>
                    <a:pt x="36" y="1001"/>
                  </a:lnTo>
                  <a:lnTo>
                    <a:pt x="18" y="992"/>
                  </a:lnTo>
                  <a:lnTo>
                    <a:pt x="0" y="983"/>
                  </a:lnTo>
                  <a:lnTo>
                    <a:pt x="0" y="955"/>
                  </a:lnTo>
                  <a:lnTo>
                    <a:pt x="0" y="955"/>
                  </a:lnTo>
                  <a:lnTo>
                    <a:pt x="0" y="946"/>
                  </a:lnTo>
                  <a:lnTo>
                    <a:pt x="0" y="937"/>
                  </a:lnTo>
                  <a:lnTo>
                    <a:pt x="0" y="937"/>
                  </a:lnTo>
                  <a:lnTo>
                    <a:pt x="145" y="337"/>
                  </a:lnTo>
                  <a:lnTo>
                    <a:pt x="199" y="209"/>
                  </a:lnTo>
                  <a:lnTo>
                    <a:pt x="290" y="100"/>
                  </a:lnTo>
                  <a:lnTo>
                    <a:pt x="390" y="27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6" name="Freeform 388"/>
            <p:cNvSpPr>
              <a:spLocks noEditPoints="1"/>
            </p:cNvSpPr>
            <p:nvPr/>
          </p:nvSpPr>
          <p:spPr bwMode="auto">
            <a:xfrm>
              <a:off x="6347" y="8759"/>
              <a:ext cx="318" cy="719"/>
            </a:xfrm>
            <a:custGeom>
              <a:avLst/>
              <a:gdLst/>
              <a:ahLst/>
              <a:cxnLst>
                <a:cxn ang="0">
                  <a:pos x="182" y="246"/>
                </a:cxn>
                <a:cxn ang="0">
                  <a:pos x="236" y="273"/>
                </a:cxn>
                <a:cxn ang="0">
                  <a:pos x="254" y="327"/>
                </a:cxn>
                <a:cxn ang="0">
                  <a:pos x="245" y="364"/>
                </a:cxn>
                <a:cxn ang="0">
                  <a:pos x="236" y="391"/>
                </a:cxn>
                <a:cxn ang="0">
                  <a:pos x="218" y="437"/>
                </a:cxn>
                <a:cxn ang="0">
                  <a:pos x="200" y="482"/>
                </a:cxn>
                <a:cxn ang="0">
                  <a:pos x="163" y="582"/>
                </a:cxn>
                <a:cxn ang="0">
                  <a:pos x="145" y="655"/>
                </a:cxn>
                <a:cxn ang="0">
                  <a:pos x="145" y="682"/>
                </a:cxn>
                <a:cxn ang="0">
                  <a:pos x="172" y="691"/>
                </a:cxn>
                <a:cxn ang="0">
                  <a:pos x="218" y="673"/>
                </a:cxn>
                <a:cxn ang="0">
                  <a:pos x="263" y="609"/>
                </a:cxn>
                <a:cxn ang="0">
                  <a:pos x="290" y="555"/>
                </a:cxn>
                <a:cxn ang="0">
                  <a:pos x="309" y="546"/>
                </a:cxn>
                <a:cxn ang="0">
                  <a:pos x="318" y="546"/>
                </a:cxn>
                <a:cxn ang="0">
                  <a:pos x="318" y="555"/>
                </a:cxn>
                <a:cxn ang="0">
                  <a:pos x="300" y="619"/>
                </a:cxn>
                <a:cxn ang="0">
                  <a:pos x="227" y="700"/>
                </a:cxn>
                <a:cxn ang="0">
                  <a:pos x="136" y="719"/>
                </a:cxn>
                <a:cxn ang="0">
                  <a:pos x="82" y="682"/>
                </a:cxn>
                <a:cxn ang="0">
                  <a:pos x="64" y="628"/>
                </a:cxn>
                <a:cxn ang="0">
                  <a:pos x="73" y="582"/>
                </a:cxn>
                <a:cxn ang="0">
                  <a:pos x="145" y="409"/>
                </a:cxn>
                <a:cxn ang="0">
                  <a:pos x="163" y="355"/>
                </a:cxn>
                <a:cxn ang="0">
                  <a:pos x="172" y="318"/>
                </a:cxn>
                <a:cxn ang="0">
                  <a:pos x="172" y="291"/>
                </a:cxn>
                <a:cxn ang="0">
                  <a:pos x="163" y="273"/>
                </a:cxn>
                <a:cxn ang="0">
                  <a:pos x="127" y="273"/>
                </a:cxn>
                <a:cxn ang="0">
                  <a:pos x="73" y="309"/>
                </a:cxn>
                <a:cxn ang="0">
                  <a:pos x="36" y="400"/>
                </a:cxn>
                <a:cxn ang="0">
                  <a:pos x="27" y="409"/>
                </a:cxn>
                <a:cxn ang="0">
                  <a:pos x="9" y="418"/>
                </a:cxn>
                <a:cxn ang="0">
                  <a:pos x="0" y="409"/>
                </a:cxn>
                <a:cxn ang="0">
                  <a:pos x="0" y="373"/>
                </a:cxn>
                <a:cxn ang="0">
                  <a:pos x="54" y="291"/>
                </a:cxn>
                <a:cxn ang="0">
                  <a:pos x="154" y="236"/>
                </a:cxn>
                <a:cxn ang="0">
                  <a:pos x="272" y="9"/>
                </a:cxn>
                <a:cxn ang="0">
                  <a:pos x="290" y="27"/>
                </a:cxn>
                <a:cxn ang="0">
                  <a:pos x="290" y="64"/>
                </a:cxn>
                <a:cxn ang="0">
                  <a:pos x="254" y="91"/>
                </a:cxn>
                <a:cxn ang="0">
                  <a:pos x="218" y="100"/>
                </a:cxn>
                <a:cxn ang="0">
                  <a:pos x="191" y="73"/>
                </a:cxn>
                <a:cxn ang="0">
                  <a:pos x="200" y="27"/>
                </a:cxn>
                <a:cxn ang="0">
                  <a:pos x="227" y="9"/>
                </a:cxn>
              </a:cxnLst>
              <a:rect l="0" t="0" r="r" b="b"/>
              <a:pathLst>
                <a:path w="318" h="719">
                  <a:moveTo>
                    <a:pt x="154" y="236"/>
                  </a:moveTo>
                  <a:lnTo>
                    <a:pt x="182" y="246"/>
                  </a:lnTo>
                  <a:lnTo>
                    <a:pt x="209" y="255"/>
                  </a:lnTo>
                  <a:lnTo>
                    <a:pt x="236" y="273"/>
                  </a:lnTo>
                  <a:lnTo>
                    <a:pt x="245" y="300"/>
                  </a:lnTo>
                  <a:lnTo>
                    <a:pt x="254" y="327"/>
                  </a:lnTo>
                  <a:lnTo>
                    <a:pt x="254" y="346"/>
                  </a:lnTo>
                  <a:lnTo>
                    <a:pt x="245" y="364"/>
                  </a:lnTo>
                  <a:lnTo>
                    <a:pt x="245" y="373"/>
                  </a:lnTo>
                  <a:lnTo>
                    <a:pt x="236" y="391"/>
                  </a:lnTo>
                  <a:lnTo>
                    <a:pt x="227" y="418"/>
                  </a:lnTo>
                  <a:lnTo>
                    <a:pt x="218" y="437"/>
                  </a:lnTo>
                  <a:lnTo>
                    <a:pt x="209" y="464"/>
                  </a:lnTo>
                  <a:lnTo>
                    <a:pt x="200" y="482"/>
                  </a:lnTo>
                  <a:lnTo>
                    <a:pt x="200" y="500"/>
                  </a:lnTo>
                  <a:lnTo>
                    <a:pt x="163" y="582"/>
                  </a:lnTo>
                  <a:lnTo>
                    <a:pt x="145" y="619"/>
                  </a:lnTo>
                  <a:lnTo>
                    <a:pt x="145" y="655"/>
                  </a:lnTo>
                  <a:lnTo>
                    <a:pt x="145" y="673"/>
                  </a:lnTo>
                  <a:lnTo>
                    <a:pt x="145" y="682"/>
                  </a:lnTo>
                  <a:lnTo>
                    <a:pt x="154" y="691"/>
                  </a:lnTo>
                  <a:lnTo>
                    <a:pt x="172" y="691"/>
                  </a:lnTo>
                  <a:lnTo>
                    <a:pt x="200" y="682"/>
                  </a:lnTo>
                  <a:lnTo>
                    <a:pt x="218" y="673"/>
                  </a:lnTo>
                  <a:lnTo>
                    <a:pt x="245" y="646"/>
                  </a:lnTo>
                  <a:lnTo>
                    <a:pt x="263" y="609"/>
                  </a:lnTo>
                  <a:lnTo>
                    <a:pt x="281" y="564"/>
                  </a:lnTo>
                  <a:lnTo>
                    <a:pt x="290" y="555"/>
                  </a:lnTo>
                  <a:lnTo>
                    <a:pt x="290" y="546"/>
                  </a:lnTo>
                  <a:lnTo>
                    <a:pt x="309" y="546"/>
                  </a:lnTo>
                  <a:lnTo>
                    <a:pt x="309" y="546"/>
                  </a:lnTo>
                  <a:lnTo>
                    <a:pt x="318" y="546"/>
                  </a:lnTo>
                  <a:lnTo>
                    <a:pt x="318" y="546"/>
                  </a:lnTo>
                  <a:lnTo>
                    <a:pt x="318" y="555"/>
                  </a:lnTo>
                  <a:lnTo>
                    <a:pt x="318" y="582"/>
                  </a:lnTo>
                  <a:lnTo>
                    <a:pt x="300" y="619"/>
                  </a:lnTo>
                  <a:lnTo>
                    <a:pt x="272" y="664"/>
                  </a:lnTo>
                  <a:lnTo>
                    <a:pt x="227" y="700"/>
                  </a:lnTo>
                  <a:lnTo>
                    <a:pt x="163" y="719"/>
                  </a:lnTo>
                  <a:lnTo>
                    <a:pt x="136" y="719"/>
                  </a:lnTo>
                  <a:lnTo>
                    <a:pt x="109" y="700"/>
                  </a:lnTo>
                  <a:lnTo>
                    <a:pt x="82" y="682"/>
                  </a:lnTo>
                  <a:lnTo>
                    <a:pt x="73" y="655"/>
                  </a:lnTo>
                  <a:lnTo>
                    <a:pt x="64" y="628"/>
                  </a:lnTo>
                  <a:lnTo>
                    <a:pt x="73" y="609"/>
                  </a:lnTo>
                  <a:lnTo>
                    <a:pt x="73" y="582"/>
                  </a:lnTo>
                  <a:lnTo>
                    <a:pt x="73" y="582"/>
                  </a:lnTo>
                  <a:lnTo>
                    <a:pt x="145" y="409"/>
                  </a:lnTo>
                  <a:lnTo>
                    <a:pt x="154" y="382"/>
                  </a:lnTo>
                  <a:lnTo>
                    <a:pt x="163" y="355"/>
                  </a:lnTo>
                  <a:lnTo>
                    <a:pt x="172" y="337"/>
                  </a:lnTo>
                  <a:lnTo>
                    <a:pt x="172" y="318"/>
                  </a:lnTo>
                  <a:lnTo>
                    <a:pt x="172" y="309"/>
                  </a:lnTo>
                  <a:lnTo>
                    <a:pt x="172" y="291"/>
                  </a:lnTo>
                  <a:lnTo>
                    <a:pt x="163" y="273"/>
                  </a:lnTo>
                  <a:lnTo>
                    <a:pt x="163" y="273"/>
                  </a:lnTo>
                  <a:lnTo>
                    <a:pt x="145" y="264"/>
                  </a:lnTo>
                  <a:lnTo>
                    <a:pt x="127" y="273"/>
                  </a:lnTo>
                  <a:lnTo>
                    <a:pt x="100" y="291"/>
                  </a:lnTo>
                  <a:lnTo>
                    <a:pt x="73" y="309"/>
                  </a:lnTo>
                  <a:lnTo>
                    <a:pt x="54" y="346"/>
                  </a:lnTo>
                  <a:lnTo>
                    <a:pt x="36" y="400"/>
                  </a:lnTo>
                  <a:lnTo>
                    <a:pt x="27" y="409"/>
                  </a:lnTo>
                  <a:lnTo>
                    <a:pt x="27" y="409"/>
                  </a:lnTo>
                  <a:lnTo>
                    <a:pt x="18" y="418"/>
                  </a:lnTo>
                  <a:lnTo>
                    <a:pt x="9" y="418"/>
                  </a:lnTo>
                  <a:lnTo>
                    <a:pt x="0" y="409"/>
                  </a:lnTo>
                  <a:lnTo>
                    <a:pt x="0" y="409"/>
                  </a:lnTo>
                  <a:lnTo>
                    <a:pt x="0" y="400"/>
                  </a:lnTo>
                  <a:lnTo>
                    <a:pt x="0" y="373"/>
                  </a:lnTo>
                  <a:lnTo>
                    <a:pt x="18" y="337"/>
                  </a:lnTo>
                  <a:lnTo>
                    <a:pt x="54" y="291"/>
                  </a:lnTo>
                  <a:lnTo>
                    <a:pt x="100" y="255"/>
                  </a:lnTo>
                  <a:lnTo>
                    <a:pt x="154" y="236"/>
                  </a:lnTo>
                  <a:close/>
                  <a:moveTo>
                    <a:pt x="254" y="0"/>
                  </a:moveTo>
                  <a:lnTo>
                    <a:pt x="272" y="9"/>
                  </a:lnTo>
                  <a:lnTo>
                    <a:pt x="281" y="18"/>
                  </a:lnTo>
                  <a:lnTo>
                    <a:pt x="290" y="27"/>
                  </a:lnTo>
                  <a:lnTo>
                    <a:pt x="290" y="45"/>
                  </a:lnTo>
                  <a:lnTo>
                    <a:pt x="290" y="64"/>
                  </a:lnTo>
                  <a:lnTo>
                    <a:pt x="272" y="82"/>
                  </a:lnTo>
                  <a:lnTo>
                    <a:pt x="254" y="91"/>
                  </a:lnTo>
                  <a:lnTo>
                    <a:pt x="236" y="100"/>
                  </a:lnTo>
                  <a:lnTo>
                    <a:pt x="218" y="100"/>
                  </a:lnTo>
                  <a:lnTo>
                    <a:pt x="200" y="91"/>
                  </a:lnTo>
                  <a:lnTo>
                    <a:pt x="191" y="73"/>
                  </a:lnTo>
                  <a:lnTo>
                    <a:pt x="191" y="55"/>
                  </a:lnTo>
                  <a:lnTo>
                    <a:pt x="200" y="27"/>
                  </a:lnTo>
                  <a:lnTo>
                    <a:pt x="209" y="18"/>
                  </a:lnTo>
                  <a:lnTo>
                    <a:pt x="227" y="9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7" name="Freeform 389"/>
            <p:cNvSpPr>
              <a:spLocks/>
            </p:cNvSpPr>
            <p:nvPr/>
          </p:nvSpPr>
          <p:spPr bwMode="auto">
            <a:xfrm>
              <a:off x="6901" y="9086"/>
              <a:ext cx="172" cy="455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127" y="19"/>
                </a:cxn>
                <a:cxn ang="0">
                  <a:pos x="163" y="73"/>
                </a:cxn>
                <a:cxn ang="0">
                  <a:pos x="172" y="164"/>
                </a:cxn>
                <a:cxn ang="0">
                  <a:pos x="163" y="264"/>
                </a:cxn>
                <a:cxn ang="0">
                  <a:pos x="127" y="346"/>
                </a:cxn>
                <a:cxn ang="0">
                  <a:pos x="90" y="401"/>
                </a:cxn>
                <a:cxn ang="0">
                  <a:pos x="54" y="446"/>
                </a:cxn>
                <a:cxn ang="0">
                  <a:pos x="36" y="455"/>
                </a:cxn>
                <a:cxn ang="0">
                  <a:pos x="27" y="455"/>
                </a:cxn>
                <a:cxn ang="0">
                  <a:pos x="18" y="437"/>
                </a:cxn>
                <a:cxn ang="0">
                  <a:pos x="18" y="437"/>
                </a:cxn>
                <a:cxn ang="0">
                  <a:pos x="27" y="428"/>
                </a:cxn>
                <a:cxn ang="0">
                  <a:pos x="27" y="428"/>
                </a:cxn>
                <a:cxn ang="0">
                  <a:pos x="36" y="419"/>
                </a:cxn>
                <a:cxn ang="0">
                  <a:pos x="90" y="355"/>
                </a:cxn>
                <a:cxn ang="0">
                  <a:pos x="127" y="264"/>
                </a:cxn>
                <a:cxn ang="0">
                  <a:pos x="136" y="164"/>
                </a:cxn>
                <a:cxn ang="0">
                  <a:pos x="136" y="146"/>
                </a:cxn>
                <a:cxn ang="0">
                  <a:pos x="136" y="137"/>
                </a:cxn>
                <a:cxn ang="0">
                  <a:pos x="136" y="137"/>
                </a:cxn>
                <a:cxn ang="0">
                  <a:pos x="136" y="137"/>
                </a:cxn>
                <a:cxn ang="0">
                  <a:pos x="127" y="146"/>
                </a:cxn>
                <a:cxn ang="0">
                  <a:pos x="109" y="155"/>
                </a:cxn>
                <a:cxn ang="0">
                  <a:pos x="81" y="164"/>
                </a:cxn>
                <a:cxn ang="0">
                  <a:pos x="54" y="155"/>
                </a:cxn>
                <a:cxn ang="0">
                  <a:pos x="27" y="146"/>
                </a:cxn>
                <a:cxn ang="0">
                  <a:pos x="9" y="128"/>
                </a:cxn>
                <a:cxn ang="0">
                  <a:pos x="0" y="110"/>
                </a:cxn>
                <a:cxn ang="0">
                  <a:pos x="0" y="82"/>
                </a:cxn>
                <a:cxn ang="0">
                  <a:pos x="0" y="55"/>
                </a:cxn>
                <a:cxn ang="0">
                  <a:pos x="9" y="37"/>
                </a:cxn>
                <a:cxn ang="0">
                  <a:pos x="27" y="19"/>
                </a:cxn>
                <a:cxn ang="0">
                  <a:pos x="54" y="10"/>
                </a:cxn>
                <a:cxn ang="0">
                  <a:pos x="81" y="0"/>
                </a:cxn>
              </a:cxnLst>
              <a:rect l="0" t="0" r="r" b="b"/>
              <a:pathLst>
                <a:path w="172" h="455">
                  <a:moveTo>
                    <a:pt x="81" y="0"/>
                  </a:moveTo>
                  <a:lnTo>
                    <a:pt x="127" y="19"/>
                  </a:lnTo>
                  <a:lnTo>
                    <a:pt x="163" y="73"/>
                  </a:lnTo>
                  <a:lnTo>
                    <a:pt x="172" y="164"/>
                  </a:lnTo>
                  <a:lnTo>
                    <a:pt x="163" y="264"/>
                  </a:lnTo>
                  <a:lnTo>
                    <a:pt x="127" y="346"/>
                  </a:lnTo>
                  <a:lnTo>
                    <a:pt x="90" y="401"/>
                  </a:lnTo>
                  <a:lnTo>
                    <a:pt x="54" y="446"/>
                  </a:lnTo>
                  <a:lnTo>
                    <a:pt x="36" y="455"/>
                  </a:lnTo>
                  <a:lnTo>
                    <a:pt x="27" y="455"/>
                  </a:lnTo>
                  <a:lnTo>
                    <a:pt x="18" y="437"/>
                  </a:lnTo>
                  <a:lnTo>
                    <a:pt x="18" y="437"/>
                  </a:lnTo>
                  <a:lnTo>
                    <a:pt x="27" y="428"/>
                  </a:lnTo>
                  <a:lnTo>
                    <a:pt x="27" y="428"/>
                  </a:lnTo>
                  <a:lnTo>
                    <a:pt x="36" y="419"/>
                  </a:lnTo>
                  <a:lnTo>
                    <a:pt x="90" y="355"/>
                  </a:lnTo>
                  <a:lnTo>
                    <a:pt x="127" y="264"/>
                  </a:lnTo>
                  <a:lnTo>
                    <a:pt x="136" y="164"/>
                  </a:lnTo>
                  <a:lnTo>
                    <a:pt x="136" y="146"/>
                  </a:lnTo>
                  <a:lnTo>
                    <a:pt x="136" y="137"/>
                  </a:lnTo>
                  <a:lnTo>
                    <a:pt x="136" y="137"/>
                  </a:lnTo>
                  <a:lnTo>
                    <a:pt x="136" y="137"/>
                  </a:lnTo>
                  <a:lnTo>
                    <a:pt x="127" y="146"/>
                  </a:lnTo>
                  <a:lnTo>
                    <a:pt x="109" y="155"/>
                  </a:lnTo>
                  <a:lnTo>
                    <a:pt x="81" y="164"/>
                  </a:lnTo>
                  <a:lnTo>
                    <a:pt x="54" y="155"/>
                  </a:lnTo>
                  <a:lnTo>
                    <a:pt x="27" y="146"/>
                  </a:lnTo>
                  <a:lnTo>
                    <a:pt x="9" y="128"/>
                  </a:lnTo>
                  <a:lnTo>
                    <a:pt x="0" y="110"/>
                  </a:lnTo>
                  <a:lnTo>
                    <a:pt x="0" y="82"/>
                  </a:lnTo>
                  <a:lnTo>
                    <a:pt x="0" y="55"/>
                  </a:lnTo>
                  <a:lnTo>
                    <a:pt x="9" y="37"/>
                  </a:lnTo>
                  <a:lnTo>
                    <a:pt x="27" y="19"/>
                  </a:lnTo>
                  <a:lnTo>
                    <a:pt x="54" y="1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8" name="Freeform 390"/>
            <p:cNvSpPr>
              <a:spLocks noEditPoints="1"/>
            </p:cNvSpPr>
            <p:nvPr/>
          </p:nvSpPr>
          <p:spPr bwMode="auto">
            <a:xfrm>
              <a:off x="7491" y="8577"/>
              <a:ext cx="707" cy="1001"/>
            </a:xfrm>
            <a:custGeom>
              <a:avLst/>
              <a:gdLst/>
              <a:ahLst/>
              <a:cxnLst>
                <a:cxn ang="0">
                  <a:pos x="444" y="45"/>
                </a:cxn>
                <a:cxn ang="0">
                  <a:pos x="308" y="182"/>
                </a:cxn>
                <a:cxn ang="0">
                  <a:pos x="272" y="282"/>
                </a:cxn>
                <a:cxn ang="0">
                  <a:pos x="217" y="464"/>
                </a:cxn>
                <a:cxn ang="0">
                  <a:pos x="208" y="500"/>
                </a:cxn>
                <a:cxn ang="0">
                  <a:pos x="208" y="519"/>
                </a:cxn>
                <a:cxn ang="0">
                  <a:pos x="208" y="546"/>
                </a:cxn>
                <a:cxn ang="0">
                  <a:pos x="226" y="582"/>
                </a:cxn>
                <a:cxn ang="0">
                  <a:pos x="254" y="628"/>
                </a:cxn>
                <a:cxn ang="0">
                  <a:pos x="308" y="655"/>
                </a:cxn>
                <a:cxn ang="0">
                  <a:pos x="399" y="637"/>
                </a:cxn>
                <a:cxn ang="0">
                  <a:pos x="517" y="509"/>
                </a:cxn>
                <a:cxn ang="0">
                  <a:pos x="571" y="355"/>
                </a:cxn>
                <a:cxn ang="0">
                  <a:pos x="598" y="182"/>
                </a:cxn>
                <a:cxn ang="0">
                  <a:pos x="571" y="73"/>
                </a:cxn>
                <a:cxn ang="0">
                  <a:pos x="499" y="36"/>
                </a:cxn>
                <a:cxn ang="0">
                  <a:pos x="580" y="18"/>
                </a:cxn>
                <a:cxn ang="0">
                  <a:pos x="698" y="146"/>
                </a:cxn>
                <a:cxn ang="0">
                  <a:pos x="689" y="382"/>
                </a:cxn>
                <a:cxn ang="0">
                  <a:pos x="544" y="600"/>
                </a:cxn>
                <a:cxn ang="0">
                  <a:pos x="335" y="691"/>
                </a:cxn>
                <a:cxn ang="0">
                  <a:pos x="226" y="637"/>
                </a:cxn>
                <a:cxn ang="0">
                  <a:pos x="163" y="691"/>
                </a:cxn>
                <a:cxn ang="0">
                  <a:pos x="117" y="873"/>
                </a:cxn>
                <a:cxn ang="0">
                  <a:pos x="90" y="964"/>
                </a:cxn>
                <a:cxn ang="0">
                  <a:pos x="72" y="983"/>
                </a:cxn>
                <a:cxn ang="0">
                  <a:pos x="36" y="1001"/>
                </a:cxn>
                <a:cxn ang="0">
                  <a:pos x="0" y="983"/>
                </a:cxn>
                <a:cxn ang="0">
                  <a:pos x="0" y="955"/>
                </a:cxn>
                <a:cxn ang="0">
                  <a:pos x="0" y="937"/>
                </a:cxn>
                <a:cxn ang="0">
                  <a:pos x="145" y="337"/>
                </a:cxn>
                <a:cxn ang="0">
                  <a:pos x="290" y="100"/>
                </a:cxn>
                <a:cxn ang="0">
                  <a:pos x="499" y="0"/>
                </a:cxn>
              </a:cxnLst>
              <a:rect l="0" t="0" r="r" b="b"/>
              <a:pathLst>
                <a:path w="707" h="1001">
                  <a:moveTo>
                    <a:pt x="499" y="36"/>
                  </a:moveTo>
                  <a:lnTo>
                    <a:pt x="444" y="45"/>
                  </a:lnTo>
                  <a:lnTo>
                    <a:pt x="381" y="91"/>
                  </a:lnTo>
                  <a:lnTo>
                    <a:pt x="308" y="182"/>
                  </a:lnTo>
                  <a:lnTo>
                    <a:pt x="290" y="227"/>
                  </a:lnTo>
                  <a:lnTo>
                    <a:pt x="272" y="282"/>
                  </a:lnTo>
                  <a:lnTo>
                    <a:pt x="245" y="355"/>
                  </a:lnTo>
                  <a:lnTo>
                    <a:pt x="217" y="464"/>
                  </a:lnTo>
                  <a:lnTo>
                    <a:pt x="217" y="482"/>
                  </a:lnTo>
                  <a:lnTo>
                    <a:pt x="208" y="500"/>
                  </a:lnTo>
                  <a:lnTo>
                    <a:pt x="208" y="509"/>
                  </a:lnTo>
                  <a:lnTo>
                    <a:pt x="208" y="519"/>
                  </a:lnTo>
                  <a:lnTo>
                    <a:pt x="208" y="528"/>
                  </a:lnTo>
                  <a:lnTo>
                    <a:pt x="208" y="546"/>
                  </a:lnTo>
                  <a:lnTo>
                    <a:pt x="217" y="564"/>
                  </a:lnTo>
                  <a:lnTo>
                    <a:pt x="226" y="582"/>
                  </a:lnTo>
                  <a:lnTo>
                    <a:pt x="235" y="600"/>
                  </a:lnTo>
                  <a:lnTo>
                    <a:pt x="254" y="628"/>
                  </a:lnTo>
                  <a:lnTo>
                    <a:pt x="281" y="637"/>
                  </a:lnTo>
                  <a:lnTo>
                    <a:pt x="308" y="655"/>
                  </a:lnTo>
                  <a:lnTo>
                    <a:pt x="335" y="655"/>
                  </a:lnTo>
                  <a:lnTo>
                    <a:pt x="399" y="637"/>
                  </a:lnTo>
                  <a:lnTo>
                    <a:pt x="462" y="591"/>
                  </a:lnTo>
                  <a:lnTo>
                    <a:pt x="517" y="509"/>
                  </a:lnTo>
                  <a:lnTo>
                    <a:pt x="544" y="446"/>
                  </a:lnTo>
                  <a:lnTo>
                    <a:pt x="571" y="355"/>
                  </a:lnTo>
                  <a:lnTo>
                    <a:pt x="598" y="264"/>
                  </a:lnTo>
                  <a:lnTo>
                    <a:pt x="598" y="182"/>
                  </a:lnTo>
                  <a:lnTo>
                    <a:pt x="589" y="118"/>
                  </a:lnTo>
                  <a:lnTo>
                    <a:pt x="571" y="73"/>
                  </a:lnTo>
                  <a:lnTo>
                    <a:pt x="535" y="45"/>
                  </a:lnTo>
                  <a:lnTo>
                    <a:pt x="499" y="36"/>
                  </a:lnTo>
                  <a:close/>
                  <a:moveTo>
                    <a:pt x="499" y="0"/>
                  </a:moveTo>
                  <a:lnTo>
                    <a:pt x="580" y="18"/>
                  </a:lnTo>
                  <a:lnTo>
                    <a:pt x="644" y="64"/>
                  </a:lnTo>
                  <a:lnTo>
                    <a:pt x="698" y="146"/>
                  </a:lnTo>
                  <a:lnTo>
                    <a:pt x="707" y="255"/>
                  </a:lnTo>
                  <a:lnTo>
                    <a:pt x="689" y="382"/>
                  </a:lnTo>
                  <a:lnTo>
                    <a:pt x="635" y="500"/>
                  </a:lnTo>
                  <a:lnTo>
                    <a:pt x="544" y="600"/>
                  </a:lnTo>
                  <a:lnTo>
                    <a:pt x="444" y="664"/>
                  </a:lnTo>
                  <a:lnTo>
                    <a:pt x="335" y="691"/>
                  </a:lnTo>
                  <a:lnTo>
                    <a:pt x="272" y="673"/>
                  </a:lnTo>
                  <a:lnTo>
                    <a:pt x="226" y="637"/>
                  </a:lnTo>
                  <a:lnTo>
                    <a:pt x="190" y="591"/>
                  </a:lnTo>
                  <a:lnTo>
                    <a:pt x="163" y="691"/>
                  </a:lnTo>
                  <a:lnTo>
                    <a:pt x="136" y="791"/>
                  </a:lnTo>
                  <a:lnTo>
                    <a:pt x="117" y="873"/>
                  </a:lnTo>
                  <a:lnTo>
                    <a:pt x="99" y="937"/>
                  </a:lnTo>
                  <a:lnTo>
                    <a:pt x="90" y="964"/>
                  </a:lnTo>
                  <a:lnTo>
                    <a:pt x="90" y="973"/>
                  </a:lnTo>
                  <a:lnTo>
                    <a:pt x="72" y="983"/>
                  </a:lnTo>
                  <a:lnTo>
                    <a:pt x="63" y="992"/>
                  </a:lnTo>
                  <a:lnTo>
                    <a:pt x="36" y="1001"/>
                  </a:lnTo>
                  <a:lnTo>
                    <a:pt x="18" y="992"/>
                  </a:lnTo>
                  <a:lnTo>
                    <a:pt x="0" y="983"/>
                  </a:lnTo>
                  <a:lnTo>
                    <a:pt x="0" y="955"/>
                  </a:lnTo>
                  <a:lnTo>
                    <a:pt x="0" y="955"/>
                  </a:lnTo>
                  <a:lnTo>
                    <a:pt x="0" y="946"/>
                  </a:lnTo>
                  <a:lnTo>
                    <a:pt x="0" y="937"/>
                  </a:lnTo>
                  <a:lnTo>
                    <a:pt x="0" y="937"/>
                  </a:lnTo>
                  <a:lnTo>
                    <a:pt x="145" y="337"/>
                  </a:lnTo>
                  <a:lnTo>
                    <a:pt x="199" y="209"/>
                  </a:lnTo>
                  <a:lnTo>
                    <a:pt x="290" y="100"/>
                  </a:lnTo>
                  <a:lnTo>
                    <a:pt x="390" y="27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9" name="Freeform 391"/>
            <p:cNvSpPr>
              <a:spLocks noEditPoints="1"/>
            </p:cNvSpPr>
            <p:nvPr/>
          </p:nvSpPr>
          <p:spPr bwMode="auto">
            <a:xfrm>
              <a:off x="8280" y="8759"/>
              <a:ext cx="499" cy="728"/>
            </a:xfrm>
            <a:custGeom>
              <a:avLst/>
              <a:gdLst/>
              <a:ahLst/>
              <a:cxnLst>
                <a:cxn ang="0">
                  <a:pos x="254" y="27"/>
                </a:cxn>
                <a:cxn ang="0">
                  <a:pos x="236" y="27"/>
                </a:cxn>
                <a:cxn ang="0">
                  <a:pos x="209" y="27"/>
                </a:cxn>
                <a:cxn ang="0">
                  <a:pos x="191" y="45"/>
                </a:cxn>
                <a:cxn ang="0">
                  <a:pos x="163" y="55"/>
                </a:cxn>
                <a:cxn ang="0">
                  <a:pos x="145" y="82"/>
                </a:cxn>
                <a:cxn ang="0">
                  <a:pos x="127" y="100"/>
                </a:cxn>
                <a:cxn ang="0">
                  <a:pos x="118" y="136"/>
                </a:cxn>
                <a:cxn ang="0">
                  <a:pos x="100" y="236"/>
                </a:cxn>
                <a:cxn ang="0">
                  <a:pos x="100" y="355"/>
                </a:cxn>
                <a:cxn ang="0">
                  <a:pos x="100" y="473"/>
                </a:cxn>
                <a:cxn ang="0">
                  <a:pos x="118" y="582"/>
                </a:cxn>
                <a:cxn ang="0">
                  <a:pos x="127" y="628"/>
                </a:cxn>
                <a:cxn ang="0">
                  <a:pos x="154" y="655"/>
                </a:cxn>
                <a:cxn ang="0">
                  <a:pos x="172" y="673"/>
                </a:cxn>
                <a:cxn ang="0">
                  <a:pos x="200" y="691"/>
                </a:cxn>
                <a:cxn ang="0">
                  <a:pos x="227" y="700"/>
                </a:cxn>
                <a:cxn ang="0">
                  <a:pos x="254" y="700"/>
                </a:cxn>
                <a:cxn ang="0">
                  <a:pos x="254" y="700"/>
                </a:cxn>
                <a:cxn ang="0">
                  <a:pos x="272" y="700"/>
                </a:cxn>
                <a:cxn ang="0">
                  <a:pos x="290" y="691"/>
                </a:cxn>
                <a:cxn ang="0">
                  <a:pos x="318" y="682"/>
                </a:cxn>
                <a:cxn ang="0">
                  <a:pos x="336" y="673"/>
                </a:cxn>
                <a:cxn ang="0">
                  <a:pos x="363" y="646"/>
                </a:cxn>
                <a:cxn ang="0">
                  <a:pos x="381" y="619"/>
                </a:cxn>
                <a:cxn ang="0">
                  <a:pos x="390" y="582"/>
                </a:cxn>
                <a:cxn ang="0">
                  <a:pos x="399" y="473"/>
                </a:cxn>
                <a:cxn ang="0">
                  <a:pos x="399" y="355"/>
                </a:cxn>
                <a:cxn ang="0">
                  <a:pos x="399" y="227"/>
                </a:cxn>
                <a:cxn ang="0">
                  <a:pos x="381" y="127"/>
                </a:cxn>
                <a:cxn ang="0">
                  <a:pos x="372" y="91"/>
                </a:cxn>
                <a:cxn ang="0">
                  <a:pos x="345" y="64"/>
                </a:cxn>
                <a:cxn ang="0">
                  <a:pos x="318" y="45"/>
                </a:cxn>
                <a:cxn ang="0">
                  <a:pos x="281" y="27"/>
                </a:cxn>
                <a:cxn ang="0">
                  <a:pos x="254" y="27"/>
                </a:cxn>
                <a:cxn ang="0">
                  <a:pos x="254" y="0"/>
                </a:cxn>
                <a:cxn ang="0">
                  <a:pos x="327" y="9"/>
                </a:cxn>
                <a:cxn ang="0">
                  <a:pos x="390" y="45"/>
                </a:cxn>
                <a:cxn ang="0">
                  <a:pos x="436" y="91"/>
                </a:cxn>
                <a:cxn ang="0">
                  <a:pos x="490" y="209"/>
                </a:cxn>
                <a:cxn ang="0">
                  <a:pos x="499" y="364"/>
                </a:cxn>
                <a:cxn ang="0">
                  <a:pos x="499" y="364"/>
                </a:cxn>
                <a:cxn ang="0">
                  <a:pos x="499" y="409"/>
                </a:cxn>
                <a:cxn ang="0">
                  <a:pos x="499" y="473"/>
                </a:cxn>
                <a:cxn ang="0">
                  <a:pos x="481" y="546"/>
                </a:cxn>
                <a:cxn ang="0">
                  <a:pos x="454" y="609"/>
                </a:cxn>
                <a:cxn ang="0">
                  <a:pos x="408" y="673"/>
                </a:cxn>
                <a:cxn ang="0">
                  <a:pos x="345" y="719"/>
                </a:cxn>
                <a:cxn ang="0">
                  <a:pos x="254" y="728"/>
                </a:cxn>
                <a:cxn ang="0">
                  <a:pos x="163" y="719"/>
                </a:cxn>
                <a:cxn ang="0">
                  <a:pos x="91" y="673"/>
                </a:cxn>
                <a:cxn ang="0">
                  <a:pos x="45" y="609"/>
                </a:cxn>
                <a:cxn ang="0">
                  <a:pos x="18" y="546"/>
                </a:cxn>
                <a:cxn ang="0">
                  <a:pos x="9" y="473"/>
                </a:cxn>
                <a:cxn ang="0">
                  <a:pos x="0" y="409"/>
                </a:cxn>
                <a:cxn ang="0">
                  <a:pos x="0" y="364"/>
                </a:cxn>
                <a:cxn ang="0">
                  <a:pos x="0" y="318"/>
                </a:cxn>
                <a:cxn ang="0">
                  <a:pos x="9" y="264"/>
                </a:cxn>
                <a:cxn ang="0">
                  <a:pos x="18" y="191"/>
                </a:cxn>
                <a:cxn ang="0">
                  <a:pos x="45" y="118"/>
                </a:cxn>
                <a:cxn ang="0">
                  <a:pos x="91" y="55"/>
                </a:cxn>
                <a:cxn ang="0">
                  <a:pos x="163" y="18"/>
                </a:cxn>
                <a:cxn ang="0">
                  <a:pos x="254" y="0"/>
                </a:cxn>
              </a:cxnLst>
              <a:rect l="0" t="0" r="r" b="b"/>
              <a:pathLst>
                <a:path w="499" h="728">
                  <a:moveTo>
                    <a:pt x="254" y="27"/>
                  </a:moveTo>
                  <a:lnTo>
                    <a:pt x="236" y="27"/>
                  </a:lnTo>
                  <a:lnTo>
                    <a:pt x="209" y="27"/>
                  </a:lnTo>
                  <a:lnTo>
                    <a:pt x="191" y="45"/>
                  </a:lnTo>
                  <a:lnTo>
                    <a:pt x="163" y="55"/>
                  </a:lnTo>
                  <a:lnTo>
                    <a:pt x="145" y="82"/>
                  </a:lnTo>
                  <a:lnTo>
                    <a:pt x="127" y="100"/>
                  </a:lnTo>
                  <a:lnTo>
                    <a:pt x="118" y="136"/>
                  </a:lnTo>
                  <a:lnTo>
                    <a:pt x="100" y="236"/>
                  </a:lnTo>
                  <a:lnTo>
                    <a:pt x="100" y="355"/>
                  </a:lnTo>
                  <a:lnTo>
                    <a:pt x="100" y="473"/>
                  </a:lnTo>
                  <a:lnTo>
                    <a:pt x="118" y="582"/>
                  </a:lnTo>
                  <a:lnTo>
                    <a:pt x="127" y="628"/>
                  </a:lnTo>
                  <a:lnTo>
                    <a:pt x="154" y="655"/>
                  </a:lnTo>
                  <a:lnTo>
                    <a:pt x="172" y="673"/>
                  </a:lnTo>
                  <a:lnTo>
                    <a:pt x="200" y="691"/>
                  </a:lnTo>
                  <a:lnTo>
                    <a:pt x="227" y="700"/>
                  </a:lnTo>
                  <a:lnTo>
                    <a:pt x="254" y="700"/>
                  </a:lnTo>
                  <a:lnTo>
                    <a:pt x="254" y="700"/>
                  </a:lnTo>
                  <a:lnTo>
                    <a:pt x="272" y="700"/>
                  </a:lnTo>
                  <a:lnTo>
                    <a:pt x="290" y="691"/>
                  </a:lnTo>
                  <a:lnTo>
                    <a:pt x="318" y="682"/>
                  </a:lnTo>
                  <a:lnTo>
                    <a:pt x="336" y="673"/>
                  </a:lnTo>
                  <a:lnTo>
                    <a:pt x="363" y="646"/>
                  </a:lnTo>
                  <a:lnTo>
                    <a:pt x="381" y="619"/>
                  </a:lnTo>
                  <a:lnTo>
                    <a:pt x="390" y="582"/>
                  </a:lnTo>
                  <a:lnTo>
                    <a:pt x="399" y="473"/>
                  </a:lnTo>
                  <a:lnTo>
                    <a:pt x="399" y="355"/>
                  </a:lnTo>
                  <a:lnTo>
                    <a:pt x="399" y="227"/>
                  </a:lnTo>
                  <a:lnTo>
                    <a:pt x="381" y="127"/>
                  </a:lnTo>
                  <a:lnTo>
                    <a:pt x="372" y="91"/>
                  </a:lnTo>
                  <a:lnTo>
                    <a:pt x="345" y="64"/>
                  </a:lnTo>
                  <a:lnTo>
                    <a:pt x="318" y="45"/>
                  </a:lnTo>
                  <a:lnTo>
                    <a:pt x="281" y="27"/>
                  </a:lnTo>
                  <a:lnTo>
                    <a:pt x="254" y="27"/>
                  </a:lnTo>
                  <a:close/>
                  <a:moveTo>
                    <a:pt x="254" y="0"/>
                  </a:moveTo>
                  <a:lnTo>
                    <a:pt x="327" y="9"/>
                  </a:lnTo>
                  <a:lnTo>
                    <a:pt x="390" y="45"/>
                  </a:lnTo>
                  <a:lnTo>
                    <a:pt x="436" y="91"/>
                  </a:lnTo>
                  <a:lnTo>
                    <a:pt x="490" y="209"/>
                  </a:lnTo>
                  <a:lnTo>
                    <a:pt x="499" y="364"/>
                  </a:lnTo>
                  <a:lnTo>
                    <a:pt x="499" y="364"/>
                  </a:lnTo>
                  <a:lnTo>
                    <a:pt x="499" y="409"/>
                  </a:lnTo>
                  <a:lnTo>
                    <a:pt x="499" y="473"/>
                  </a:lnTo>
                  <a:lnTo>
                    <a:pt x="481" y="546"/>
                  </a:lnTo>
                  <a:lnTo>
                    <a:pt x="454" y="609"/>
                  </a:lnTo>
                  <a:lnTo>
                    <a:pt x="408" y="673"/>
                  </a:lnTo>
                  <a:lnTo>
                    <a:pt x="345" y="719"/>
                  </a:lnTo>
                  <a:lnTo>
                    <a:pt x="254" y="728"/>
                  </a:lnTo>
                  <a:lnTo>
                    <a:pt x="163" y="719"/>
                  </a:lnTo>
                  <a:lnTo>
                    <a:pt x="91" y="673"/>
                  </a:lnTo>
                  <a:lnTo>
                    <a:pt x="45" y="609"/>
                  </a:lnTo>
                  <a:lnTo>
                    <a:pt x="18" y="546"/>
                  </a:lnTo>
                  <a:lnTo>
                    <a:pt x="9" y="473"/>
                  </a:lnTo>
                  <a:lnTo>
                    <a:pt x="0" y="409"/>
                  </a:lnTo>
                  <a:lnTo>
                    <a:pt x="0" y="364"/>
                  </a:lnTo>
                  <a:lnTo>
                    <a:pt x="0" y="318"/>
                  </a:lnTo>
                  <a:lnTo>
                    <a:pt x="9" y="264"/>
                  </a:lnTo>
                  <a:lnTo>
                    <a:pt x="18" y="191"/>
                  </a:lnTo>
                  <a:lnTo>
                    <a:pt x="45" y="118"/>
                  </a:lnTo>
                  <a:lnTo>
                    <a:pt x="91" y="55"/>
                  </a:lnTo>
                  <a:lnTo>
                    <a:pt x="163" y="18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0" name="Freeform 392"/>
            <p:cNvSpPr>
              <a:spLocks/>
            </p:cNvSpPr>
            <p:nvPr/>
          </p:nvSpPr>
          <p:spPr bwMode="auto">
            <a:xfrm>
              <a:off x="9015" y="8113"/>
              <a:ext cx="536" cy="1519"/>
            </a:xfrm>
            <a:custGeom>
              <a:avLst/>
              <a:gdLst/>
              <a:ahLst/>
              <a:cxnLst>
                <a:cxn ang="0">
                  <a:pos x="91" y="9"/>
                </a:cxn>
                <a:cxn ang="0">
                  <a:pos x="245" y="64"/>
                </a:cxn>
                <a:cxn ang="0">
                  <a:pos x="309" y="173"/>
                </a:cxn>
                <a:cxn ang="0">
                  <a:pos x="318" y="528"/>
                </a:cxn>
                <a:cxn ang="0">
                  <a:pos x="318" y="573"/>
                </a:cxn>
                <a:cxn ang="0">
                  <a:pos x="318" y="600"/>
                </a:cxn>
                <a:cxn ang="0">
                  <a:pos x="354" y="673"/>
                </a:cxn>
                <a:cxn ang="0">
                  <a:pos x="508" y="737"/>
                </a:cxn>
                <a:cxn ang="0">
                  <a:pos x="526" y="746"/>
                </a:cxn>
                <a:cxn ang="0">
                  <a:pos x="526" y="773"/>
                </a:cxn>
                <a:cxn ang="0">
                  <a:pos x="490" y="773"/>
                </a:cxn>
                <a:cxn ang="0">
                  <a:pos x="418" y="801"/>
                </a:cxn>
                <a:cxn ang="0">
                  <a:pos x="336" y="873"/>
                </a:cxn>
                <a:cxn ang="0">
                  <a:pos x="318" y="983"/>
                </a:cxn>
                <a:cxn ang="0">
                  <a:pos x="291" y="1401"/>
                </a:cxn>
                <a:cxn ang="0">
                  <a:pos x="136" y="1501"/>
                </a:cxn>
                <a:cxn ang="0">
                  <a:pos x="18" y="1519"/>
                </a:cxn>
                <a:cxn ang="0">
                  <a:pos x="0" y="1510"/>
                </a:cxn>
                <a:cxn ang="0">
                  <a:pos x="0" y="1492"/>
                </a:cxn>
                <a:cxn ang="0">
                  <a:pos x="91" y="1465"/>
                </a:cxn>
                <a:cxn ang="0">
                  <a:pos x="191" y="1392"/>
                </a:cxn>
                <a:cxn ang="0">
                  <a:pos x="218" y="1310"/>
                </a:cxn>
                <a:cxn ang="0">
                  <a:pos x="236" y="873"/>
                </a:cxn>
                <a:cxn ang="0">
                  <a:pos x="390" y="755"/>
                </a:cxn>
                <a:cxn ang="0">
                  <a:pos x="327" y="737"/>
                </a:cxn>
                <a:cxn ang="0">
                  <a:pos x="272" y="701"/>
                </a:cxn>
                <a:cxn ang="0">
                  <a:pos x="236" y="646"/>
                </a:cxn>
                <a:cxn ang="0">
                  <a:pos x="218" y="591"/>
                </a:cxn>
                <a:cxn ang="0">
                  <a:pos x="218" y="237"/>
                </a:cxn>
                <a:cxn ang="0">
                  <a:pos x="218" y="191"/>
                </a:cxn>
                <a:cxn ang="0">
                  <a:pos x="209" y="173"/>
                </a:cxn>
                <a:cxn ang="0">
                  <a:pos x="173" y="100"/>
                </a:cxn>
                <a:cxn ang="0">
                  <a:pos x="18" y="36"/>
                </a:cxn>
                <a:cxn ang="0">
                  <a:pos x="0" y="27"/>
                </a:cxn>
                <a:cxn ang="0">
                  <a:pos x="0" y="9"/>
                </a:cxn>
                <a:cxn ang="0">
                  <a:pos x="18" y="0"/>
                </a:cxn>
              </a:cxnLst>
              <a:rect l="0" t="0" r="r" b="b"/>
              <a:pathLst>
                <a:path w="536" h="1519">
                  <a:moveTo>
                    <a:pt x="27" y="0"/>
                  </a:moveTo>
                  <a:lnTo>
                    <a:pt x="91" y="9"/>
                  </a:lnTo>
                  <a:lnTo>
                    <a:pt x="173" y="27"/>
                  </a:lnTo>
                  <a:lnTo>
                    <a:pt x="245" y="64"/>
                  </a:lnTo>
                  <a:lnTo>
                    <a:pt x="291" y="118"/>
                  </a:lnTo>
                  <a:lnTo>
                    <a:pt x="309" y="173"/>
                  </a:lnTo>
                  <a:lnTo>
                    <a:pt x="318" y="227"/>
                  </a:lnTo>
                  <a:lnTo>
                    <a:pt x="318" y="528"/>
                  </a:lnTo>
                  <a:lnTo>
                    <a:pt x="318" y="555"/>
                  </a:lnTo>
                  <a:lnTo>
                    <a:pt x="318" y="573"/>
                  </a:lnTo>
                  <a:lnTo>
                    <a:pt x="318" y="591"/>
                  </a:lnTo>
                  <a:lnTo>
                    <a:pt x="318" y="600"/>
                  </a:lnTo>
                  <a:lnTo>
                    <a:pt x="318" y="610"/>
                  </a:lnTo>
                  <a:lnTo>
                    <a:pt x="354" y="673"/>
                  </a:lnTo>
                  <a:lnTo>
                    <a:pt x="418" y="719"/>
                  </a:lnTo>
                  <a:lnTo>
                    <a:pt x="508" y="737"/>
                  </a:lnTo>
                  <a:lnTo>
                    <a:pt x="526" y="746"/>
                  </a:lnTo>
                  <a:lnTo>
                    <a:pt x="526" y="746"/>
                  </a:lnTo>
                  <a:lnTo>
                    <a:pt x="536" y="755"/>
                  </a:lnTo>
                  <a:lnTo>
                    <a:pt x="526" y="773"/>
                  </a:lnTo>
                  <a:lnTo>
                    <a:pt x="517" y="773"/>
                  </a:lnTo>
                  <a:lnTo>
                    <a:pt x="490" y="773"/>
                  </a:lnTo>
                  <a:lnTo>
                    <a:pt x="454" y="782"/>
                  </a:lnTo>
                  <a:lnTo>
                    <a:pt x="418" y="801"/>
                  </a:lnTo>
                  <a:lnTo>
                    <a:pt x="372" y="819"/>
                  </a:lnTo>
                  <a:lnTo>
                    <a:pt x="336" y="873"/>
                  </a:lnTo>
                  <a:lnTo>
                    <a:pt x="318" y="928"/>
                  </a:lnTo>
                  <a:lnTo>
                    <a:pt x="318" y="983"/>
                  </a:lnTo>
                  <a:lnTo>
                    <a:pt x="318" y="1328"/>
                  </a:lnTo>
                  <a:lnTo>
                    <a:pt x="291" y="1401"/>
                  </a:lnTo>
                  <a:lnTo>
                    <a:pt x="227" y="1465"/>
                  </a:lnTo>
                  <a:lnTo>
                    <a:pt x="136" y="1501"/>
                  </a:lnTo>
                  <a:lnTo>
                    <a:pt x="27" y="1519"/>
                  </a:lnTo>
                  <a:lnTo>
                    <a:pt x="18" y="1519"/>
                  </a:lnTo>
                  <a:lnTo>
                    <a:pt x="9" y="1510"/>
                  </a:lnTo>
                  <a:lnTo>
                    <a:pt x="0" y="1510"/>
                  </a:lnTo>
                  <a:lnTo>
                    <a:pt x="0" y="1501"/>
                  </a:lnTo>
                  <a:lnTo>
                    <a:pt x="0" y="1492"/>
                  </a:lnTo>
                  <a:lnTo>
                    <a:pt x="9" y="1483"/>
                  </a:lnTo>
                  <a:lnTo>
                    <a:pt x="91" y="1465"/>
                  </a:lnTo>
                  <a:lnTo>
                    <a:pt x="154" y="1437"/>
                  </a:lnTo>
                  <a:lnTo>
                    <a:pt x="191" y="1392"/>
                  </a:lnTo>
                  <a:lnTo>
                    <a:pt x="209" y="1356"/>
                  </a:lnTo>
                  <a:lnTo>
                    <a:pt x="218" y="1310"/>
                  </a:lnTo>
                  <a:lnTo>
                    <a:pt x="218" y="955"/>
                  </a:lnTo>
                  <a:lnTo>
                    <a:pt x="236" y="873"/>
                  </a:lnTo>
                  <a:lnTo>
                    <a:pt x="291" y="801"/>
                  </a:lnTo>
                  <a:lnTo>
                    <a:pt x="390" y="755"/>
                  </a:lnTo>
                  <a:lnTo>
                    <a:pt x="363" y="746"/>
                  </a:lnTo>
                  <a:lnTo>
                    <a:pt x="327" y="737"/>
                  </a:lnTo>
                  <a:lnTo>
                    <a:pt x="300" y="719"/>
                  </a:lnTo>
                  <a:lnTo>
                    <a:pt x="272" y="701"/>
                  </a:lnTo>
                  <a:lnTo>
                    <a:pt x="254" y="673"/>
                  </a:lnTo>
                  <a:lnTo>
                    <a:pt x="236" y="646"/>
                  </a:lnTo>
                  <a:lnTo>
                    <a:pt x="218" y="619"/>
                  </a:lnTo>
                  <a:lnTo>
                    <a:pt x="218" y="591"/>
                  </a:lnTo>
                  <a:lnTo>
                    <a:pt x="218" y="555"/>
                  </a:lnTo>
                  <a:lnTo>
                    <a:pt x="218" y="237"/>
                  </a:lnTo>
                  <a:lnTo>
                    <a:pt x="218" y="209"/>
                  </a:lnTo>
                  <a:lnTo>
                    <a:pt x="218" y="191"/>
                  </a:lnTo>
                  <a:lnTo>
                    <a:pt x="218" y="182"/>
                  </a:lnTo>
                  <a:lnTo>
                    <a:pt x="209" y="173"/>
                  </a:lnTo>
                  <a:lnTo>
                    <a:pt x="209" y="164"/>
                  </a:lnTo>
                  <a:lnTo>
                    <a:pt x="173" y="100"/>
                  </a:lnTo>
                  <a:lnTo>
                    <a:pt x="109" y="55"/>
                  </a:lnTo>
                  <a:lnTo>
                    <a:pt x="18" y="36"/>
                  </a:lnTo>
                  <a:lnTo>
                    <a:pt x="9" y="36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0" y="9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1" name="Freeform 393"/>
            <p:cNvSpPr>
              <a:spLocks noEditPoints="1"/>
            </p:cNvSpPr>
            <p:nvPr/>
          </p:nvSpPr>
          <p:spPr bwMode="auto">
            <a:xfrm>
              <a:off x="10222" y="8595"/>
              <a:ext cx="154" cy="655"/>
            </a:xfrm>
            <a:custGeom>
              <a:avLst/>
              <a:gdLst/>
              <a:ahLst/>
              <a:cxnLst>
                <a:cxn ang="0">
                  <a:pos x="82" y="491"/>
                </a:cxn>
                <a:cxn ang="0">
                  <a:pos x="109" y="501"/>
                </a:cxn>
                <a:cxn ang="0">
                  <a:pos x="136" y="519"/>
                </a:cxn>
                <a:cxn ang="0">
                  <a:pos x="145" y="546"/>
                </a:cxn>
                <a:cxn ang="0">
                  <a:pos x="154" y="573"/>
                </a:cxn>
                <a:cxn ang="0">
                  <a:pos x="145" y="610"/>
                </a:cxn>
                <a:cxn ang="0">
                  <a:pos x="136" y="628"/>
                </a:cxn>
                <a:cxn ang="0">
                  <a:pos x="109" y="646"/>
                </a:cxn>
                <a:cxn ang="0">
                  <a:pos x="82" y="655"/>
                </a:cxn>
                <a:cxn ang="0">
                  <a:pos x="45" y="646"/>
                </a:cxn>
                <a:cxn ang="0">
                  <a:pos x="18" y="628"/>
                </a:cxn>
                <a:cxn ang="0">
                  <a:pos x="0" y="610"/>
                </a:cxn>
                <a:cxn ang="0">
                  <a:pos x="0" y="573"/>
                </a:cxn>
                <a:cxn ang="0">
                  <a:pos x="0" y="546"/>
                </a:cxn>
                <a:cxn ang="0">
                  <a:pos x="18" y="519"/>
                </a:cxn>
                <a:cxn ang="0">
                  <a:pos x="45" y="501"/>
                </a:cxn>
                <a:cxn ang="0">
                  <a:pos x="82" y="491"/>
                </a:cxn>
                <a:cxn ang="0">
                  <a:pos x="82" y="0"/>
                </a:cxn>
                <a:cxn ang="0">
                  <a:pos x="109" y="9"/>
                </a:cxn>
                <a:cxn ang="0">
                  <a:pos x="136" y="27"/>
                </a:cxn>
                <a:cxn ang="0">
                  <a:pos x="145" y="55"/>
                </a:cxn>
                <a:cxn ang="0">
                  <a:pos x="154" y="82"/>
                </a:cxn>
                <a:cxn ang="0">
                  <a:pos x="145" y="109"/>
                </a:cxn>
                <a:cxn ang="0">
                  <a:pos x="136" y="137"/>
                </a:cxn>
                <a:cxn ang="0">
                  <a:pos x="109" y="155"/>
                </a:cxn>
                <a:cxn ang="0">
                  <a:pos x="82" y="164"/>
                </a:cxn>
                <a:cxn ang="0">
                  <a:pos x="45" y="155"/>
                </a:cxn>
                <a:cxn ang="0">
                  <a:pos x="18" y="137"/>
                </a:cxn>
                <a:cxn ang="0">
                  <a:pos x="0" y="109"/>
                </a:cxn>
                <a:cxn ang="0">
                  <a:pos x="0" y="82"/>
                </a:cxn>
                <a:cxn ang="0">
                  <a:pos x="0" y="55"/>
                </a:cxn>
                <a:cxn ang="0">
                  <a:pos x="18" y="27"/>
                </a:cxn>
                <a:cxn ang="0">
                  <a:pos x="45" y="9"/>
                </a:cxn>
                <a:cxn ang="0">
                  <a:pos x="82" y="0"/>
                </a:cxn>
              </a:cxnLst>
              <a:rect l="0" t="0" r="r" b="b"/>
              <a:pathLst>
                <a:path w="154" h="655">
                  <a:moveTo>
                    <a:pt x="82" y="491"/>
                  </a:moveTo>
                  <a:lnTo>
                    <a:pt x="109" y="501"/>
                  </a:lnTo>
                  <a:lnTo>
                    <a:pt x="136" y="519"/>
                  </a:lnTo>
                  <a:lnTo>
                    <a:pt x="145" y="546"/>
                  </a:lnTo>
                  <a:lnTo>
                    <a:pt x="154" y="573"/>
                  </a:lnTo>
                  <a:lnTo>
                    <a:pt x="145" y="610"/>
                  </a:lnTo>
                  <a:lnTo>
                    <a:pt x="136" y="628"/>
                  </a:lnTo>
                  <a:lnTo>
                    <a:pt x="109" y="646"/>
                  </a:lnTo>
                  <a:lnTo>
                    <a:pt x="82" y="655"/>
                  </a:lnTo>
                  <a:lnTo>
                    <a:pt x="45" y="646"/>
                  </a:lnTo>
                  <a:lnTo>
                    <a:pt x="18" y="628"/>
                  </a:lnTo>
                  <a:lnTo>
                    <a:pt x="0" y="610"/>
                  </a:lnTo>
                  <a:lnTo>
                    <a:pt x="0" y="573"/>
                  </a:lnTo>
                  <a:lnTo>
                    <a:pt x="0" y="546"/>
                  </a:lnTo>
                  <a:lnTo>
                    <a:pt x="18" y="519"/>
                  </a:lnTo>
                  <a:lnTo>
                    <a:pt x="45" y="501"/>
                  </a:lnTo>
                  <a:lnTo>
                    <a:pt x="82" y="491"/>
                  </a:lnTo>
                  <a:close/>
                  <a:moveTo>
                    <a:pt x="82" y="0"/>
                  </a:moveTo>
                  <a:lnTo>
                    <a:pt x="109" y="9"/>
                  </a:lnTo>
                  <a:lnTo>
                    <a:pt x="136" y="27"/>
                  </a:lnTo>
                  <a:lnTo>
                    <a:pt x="145" y="55"/>
                  </a:lnTo>
                  <a:lnTo>
                    <a:pt x="154" y="82"/>
                  </a:lnTo>
                  <a:lnTo>
                    <a:pt x="145" y="109"/>
                  </a:lnTo>
                  <a:lnTo>
                    <a:pt x="136" y="137"/>
                  </a:lnTo>
                  <a:lnTo>
                    <a:pt x="109" y="155"/>
                  </a:lnTo>
                  <a:lnTo>
                    <a:pt x="82" y="164"/>
                  </a:lnTo>
                  <a:lnTo>
                    <a:pt x="45" y="155"/>
                  </a:lnTo>
                  <a:lnTo>
                    <a:pt x="18" y="137"/>
                  </a:lnTo>
                  <a:lnTo>
                    <a:pt x="0" y="109"/>
                  </a:lnTo>
                  <a:lnTo>
                    <a:pt x="0" y="82"/>
                  </a:lnTo>
                  <a:lnTo>
                    <a:pt x="0" y="55"/>
                  </a:lnTo>
                  <a:lnTo>
                    <a:pt x="18" y="27"/>
                  </a:lnTo>
                  <a:lnTo>
                    <a:pt x="45" y="9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2" name="Freeform 394"/>
            <p:cNvSpPr>
              <a:spLocks noEditPoints="1"/>
            </p:cNvSpPr>
            <p:nvPr/>
          </p:nvSpPr>
          <p:spPr bwMode="auto">
            <a:xfrm>
              <a:off x="10966" y="8249"/>
              <a:ext cx="409" cy="1019"/>
            </a:xfrm>
            <a:custGeom>
              <a:avLst/>
              <a:gdLst/>
              <a:ahLst/>
              <a:cxnLst>
                <a:cxn ang="0">
                  <a:pos x="236" y="337"/>
                </a:cxn>
                <a:cxn ang="0">
                  <a:pos x="291" y="364"/>
                </a:cxn>
                <a:cxn ang="0">
                  <a:pos x="327" y="419"/>
                </a:cxn>
                <a:cxn ang="0">
                  <a:pos x="327" y="483"/>
                </a:cxn>
                <a:cxn ang="0">
                  <a:pos x="309" y="537"/>
                </a:cxn>
                <a:cxn ang="0">
                  <a:pos x="300" y="574"/>
                </a:cxn>
                <a:cxn ang="0">
                  <a:pos x="282" y="601"/>
                </a:cxn>
                <a:cxn ang="0">
                  <a:pos x="272" y="628"/>
                </a:cxn>
                <a:cxn ang="0">
                  <a:pos x="191" y="856"/>
                </a:cxn>
                <a:cxn ang="0">
                  <a:pos x="173" y="938"/>
                </a:cxn>
                <a:cxn ang="0">
                  <a:pos x="182" y="974"/>
                </a:cxn>
                <a:cxn ang="0">
                  <a:pos x="209" y="983"/>
                </a:cxn>
                <a:cxn ang="0">
                  <a:pos x="309" y="928"/>
                </a:cxn>
                <a:cxn ang="0">
                  <a:pos x="363" y="792"/>
                </a:cxn>
                <a:cxn ang="0">
                  <a:pos x="372" y="774"/>
                </a:cxn>
                <a:cxn ang="0">
                  <a:pos x="390" y="774"/>
                </a:cxn>
                <a:cxn ang="0">
                  <a:pos x="400" y="774"/>
                </a:cxn>
                <a:cxn ang="0">
                  <a:pos x="400" y="810"/>
                </a:cxn>
                <a:cxn ang="0">
                  <a:pos x="363" y="910"/>
                </a:cxn>
                <a:cxn ang="0">
                  <a:pos x="272" y="1001"/>
                </a:cxn>
                <a:cxn ang="0">
                  <a:pos x="164" y="1010"/>
                </a:cxn>
                <a:cxn ang="0">
                  <a:pos x="109" y="965"/>
                </a:cxn>
                <a:cxn ang="0">
                  <a:pos x="82" y="892"/>
                </a:cxn>
                <a:cxn ang="0">
                  <a:pos x="91" y="837"/>
                </a:cxn>
                <a:cxn ang="0">
                  <a:pos x="118" y="774"/>
                </a:cxn>
                <a:cxn ang="0">
                  <a:pos x="173" y="619"/>
                </a:cxn>
                <a:cxn ang="0">
                  <a:pos x="218" y="492"/>
                </a:cxn>
                <a:cxn ang="0">
                  <a:pos x="236" y="446"/>
                </a:cxn>
                <a:cxn ang="0">
                  <a:pos x="236" y="392"/>
                </a:cxn>
                <a:cxn ang="0">
                  <a:pos x="218" y="364"/>
                </a:cxn>
                <a:cxn ang="0">
                  <a:pos x="200" y="364"/>
                </a:cxn>
                <a:cxn ang="0">
                  <a:pos x="118" y="401"/>
                </a:cxn>
                <a:cxn ang="0">
                  <a:pos x="46" y="555"/>
                </a:cxn>
                <a:cxn ang="0">
                  <a:pos x="37" y="574"/>
                </a:cxn>
                <a:cxn ang="0">
                  <a:pos x="18" y="583"/>
                </a:cxn>
                <a:cxn ang="0">
                  <a:pos x="9" y="574"/>
                </a:cxn>
                <a:cxn ang="0">
                  <a:pos x="9" y="537"/>
                </a:cxn>
                <a:cxn ang="0">
                  <a:pos x="73" y="410"/>
                </a:cxn>
                <a:cxn ang="0">
                  <a:pos x="209" y="328"/>
                </a:cxn>
                <a:cxn ang="0">
                  <a:pos x="354" y="0"/>
                </a:cxn>
                <a:cxn ang="0">
                  <a:pos x="390" y="37"/>
                </a:cxn>
                <a:cxn ang="0">
                  <a:pos x="390" y="82"/>
                </a:cxn>
                <a:cxn ang="0">
                  <a:pos x="354" y="119"/>
                </a:cxn>
                <a:cxn ang="0">
                  <a:pos x="309" y="137"/>
                </a:cxn>
                <a:cxn ang="0">
                  <a:pos x="272" y="119"/>
                </a:cxn>
                <a:cxn ang="0">
                  <a:pos x="254" y="82"/>
                </a:cxn>
                <a:cxn ang="0">
                  <a:pos x="282" y="28"/>
                </a:cxn>
                <a:cxn ang="0">
                  <a:pos x="336" y="0"/>
                </a:cxn>
              </a:cxnLst>
              <a:rect l="0" t="0" r="r" b="b"/>
              <a:pathLst>
                <a:path w="409" h="1019">
                  <a:moveTo>
                    <a:pt x="209" y="328"/>
                  </a:moveTo>
                  <a:lnTo>
                    <a:pt x="236" y="337"/>
                  </a:lnTo>
                  <a:lnTo>
                    <a:pt x="272" y="346"/>
                  </a:lnTo>
                  <a:lnTo>
                    <a:pt x="291" y="364"/>
                  </a:lnTo>
                  <a:lnTo>
                    <a:pt x="318" y="392"/>
                  </a:lnTo>
                  <a:lnTo>
                    <a:pt x="327" y="419"/>
                  </a:lnTo>
                  <a:lnTo>
                    <a:pt x="327" y="455"/>
                  </a:lnTo>
                  <a:lnTo>
                    <a:pt x="327" y="483"/>
                  </a:lnTo>
                  <a:lnTo>
                    <a:pt x="318" y="510"/>
                  </a:lnTo>
                  <a:lnTo>
                    <a:pt x="309" y="537"/>
                  </a:lnTo>
                  <a:lnTo>
                    <a:pt x="300" y="555"/>
                  </a:lnTo>
                  <a:lnTo>
                    <a:pt x="300" y="574"/>
                  </a:lnTo>
                  <a:lnTo>
                    <a:pt x="291" y="583"/>
                  </a:lnTo>
                  <a:lnTo>
                    <a:pt x="282" y="601"/>
                  </a:lnTo>
                  <a:lnTo>
                    <a:pt x="272" y="628"/>
                  </a:lnTo>
                  <a:lnTo>
                    <a:pt x="272" y="628"/>
                  </a:lnTo>
                  <a:lnTo>
                    <a:pt x="218" y="783"/>
                  </a:lnTo>
                  <a:lnTo>
                    <a:pt x="191" y="856"/>
                  </a:lnTo>
                  <a:lnTo>
                    <a:pt x="173" y="901"/>
                  </a:lnTo>
                  <a:lnTo>
                    <a:pt x="173" y="938"/>
                  </a:lnTo>
                  <a:lnTo>
                    <a:pt x="173" y="956"/>
                  </a:lnTo>
                  <a:lnTo>
                    <a:pt x="182" y="974"/>
                  </a:lnTo>
                  <a:lnTo>
                    <a:pt x="191" y="983"/>
                  </a:lnTo>
                  <a:lnTo>
                    <a:pt x="209" y="983"/>
                  </a:lnTo>
                  <a:lnTo>
                    <a:pt x="263" y="965"/>
                  </a:lnTo>
                  <a:lnTo>
                    <a:pt x="309" y="928"/>
                  </a:lnTo>
                  <a:lnTo>
                    <a:pt x="336" y="865"/>
                  </a:lnTo>
                  <a:lnTo>
                    <a:pt x="363" y="792"/>
                  </a:lnTo>
                  <a:lnTo>
                    <a:pt x="372" y="783"/>
                  </a:lnTo>
                  <a:lnTo>
                    <a:pt x="372" y="774"/>
                  </a:lnTo>
                  <a:lnTo>
                    <a:pt x="390" y="774"/>
                  </a:lnTo>
                  <a:lnTo>
                    <a:pt x="390" y="774"/>
                  </a:lnTo>
                  <a:lnTo>
                    <a:pt x="400" y="774"/>
                  </a:lnTo>
                  <a:lnTo>
                    <a:pt x="400" y="774"/>
                  </a:lnTo>
                  <a:lnTo>
                    <a:pt x="409" y="783"/>
                  </a:lnTo>
                  <a:lnTo>
                    <a:pt x="400" y="810"/>
                  </a:lnTo>
                  <a:lnTo>
                    <a:pt x="381" y="847"/>
                  </a:lnTo>
                  <a:lnTo>
                    <a:pt x="363" y="910"/>
                  </a:lnTo>
                  <a:lnTo>
                    <a:pt x="318" y="956"/>
                  </a:lnTo>
                  <a:lnTo>
                    <a:pt x="272" y="1001"/>
                  </a:lnTo>
                  <a:lnTo>
                    <a:pt x="209" y="1019"/>
                  </a:lnTo>
                  <a:lnTo>
                    <a:pt x="164" y="1010"/>
                  </a:lnTo>
                  <a:lnTo>
                    <a:pt x="127" y="992"/>
                  </a:lnTo>
                  <a:lnTo>
                    <a:pt x="109" y="965"/>
                  </a:lnTo>
                  <a:lnTo>
                    <a:pt x="91" y="938"/>
                  </a:lnTo>
                  <a:lnTo>
                    <a:pt x="82" y="892"/>
                  </a:lnTo>
                  <a:lnTo>
                    <a:pt x="82" y="865"/>
                  </a:lnTo>
                  <a:lnTo>
                    <a:pt x="91" y="837"/>
                  </a:lnTo>
                  <a:lnTo>
                    <a:pt x="109" y="801"/>
                  </a:lnTo>
                  <a:lnTo>
                    <a:pt x="118" y="774"/>
                  </a:lnTo>
                  <a:lnTo>
                    <a:pt x="145" y="710"/>
                  </a:lnTo>
                  <a:lnTo>
                    <a:pt x="173" y="619"/>
                  </a:lnTo>
                  <a:lnTo>
                    <a:pt x="200" y="537"/>
                  </a:lnTo>
                  <a:lnTo>
                    <a:pt x="218" y="492"/>
                  </a:lnTo>
                  <a:lnTo>
                    <a:pt x="227" y="474"/>
                  </a:lnTo>
                  <a:lnTo>
                    <a:pt x="236" y="446"/>
                  </a:lnTo>
                  <a:lnTo>
                    <a:pt x="236" y="410"/>
                  </a:lnTo>
                  <a:lnTo>
                    <a:pt x="236" y="392"/>
                  </a:lnTo>
                  <a:lnTo>
                    <a:pt x="227" y="373"/>
                  </a:lnTo>
                  <a:lnTo>
                    <a:pt x="218" y="364"/>
                  </a:lnTo>
                  <a:lnTo>
                    <a:pt x="209" y="364"/>
                  </a:lnTo>
                  <a:lnTo>
                    <a:pt x="200" y="364"/>
                  </a:lnTo>
                  <a:lnTo>
                    <a:pt x="164" y="373"/>
                  </a:lnTo>
                  <a:lnTo>
                    <a:pt x="118" y="401"/>
                  </a:lnTo>
                  <a:lnTo>
                    <a:pt x="82" y="464"/>
                  </a:lnTo>
                  <a:lnTo>
                    <a:pt x="46" y="555"/>
                  </a:lnTo>
                  <a:lnTo>
                    <a:pt x="37" y="574"/>
                  </a:lnTo>
                  <a:lnTo>
                    <a:pt x="37" y="574"/>
                  </a:lnTo>
                  <a:lnTo>
                    <a:pt x="18" y="583"/>
                  </a:lnTo>
                  <a:lnTo>
                    <a:pt x="18" y="583"/>
                  </a:lnTo>
                  <a:lnTo>
                    <a:pt x="9" y="574"/>
                  </a:lnTo>
                  <a:lnTo>
                    <a:pt x="9" y="574"/>
                  </a:lnTo>
                  <a:lnTo>
                    <a:pt x="0" y="565"/>
                  </a:lnTo>
                  <a:lnTo>
                    <a:pt x="9" y="537"/>
                  </a:lnTo>
                  <a:lnTo>
                    <a:pt x="37" y="474"/>
                  </a:lnTo>
                  <a:lnTo>
                    <a:pt x="73" y="410"/>
                  </a:lnTo>
                  <a:lnTo>
                    <a:pt x="127" y="355"/>
                  </a:lnTo>
                  <a:lnTo>
                    <a:pt x="209" y="328"/>
                  </a:lnTo>
                  <a:close/>
                  <a:moveTo>
                    <a:pt x="336" y="0"/>
                  </a:moveTo>
                  <a:lnTo>
                    <a:pt x="354" y="0"/>
                  </a:lnTo>
                  <a:lnTo>
                    <a:pt x="372" y="19"/>
                  </a:lnTo>
                  <a:lnTo>
                    <a:pt x="390" y="37"/>
                  </a:lnTo>
                  <a:lnTo>
                    <a:pt x="390" y="55"/>
                  </a:lnTo>
                  <a:lnTo>
                    <a:pt x="390" y="82"/>
                  </a:lnTo>
                  <a:lnTo>
                    <a:pt x="372" y="101"/>
                  </a:lnTo>
                  <a:lnTo>
                    <a:pt x="354" y="119"/>
                  </a:lnTo>
                  <a:lnTo>
                    <a:pt x="336" y="128"/>
                  </a:lnTo>
                  <a:lnTo>
                    <a:pt x="309" y="137"/>
                  </a:lnTo>
                  <a:lnTo>
                    <a:pt x="291" y="128"/>
                  </a:lnTo>
                  <a:lnTo>
                    <a:pt x="272" y="119"/>
                  </a:lnTo>
                  <a:lnTo>
                    <a:pt x="254" y="101"/>
                  </a:lnTo>
                  <a:lnTo>
                    <a:pt x="254" y="82"/>
                  </a:lnTo>
                  <a:lnTo>
                    <a:pt x="263" y="46"/>
                  </a:lnTo>
                  <a:lnTo>
                    <a:pt x="282" y="28"/>
                  </a:lnTo>
                  <a:lnTo>
                    <a:pt x="309" y="1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3" name="Freeform 395"/>
            <p:cNvSpPr>
              <a:spLocks noEditPoints="1"/>
            </p:cNvSpPr>
            <p:nvPr/>
          </p:nvSpPr>
          <p:spPr bwMode="auto">
            <a:xfrm>
              <a:off x="11964" y="8695"/>
              <a:ext cx="999" cy="355"/>
            </a:xfrm>
            <a:custGeom>
              <a:avLst/>
              <a:gdLst/>
              <a:ahLst/>
              <a:cxnLst>
                <a:cxn ang="0">
                  <a:pos x="46" y="291"/>
                </a:cxn>
                <a:cxn ang="0">
                  <a:pos x="953" y="291"/>
                </a:cxn>
                <a:cxn ang="0">
                  <a:pos x="962" y="291"/>
                </a:cxn>
                <a:cxn ang="0">
                  <a:pos x="981" y="291"/>
                </a:cxn>
                <a:cxn ang="0">
                  <a:pos x="990" y="300"/>
                </a:cxn>
                <a:cxn ang="0">
                  <a:pos x="999" y="310"/>
                </a:cxn>
                <a:cxn ang="0">
                  <a:pos x="999" y="328"/>
                </a:cxn>
                <a:cxn ang="0">
                  <a:pos x="999" y="337"/>
                </a:cxn>
                <a:cxn ang="0">
                  <a:pos x="990" y="346"/>
                </a:cxn>
                <a:cxn ang="0">
                  <a:pos x="981" y="346"/>
                </a:cxn>
                <a:cxn ang="0">
                  <a:pos x="962" y="355"/>
                </a:cxn>
                <a:cxn ang="0">
                  <a:pos x="953" y="355"/>
                </a:cxn>
                <a:cxn ang="0">
                  <a:pos x="46" y="355"/>
                </a:cxn>
                <a:cxn ang="0">
                  <a:pos x="37" y="355"/>
                </a:cxn>
                <a:cxn ang="0">
                  <a:pos x="19" y="346"/>
                </a:cxn>
                <a:cxn ang="0">
                  <a:pos x="10" y="346"/>
                </a:cxn>
                <a:cxn ang="0">
                  <a:pos x="0" y="337"/>
                </a:cxn>
                <a:cxn ang="0">
                  <a:pos x="0" y="328"/>
                </a:cxn>
                <a:cxn ang="0">
                  <a:pos x="0" y="310"/>
                </a:cxn>
                <a:cxn ang="0">
                  <a:pos x="10" y="300"/>
                </a:cxn>
                <a:cxn ang="0">
                  <a:pos x="19" y="291"/>
                </a:cxn>
                <a:cxn ang="0">
                  <a:pos x="37" y="291"/>
                </a:cxn>
                <a:cxn ang="0">
                  <a:pos x="46" y="291"/>
                </a:cxn>
                <a:cxn ang="0">
                  <a:pos x="46" y="0"/>
                </a:cxn>
                <a:cxn ang="0">
                  <a:pos x="953" y="0"/>
                </a:cxn>
                <a:cxn ang="0">
                  <a:pos x="962" y="0"/>
                </a:cxn>
                <a:cxn ang="0">
                  <a:pos x="981" y="0"/>
                </a:cxn>
                <a:cxn ang="0">
                  <a:pos x="990" y="9"/>
                </a:cxn>
                <a:cxn ang="0">
                  <a:pos x="999" y="18"/>
                </a:cxn>
                <a:cxn ang="0">
                  <a:pos x="999" y="28"/>
                </a:cxn>
                <a:cxn ang="0">
                  <a:pos x="999" y="46"/>
                </a:cxn>
                <a:cxn ang="0">
                  <a:pos x="990" y="55"/>
                </a:cxn>
                <a:cxn ang="0">
                  <a:pos x="981" y="55"/>
                </a:cxn>
                <a:cxn ang="0">
                  <a:pos x="962" y="55"/>
                </a:cxn>
                <a:cxn ang="0">
                  <a:pos x="953" y="55"/>
                </a:cxn>
                <a:cxn ang="0">
                  <a:pos x="46" y="55"/>
                </a:cxn>
                <a:cxn ang="0">
                  <a:pos x="37" y="55"/>
                </a:cxn>
                <a:cxn ang="0">
                  <a:pos x="19" y="55"/>
                </a:cxn>
                <a:cxn ang="0">
                  <a:pos x="10" y="55"/>
                </a:cxn>
                <a:cxn ang="0">
                  <a:pos x="0" y="46"/>
                </a:cxn>
                <a:cxn ang="0">
                  <a:pos x="0" y="28"/>
                </a:cxn>
                <a:cxn ang="0">
                  <a:pos x="0" y="18"/>
                </a:cxn>
                <a:cxn ang="0">
                  <a:pos x="10" y="9"/>
                </a:cxn>
                <a:cxn ang="0">
                  <a:pos x="19" y="0"/>
                </a:cxn>
                <a:cxn ang="0">
                  <a:pos x="37" y="0"/>
                </a:cxn>
                <a:cxn ang="0">
                  <a:pos x="46" y="0"/>
                </a:cxn>
              </a:cxnLst>
              <a:rect l="0" t="0" r="r" b="b"/>
              <a:pathLst>
                <a:path w="999" h="355">
                  <a:moveTo>
                    <a:pt x="46" y="291"/>
                  </a:moveTo>
                  <a:lnTo>
                    <a:pt x="953" y="291"/>
                  </a:lnTo>
                  <a:lnTo>
                    <a:pt x="962" y="291"/>
                  </a:lnTo>
                  <a:lnTo>
                    <a:pt x="981" y="291"/>
                  </a:lnTo>
                  <a:lnTo>
                    <a:pt x="990" y="300"/>
                  </a:lnTo>
                  <a:lnTo>
                    <a:pt x="999" y="310"/>
                  </a:lnTo>
                  <a:lnTo>
                    <a:pt x="999" y="328"/>
                  </a:lnTo>
                  <a:lnTo>
                    <a:pt x="999" y="337"/>
                  </a:lnTo>
                  <a:lnTo>
                    <a:pt x="990" y="346"/>
                  </a:lnTo>
                  <a:lnTo>
                    <a:pt x="981" y="346"/>
                  </a:lnTo>
                  <a:lnTo>
                    <a:pt x="962" y="355"/>
                  </a:lnTo>
                  <a:lnTo>
                    <a:pt x="953" y="355"/>
                  </a:lnTo>
                  <a:lnTo>
                    <a:pt x="46" y="355"/>
                  </a:lnTo>
                  <a:lnTo>
                    <a:pt x="37" y="355"/>
                  </a:lnTo>
                  <a:lnTo>
                    <a:pt x="19" y="346"/>
                  </a:lnTo>
                  <a:lnTo>
                    <a:pt x="10" y="346"/>
                  </a:lnTo>
                  <a:lnTo>
                    <a:pt x="0" y="337"/>
                  </a:lnTo>
                  <a:lnTo>
                    <a:pt x="0" y="328"/>
                  </a:lnTo>
                  <a:lnTo>
                    <a:pt x="0" y="310"/>
                  </a:lnTo>
                  <a:lnTo>
                    <a:pt x="10" y="300"/>
                  </a:lnTo>
                  <a:lnTo>
                    <a:pt x="19" y="291"/>
                  </a:lnTo>
                  <a:lnTo>
                    <a:pt x="37" y="291"/>
                  </a:lnTo>
                  <a:lnTo>
                    <a:pt x="46" y="291"/>
                  </a:lnTo>
                  <a:close/>
                  <a:moveTo>
                    <a:pt x="46" y="0"/>
                  </a:moveTo>
                  <a:lnTo>
                    <a:pt x="953" y="0"/>
                  </a:lnTo>
                  <a:lnTo>
                    <a:pt x="962" y="0"/>
                  </a:lnTo>
                  <a:lnTo>
                    <a:pt x="981" y="0"/>
                  </a:lnTo>
                  <a:lnTo>
                    <a:pt x="990" y="9"/>
                  </a:lnTo>
                  <a:lnTo>
                    <a:pt x="999" y="18"/>
                  </a:lnTo>
                  <a:lnTo>
                    <a:pt x="999" y="28"/>
                  </a:lnTo>
                  <a:lnTo>
                    <a:pt x="999" y="46"/>
                  </a:lnTo>
                  <a:lnTo>
                    <a:pt x="990" y="55"/>
                  </a:lnTo>
                  <a:lnTo>
                    <a:pt x="981" y="55"/>
                  </a:lnTo>
                  <a:lnTo>
                    <a:pt x="962" y="55"/>
                  </a:lnTo>
                  <a:lnTo>
                    <a:pt x="953" y="55"/>
                  </a:lnTo>
                  <a:lnTo>
                    <a:pt x="46" y="55"/>
                  </a:lnTo>
                  <a:lnTo>
                    <a:pt x="37" y="55"/>
                  </a:lnTo>
                  <a:lnTo>
                    <a:pt x="19" y="55"/>
                  </a:lnTo>
                  <a:lnTo>
                    <a:pt x="10" y="55"/>
                  </a:lnTo>
                  <a:lnTo>
                    <a:pt x="0" y="46"/>
                  </a:lnTo>
                  <a:lnTo>
                    <a:pt x="0" y="28"/>
                  </a:lnTo>
                  <a:lnTo>
                    <a:pt x="0" y="18"/>
                  </a:lnTo>
                  <a:lnTo>
                    <a:pt x="10" y="9"/>
                  </a:lnTo>
                  <a:lnTo>
                    <a:pt x="19" y="0"/>
                  </a:lnTo>
                  <a:lnTo>
                    <a:pt x="37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4" name="Freeform 396"/>
            <p:cNvSpPr>
              <a:spLocks/>
            </p:cNvSpPr>
            <p:nvPr/>
          </p:nvSpPr>
          <p:spPr bwMode="auto">
            <a:xfrm>
              <a:off x="13598" y="8240"/>
              <a:ext cx="499" cy="1010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290" y="0"/>
                </a:cxn>
                <a:cxn ang="0">
                  <a:pos x="299" y="9"/>
                </a:cxn>
                <a:cxn ang="0">
                  <a:pos x="309" y="19"/>
                </a:cxn>
                <a:cxn ang="0">
                  <a:pos x="309" y="37"/>
                </a:cxn>
                <a:cxn ang="0">
                  <a:pos x="309" y="892"/>
                </a:cxn>
                <a:cxn ang="0">
                  <a:pos x="309" y="910"/>
                </a:cxn>
                <a:cxn ang="0">
                  <a:pos x="309" y="928"/>
                </a:cxn>
                <a:cxn ang="0">
                  <a:pos x="318" y="937"/>
                </a:cxn>
                <a:cxn ang="0">
                  <a:pos x="336" y="947"/>
                </a:cxn>
                <a:cxn ang="0">
                  <a:pos x="363" y="956"/>
                </a:cxn>
                <a:cxn ang="0">
                  <a:pos x="399" y="965"/>
                </a:cxn>
                <a:cxn ang="0">
                  <a:pos x="445" y="965"/>
                </a:cxn>
                <a:cxn ang="0">
                  <a:pos x="499" y="965"/>
                </a:cxn>
                <a:cxn ang="0">
                  <a:pos x="499" y="1010"/>
                </a:cxn>
                <a:cxn ang="0">
                  <a:pos x="427" y="1010"/>
                </a:cxn>
                <a:cxn ang="0">
                  <a:pos x="336" y="1001"/>
                </a:cxn>
                <a:cxn ang="0">
                  <a:pos x="254" y="1001"/>
                </a:cxn>
                <a:cxn ang="0">
                  <a:pos x="172" y="1001"/>
                </a:cxn>
                <a:cxn ang="0">
                  <a:pos x="82" y="1010"/>
                </a:cxn>
                <a:cxn ang="0">
                  <a:pos x="9" y="1010"/>
                </a:cxn>
                <a:cxn ang="0">
                  <a:pos x="9" y="965"/>
                </a:cxn>
                <a:cxn ang="0">
                  <a:pos x="54" y="965"/>
                </a:cxn>
                <a:cxn ang="0">
                  <a:pos x="109" y="965"/>
                </a:cxn>
                <a:cxn ang="0">
                  <a:pos x="145" y="956"/>
                </a:cxn>
                <a:cxn ang="0">
                  <a:pos x="172" y="947"/>
                </a:cxn>
                <a:cxn ang="0">
                  <a:pos x="182" y="937"/>
                </a:cxn>
                <a:cxn ang="0">
                  <a:pos x="191" y="928"/>
                </a:cxn>
                <a:cxn ang="0">
                  <a:pos x="200" y="910"/>
                </a:cxn>
                <a:cxn ang="0">
                  <a:pos x="200" y="892"/>
                </a:cxn>
                <a:cxn ang="0">
                  <a:pos x="200" y="100"/>
                </a:cxn>
                <a:cxn ang="0">
                  <a:pos x="118" y="137"/>
                </a:cxn>
                <a:cxn ang="0">
                  <a:pos x="45" y="146"/>
                </a:cxn>
                <a:cxn ang="0">
                  <a:pos x="0" y="146"/>
                </a:cxn>
                <a:cxn ang="0">
                  <a:pos x="0" y="100"/>
                </a:cxn>
                <a:cxn ang="0">
                  <a:pos x="45" y="100"/>
                </a:cxn>
                <a:cxn ang="0">
                  <a:pos x="118" y="82"/>
                </a:cxn>
                <a:cxn ang="0">
                  <a:pos x="200" y="55"/>
                </a:cxn>
                <a:cxn ang="0">
                  <a:pos x="272" y="0"/>
                </a:cxn>
              </a:cxnLst>
              <a:rect l="0" t="0" r="r" b="b"/>
              <a:pathLst>
                <a:path w="499" h="1010">
                  <a:moveTo>
                    <a:pt x="272" y="0"/>
                  </a:moveTo>
                  <a:lnTo>
                    <a:pt x="290" y="0"/>
                  </a:lnTo>
                  <a:lnTo>
                    <a:pt x="299" y="9"/>
                  </a:lnTo>
                  <a:lnTo>
                    <a:pt x="309" y="19"/>
                  </a:lnTo>
                  <a:lnTo>
                    <a:pt x="309" y="37"/>
                  </a:lnTo>
                  <a:lnTo>
                    <a:pt x="309" y="892"/>
                  </a:lnTo>
                  <a:lnTo>
                    <a:pt x="309" y="910"/>
                  </a:lnTo>
                  <a:lnTo>
                    <a:pt x="309" y="928"/>
                  </a:lnTo>
                  <a:lnTo>
                    <a:pt x="318" y="937"/>
                  </a:lnTo>
                  <a:lnTo>
                    <a:pt x="336" y="947"/>
                  </a:lnTo>
                  <a:lnTo>
                    <a:pt x="363" y="956"/>
                  </a:lnTo>
                  <a:lnTo>
                    <a:pt x="399" y="965"/>
                  </a:lnTo>
                  <a:lnTo>
                    <a:pt x="445" y="965"/>
                  </a:lnTo>
                  <a:lnTo>
                    <a:pt x="499" y="965"/>
                  </a:lnTo>
                  <a:lnTo>
                    <a:pt x="499" y="1010"/>
                  </a:lnTo>
                  <a:lnTo>
                    <a:pt x="427" y="1010"/>
                  </a:lnTo>
                  <a:lnTo>
                    <a:pt x="336" y="1001"/>
                  </a:lnTo>
                  <a:lnTo>
                    <a:pt x="254" y="1001"/>
                  </a:lnTo>
                  <a:lnTo>
                    <a:pt x="172" y="1001"/>
                  </a:lnTo>
                  <a:lnTo>
                    <a:pt x="82" y="1010"/>
                  </a:lnTo>
                  <a:lnTo>
                    <a:pt x="9" y="1010"/>
                  </a:lnTo>
                  <a:lnTo>
                    <a:pt x="9" y="965"/>
                  </a:lnTo>
                  <a:lnTo>
                    <a:pt x="54" y="965"/>
                  </a:lnTo>
                  <a:lnTo>
                    <a:pt x="109" y="965"/>
                  </a:lnTo>
                  <a:lnTo>
                    <a:pt x="145" y="956"/>
                  </a:lnTo>
                  <a:lnTo>
                    <a:pt x="172" y="947"/>
                  </a:lnTo>
                  <a:lnTo>
                    <a:pt x="182" y="937"/>
                  </a:lnTo>
                  <a:lnTo>
                    <a:pt x="191" y="928"/>
                  </a:lnTo>
                  <a:lnTo>
                    <a:pt x="200" y="910"/>
                  </a:lnTo>
                  <a:lnTo>
                    <a:pt x="200" y="892"/>
                  </a:lnTo>
                  <a:lnTo>
                    <a:pt x="200" y="100"/>
                  </a:lnTo>
                  <a:lnTo>
                    <a:pt x="118" y="137"/>
                  </a:lnTo>
                  <a:lnTo>
                    <a:pt x="45" y="146"/>
                  </a:lnTo>
                  <a:lnTo>
                    <a:pt x="0" y="146"/>
                  </a:lnTo>
                  <a:lnTo>
                    <a:pt x="0" y="100"/>
                  </a:lnTo>
                  <a:lnTo>
                    <a:pt x="45" y="100"/>
                  </a:lnTo>
                  <a:lnTo>
                    <a:pt x="118" y="82"/>
                  </a:lnTo>
                  <a:lnTo>
                    <a:pt x="200" y="5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5" name="Freeform 397"/>
            <p:cNvSpPr>
              <a:spLocks/>
            </p:cNvSpPr>
            <p:nvPr/>
          </p:nvSpPr>
          <p:spPr bwMode="auto">
            <a:xfrm>
              <a:off x="14360" y="9086"/>
              <a:ext cx="173" cy="455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127" y="19"/>
                </a:cxn>
                <a:cxn ang="0">
                  <a:pos x="164" y="73"/>
                </a:cxn>
                <a:cxn ang="0">
                  <a:pos x="173" y="164"/>
                </a:cxn>
                <a:cxn ang="0">
                  <a:pos x="164" y="264"/>
                </a:cxn>
                <a:cxn ang="0">
                  <a:pos x="127" y="346"/>
                </a:cxn>
                <a:cxn ang="0">
                  <a:pos x="91" y="401"/>
                </a:cxn>
                <a:cxn ang="0">
                  <a:pos x="55" y="446"/>
                </a:cxn>
                <a:cxn ang="0">
                  <a:pos x="37" y="455"/>
                </a:cxn>
                <a:cxn ang="0">
                  <a:pos x="28" y="455"/>
                </a:cxn>
                <a:cxn ang="0">
                  <a:pos x="18" y="437"/>
                </a:cxn>
                <a:cxn ang="0">
                  <a:pos x="18" y="437"/>
                </a:cxn>
                <a:cxn ang="0">
                  <a:pos x="28" y="428"/>
                </a:cxn>
                <a:cxn ang="0">
                  <a:pos x="28" y="428"/>
                </a:cxn>
                <a:cxn ang="0">
                  <a:pos x="37" y="419"/>
                </a:cxn>
                <a:cxn ang="0">
                  <a:pos x="91" y="355"/>
                </a:cxn>
                <a:cxn ang="0">
                  <a:pos x="127" y="264"/>
                </a:cxn>
                <a:cxn ang="0">
                  <a:pos x="136" y="164"/>
                </a:cxn>
                <a:cxn ang="0">
                  <a:pos x="136" y="146"/>
                </a:cxn>
                <a:cxn ang="0">
                  <a:pos x="136" y="137"/>
                </a:cxn>
                <a:cxn ang="0">
                  <a:pos x="136" y="137"/>
                </a:cxn>
                <a:cxn ang="0">
                  <a:pos x="136" y="137"/>
                </a:cxn>
                <a:cxn ang="0">
                  <a:pos x="127" y="146"/>
                </a:cxn>
                <a:cxn ang="0">
                  <a:pos x="109" y="155"/>
                </a:cxn>
                <a:cxn ang="0">
                  <a:pos x="82" y="164"/>
                </a:cxn>
                <a:cxn ang="0">
                  <a:pos x="55" y="155"/>
                </a:cxn>
                <a:cxn ang="0">
                  <a:pos x="28" y="146"/>
                </a:cxn>
                <a:cxn ang="0">
                  <a:pos x="9" y="128"/>
                </a:cxn>
                <a:cxn ang="0">
                  <a:pos x="0" y="110"/>
                </a:cxn>
                <a:cxn ang="0">
                  <a:pos x="0" y="82"/>
                </a:cxn>
                <a:cxn ang="0">
                  <a:pos x="0" y="55"/>
                </a:cxn>
                <a:cxn ang="0">
                  <a:pos x="9" y="37"/>
                </a:cxn>
                <a:cxn ang="0">
                  <a:pos x="28" y="19"/>
                </a:cxn>
                <a:cxn ang="0">
                  <a:pos x="55" y="10"/>
                </a:cxn>
                <a:cxn ang="0">
                  <a:pos x="82" y="0"/>
                </a:cxn>
              </a:cxnLst>
              <a:rect l="0" t="0" r="r" b="b"/>
              <a:pathLst>
                <a:path w="173" h="455">
                  <a:moveTo>
                    <a:pt x="82" y="0"/>
                  </a:moveTo>
                  <a:lnTo>
                    <a:pt x="127" y="19"/>
                  </a:lnTo>
                  <a:lnTo>
                    <a:pt x="164" y="73"/>
                  </a:lnTo>
                  <a:lnTo>
                    <a:pt x="173" y="164"/>
                  </a:lnTo>
                  <a:lnTo>
                    <a:pt x="164" y="264"/>
                  </a:lnTo>
                  <a:lnTo>
                    <a:pt x="127" y="346"/>
                  </a:lnTo>
                  <a:lnTo>
                    <a:pt x="91" y="401"/>
                  </a:lnTo>
                  <a:lnTo>
                    <a:pt x="55" y="446"/>
                  </a:lnTo>
                  <a:lnTo>
                    <a:pt x="37" y="455"/>
                  </a:lnTo>
                  <a:lnTo>
                    <a:pt x="28" y="455"/>
                  </a:lnTo>
                  <a:lnTo>
                    <a:pt x="18" y="437"/>
                  </a:lnTo>
                  <a:lnTo>
                    <a:pt x="18" y="437"/>
                  </a:lnTo>
                  <a:lnTo>
                    <a:pt x="28" y="428"/>
                  </a:lnTo>
                  <a:lnTo>
                    <a:pt x="28" y="428"/>
                  </a:lnTo>
                  <a:lnTo>
                    <a:pt x="37" y="419"/>
                  </a:lnTo>
                  <a:lnTo>
                    <a:pt x="91" y="355"/>
                  </a:lnTo>
                  <a:lnTo>
                    <a:pt x="127" y="264"/>
                  </a:lnTo>
                  <a:lnTo>
                    <a:pt x="136" y="164"/>
                  </a:lnTo>
                  <a:lnTo>
                    <a:pt x="136" y="146"/>
                  </a:lnTo>
                  <a:lnTo>
                    <a:pt x="136" y="137"/>
                  </a:lnTo>
                  <a:lnTo>
                    <a:pt x="136" y="137"/>
                  </a:lnTo>
                  <a:lnTo>
                    <a:pt x="136" y="137"/>
                  </a:lnTo>
                  <a:lnTo>
                    <a:pt x="127" y="146"/>
                  </a:lnTo>
                  <a:lnTo>
                    <a:pt x="109" y="155"/>
                  </a:lnTo>
                  <a:lnTo>
                    <a:pt x="82" y="164"/>
                  </a:lnTo>
                  <a:lnTo>
                    <a:pt x="55" y="155"/>
                  </a:lnTo>
                  <a:lnTo>
                    <a:pt x="28" y="146"/>
                  </a:lnTo>
                  <a:lnTo>
                    <a:pt x="9" y="128"/>
                  </a:lnTo>
                  <a:lnTo>
                    <a:pt x="0" y="110"/>
                  </a:lnTo>
                  <a:lnTo>
                    <a:pt x="0" y="82"/>
                  </a:lnTo>
                  <a:lnTo>
                    <a:pt x="0" y="55"/>
                  </a:lnTo>
                  <a:lnTo>
                    <a:pt x="9" y="37"/>
                  </a:lnTo>
                  <a:lnTo>
                    <a:pt x="28" y="19"/>
                  </a:lnTo>
                  <a:lnTo>
                    <a:pt x="55" y="1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6" name="Freeform 398"/>
            <p:cNvSpPr>
              <a:spLocks/>
            </p:cNvSpPr>
            <p:nvPr/>
          </p:nvSpPr>
          <p:spPr bwMode="auto">
            <a:xfrm>
              <a:off x="15032" y="9086"/>
              <a:ext cx="163" cy="164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109" y="10"/>
                </a:cxn>
                <a:cxn ang="0">
                  <a:pos x="136" y="28"/>
                </a:cxn>
                <a:cxn ang="0">
                  <a:pos x="154" y="55"/>
                </a:cxn>
                <a:cxn ang="0">
                  <a:pos x="163" y="82"/>
                </a:cxn>
                <a:cxn ang="0">
                  <a:pos x="154" y="119"/>
                </a:cxn>
                <a:cxn ang="0">
                  <a:pos x="136" y="137"/>
                </a:cxn>
                <a:cxn ang="0">
                  <a:pos x="109" y="155"/>
                </a:cxn>
                <a:cxn ang="0">
                  <a:pos x="82" y="164"/>
                </a:cxn>
                <a:cxn ang="0">
                  <a:pos x="54" y="155"/>
                </a:cxn>
                <a:cxn ang="0">
                  <a:pos x="27" y="137"/>
                </a:cxn>
                <a:cxn ang="0">
                  <a:pos x="9" y="119"/>
                </a:cxn>
                <a:cxn ang="0">
                  <a:pos x="0" y="82"/>
                </a:cxn>
                <a:cxn ang="0">
                  <a:pos x="9" y="55"/>
                </a:cxn>
                <a:cxn ang="0">
                  <a:pos x="27" y="28"/>
                </a:cxn>
                <a:cxn ang="0">
                  <a:pos x="54" y="10"/>
                </a:cxn>
                <a:cxn ang="0">
                  <a:pos x="82" y="0"/>
                </a:cxn>
              </a:cxnLst>
              <a:rect l="0" t="0" r="r" b="b"/>
              <a:pathLst>
                <a:path w="163" h="164">
                  <a:moveTo>
                    <a:pt x="82" y="0"/>
                  </a:moveTo>
                  <a:lnTo>
                    <a:pt x="109" y="10"/>
                  </a:lnTo>
                  <a:lnTo>
                    <a:pt x="136" y="28"/>
                  </a:lnTo>
                  <a:lnTo>
                    <a:pt x="154" y="55"/>
                  </a:lnTo>
                  <a:lnTo>
                    <a:pt x="163" y="82"/>
                  </a:lnTo>
                  <a:lnTo>
                    <a:pt x="154" y="119"/>
                  </a:lnTo>
                  <a:lnTo>
                    <a:pt x="136" y="137"/>
                  </a:lnTo>
                  <a:lnTo>
                    <a:pt x="109" y="155"/>
                  </a:lnTo>
                  <a:lnTo>
                    <a:pt x="82" y="164"/>
                  </a:lnTo>
                  <a:lnTo>
                    <a:pt x="54" y="155"/>
                  </a:lnTo>
                  <a:lnTo>
                    <a:pt x="27" y="137"/>
                  </a:lnTo>
                  <a:lnTo>
                    <a:pt x="9" y="119"/>
                  </a:lnTo>
                  <a:lnTo>
                    <a:pt x="0" y="82"/>
                  </a:lnTo>
                  <a:lnTo>
                    <a:pt x="9" y="55"/>
                  </a:lnTo>
                  <a:lnTo>
                    <a:pt x="27" y="28"/>
                  </a:lnTo>
                  <a:lnTo>
                    <a:pt x="54" y="1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7" name="Freeform 399"/>
            <p:cNvSpPr>
              <a:spLocks/>
            </p:cNvSpPr>
            <p:nvPr/>
          </p:nvSpPr>
          <p:spPr bwMode="auto">
            <a:xfrm>
              <a:off x="15703" y="9086"/>
              <a:ext cx="164" cy="164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118" y="10"/>
                </a:cxn>
                <a:cxn ang="0">
                  <a:pos x="137" y="28"/>
                </a:cxn>
                <a:cxn ang="0">
                  <a:pos x="155" y="55"/>
                </a:cxn>
                <a:cxn ang="0">
                  <a:pos x="164" y="82"/>
                </a:cxn>
                <a:cxn ang="0">
                  <a:pos x="155" y="119"/>
                </a:cxn>
                <a:cxn ang="0">
                  <a:pos x="137" y="137"/>
                </a:cxn>
                <a:cxn ang="0">
                  <a:pos x="118" y="155"/>
                </a:cxn>
                <a:cxn ang="0">
                  <a:pos x="82" y="164"/>
                </a:cxn>
                <a:cxn ang="0">
                  <a:pos x="55" y="155"/>
                </a:cxn>
                <a:cxn ang="0">
                  <a:pos x="28" y="137"/>
                </a:cxn>
                <a:cxn ang="0">
                  <a:pos x="9" y="119"/>
                </a:cxn>
                <a:cxn ang="0">
                  <a:pos x="0" y="82"/>
                </a:cxn>
                <a:cxn ang="0">
                  <a:pos x="9" y="55"/>
                </a:cxn>
                <a:cxn ang="0">
                  <a:pos x="28" y="28"/>
                </a:cxn>
                <a:cxn ang="0">
                  <a:pos x="55" y="10"/>
                </a:cxn>
                <a:cxn ang="0">
                  <a:pos x="82" y="0"/>
                </a:cxn>
              </a:cxnLst>
              <a:rect l="0" t="0" r="r" b="b"/>
              <a:pathLst>
                <a:path w="164" h="164">
                  <a:moveTo>
                    <a:pt x="82" y="0"/>
                  </a:moveTo>
                  <a:lnTo>
                    <a:pt x="118" y="10"/>
                  </a:lnTo>
                  <a:lnTo>
                    <a:pt x="137" y="28"/>
                  </a:lnTo>
                  <a:lnTo>
                    <a:pt x="155" y="55"/>
                  </a:lnTo>
                  <a:lnTo>
                    <a:pt x="164" y="82"/>
                  </a:lnTo>
                  <a:lnTo>
                    <a:pt x="155" y="119"/>
                  </a:lnTo>
                  <a:lnTo>
                    <a:pt x="137" y="137"/>
                  </a:lnTo>
                  <a:lnTo>
                    <a:pt x="118" y="155"/>
                  </a:lnTo>
                  <a:lnTo>
                    <a:pt x="82" y="164"/>
                  </a:lnTo>
                  <a:lnTo>
                    <a:pt x="55" y="155"/>
                  </a:lnTo>
                  <a:lnTo>
                    <a:pt x="28" y="137"/>
                  </a:lnTo>
                  <a:lnTo>
                    <a:pt x="9" y="119"/>
                  </a:lnTo>
                  <a:lnTo>
                    <a:pt x="0" y="82"/>
                  </a:lnTo>
                  <a:lnTo>
                    <a:pt x="9" y="55"/>
                  </a:lnTo>
                  <a:lnTo>
                    <a:pt x="28" y="28"/>
                  </a:lnTo>
                  <a:lnTo>
                    <a:pt x="55" y="1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8" name="Freeform 400"/>
            <p:cNvSpPr>
              <a:spLocks/>
            </p:cNvSpPr>
            <p:nvPr/>
          </p:nvSpPr>
          <p:spPr bwMode="auto">
            <a:xfrm>
              <a:off x="16384" y="9086"/>
              <a:ext cx="154" cy="164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109" y="10"/>
                </a:cxn>
                <a:cxn ang="0">
                  <a:pos x="136" y="28"/>
                </a:cxn>
                <a:cxn ang="0">
                  <a:pos x="154" y="55"/>
                </a:cxn>
                <a:cxn ang="0">
                  <a:pos x="154" y="82"/>
                </a:cxn>
                <a:cxn ang="0">
                  <a:pos x="154" y="119"/>
                </a:cxn>
                <a:cxn ang="0">
                  <a:pos x="136" y="137"/>
                </a:cxn>
                <a:cxn ang="0">
                  <a:pos x="109" y="155"/>
                </a:cxn>
                <a:cxn ang="0">
                  <a:pos x="82" y="164"/>
                </a:cxn>
                <a:cxn ang="0">
                  <a:pos x="45" y="155"/>
                </a:cxn>
                <a:cxn ang="0">
                  <a:pos x="18" y="137"/>
                </a:cxn>
                <a:cxn ang="0">
                  <a:pos x="0" y="119"/>
                </a:cxn>
                <a:cxn ang="0">
                  <a:pos x="0" y="82"/>
                </a:cxn>
                <a:cxn ang="0">
                  <a:pos x="0" y="55"/>
                </a:cxn>
                <a:cxn ang="0">
                  <a:pos x="18" y="28"/>
                </a:cxn>
                <a:cxn ang="0">
                  <a:pos x="45" y="10"/>
                </a:cxn>
                <a:cxn ang="0">
                  <a:pos x="82" y="0"/>
                </a:cxn>
              </a:cxnLst>
              <a:rect l="0" t="0" r="r" b="b"/>
              <a:pathLst>
                <a:path w="154" h="164">
                  <a:moveTo>
                    <a:pt x="82" y="0"/>
                  </a:moveTo>
                  <a:lnTo>
                    <a:pt x="109" y="10"/>
                  </a:lnTo>
                  <a:lnTo>
                    <a:pt x="136" y="28"/>
                  </a:lnTo>
                  <a:lnTo>
                    <a:pt x="154" y="55"/>
                  </a:lnTo>
                  <a:lnTo>
                    <a:pt x="154" y="82"/>
                  </a:lnTo>
                  <a:lnTo>
                    <a:pt x="154" y="119"/>
                  </a:lnTo>
                  <a:lnTo>
                    <a:pt x="136" y="137"/>
                  </a:lnTo>
                  <a:lnTo>
                    <a:pt x="109" y="155"/>
                  </a:lnTo>
                  <a:lnTo>
                    <a:pt x="82" y="164"/>
                  </a:lnTo>
                  <a:lnTo>
                    <a:pt x="45" y="155"/>
                  </a:lnTo>
                  <a:lnTo>
                    <a:pt x="18" y="137"/>
                  </a:lnTo>
                  <a:lnTo>
                    <a:pt x="0" y="119"/>
                  </a:lnTo>
                  <a:lnTo>
                    <a:pt x="0" y="82"/>
                  </a:lnTo>
                  <a:lnTo>
                    <a:pt x="0" y="55"/>
                  </a:lnTo>
                  <a:lnTo>
                    <a:pt x="18" y="28"/>
                  </a:lnTo>
                  <a:lnTo>
                    <a:pt x="45" y="1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9" name="Freeform 401"/>
            <p:cNvSpPr>
              <a:spLocks/>
            </p:cNvSpPr>
            <p:nvPr/>
          </p:nvSpPr>
          <p:spPr bwMode="auto">
            <a:xfrm>
              <a:off x="17037" y="9086"/>
              <a:ext cx="182" cy="455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137" y="19"/>
                </a:cxn>
                <a:cxn ang="0">
                  <a:pos x="164" y="73"/>
                </a:cxn>
                <a:cxn ang="0">
                  <a:pos x="182" y="164"/>
                </a:cxn>
                <a:cxn ang="0">
                  <a:pos x="182" y="164"/>
                </a:cxn>
                <a:cxn ang="0">
                  <a:pos x="164" y="264"/>
                </a:cxn>
                <a:cxn ang="0">
                  <a:pos x="137" y="346"/>
                </a:cxn>
                <a:cxn ang="0">
                  <a:pos x="91" y="401"/>
                </a:cxn>
                <a:cxn ang="0">
                  <a:pos x="64" y="446"/>
                </a:cxn>
                <a:cxn ang="0">
                  <a:pos x="37" y="455"/>
                </a:cxn>
                <a:cxn ang="0">
                  <a:pos x="28" y="455"/>
                </a:cxn>
                <a:cxn ang="0">
                  <a:pos x="28" y="437"/>
                </a:cxn>
                <a:cxn ang="0">
                  <a:pos x="28" y="437"/>
                </a:cxn>
                <a:cxn ang="0">
                  <a:pos x="28" y="428"/>
                </a:cxn>
                <a:cxn ang="0">
                  <a:pos x="37" y="428"/>
                </a:cxn>
                <a:cxn ang="0">
                  <a:pos x="46" y="419"/>
                </a:cxn>
                <a:cxn ang="0">
                  <a:pos x="91" y="355"/>
                </a:cxn>
                <a:cxn ang="0">
                  <a:pos x="127" y="264"/>
                </a:cxn>
                <a:cxn ang="0">
                  <a:pos x="146" y="164"/>
                </a:cxn>
                <a:cxn ang="0">
                  <a:pos x="146" y="146"/>
                </a:cxn>
                <a:cxn ang="0">
                  <a:pos x="146" y="137"/>
                </a:cxn>
                <a:cxn ang="0">
                  <a:pos x="146" y="137"/>
                </a:cxn>
                <a:cxn ang="0">
                  <a:pos x="137" y="137"/>
                </a:cxn>
                <a:cxn ang="0">
                  <a:pos x="137" y="146"/>
                </a:cxn>
                <a:cxn ang="0">
                  <a:pos x="109" y="155"/>
                </a:cxn>
                <a:cxn ang="0">
                  <a:pos x="82" y="164"/>
                </a:cxn>
                <a:cxn ang="0">
                  <a:pos x="55" y="155"/>
                </a:cxn>
                <a:cxn ang="0">
                  <a:pos x="28" y="146"/>
                </a:cxn>
                <a:cxn ang="0">
                  <a:pos x="19" y="128"/>
                </a:cxn>
                <a:cxn ang="0">
                  <a:pos x="10" y="110"/>
                </a:cxn>
                <a:cxn ang="0">
                  <a:pos x="0" y="82"/>
                </a:cxn>
                <a:cxn ang="0">
                  <a:pos x="10" y="55"/>
                </a:cxn>
                <a:cxn ang="0">
                  <a:pos x="19" y="37"/>
                </a:cxn>
                <a:cxn ang="0">
                  <a:pos x="28" y="19"/>
                </a:cxn>
                <a:cxn ang="0">
                  <a:pos x="55" y="10"/>
                </a:cxn>
                <a:cxn ang="0">
                  <a:pos x="82" y="0"/>
                </a:cxn>
              </a:cxnLst>
              <a:rect l="0" t="0" r="r" b="b"/>
              <a:pathLst>
                <a:path w="182" h="455">
                  <a:moveTo>
                    <a:pt x="82" y="0"/>
                  </a:moveTo>
                  <a:lnTo>
                    <a:pt x="137" y="19"/>
                  </a:lnTo>
                  <a:lnTo>
                    <a:pt x="164" y="73"/>
                  </a:lnTo>
                  <a:lnTo>
                    <a:pt x="182" y="164"/>
                  </a:lnTo>
                  <a:lnTo>
                    <a:pt x="182" y="164"/>
                  </a:lnTo>
                  <a:lnTo>
                    <a:pt x="164" y="264"/>
                  </a:lnTo>
                  <a:lnTo>
                    <a:pt x="137" y="346"/>
                  </a:lnTo>
                  <a:lnTo>
                    <a:pt x="91" y="401"/>
                  </a:lnTo>
                  <a:lnTo>
                    <a:pt x="64" y="446"/>
                  </a:lnTo>
                  <a:lnTo>
                    <a:pt x="37" y="455"/>
                  </a:lnTo>
                  <a:lnTo>
                    <a:pt x="28" y="455"/>
                  </a:lnTo>
                  <a:lnTo>
                    <a:pt x="28" y="437"/>
                  </a:lnTo>
                  <a:lnTo>
                    <a:pt x="28" y="437"/>
                  </a:lnTo>
                  <a:lnTo>
                    <a:pt x="28" y="428"/>
                  </a:lnTo>
                  <a:lnTo>
                    <a:pt x="37" y="428"/>
                  </a:lnTo>
                  <a:lnTo>
                    <a:pt x="46" y="419"/>
                  </a:lnTo>
                  <a:lnTo>
                    <a:pt x="91" y="355"/>
                  </a:lnTo>
                  <a:lnTo>
                    <a:pt x="127" y="264"/>
                  </a:lnTo>
                  <a:lnTo>
                    <a:pt x="146" y="164"/>
                  </a:lnTo>
                  <a:lnTo>
                    <a:pt x="146" y="146"/>
                  </a:lnTo>
                  <a:lnTo>
                    <a:pt x="146" y="137"/>
                  </a:lnTo>
                  <a:lnTo>
                    <a:pt x="146" y="137"/>
                  </a:lnTo>
                  <a:lnTo>
                    <a:pt x="137" y="137"/>
                  </a:lnTo>
                  <a:lnTo>
                    <a:pt x="137" y="146"/>
                  </a:lnTo>
                  <a:lnTo>
                    <a:pt x="109" y="155"/>
                  </a:lnTo>
                  <a:lnTo>
                    <a:pt x="82" y="164"/>
                  </a:lnTo>
                  <a:lnTo>
                    <a:pt x="55" y="155"/>
                  </a:lnTo>
                  <a:lnTo>
                    <a:pt x="28" y="146"/>
                  </a:lnTo>
                  <a:lnTo>
                    <a:pt x="19" y="128"/>
                  </a:lnTo>
                  <a:lnTo>
                    <a:pt x="10" y="110"/>
                  </a:lnTo>
                  <a:lnTo>
                    <a:pt x="0" y="82"/>
                  </a:lnTo>
                  <a:lnTo>
                    <a:pt x="10" y="55"/>
                  </a:lnTo>
                  <a:lnTo>
                    <a:pt x="19" y="37"/>
                  </a:lnTo>
                  <a:lnTo>
                    <a:pt x="28" y="19"/>
                  </a:lnTo>
                  <a:lnTo>
                    <a:pt x="55" y="1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0" name="Freeform 402"/>
            <p:cNvSpPr>
              <a:spLocks/>
            </p:cNvSpPr>
            <p:nvPr/>
          </p:nvSpPr>
          <p:spPr bwMode="auto">
            <a:xfrm>
              <a:off x="17627" y="8577"/>
              <a:ext cx="617" cy="691"/>
            </a:xfrm>
            <a:custGeom>
              <a:avLst/>
              <a:gdLst/>
              <a:ahLst/>
              <a:cxnLst>
                <a:cxn ang="0">
                  <a:pos x="200" y="9"/>
                </a:cxn>
                <a:cxn ang="0">
                  <a:pos x="263" y="45"/>
                </a:cxn>
                <a:cxn ang="0">
                  <a:pos x="300" y="118"/>
                </a:cxn>
                <a:cxn ang="0">
                  <a:pos x="400" y="27"/>
                </a:cxn>
                <a:cxn ang="0">
                  <a:pos x="536" y="9"/>
                </a:cxn>
                <a:cxn ang="0">
                  <a:pos x="590" y="45"/>
                </a:cxn>
                <a:cxn ang="0">
                  <a:pos x="617" y="100"/>
                </a:cxn>
                <a:cxn ang="0">
                  <a:pos x="599" y="155"/>
                </a:cxn>
                <a:cxn ang="0">
                  <a:pos x="554" y="191"/>
                </a:cxn>
                <a:cxn ang="0">
                  <a:pos x="509" y="191"/>
                </a:cxn>
                <a:cxn ang="0">
                  <a:pos x="481" y="164"/>
                </a:cxn>
                <a:cxn ang="0">
                  <a:pos x="472" y="136"/>
                </a:cxn>
                <a:cxn ang="0">
                  <a:pos x="499" y="82"/>
                </a:cxn>
                <a:cxn ang="0">
                  <a:pos x="554" y="55"/>
                </a:cxn>
                <a:cxn ang="0">
                  <a:pos x="536" y="45"/>
                </a:cxn>
                <a:cxn ang="0">
                  <a:pos x="490" y="36"/>
                </a:cxn>
                <a:cxn ang="0">
                  <a:pos x="418" y="55"/>
                </a:cxn>
                <a:cxn ang="0">
                  <a:pos x="381" y="82"/>
                </a:cxn>
                <a:cxn ang="0">
                  <a:pos x="354" y="109"/>
                </a:cxn>
                <a:cxn ang="0">
                  <a:pos x="318" y="155"/>
                </a:cxn>
                <a:cxn ang="0">
                  <a:pos x="291" y="200"/>
                </a:cxn>
                <a:cxn ang="0">
                  <a:pos x="273" y="273"/>
                </a:cxn>
                <a:cxn ang="0">
                  <a:pos x="236" y="409"/>
                </a:cxn>
                <a:cxn ang="0">
                  <a:pos x="209" y="500"/>
                </a:cxn>
                <a:cxn ang="0">
                  <a:pos x="182" y="619"/>
                </a:cxn>
                <a:cxn ang="0">
                  <a:pos x="164" y="664"/>
                </a:cxn>
                <a:cxn ang="0">
                  <a:pos x="136" y="691"/>
                </a:cxn>
                <a:cxn ang="0">
                  <a:pos x="100" y="682"/>
                </a:cxn>
                <a:cxn ang="0">
                  <a:pos x="82" y="664"/>
                </a:cxn>
                <a:cxn ang="0">
                  <a:pos x="73" y="637"/>
                </a:cxn>
                <a:cxn ang="0">
                  <a:pos x="82" y="600"/>
                </a:cxn>
                <a:cxn ang="0">
                  <a:pos x="173" y="237"/>
                </a:cxn>
                <a:cxn ang="0">
                  <a:pos x="191" y="173"/>
                </a:cxn>
                <a:cxn ang="0">
                  <a:pos x="200" y="136"/>
                </a:cxn>
                <a:cxn ang="0">
                  <a:pos x="200" y="109"/>
                </a:cxn>
                <a:cxn ang="0">
                  <a:pos x="191" y="55"/>
                </a:cxn>
                <a:cxn ang="0">
                  <a:pos x="164" y="36"/>
                </a:cxn>
                <a:cxn ang="0">
                  <a:pos x="109" y="64"/>
                </a:cxn>
                <a:cxn ang="0">
                  <a:pos x="46" y="209"/>
                </a:cxn>
                <a:cxn ang="0">
                  <a:pos x="37" y="246"/>
                </a:cxn>
                <a:cxn ang="0">
                  <a:pos x="18" y="255"/>
                </a:cxn>
                <a:cxn ang="0">
                  <a:pos x="9" y="246"/>
                </a:cxn>
                <a:cxn ang="0">
                  <a:pos x="0" y="237"/>
                </a:cxn>
                <a:cxn ang="0">
                  <a:pos x="18" y="146"/>
                </a:cxn>
                <a:cxn ang="0">
                  <a:pos x="55" y="73"/>
                </a:cxn>
                <a:cxn ang="0">
                  <a:pos x="82" y="36"/>
                </a:cxn>
                <a:cxn ang="0">
                  <a:pos x="127" y="9"/>
                </a:cxn>
              </a:cxnLst>
              <a:rect l="0" t="0" r="r" b="b"/>
              <a:pathLst>
                <a:path w="617" h="691">
                  <a:moveTo>
                    <a:pt x="155" y="0"/>
                  </a:moveTo>
                  <a:lnTo>
                    <a:pt x="200" y="9"/>
                  </a:lnTo>
                  <a:lnTo>
                    <a:pt x="236" y="27"/>
                  </a:lnTo>
                  <a:lnTo>
                    <a:pt x="263" y="45"/>
                  </a:lnTo>
                  <a:lnTo>
                    <a:pt x="282" y="82"/>
                  </a:lnTo>
                  <a:lnTo>
                    <a:pt x="300" y="118"/>
                  </a:lnTo>
                  <a:lnTo>
                    <a:pt x="336" y="73"/>
                  </a:lnTo>
                  <a:lnTo>
                    <a:pt x="400" y="27"/>
                  </a:lnTo>
                  <a:lnTo>
                    <a:pt x="490" y="0"/>
                  </a:lnTo>
                  <a:lnTo>
                    <a:pt x="536" y="9"/>
                  </a:lnTo>
                  <a:lnTo>
                    <a:pt x="563" y="27"/>
                  </a:lnTo>
                  <a:lnTo>
                    <a:pt x="590" y="45"/>
                  </a:lnTo>
                  <a:lnTo>
                    <a:pt x="608" y="73"/>
                  </a:lnTo>
                  <a:lnTo>
                    <a:pt x="617" y="100"/>
                  </a:lnTo>
                  <a:lnTo>
                    <a:pt x="608" y="127"/>
                  </a:lnTo>
                  <a:lnTo>
                    <a:pt x="599" y="155"/>
                  </a:lnTo>
                  <a:lnTo>
                    <a:pt x="581" y="173"/>
                  </a:lnTo>
                  <a:lnTo>
                    <a:pt x="554" y="191"/>
                  </a:lnTo>
                  <a:lnTo>
                    <a:pt x="536" y="191"/>
                  </a:lnTo>
                  <a:lnTo>
                    <a:pt x="509" y="191"/>
                  </a:lnTo>
                  <a:lnTo>
                    <a:pt x="490" y="182"/>
                  </a:lnTo>
                  <a:lnTo>
                    <a:pt x="481" y="164"/>
                  </a:lnTo>
                  <a:lnTo>
                    <a:pt x="472" y="155"/>
                  </a:lnTo>
                  <a:lnTo>
                    <a:pt x="472" y="136"/>
                  </a:lnTo>
                  <a:lnTo>
                    <a:pt x="481" y="109"/>
                  </a:lnTo>
                  <a:lnTo>
                    <a:pt x="499" y="82"/>
                  </a:lnTo>
                  <a:lnTo>
                    <a:pt x="518" y="64"/>
                  </a:lnTo>
                  <a:lnTo>
                    <a:pt x="554" y="55"/>
                  </a:lnTo>
                  <a:lnTo>
                    <a:pt x="545" y="55"/>
                  </a:lnTo>
                  <a:lnTo>
                    <a:pt x="536" y="45"/>
                  </a:lnTo>
                  <a:lnTo>
                    <a:pt x="518" y="36"/>
                  </a:lnTo>
                  <a:lnTo>
                    <a:pt x="490" y="36"/>
                  </a:lnTo>
                  <a:lnTo>
                    <a:pt x="454" y="45"/>
                  </a:lnTo>
                  <a:lnTo>
                    <a:pt x="418" y="55"/>
                  </a:lnTo>
                  <a:lnTo>
                    <a:pt x="400" y="64"/>
                  </a:lnTo>
                  <a:lnTo>
                    <a:pt x="381" y="82"/>
                  </a:lnTo>
                  <a:lnTo>
                    <a:pt x="372" y="91"/>
                  </a:lnTo>
                  <a:lnTo>
                    <a:pt x="354" y="109"/>
                  </a:lnTo>
                  <a:lnTo>
                    <a:pt x="336" y="127"/>
                  </a:lnTo>
                  <a:lnTo>
                    <a:pt x="318" y="155"/>
                  </a:lnTo>
                  <a:lnTo>
                    <a:pt x="300" y="182"/>
                  </a:lnTo>
                  <a:lnTo>
                    <a:pt x="291" y="200"/>
                  </a:lnTo>
                  <a:lnTo>
                    <a:pt x="282" y="209"/>
                  </a:lnTo>
                  <a:lnTo>
                    <a:pt x="273" y="273"/>
                  </a:lnTo>
                  <a:lnTo>
                    <a:pt x="254" y="346"/>
                  </a:lnTo>
                  <a:lnTo>
                    <a:pt x="236" y="409"/>
                  </a:lnTo>
                  <a:lnTo>
                    <a:pt x="227" y="446"/>
                  </a:lnTo>
                  <a:lnTo>
                    <a:pt x="209" y="500"/>
                  </a:lnTo>
                  <a:lnTo>
                    <a:pt x="200" y="564"/>
                  </a:lnTo>
                  <a:lnTo>
                    <a:pt x="182" y="619"/>
                  </a:lnTo>
                  <a:lnTo>
                    <a:pt x="173" y="646"/>
                  </a:lnTo>
                  <a:lnTo>
                    <a:pt x="164" y="664"/>
                  </a:lnTo>
                  <a:lnTo>
                    <a:pt x="146" y="682"/>
                  </a:lnTo>
                  <a:lnTo>
                    <a:pt x="136" y="691"/>
                  </a:lnTo>
                  <a:lnTo>
                    <a:pt x="118" y="691"/>
                  </a:lnTo>
                  <a:lnTo>
                    <a:pt x="100" y="682"/>
                  </a:lnTo>
                  <a:lnTo>
                    <a:pt x="91" y="682"/>
                  </a:lnTo>
                  <a:lnTo>
                    <a:pt x="82" y="664"/>
                  </a:lnTo>
                  <a:lnTo>
                    <a:pt x="73" y="646"/>
                  </a:lnTo>
                  <a:lnTo>
                    <a:pt x="73" y="637"/>
                  </a:lnTo>
                  <a:lnTo>
                    <a:pt x="82" y="619"/>
                  </a:lnTo>
                  <a:lnTo>
                    <a:pt x="82" y="600"/>
                  </a:lnTo>
                  <a:lnTo>
                    <a:pt x="91" y="582"/>
                  </a:lnTo>
                  <a:lnTo>
                    <a:pt x="173" y="237"/>
                  </a:lnTo>
                  <a:lnTo>
                    <a:pt x="182" y="200"/>
                  </a:lnTo>
                  <a:lnTo>
                    <a:pt x="191" y="173"/>
                  </a:lnTo>
                  <a:lnTo>
                    <a:pt x="200" y="155"/>
                  </a:lnTo>
                  <a:lnTo>
                    <a:pt x="200" y="136"/>
                  </a:lnTo>
                  <a:lnTo>
                    <a:pt x="200" y="118"/>
                  </a:lnTo>
                  <a:lnTo>
                    <a:pt x="200" y="109"/>
                  </a:lnTo>
                  <a:lnTo>
                    <a:pt x="200" y="73"/>
                  </a:lnTo>
                  <a:lnTo>
                    <a:pt x="191" y="55"/>
                  </a:lnTo>
                  <a:lnTo>
                    <a:pt x="182" y="45"/>
                  </a:lnTo>
                  <a:lnTo>
                    <a:pt x="164" y="36"/>
                  </a:lnTo>
                  <a:lnTo>
                    <a:pt x="155" y="36"/>
                  </a:lnTo>
                  <a:lnTo>
                    <a:pt x="109" y="64"/>
                  </a:lnTo>
                  <a:lnTo>
                    <a:pt x="73" y="118"/>
                  </a:lnTo>
                  <a:lnTo>
                    <a:pt x="46" y="209"/>
                  </a:lnTo>
                  <a:lnTo>
                    <a:pt x="37" y="237"/>
                  </a:lnTo>
                  <a:lnTo>
                    <a:pt x="37" y="246"/>
                  </a:lnTo>
                  <a:lnTo>
                    <a:pt x="28" y="255"/>
                  </a:lnTo>
                  <a:lnTo>
                    <a:pt x="18" y="255"/>
                  </a:lnTo>
                  <a:lnTo>
                    <a:pt x="9" y="255"/>
                  </a:lnTo>
                  <a:lnTo>
                    <a:pt x="9" y="246"/>
                  </a:lnTo>
                  <a:lnTo>
                    <a:pt x="0" y="246"/>
                  </a:lnTo>
                  <a:lnTo>
                    <a:pt x="0" y="237"/>
                  </a:lnTo>
                  <a:lnTo>
                    <a:pt x="9" y="209"/>
                  </a:lnTo>
                  <a:lnTo>
                    <a:pt x="18" y="146"/>
                  </a:lnTo>
                  <a:lnTo>
                    <a:pt x="46" y="91"/>
                  </a:lnTo>
                  <a:lnTo>
                    <a:pt x="55" y="73"/>
                  </a:lnTo>
                  <a:lnTo>
                    <a:pt x="64" y="55"/>
                  </a:lnTo>
                  <a:lnTo>
                    <a:pt x="82" y="36"/>
                  </a:lnTo>
                  <a:lnTo>
                    <a:pt x="100" y="18"/>
                  </a:lnTo>
                  <a:lnTo>
                    <a:pt x="127" y="9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1" name="Freeform 403"/>
            <p:cNvSpPr>
              <a:spLocks/>
            </p:cNvSpPr>
            <p:nvPr/>
          </p:nvSpPr>
          <p:spPr bwMode="auto">
            <a:xfrm>
              <a:off x="18399" y="8113"/>
              <a:ext cx="544" cy="1519"/>
            </a:xfrm>
            <a:custGeom>
              <a:avLst/>
              <a:gdLst/>
              <a:ahLst/>
              <a:cxnLst>
                <a:cxn ang="0">
                  <a:pos x="100" y="9"/>
                </a:cxn>
                <a:cxn ang="0">
                  <a:pos x="254" y="64"/>
                </a:cxn>
                <a:cxn ang="0">
                  <a:pos x="317" y="173"/>
                </a:cxn>
                <a:cxn ang="0">
                  <a:pos x="326" y="528"/>
                </a:cxn>
                <a:cxn ang="0">
                  <a:pos x="326" y="573"/>
                </a:cxn>
                <a:cxn ang="0">
                  <a:pos x="326" y="600"/>
                </a:cxn>
                <a:cxn ang="0">
                  <a:pos x="363" y="673"/>
                </a:cxn>
                <a:cxn ang="0">
                  <a:pos x="517" y="737"/>
                </a:cxn>
                <a:cxn ang="0">
                  <a:pos x="535" y="746"/>
                </a:cxn>
                <a:cxn ang="0">
                  <a:pos x="535" y="773"/>
                </a:cxn>
                <a:cxn ang="0">
                  <a:pos x="499" y="773"/>
                </a:cxn>
                <a:cxn ang="0">
                  <a:pos x="426" y="801"/>
                </a:cxn>
                <a:cxn ang="0">
                  <a:pos x="345" y="873"/>
                </a:cxn>
                <a:cxn ang="0">
                  <a:pos x="326" y="983"/>
                </a:cxn>
                <a:cxn ang="0">
                  <a:pos x="299" y="1401"/>
                </a:cxn>
                <a:cxn ang="0">
                  <a:pos x="145" y="1501"/>
                </a:cxn>
                <a:cxn ang="0">
                  <a:pos x="27" y="1519"/>
                </a:cxn>
                <a:cxn ang="0">
                  <a:pos x="9" y="1510"/>
                </a:cxn>
                <a:cxn ang="0">
                  <a:pos x="9" y="1492"/>
                </a:cxn>
                <a:cxn ang="0">
                  <a:pos x="100" y="1465"/>
                </a:cxn>
                <a:cxn ang="0">
                  <a:pos x="199" y="1392"/>
                </a:cxn>
                <a:cxn ang="0">
                  <a:pos x="227" y="1310"/>
                </a:cxn>
                <a:cxn ang="0">
                  <a:pos x="245" y="873"/>
                </a:cxn>
                <a:cxn ang="0">
                  <a:pos x="399" y="755"/>
                </a:cxn>
                <a:cxn ang="0">
                  <a:pos x="335" y="737"/>
                </a:cxn>
                <a:cxn ang="0">
                  <a:pos x="281" y="701"/>
                </a:cxn>
                <a:cxn ang="0">
                  <a:pos x="245" y="646"/>
                </a:cxn>
                <a:cxn ang="0">
                  <a:pos x="227" y="591"/>
                </a:cxn>
                <a:cxn ang="0">
                  <a:pos x="227" y="237"/>
                </a:cxn>
                <a:cxn ang="0">
                  <a:pos x="218" y="191"/>
                </a:cxn>
                <a:cxn ang="0">
                  <a:pos x="218" y="173"/>
                </a:cxn>
                <a:cxn ang="0">
                  <a:pos x="181" y="100"/>
                </a:cxn>
                <a:cxn ang="0">
                  <a:pos x="27" y="36"/>
                </a:cxn>
                <a:cxn ang="0">
                  <a:pos x="9" y="27"/>
                </a:cxn>
                <a:cxn ang="0">
                  <a:pos x="9" y="9"/>
                </a:cxn>
                <a:cxn ang="0">
                  <a:pos x="27" y="0"/>
                </a:cxn>
              </a:cxnLst>
              <a:rect l="0" t="0" r="r" b="b"/>
              <a:pathLst>
                <a:path w="544" h="1519">
                  <a:moveTo>
                    <a:pt x="36" y="0"/>
                  </a:moveTo>
                  <a:lnTo>
                    <a:pt x="100" y="9"/>
                  </a:lnTo>
                  <a:lnTo>
                    <a:pt x="181" y="27"/>
                  </a:lnTo>
                  <a:lnTo>
                    <a:pt x="254" y="64"/>
                  </a:lnTo>
                  <a:lnTo>
                    <a:pt x="299" y="118"/>
                  </a:lnTo>
                  <a:lnTo>
                    <a:pt x="317" y="173"/>
                  </a:lnTo>
                  <a:lnTo>
                    <a:pt x="326" y="227"/>
                  </a:lnTo>
                  <a:lnTo>
                    <a:pt x="326" y="528"/>
                  </a:lnTo>
                  <a:lnTo>
                    <a:pt x="326" y="555"/>
                  </a:lnTo>
                  <a:lnTo>
                    <a:pt x="326" y="573"/>
                  </a:lnTo>
                  <a:lnTo>
                    <a:pt x="326" y="591"/>
                  </a:lnTo>
                  <a:lnTo>
                    <a:pt x="326" y="600"/>
                  </a:lnTo>
                  <a:lnTo>
                    <a:pt x="326" y="610"/>
                  </a:lnTo>
                  <a:lnTo>
                    <a:pt x="363" y="673"/>
                  </a:lnTo>
                  <a:lnTo>
                    <a:pt x="426" y="719"/>
                  </a:lnTo>
                  <a:lnTo>
                    <a:pt x="517" y="737"/>
                  </a:lnTo>
                  <a:lnTo>
                    <a:pt x="526" y="746"/>
                  </a:lnTo>
                  <a:lnTo>
                    <a:pt x="535" y="746"/>
                  </a:lnTo>
                  <a:lnTo>
                    <a:pt x="544" y="755"/>
                  </a:lnTo>
                  <a:lnTo>
                    <a:pt x="535" y="773"/>
                  </a:lnTo>
                  <a:lnTo>
                    <a:pt x="526" y="773"/>
                  </a:lnTo>
                  <a:lnTo>
                    <a:pt x="499" y="773"/>
                  </a:lnTo>
                  <a:lnTo>
                    <a:pt x="463" y="782"/>
                  </a:lnTo>
                  <a:lnTo>
                    <a:pt x="426" y="801"/>
                  </a:lnTo>
                  <a:lnTo>
                    <a:pt x="381" y="819"/>
                  </a:lnTo>
                  <a:lnTo>
                    <a:pt x="345" y="873"/>
                  </a:lnTo>
                  <a:lnTo>
                    <a:pt x="326" y="928"/>
                  </a:lnTo>
                  <a:lnTo>
                    <a:pt x="326" y="983"/>
                  </a:lnTo>
                  <a:lnTo>
                    <a:pt x="326" y="1328"/>
                  </a:lnTo>
                  <a:lnTo>
                    <a:pt x="299" y="1401"/>
                  </a:lnTo>
                  <a:lnTo>
                    <a:pt x="236" y="1465"/>
                  </a:lnTo>
                  <a:lnTo>
                    <a:pt x="145" y="1501"/>
                  </a:lnTo>
                  <a:lnTo>
                    <a:pt x="36" y="1519"/>
                  </a:lnTo>
                  <a:lnTo>
                    <a:pt x="27" y="1519"/>
                  </a:lnTo>
                  <a:lnTo>
                    <a:pt x="18" y="1510"/>
                  </a:lnTo>
                  <a:lnTo>
                    <a:pt x="9" y="1510"/>
                  </a:lnTo>
                  <a:lnTo>
                    <a:pt x="0" y="1501"/>
                  </a:lnTo>
                  <a:lnTo>
                    <a:pt x="9" y="1492"/>
                  </a:lnTo>
                  <a:lnTo>
                    <a:pt x="18" y="1483"/>
                  </a:lnTo>
                  <a:lnTo>
                    <a:pt x="100" y="1465"/>
                  </a:lnTo>
                  <a:lnTo>
                    <a:pt x="163" y="1437"/>
                  </a:lnTo>
                  <a:lnTo>
                    <a:pt x="199" y="1392"/>
                  </a:lnTo>
                  <a:lnTo>
                    <a:pt x="218" y="1356"/>
                  </a:lnTo>
                  <a:lnTo>
                    <a:pt x="227" y="1310"/>
                  </a:lnTo>
                  <a:lnTo>
                    <a:pt x="227" y="955"/>
                  </a:lnTo>
                  <a:lnTo>
                    <a:pt x="245" y="873"/>
                  </a:lnTo>
                  <a:lnTo>
                    <a:pt x="299" y="801"/>
                  </a:lnTo>
                  <a:lnTo>
                    <a:pt x="399" y="755"/>
                  </a:lnTo>
                  <a:lnTo>
                    <a:pt x="372" y="746"/>
                  </a:lnTo>
                  <a:lnTo>
                    <a:pt x="335" y="737"/>
                  </a:lnTo>
                  <a:lnTo>
                    <a:pt x="308" y="719"/>
                  </a:lnTo>
                  <a:lnTo>
                    <a:pt x="281" y="701"/>
                  </a:lnTo>
                  <a:lnTo>
                    <a:pt x="254" y="673"/>
                  </a:lnTo>
                  <a:lnTo>
                    <a:pt x="245" y="646"/>
                  </a:lnTo>
                  <a:lnTo>
                    <a:pt x="227" y="619"/>
                  </a:lnTo>
                  <a:lnTo>
                    <a:pt x="227" y="591"/>
                  </a:lnTo>
                  <a:lnTo>
                    <a:pt x="227" y="555"/>
                  </a:lnTo>
                  <a:lnTo>
                    <a:pt x="227" y="237"/>
                  </a:lnTo>
                  <a:lnTo>
                    <a:pt x="227" y="209"/>
                  </a:lnTo>
                  <a:lnTo>
                    <a:pt x="218" y="191"/>
                  </a:lnTo>
                  <a:lnTo>
                    <a:pt x="218" y="182"/>
                  </a:lnTo>
                  <a:lnTo>
                    <a:pt x="218" y="173"/>
                  </a:lnTo>
                  <a:lnTo>
                    <a:pt x="218" y="164"/>
                  </a:lnTo>
                  <a:lnTo>
                    <a:pt x="181" y="100"/>
                  </a:lnTo>
                  <a:lnTo>
                    <a:pt x="118" y="55"/>
                  </a:lnTo>
                  <a:lnTo>
                    <a:pt x="27" y="36"/>
                  </a:lnTo>
                  <a:lnTo>
                    <a:pt x="18" y="36"/>
                  </a:lnTo>
                  <a:lnTo>
                    <a:pt x="9" y="27"/>
                  </a:lnTo>
                  <a:lnTo>
                    <a:pt x="0" y="18"/>
                  </a:lnTo>
                  <a:lnTo>
                    <a:pt x="9" y="9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2" name="Freeform 404"/>
            <p:cNvSpPr>
              <a:spLocks/>
            </p:cNvSpPr>
            <p:nvPr/>
          </p:nvSpPr>
          <p:spPr bwMode="auto">
            <a:xfrm>
              <a:off x="3879" y="10633"/>
              <a:ext cx="844" cy="9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45" y="0"/>
                </a:cxn>
                <a:cxn ang="0">
                  <a:pos x="54" y="9"/>
                </a:cxn>
                <a:cxn ang="0">
                  <a:pos x="54" y="18"/>
                </a:cxn>
                <a:cxn ang="0">
                  <a:pos x="54" y="37"/>
                </a:cxn>
                <a:cxn ang="0">
                  <a:pos x="54" y="55"/>
                </a:cxn>
                <a:cxn ang="0">
                  <a:pos x="54" y="601"/>
                </a:cxn>
                <a:cxn ang="0">
                  <a:pos x="63" y="637"/>
                </a:cxn>
                <a:cxn ang="0">
                  <a:pos x="72" y="692"/>
                </a:cxn>
                <a:cxn ang="0">
                  <a:pos x="109" y="755"/>
                </a:cxn>
                <a:cxn ang="0">
                  <a:pos x="181" y="810"/>
                </a:cxn>
                <a:cxn ang="0">
                  <a:pos x="263" y="846"/>
                </a:cxn>
                <a:cxn ang="0">
                  <a:pos x="344" y="874"/>
                </a:cxn>
                <a:cxn ang="0">
                  <a:pos x="417" y="874"/>
                </a:cxn>
                <a:cxn ang="0">
                  <a:pos x="490" y="874"/>
                </a:cxn>
                <a:cxn ang="0">
                  <a:pos x="562" y="855"/>
                </a:cxn>
                <a:cxn ang="0">
                  <a:pos x="644" y="819"/>
                </a:cxn>
                <a:cxn ang="0">
                  <a:pos x="717" y="773"/>
                </a:cxn>
                <a:cxn ang="0">
                  <a:pos x="762" y="701"/>
                </a:cxn>
                <a:cxn ang="0">
                  <a:pos x="780" y="601"/>
                </a:cxn>
                <a:cxn ang="0">
                  <a:pos x="780" y="55"/>
                </a:cxn>
                <a:cxn ang="0">
                  <a:pos x="780" y="37"/>
                </a:cxn>
                <a:cxn ang="0">
                  <a:pos x="780" y="18"/>
                </a:cxn>
                <a:cxn ang="0">
                  <a:pos x="789" y="9"/>
                </a:cxn>
                <a:cxn ang="0">
                  <a:pos x="798" y="0"/>
                </a:cxn>
                <a:cxn ang="0">
                  <a:pos x="807" y="0"/>
                </a:cxn>
                <a:cxn ang="0">
                  <a:pos x="825" y="0"/>
                </a:cxn>
                <a:cxn ang="0">
                  <a:pos x="835" y="9"/>
                </a:cxn>
                <a:cxn ang="0">
                  <a:pos x="835" y="18"/>
                </a:cxn>
                <a:cxn ang="0">
                  <a:pos x="844" y="37"/>
                </a:cxn>
                <a:cxn ang="0">
                  <a:pos x="844" y="55"/>
                </a:cxn>
                <a:cxn ang="0">
                  <a:pos x="844" y="55"/>
                </a:cxn>
                <a:cxn ang="0">
                  <a:pos x="844" y="610"/>
                </a:cxn>
                <a:cxn ang="0">
                  <a:pos x="825" y="710"/>
                </a:cxn>
                <a:cxn ang="0">
                  <a:pos x="771" y="792"/>
                </a:cxn>
                <a:cxn ang="0">
                  <a:pos x="707" y="855"/>
                </a:cxn>
                <a:cxn ang="0">
                  <a:pos x="617" y="901"/>
                </a:cxn>
                <a:cxn ang="0">
                  <a:pos x="517" y="928"/>
                </a:cxn>
                <a:cxn ang="0">
                  <a:pos x="417" y="937"/>
                </a:cxn>
                <a:cxn ang="0">
                  <a:pos x="326" y="928"/>
                </a:cxn>
                <a:cxn ang="0">
                  <a:pos x="227" y="901"/>
                </a:cxn>
                <a:cxn ang="0">
                  <a:pos x="136" y="855"/>
                </a:cxn>
                <a:cxn ang="0">
                  <a:pos x="63" y="792"/>
                </a:cxn>
                <a:cxn ang="0">
                  <a:pos x="18" y="710"/>
                </a:cxn>
                <a:cxn ang="0">
                  <a:pos x="0" y="601"/>
                </a:cxn>
                <a:cxn ang="0">
                  <a:pos x="0" y="55"/>
                </a:cxn>
                <a:cxn ang="0">
                  <a:pos x="0" y="37"/>
                </a:cxn>
                <a:cxn ang="0">
                  <a:pos x="0" y="18"/>
                </a:cxn>
                <a:cxn ang="0">
                  <a:pos x="9" y="9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844" h="937">
                  <a:moveTo>
                    <a:pt x="27" y="0"/>
                  </a:moveTo>
                  <a:lnTo>
                    <a:pt x="45" y="0"/>
                  </a:lnTo>
                  <a:lnTo>
                    <a:pt x="54" y="9"/>
                  </a:lnTo>
                  <a:lnTo>
                    <a:pt x="54" y="18"/>
                  </a:lnTo>
                  <a:lnTo>
                    <a:pt x="54" y="37"/>
                  </a:lnTo>
                  <a:lnTo>
                    <a:pt x="54" y="55"/>
                  </a:lnTo>
                  <a:lnTo>
                    <a:pt x="54" y="601"/>
                  </a:lnTo>
                  <a:lnTo>
                    <a:pt x="63" y="637"/>
                  </a:lnTo>
                  <a:lnTo>
                    <a:pt x="72" y="692"/>
                  </a:lnTo>
                  <a:lnTo>
                    <a:pt x="109" y="755"/>
                  </a:lnTo>
                  <a:lnTo>
                    <a:pt x="181" y="810"/>
                  </a:lnTo>
                  <a:lnTo>
                    <a:pt x="263" y="846"/>
                  </a:lnTo>
                  <a:lnTo>
                    <a:pt x="344" y="874"/>
                  </a:lnTo>
                  <a:lnTo>
                    <a:pt x="417" y="874"/>
                  </a:lnTo>
                  <a:lnTo>
                    <a:pt x="490" y="874"/>
                  </a:lnTo>
                  <a:lnTo>
                    <a:pt x="562" y="855"/>
                  </a:lnTo>
                  <a:lnTo>
                    <a:pt x="644" y="819"/>
                  </a:lnTo>
                  <a:lnTo>
                    <a:pt x="717" y="773"/>
                  </a:lnTo>
                  <a:lnTo>
                    <a:pt x="762" y="701"/>
                  </a:lnTo>
                  <a:lnTo>
                    <a:pt x="780" y="601"/>
                  </a:lnTo>
                  <a:lnTo>
                    <a:pt x="780" y="55"/>
                  </a:lnTo>
                  <a:lnTo>
                    <a:pt x="780" y="37"/>
                  </a:lnTo>
                  <a:lnTo>
                    <a:pt x="780" y="18"/>
                  </a:lnTo>
                  <a:lnTo>
                    <a:pt x="789" y="9"/>
                  </a:lnTo>
                  <a:lnTo>
                    <a:pt x="798" y="0"/>
                  </a:lnTo>
                  <a:lnTo>
                    <a:pt x="807" y="0"/>
                  </a:lnTo>
                  <a:lnTo>
                    <a:pt x="825" y="0"/>
                  </a:lnTo>
                  <a:lnTo>
                    <a:pt x="835" y="9"/>
                  </a:lnTo>
                  <a:lnTo>
                    <a:pt x="835" y="18"/>
                  </a:lnTo>
                  <a:lnTo>
                    <a:pt x="844" y="37"/>
                  </a:lnTo>
                  <a:lnTo>
                    <a:pt x="844" y="55"/>
                  </a:lnTo>
                  <a:lnTo>
                    <a:pt x="844" y="55"/>
                  </a:lnTo>
                  <a:lnTo>
                    <a:pt x="844" y="610"/>
                  </a:lnTo>
                  <a:lnTo>
                    <a:pt x="825" y="710"/>
                  </a:lnTo>
                  <a:lnTo>
                    <a:pt x="771" y="792"/>
                  </a:lnTo>
                  <a:lnTo>
                    <a:pt x="707" y="855"/>
                  </a:lnTo>
                  <a:lnTo>
                    <a:pt x="617" y="901"/>
                  </a:lnTo>
                  <a:lnTo>
                    <a:pt x="517" y="928"/>
                  </a:lnTo>
                  <a:lnTo>
                    <a:pt x="417" y="937"/>
                  </a:lnTo>
                  <a:lnTo>
                    <a:pt x="326" y="928"/>
                  </a:lnTo>
                  <a:lnTo>
                    <a:pt x="227" y="901"/>
                  </a:lnTo>
                  <a:lnTo>
                    <a:pt x="136" y="855"/>
                  </a:lnTo>
                  <a:lnTo>
                    <a:pt x="63" y="792"/>
                  </a:lnTo>
                  <a:lnTo>
                    <a:pt x="18" y="710"/>
                  </a:lnTo>
                  <a:lnTo>
                    <a:pt x="0" y="601"/>
                  </a:lnTo>
                  <a:lnTo>
                    <a:pt x="0" y="55"/>
                  </a:lnTo>
                  <a:lnTo>
                    <a:pt x="0" y="37"/>
                  </a:lnTo>
                  <a:lnTo>
                    <a:pt x="0" y="18"/>
                  </a:lnTo>
                  <a:lnTo>
                    <a:pt x="9" y="9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3" name="Freeform 405"/>
            <p:cNvSpPr>
              <a:spLocks/>
            </p:cNvSpPr>
            <p:nvPr/>
          </p:nvSpPr>
          <p:spPr bwMode="auto">
            <a:xfrm>
              <a:off x="5258" y="10397"/>
              <a:ext cx="535" cy="1519"/>
            </a:xfrm>
            <a:custGeom>
              <a:avLst/>
              <a:gdLst/>
              <a:ahLst/>
              <a:cxnLst>
                <a:cxn ang="0">
                  <a:pos x="517" y="0"/>
                </a:cxn>
                <a:cxn ang="0">
                  <a:pos x="526" y="9"/>
                </a:cxn>
                <a:cxn ang="0">
                  <a:pos x="526" y="27"/>
                </a:cxn>
                <a:cxn ang="0">
                  <a:pos x="436" y="54"/>
                </a:cxn>
                <a:cxn ang="0">
                  <a:pos x="336" y="118"/>
                </a:cxn>
                <a:cxn ang="0">
                  <a:pos x="318" y="209"/>
                </a:cxn>
                <a:cxn ang="0">
                  <a:pos x="300" y="646"/>
                </a:cxn>
                <a:cxn ang="0">
                  <a:pos x="136" y="764"/>
                </a:cxn>
                <a:cxn ang="0">
                  <a:pos x="218" y="791"/>
                </a:cxn>
                <a:cxn ang="0">
                  <a:pos x="281" y="846"/>
                </a:cxn>
                <a:cxn ang="0">
                  <a:pos x="309" y="900"/>
                </a:cxn>
                <a:cxn ang="0">
                  <a:pos x="318" y="964"/>
                </a:cxn>
                <a:cxn ang="0">
                  <a:pos x="318" y="1310"/>
                </a:cxn>
                <a:cxn ang="0">
                  <a:pos x="318" y="1337"/>
                </a:cxn>
                <a:cxn ang="0">
                  <a:pos x="318" y="1355"/>
                </a:cxn>
                <a:cxn ang="0">
                  <a:pos x="417" y="1464"/>
                </a:cxn>
                <a:cxn ang="0">
                  <a:pos x="517" y="1483"/>
                </a:cxn>
                <a:cxn ang="0">
                  <a:pos x="535" y="1501"/>
                </a:cxn>
                <a:cxn ang="0">
                  <a:pos x="526" y="1519"/>
                </a:cxn>
                <a:cxn ang="0">
                  <a:pos x="508" y="1519"/>
                </a:cxn>
                <a:cxn ang="0">
                  <a:pos x="354" y="1492"/>
                </a:cxn>
                <a:cxn ang="0">
                  <a:pos x="236" y="1401"/>
                </a:cxn>
                <a:cxn ang="0">
                  <a:pos x="218" y="1282"/>
                </a:cxn>
                <a:cxn ang="0">
                  <a:pos x="218" y="955"/>
                </a:cxn>
                <a:cxn ang="0">
                  <a:pos x="218" y="928"/>
                </a:cxn>
                <a:cxn ang="0">
                  <a:pos x="209" y="909"/>
                </a:cxn>
                <a:cxn ang="0">
                  <a:pos x="109" y="800"/>
                </a:cxn>
                <a:cxn ang="0">
                  <a:pos x="9" y="773"/>
                </a:cxn>
                <a:cxn ang="0">
                  <a:pos x="0" y="764"/>
                </a:cxn>
                <a:cxn ang="0">
                  <a:pos x="9" y="746"/>
                </a:cxn>
                <a:cxn ang="0">
                  <a:pos x="73" y="737"/>
                </a:cxn>
                <a:cxn ang="0">
                  <a:pos x="154" y="700"/>
                </a:cxn>
                <a:cxn ang="0">
                  <a:pos x="209" y="591"/>
                </a:cxn>
                <a:cxn ang="0">
                  <a:pos x="218" y="191"/>
                </a:cxn>
                <a:cxn ang="0">
                  <a:pos x="300" y="54"/>
                </a:cxn>
                <a:cxn ang="0">
                  <a:pos x="508" y="0"/>
                </a:cxn>
              </a:cxnLst>
              <a:rect l="0" t="0" r="r" b="b"/>
              <a:pathLst>
                <a:path w="535" h="1519">
                  <a:moveTo>
                    <a:pt x="508" y="0"/>
                  </a:moveTo>
                  <a:lnTo>
                    <a:pt x="517" y="0"/>
                  </a:lnTo>
                  <a:lnTo>
                    <a:pt x="526" y="9"/>
                  </a:lnTo>
                  <a:lnTo>
                    <a:pt x="526" y="9"/>
                  </a:lnTo>
                  <a:lnTo>
                    <a:pt x="535" y="18"/>
                  </a:lnTo>
                  <a:lnTo>
                    <a:pt x="526" y="27"/>
                  </a:lnTo>
                  <a:lnTo>
                    <a:pt x="517" y="36"/>
                  </a:lnTo>
                  <a:lnTo>
                    <a:pt x="436" y="54"/>
                  </a:lnTo>
                  <a:lnTo>
                    <a:pt x="372" y="81"/>
                  </a:lnTo>
                  <a:lnTo>
                    <a:pt x="336" y="118"/>
                  </a:lnTo>
                  <a:lnTo>
                    <a:pt x="318" y="163"/>
                  </a:lnTo>
                  <a:lnTo>
                    <a:pt x="318" y="209"/>
                  </a:lnTo>
                  <a:lnTo>
                    <a:pt x="318" y="564"/>
                  </a:lnTo>
                  <a:lnTo>
                    <a:pt x="300" y="646"/>
                  </a:lnTo>
                  <a:lnTo>
                    <a:pt x="236" y="709"/>
                  </a:lnTo>
                  <a:lnTo>
                    <a:pt x="136" y="764"/>
                  </a:lnTo>
                  <a:lnTo>
                    <a:pt x="182" y="773"/>
                  </a:lnTo>
                  <a:lnTo>
                    <a:pt x="218" y="791"/>
                  </a:lnTo>
                  <a:lnTo>
                    <a:pt x="254" y="818"/>
                  </a:lnTo>
                  <a:lnTo>
                    <a:pt x="281" y="846"/>
                  </a:lnTo>
                  <a:lnTo>
                    <a:pt x="300" y="873"/>
                  </a:lnTo>
                  <a:lnTo>
                    <a:pt x="309" y="900"/>
                  </a:lnTo>
                  <a:lnTo>
                    <a:pt x="309" y="928"/>
                  </a:lnTo>
                  <a:lnTo>
                    <a:pt x="318" y="964"/>
                  </a:lnTo>
                  <a:lnTo>
                    <a:pt x="318" y="1282"/>
                  </a:lnTo>
                  <a:lnTo>
                    <a:pt x="318" y="1310"/>
                  </a:lnTo>
                  <a:lnTo>
                    <a:pt x="318" y="1328"/>
                  </a:lnTo>
                  <a:lnTo>
                    <a:pt x="318" y="1337"/>
                  </a:lnTo>
                  <a:lnTo>
                    <a:pt x="318" y="1346"/>
                  </a:lnTo>
                  <a:lnTo>
                    <a:pt x="318" y="1355"/>
                  </a:lnTo>
                  <a:lnTo>
                    <a:pt x="354" y="1419"/>
                  </a:lnTo>
                  <a:lnTo>
                    <a:pt x="417" y="1464"/>
                  </a:lnTo>
                  <a:lnTo>
                    <a:pt x="508" y="1483"/>
                  </a:lnTo>
                  <a:lnTo>
                    <a:pt x="517" y="1483"/>
                  </a:lnTo>
                  <a:lnTo>
                    <a:pt x="526" y="1492"/>
                  </a:lnTo>
                  <a:lnTo>
                    <a:pt x="535" y="1501"/>
                  </a:lnTo>
                  <a:lnTo>
                    <a:pt x="526" y="1510"/>
                  </a:lnTo>
                  <a:lnTo>
                    <a:pt x="526" y="1519"/>
                  </a:lnTo>
                  <a:lnTo>
                    <a:pt x="517" y="1519"/>
                  </a:lnTo>
                  <a:lnTo>
                    <a:pt x="508" y="1519"/>
                  </a:lnTo>
                  <a:lnTo>
                    <a:pt x="436" y="1510"/>
                  </a:lnTo>
                  <a:lnTo>
                    <a:pt x="354" y="1492"/>
                  </a:lnTo>
                  <a:lnTo>
                    <a:pt x="281" y="1455"/>
                  </a:lnTo>
                  <a:lnTo>
                    <a:pt x="236" y="1401"/>
                  </a:lnTo>
                  <a:lnTo>
                    <a:pt x="218" y="1346"/>
                  </a:lnTo>
                  <a:lnTo>
                    <a:pt x="218" y="1282"/>
                  </a:lnTo>
                  <a:lnTo>
                    <a:pt x="218" y="982"/>
                  </a:lnTo>
                  <a:lnTo>
                    <a:pt x="218" y="955"/>
                  </a:lnTo>
                  <a:lnTo>
                    <a:pt x="218" y="946"/>
                  </a:lnTo>
                  <a:lnTo>
                    <a:pt x="218" y="928"/>
                  </a:lnTo>
                  <a:lnTo>
                    <a:pt x="209" y="918"/>
                  </a:lnTo>
                  <a:lnTo>
                    <a:pt x="209" y="909"/>
                  </a:lnTo>
                  <a:lnTo>
                    <a:pt x="172" y="846"/>
                  </a:lnTo>
                  <a:lnTo>
                    <a:pt x="109" y="800"/>
                  </a:lnTo>
                  <a:lnTo>
                    <a:pt x="18" y="773"/>
                  </a:lnTo>
                  <a:lnTo>
                    <a:pt x="9" y="773"/>
                  </a:lnTo>
                  <a:lnTo>
                    <a:pt x="0" y="773"/>
                  </a:lnTo>
                  <a:lnTo>
                    <a:pt x="0" y="764"/>
                  </a:lnTo>
                  <a:lnTo>
                    <a:pt x="0" y="746"/>
                  </a:lnTo>
                  <a:lnTo>
                    <a:pt x="9" y="746"/>
                  </a:lnTo>
                  <a:lnTo>
                    <a:pt x="36" y="737"/>
                  </a:lnTo>
                  <a:lnTo>
                    <a:pt x="73" y="737"/>
                  </a:lnTo>
                  <a:lnTo>
                    <a:pt x="109" y="718"/>
                  </a:lnTo>
                  <a:lnTo>
                    <a:pt x="154" y="700"/>
                  </a:lnTo>
                  <a:lnTo>
                    <a:pt x="200" y="646"/>
                  </a:lnTo>
                  <a:lnTo>
                    <a:pt x="209" y="591"/>
                  </a:lnTo>
                  <a:lnTo>
                    <a:pt x="218" y="536"/>
                  </a:lnTo>
                  <a:lnTo>
                    <a:pt x="218" y="191"/>
                  </a:lnTo>
                  <a:lnTo>
                    <a:pt x="236" y="118"/>
                  </a:lnTo>
                  <a:lnTo>
                    <a:pt x="300" y="54"/>
                  </a:lnTo>
                  <a:lnTo>
                    <a:pt x="390" y="18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4" name="Freeform 406"/>
            <p:cNvSpPr>
              <a:spLocks/>
            </p:cNvSpPr>
            <p:nvPr/>
          </p:nvSpPr>
          <p:spPr bwMode="auto">
            <a:xfrm>
              <a:off x="6020" y="10397"/>
              <a:ext cx="536" cy="1519"/>
            </a:xfrm>
            <a:custGeom>
              <a:avLst/>
              <a:gdLst/>
              <a:ahLst/>
              <a:cxnLst>
                <a:cxn ang="0">
                  <a:pos x="518" y="0"/>
                </a:cxn>
                <a:cxn ang="0">
                  <a:pos x="536" y="9"/>
                </a:cxn>
                <a:cxn ang="0">
                  <a:pos x="536" y="27"/>
                </a:cxn>
                <a:cxn ang="0">
                  <a:pos x="436" y="54"/>
                </a:cxn>
                <a:cxn ang="0">
                  <a:pos x="345" y="118"/>
                </a:cxn>
                <a:cxn ang="0">
                  <a:pos x="318" y="209"/>
                </a:cxn>
                <a:cxn ang="0">
                  <a:pos x="300" y="646"/>
                </a:cxn>
                <a:cxn ang="0">
                  <a:pos x="136" y="764"/>
                </a:cxn>
                <a:cxn ang="0">
                  <a:pos x="218" y="791"/>
                </a:cxn>
                <a:cxn ang="0">
                  <a:pos x="282" y="846"/>
                </a:cxn>
                <a:cxn ang="0">
                  <a:pos x="309" y="900"/>
                </a:cxn>
                <a:cxn ang="0">
                  <a:pos x="318" y="964"/>
                </a:cxn>
                <a:cxn ang="0">
                  <a:pos x="318" y="1310"/>
                </a:cxn>
                <a:cxn ang="0">
                  <a:pos x="318" y="1337"/>
                </a:cxn>
                <a:cxn ang="0">
                  <a:pos x="327" y="1355"/>
                </a:cxn>
                <a:cxn ang="0">
                  <a:pos x="427" y="1464"/>
                </a:cxn>
                <a:cxn ang="0">
                  <a:pos x="527" y="1483"/>
                </a:cxn>
                <a:cxn ang="0">
                  <a:pos x="536" y="1501"/>
                </a:cxn>
                <a:cxn ang="0">
                  <a:pos x="527" y="1519"/>
                </a:cxn>
                <a:cxn ang="0">
                  <a:pos x="509" y="1519"/>
                </a:cxn>
                <a:cxn ang="0">
                  <a:pos x="363" y="1492"/>
                </a:cxn>
                <a:cxn ang="0">
                  <a:pos x="236" y="1401"/>
                </a:cxn>
                <a:cxn ang="0">
                  <a:pos x="218" y="1282"/>
                </a:cxn>
                <a:cxn ang="0">
                  <a:pos x="218" y="955"/>
                </a:cxn>
                <a:cxn ang="0">
                  <a:pos x="218" y="928"/>
                </a:cxn>
                <a:cxn ang="0">
                  <a:pos x="218" y="909"/>
                </a:cxn>
                <a:cxn ang="0">
                  <a:pos x="109" y="800"/>
                </a:cxn>
                <a:cxn ang="0">
                  <a:pos x="9" y="773"/>
                </a:cxn>
                <a:cxn ang="0">
                  <a:pos x="0" y="764"/>
                </a:cxn>
                <a:cxn ang="0">
                  <a:pos x="18" y="746"/>
                </a:cxn>
                <a:cxn ang="0">
                  <a:pos x="82" y="737"/>
                </a:cxn>
                <a:cxn ang="0">
                  <a:pos x="155" y="700"/>
                </a:cxn>
                <a:cxn ang="0">
                  <a:pos x="218" y="591"/>
                </a:cxn>
                <a:cxn ang="0">
                  <a:pos x="218" y="191"/>
                </a:cxn>
                <a:cxn ang="0">
                  <a:pos x="309" y="54"/>
                </a:cxn>
                <a:cxn ang="0">
                  <a:pos x="509" y="0"/>
                </a:cxn>
              </a:cxnLst>
              <a:rect l="0" t="0" r="r" b="b"/>
              <a:pathLst>
                <a:path w="536" h="1519">
                  <a:moveTo>
                    <a:pt x="509" y="0"/>
                  </a:moveTo>
                  <a:lnTo>
                    <a:pt x="518" y="0"/>
                  </a:lnTo>
                  <a:lnTo>
                    <a:pt x="527" y="9"/>
                  </a:lnTo>
                  <a:lnTo>
                    <a:pt x="536" y="9"/>
                  </a:lnTo>
                  <a:lnTo>
                    <a:pt x="536" y="18"/>
                  </a:lnTo>
                  <a:lnTo>
                    <a:pt x="536" y="27"/>
                  </a:lnTo>
                  <a:lnTo>
                    <a:pt x="527" y="36"/>
                  </a:lnTo>
                  <a:lnTo>
                    <a:pt x="436" y="54"/>
                  </a:lnTo>
                  <a:lnTo>
                    <a:pt x="381" y="81"/>
                  </a:lnTo>
                  <a:lnTo>
                    <a:pt x="345" y="118"/>
                  </a:lnTo>
                  <a:lnTo>
                    <a:pt x="327" y="163"/>
                  </a:lnTo>
                  <a:lnTo>
                    <a:pt x="318" y="209"/>
                  </a:lnTo>
                  <a:lnTo>
                    <a:pt x="318" y="564"/>
                  </a:lnTo>
                  <a:lnTo>
                    <a:pt x="300" y="646"/>
                  </a:lnTo>
                  <a:lnTo>
                    <a:pt x="245" y="709"/>
                  </a:lnTo>
                  <a:lnTo>
                    <a:pt x="136" y="764"/>
                  </a:lnTo>
                  <a:lnTo>
                    <a:pt x="182" y="773"/>
                  </a:lnTo>
                  <a:lnTo>
                    <a:pt x="218" y="791"/>
                  </a:lnTo>
                  <a:lnTo>
                    <a:pt x="254" y="818"/>
                  </a:lnTo>
                  <a:lnTo>
                    <a:pt x="282" y="846"/>
                  </a:lnTo>
                  <a:lnTo>
                    <a:pt x="300" y="873"/>
                  </a:lnTo>
                  <a:lnTo>
                    <a:pt x="309" y="900"/>
                  </a:lnTo>
                  <a:lnTo>
                    <a:pt x="318" y="928"/>
                  </a:lnTo>
                  <a:lnTo>
                    <a:pt x="318" y="964"/>
                  </a:lnTo>
                  <a:lnTo>
                    <a:pt x="318" y="1282"/>
                  </a:lnTo>
                  <a:lnTo>
                    <a:pt x="318" y="1310"/>
                  </a:lnTo>
                  <a:lnTo>
                    <a:pt x="318" y="1328"/>
                  </a:lnTo>
                  <a:lnTo>
                    <a:pt x="318" y="1337"/>
                  </a:lnTo>
                  <a:lnTo>
                    <a:pt x="318" y="1346"/>
                  </a:lnTo>
                  <a:lnTo>
                    <a:pt x="327" y="1355"/>
                  </a:lnTo>
                  <a:lnTo>
                    <a:pt x="363" y="1419"/>
                  </a:lnTo>
                  <a:lnTo>
                    <a:pt x="427" y="1464"/>
                  </a:lnTo>
                  <a:lnTo>
                    <a:pt x="509" y="1483"/>
                  </a:lnTo>
                  <a:lnTo>
                    <a:pt x="527" y="1483"/>
                  </a:lnTo>
                  <a:lnTo>
                    <a:pt x="536" y="1492"/>
                  </a:lnTo>
                  <a:lnTo>
                    <a:pt x="536" y="1501"/>
                  </a:lnTo>
                  <a:lnTo>
                    <a:pt x="536" y="1510"/>
                  </a:lnTo>
                  <a:lnTo>
                    <a:pt x="527" y="1519"/>
                  </a:lnTo>
                  <a:lnTo>
                    <a:pt x="518" y="1519"/>
                  </a:lnTo>
                  <a:lnTo>
                    <a:pt x="509" y="1519"/>
                  </a:lnTo>
                  <a:lnTo>
                    <a:pt x="436" y="1510"/>
                  </a:lnTo>
                  <a:lnTo>
                    <a:pt x="363" y="1492"/>
                  </a:lnTo>
                  <a:lnTo>
                    <a:pt x="291" y="1455"/>
                  </a:lnTo>
                  <a:lnTo>
                    <a:pt x="236" y="1401"/>
                  </a:lnTo>
                  <a:lnTo>
                    <a:pt x="218" y="1346"/>
                  </a:lnTo>
                  <a:lnTo>
                    <a:pt x="218" y="1282"/>
                  </a:lnTo>
                  <a:lnTo>
                    <a:pt x="218" y="982"/>
                  </a:lnTo>
                  <a:lnTo>
                    <a:pt x="218" y="955"/>
                  </a:lnTo>
                  <a:lnTo>
                    <a:pt x="218" y="946"/>
                  </a:lnTo>
                  <a:lnTo>
                    <a:pt x="218" y="928"/>
                  </a:lnTo>
                  <a:lnTo>
                    <a:pt x="218" y="918"/>
                  </a:lnTo>
                  <a:lnTo>
                    <a:pt x="218" y="909"/>
                  </a:lnTo>
                  <a:lnTo>
                    <a:pt x="182" y="846"/>
                  </a:lnTo>
                  <a:lnTo>
                    <a:pt x="109" y="800"/>
                  </a:lnTo>
                  <a:lnTo>
                    <a:pt x="28" y="773"/>
                  </a:lnTo>
                  <a:lnTo>
                    <a:pt x="9" y="773"/>
                  </a:lnTo>
                  <a:lnTo>
                    <a:pt x="0" y="773"/>
                  </a:lnTo>
                  <a:lnTo>
                    <a:pt x="0" y="764"/>
                  </a:lnTo>
                  <a:lnTo>
                    <a:pt x="0" y="746"/>
                  </a:lnTo>
                  <a:lnTo>
                    <a:pt x="18" y="746"/>
                  </a:lnTo>
                  <a:lnTo>
                    <a:pt x="46" y="737"/>
                  </a:lnTo>
                  <a:lnTo>
                    <a:pt x="82" y="737"/>
                  </a:lnTo>
                  <a:lnTo>
                    <a:pt x="118" y="718"/>
                  </a:lnTo>
                  <a:lnTo>
                    <a:pt x="155" y="700"/>
                  </a:lnTo>
                  <a:lnTo>
                    <a:pt x="200" y="646"/>
                  </a:lnTo>
                  <a:lnTo>
                    <a:pt x="218" y="591"/>
                  </a:lnTo>
                  <a:lnTo>
                    <a:pt x="218" y="536"/>
                  </a:lnTo>
                  <a:lnTo>
                    <a:pt x="218" y="191"/>
                  </a:lnTo>
                  <a:lnTo>
                    <a:pt x="245" y="118"/>
                  </a:lnTo>
                  <a:lnTo>
                    <a:pt x="309" y="54"/>
                  </a:lnTo>
                  <a:lnTo>
                    <a:pt x="400" y="18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5" name="Freeform 407"/>
            <p:cNvSpPr>
              <a:spLocks noEditPoints="1"/>
            </p:cNvSpPr>
            <p:nvPr/>
          </p:nvSpPr>
          <p:spPr bwMode="auto">
            <a:xfrm>
              <a:off x="6719" y="10870"/>
              <a:ext cx="717" cy="991"/>
            </a:xfrm>
            <a:custGeom>
              <a:avLst/>
              <a:gdLst/>
              <a:ahLst/>
              <a:cxnLst>
                <a:cxn ang="0">
                  <a:pos x="445" y="45"/>
                </a:cxn>
                <a:cxn ang="0">
                  <a:pos x="318" y="173"/>
                </a:cxn>
                <a:cxn ang="0">
                  <a:pos x="272" y="273"/>
                </a:cxn>
                <a:cxn ang="0">
                  <a:pos x="227" y="455"/>
                </a:cxn>
                <a:cxn ang="0">
                  <a:pos x="218" y="491"/>
                </a:cxn>
                <a:cxn ang="0">
                  <a:pos x="218" y="509"/>
                </a:cxn>
                <a:cxn ang="0">
                  <a:pos x="218" y="536"/>
                </a:cxn>
                <a:cxn ang="0">
                  <a:pos x="236" y="573"/>
                </a:cxn>
                <a:cxn ang="0">
                  <a:pos x="263" y="618"/>
                </a:cxn>
                <a:cxn ang="0">
                  <a:pos x="309" y="646"/>
                </a:cxn>
                <a:cxn ang="0">
                  <a:pos x="409" y="637"/>
                </a:cxn>
                <a:cxn ang="0">
                  <a:pos x="526" y="509"/>
                </a:cxn>
                <a:cxn ang="0">
                  <a:pos x="581" y="345"/>
                </a:cxn>
                <a:cxn ang="0">
                  <a:pos x="608" y="182"/>
                </a:cxn>
                <a:cxn ang="0">
                  <a:pos x="581" y="63"/>
                </a:cxn>
                <a:cxn ang="0">
                  <a:pos x="508" y="27"/>
                </a:cxn>
                <a:cxn ang="0">
                  <a:pos x="590" y="9"/>
                </a:cxn>
                <a:cxn ang="0">
                  <a:pos x="699" y="136"/>
                </a:cxn>
                <a:cxn ang="0">
                  <a:pos x="699" y="373"/>
                </a:cxn>
                <a:cxn ang="0">
                  <a:pos x="554" y="591"/>
                </a:cxn>
                <a:cxn ang="0">
                  <a:pos x="345" y="682"/>
                </a:cxn>
                <a:cxn ang="0">
                  <a:pos x="236" y="637"/>
                </a:cxn>
                <a:cxn ang="0">
                  <a:pos x="173" y="682"/>
                </a:cxn>
                <a:cxn ang="0">
                  <a:pos x="127" y="864"/>
                </a:cxn>
                <a:cxn ang="0">
                  <a:pos x="100" y="964"/>
                </a:cxn>
                <a:cxn ang="0">
                  <a:pos x="82" y="982"/>
                </a:cxn>
                <a:cxn ang="0">
                  <a:pos x="45" y="991"/>
                </a:cxn>
                <a:cxn ang="0">
                  <a:pos x="9" y="973"/>
                </a:cxn>
                <a:cxn ang="0">
                  <a:pos x="0" y="946"/>
                </a:cxn>
                <a:cxn ang="0">
                  <a:pos x="9" y="928"/>
                </a:cxn>
                <a:cxn ang="0">
                  <a:pos x="154" y="336"/>
                </a:cxn>
                <a:cxn ang="0">
                  <a:pos x="291" y="100"/>
                </a:cxn>
                <a:cxn ang="0">
                  <a:pos x="508" y="0"/>
                </a:cxn>
              </a:cxnLst>
              <a:rect l="0" t="0" r="r" b="b"/>
              <a:pathLst>
                <a:path w="717" h="991">
                  <a:moveTo>
                    <a:pt x="508" y="27"/>
                  </a:moveTo>
                  <a:lnTo>
                    <a:pt x="445" y="45"/>
                  </a:lnTo>
                  <a:lnTo>
                    <a:pt x="381" y="91"/>
                  </a:lnTo>
                  <a:lnTo>
                    <a:pt x="318" y="173"/>
                  </a:lnTo>
                  <a:lnTo>
                    <a:pt x="291" y="218"/>
                  </a:lnTo>
                  <a:lnTo>
                    <a:pt x="272" y="273"/>
                  </a:lnTo>
                  <a:lnTo>
                    <a:pt x="254" y="354"/>
                  </a:lnTo>
                  <a:lnTo>
                    <a:pt x="227" y="455"/>
                  </a:lnTo>
                  <a:lnTo>
                    <a:pt x="218" y="473"/>
                  </a:lnTo>
                  <a:lnTo>
                    <a:pt x="218" y="491"/>
                  </a:lnTo>
                  <a:lnTo>
                    <a:pt x="218" y="509"/>
                  </a:lnTo>
                  <a:lnTo>
                    <a:pt x="218" y="509"/>
                  </a:lnTo>
                  <a:lnTo>
                    <a:pt x="218" y="518"/>
                  </a:lnTo>
                  <a:lnTo>
                    <a:pt x="218" y="536"/>
                  </a:lnTo>
                  <a:lnTo>
                    <a:pt x="227" y="555"/>
                  </a:lnTo>
                  <a:lnTo>
                    <a:pt x="236" y="573"/>
                  </a:lnTo>
                  <a:lnTo>
                    <a:pt x="245" y="600"/>
                  </a:lnTo>
                  <a:lnTo>
                    <a:pt x="263" y="618"/>
                  </a:lnTo>
                  <a:lnTo>
                    <a:pt x="281" y="637"/>
                  </a:lnTo>
                  <a:lnTo>
                    <a:pt x="309" y="646"/>
                  </a:lnTo>
                  <a:lnTo>
                    <a:pt x="345" y="646"/>
                  </a:lnTo>
                  <a:lnTo>
                    <a:pt x="409" y="637"/>
                  </a:lnTo>
                  <a:lnTo>
                    <a:pt x="463" y="582"/>
                  </a:lnTo>
                  <a:lnTo>
                    <a:pt x="526" y="509"/>
                  </a:lnTo>
                  <a:lnTo>
                    <a:pt x="554" y="436"/>
                  </a:lnTo>
                  <a:lnTo>
                    <a:pt x="581" y="345"/>
                  </a:lnTo>
                  <a:lnTo>
                    <a:pt x="599" y="254"/>
                  </a:lnTo>
                  <a:lnTo>
                    <a:pt x="608" y="182"/>
                  </a:lnTo>
                  <a:lnTo>
                    <a:pt x="599" y="109"/>
                  </a:lnTo>
                  <a:lnTo>
                    <a:pt x="581" y="63"/>
                  </a:lnTo>
                  <a:lnTo>
                    <a:pt x="545" y="36"/>
                  </a:lnTo>
                  <a:lnTo>
                    <a:pt x="508" y="27"/>
                  </a:lnTo>
                  <a:close/>
                  <a:moveTo>
                    <a:pt x="508" y="0"/>
                  </a:moveTo>
                  <a:lnTo>
                    <a:pt x="590" y="9"/>
                  </a:lnTo>
                  <a:lnTo>
                    <a:pt x="654" y="63"/>
                  </a:lnTo>
                  <a:lnTo>
                    <a:pt x="699" y="136"/>
                  </a:lnTo>
                  <a:lnTo>
                    <a:pt x="717" y="245"/>
                  </a:lnTo>
                  <a:lnTo>
                    <a:pt x="699" y="373"/>
                  </a:lnTo>
                  <a:lnTo>
                    <a:pt x="635" y="491"/>
                  </a:lnTo>
                  <a:lnTo>
                    <a:pt x="554" y="591"/>
                  </a:lnTo>
                  <a:lnTo>
                    <a:pt x="454" y="655"/>
                  </a:lnTo>
                  <a:lnTo>
                    <a:pt x="345" y="682"/>
                  </a:lnTo>
                  <a:lnTo>
                    <a:pt x="281" y="673"/>
                  </a:lnTo>
                  <a:lnTo>
                    <a:pt x="236" y="637"/>
                  </a:lnTo>
                  <a:lnTo>
                    <a:pt x="191" y="582"/>
                  </a:lnTo>
                  <a:lnTo>
                    <a:pt x="173" y="682"/>
                  </a:lnTo>
                  <a:lnTo>
                    <a:pt x="145" y="782"/>
                  </a:lnTo>
                  <a:lnTo>
                    <a:pt x="127" y="864"/>
                  </a:lnTo>
                  <a:lnTo>
                    <a:pt x="109" y="928"/>
                  </a:lnTo>
                  <a:lnTo>
                    <a:pt x="100" y="964"/>
                  </a:lnTo>
                  <a:lnTo>
                    <a:pt x="91" y="964"/>
                  </a:lnTo>
                  <a:lnTo>
                    <a:pt x="82" y="982"/>
                  </a:lnTo>
                  <a:lnTo>
                    <a:pt x="64" y="991"/>
                  </a:lnTo>
                  <a:lnTo>
                    <a:pt x="45" y="991"/>
                  </a:lnTo>
                  <a:lnTo>
                    <a:pt x="18" y="982"/>
                  </a:lnTo>
                  <a:lnTo>
                    <a:pt x="9" y="973"/>
                  </a:lnTo>
                  <a:lnTo>
                    <a:pt x="0" y="955"/>
                  </a:lnTo>
                  <a:lnTo>
                    <a:pt x="0" y="946"/>
                  </a:lnTo>
                  <a:lnTo>
                    <a:pt x="0" y="946"/>
                  </a:lnTo>
                  <a:lnTo>
                    <a:pt x="9" y="928"/>
                  </a:lnTo>
                  <a:lnTo>
                    <a:pt x="9" y="928"/>
                  </a:lnTo>
                  <a:lnTo>
                    <a:pt x="154" y="336"/>
                  </a:lnTo>
                  <a:lnTo>
                    <a:pt x="209" y="200"/>
                  </a:lnTo>
                  <a:lnTo>
                    <a:pt x="291" y="100"/>
                  </a:lnTo>
                  <a:lnTo>
                    <a:pt x="399" y="27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" name="Freeform 408"/>
            <p:cNvSpPr>
              <a:spLocks noEditPoints="1"/>
            </p:cNvSpPr>
            <p:nvPr/>
          </p:nvSpPr>
          <p:spPr bwMode="auto">
            <a:xfrm>
              <a:off x="7518" y="11043"/>
              <a:ext cx="499" cy="736"/>
            </a:xfrm>
            <a:custGeom>
              <a:avLst/>
              <a:gdLst/>
              <a:ahLst/>
              <a:cxnLst>
                <a:cxn ang="0">
                  <a:pos x="245" y="27"/>
                </a:cxn>
                <a:cxn ang="0">
                  <a:pos x="227" y="36"/>
                </a:cxn>
                <a:cxn ang="0">
                  <a:pos x="208" y="36"/>
                </a:cxn>
                <a:cxn ang="0">
                  <a:pos x="181" y="45"/>
                </a:cxn>
                <a:cxn ang="0">
                  <a:pos x="163" y="63"/>
                </a:cxn>
                <a:cxn ang="0">
                  <a:pos x="145" y="81"/>
                </a:cxn>
                <a:cxn ang="0">
                  <a:pos x="127" y="109"/>
                </a:cxn>
                <a:cxn ang="0">
                  <a:pos x="109" y="136"/>
                </a:cxn>
                <a:cxn ang="0">
                  <a:pos x="100" y="245"/>
                </a:cxn>
                <a:cxn ang="0">
                  <a:pos x="100" y="354"/>
                </a:cxn>
                <a:cxn ang="0">
                  <a:pos x="100" y="482"/>
                </a:cxn>
                <a:cxn ang="0">
                  <a:pos x="109" y="582"/>
                </a:cxn>
                <a:cxn ang="0">
                  <a:pos x="127" y="627"/>
                </a:cxn>
                <a:cxn ang="0">
                  <a:pos x="145" y="655"/>
                </a:cxn>
                <a:cxn ang="0">
                  <a:pos x="172" y="682"/>
                </a:cxn>
                <a:cxn ang="0">
                  <a:pos x="199" y="691"/>
                </a:cxn>
                <a:cxn ang="0">
                  <a:pos x="218" y="700"/>
                </a:cxn>
                <a:cxn ang="0">
                  <a:pos x="245" y="700"/>
                </a:cxn>
                <a:cxn ang="0">
                  <a:pos x="245" y="700"/>
                </a:cxn>
                <a:cxn ang="0">
                  <a:pos x="272" y="700"/>
                </a:cxn>
                <a:cxn ang="0">
                  <a:pos x="290" y="700"/>
                </a:cxn>
                <a:cxn ang="0">
                  <a:pos x="317" y="691"/>
                </a:cxn>
                <a:cxn ang="0">
                  <a:pos x="336" y="673"/>
                </a:cxn>
                <a:cxn ang="0">
                  <a:pos x="354" y="645"/>
                </a:cxn>
                <a:cxn ang="0">
                  <a:pos x="372" y="618"/>
                </a:cxn>
                <a:cxn ang="0">
                  <a:pos x="381" y="582"/>
                </a:cxn>
                <a:cxn ang="0">
                  <a:pos x="399" y="473"/>
                </a:cxn>
                <a:cxn ang="0">
                  <a:pos x="399" y="354"/>
                </a:cxn>
                <a:cxn ang="0">
                  <a:pos x="399" y="227"/>
                </a:cxn>
                <a:cxn ang="0">
                  <a:pos x="381" y="127"/>
                </a:cxn>
                <a:cxn ang="0">
                  <a:pos x="363" y="91"/>
                </a:cxn>
                <a:cxn ang="0">
                  <a:pos x="345" y="63"/>
                </a:cxn>
                <a:cxn ang="0">
                  <a:pos x="317" y="45"/>
                </a:cxn>
                <a:cxn ang="0">
                  <a:pos x="281" y="36"/>
                </a:cxn>
                <a:cxn ang="0">
                  <a:pos x="245" y="27"/>
                </a:cxn>
                <a:cxn ang="0">
                  <a:pos x="245" y="0"/>
                </a:cxn>
                <a:cxn ang="0">
                  <a:pos x="326" y="18"/>
                </a:cxn>
                <a:cxn ang="0">
                  <a:pos x="390" y="45"/>
                </a:cxn>
                <a:cxn ang="0">
                  <a:pos x="435" y="91"/>
                </a:cxn>
                <a:cxn ang="0">
                  <a:pos x="481" y="218"/>
                </a:cxn>
                <a:cxn ang="0">
                  <a:pos x="499" y="373"/>
                </a:cxn>
                <a:cxn ang="0">
                  <a:pos x="499" y="373"/>
                </a:cxn>
                <a:cxn ang="0">
                  <a:pos x="499" y="418"/>
                </a:cxn>
                <a:cxn ang="0">
                  <a:pos x="490" y="473"/>
                </a:cxn>
                <a:cxn ang="0">
                  <a:pos x="481" y="545"/>
                </a:cxn>
                <a:cxn ang="0">
                  <a:pos x="453" y="618"/>
                </a:cxn>
                <a:cxn ang="0">
                  <a:pos x="408" y="673"/>
                </a:cxn>
                <a:cxn ang="0">
                  <a:pos x="336" y="718"/>
                </a:cxn>
                <a:cxn ang="0">
                  <a:pos x="245" y="736"/>
                </a:cxn>
                <a:cxn ang="0">
                  <a:pos x="154" y="718"/>
                </a:cxn>
                <a:cxn ang="0">
                  <a:pos x="90" y="673"/>
                </a:cxn>
                <a:cxn ang="0">
                  <a:pos x="45" y="618"/>
                </a:cxn>
                <a:cxn ang="0">
                  <a:pos x="18" y="545"/>
                </a:cxn>
                <a:cxn ang="0">
                  <a:pos x="0" y="473"/>
                </a:cxn>
                <a:cxn ang="0">
                  <a:pos x="0" y="418"/>
                </a:cxn>
                <a:cxn ang="0">
                  <a:pos x="0" y="373"/>
                </a:cxn>
                <a:cxn ang="0">
                  <a:pos x="0" y="327"/>
                </a:cxn>
                <a:cxn ang="0">
                  <a:pos x="0" y="263"/>
                </a:cxn>
                <a:cxn ang="0">
                  <a:pos x="18" y="191"/>
                </a:cxn>
                <a:cxn ang="0">
                  <a:pos x="45" y="118"/>
                </a:cxn>
                <a:cxn ang="0">
                  <a:pos x="90" y="63"/>
                </a:cxn>
                <a:cxn ang="0">
                  <a:pos x="154" y="18"/>
                </a:cxn>
                <a:cxn ang="0">
                  <a:pos x="245" y="0"/>
                </a:cxn>
              </a:cxnLst>
              <a:rect l="0" t="0" r="r" b="b"/>
              <a:pathLst>
                <a:path w="499" h="736">
                  <a:moveTo>
                    <a:pt x="245" y="27"/>
                  </a:moveTo>
                  <a:lnTo>
                    <a:pt x="227" y="36"/>
                  </a:lnTo>
                  <a:lnTo>
                    <a:pt x="208" y="36"/>
                  </a:lnTo>
                  <a:lnTo>
                    <a:pt x="181" y="45"/>
                  </a:lnTo>
                  <a:lnTo>
                    <a:pt x="163" y="63"/>
                  </a:lnTo>
                  <a:lnTo>
                    <a:pt x="145" y="81"/>
                  </a:lnTo>
                  <a:lnTo>
                    <a:pt x="127" y="109"/>
                  </a:lnTo>
                  <a:lnTo>
                    <a:pt x="109" y="136"/>
                  </a:lnTo>
                  <a:lnTo>
                    <a:pt x="100" y="245"/>
                  </a:lnTo>
                  <a:lnTo>
                    <a:pt x="100" y="354"/>
                  </a:lnTo>
                  <a:lnTo>
                    <a:pt x="100" y="482"/>
                  </a:lnTo>
                  <a:lnTo>
                    <a:pt x="109" y="582"/>
                  </a:lnTo>
                  <a:lnTo>
                    <a:pt x="127" y="627"/>
                  </a:lnTo>
                  <a:lnTo>
                    <a:pt x="145" y="655"/>
                  </a:lnTo>
                  <a:lnTo>
                    <a:pt x="172" y="682"/>
                  </a:lnTo>
                  <a:lnTo>
                    <a:pt x="199" y="691"/>
                  </a:lnTo>
                  <a:lnTo>
                    <a:pt x="218" y="700"/>
                  </a:lnTo>
                  <a:lnTo>
                    <a:pt x="245" y="700"/>
                  </a:lnTo>
                  <a:lnTo>
                    <a:pt x="245" y="700"/>
                  </a:lnTo>
                  <a:lnTo>
                    <a:pt x="272" y="700"/>
                  </a:lnTo>
                  <a:lnTo>
                    <a:pt x="290" y="700"/>
                  </a:lnTo>
                  <a:lnTo>
                    <a:pt x="317" y="691"/>
                  </a:lnTo>
                  <a:lnTo>
                    <a:pt x="336" y="673"/>
                  </a:lnTo>
                  <a:lnTo>
                    <a:pt x="354" y="645"/>
                  </a:lnTo>
                  <a:lnTo>
                    <a:pt x="372" y="618"/>
                  </a:lnTo>
                  <a:lnTo>
                    <a:pt x="381" y="582"/>
                  </a:lnTo>
                  <a:lnTo>
                    <a:pt x="399" y="473"/>
                  </a:lnTo>
                  <a:lnTo>
                    <a:pt x="399" y="354"/>
                  </a:lnTo>
                  <a:lnTo>
                    <a:pt x="399" y="227"/>
                  </a:lnTo>
                  <a:lnTo>
                    <a:pt x="381" y="127"/>
                  </a:lnTo>
                  <a:lnTo>
                    <a:pt x="363" y="91"/>
                  </a:lnTo>
                  <a:lnTo>
                    <a:pt x="345" y="63"/>
                  </a:lnTo>
                  <a:lnTo>
                    <a:pt x="317" y="45"/>
                  </a:lnTo>
                  <a:lnTo>
                    <a:pt x="281" y="36"/>
                  </a:lnTo>
                  <a:lnTo>
                    <a:pt x="245" y="27"/>
                  </a:lnTo>
                  <a:close/>
                  <a:moveTo>
                    <a:pt x="245" y="0"/>
                  </a:moveTo>
                  <a:lnTo>
                    <a:pt x="326" y="18"/>
                  </a:lnTo>
                  <a:lnTo>
                    <a:pt x="390" y="45"/>
                  </a:lnTo>
                  <a:lnTo>
                    <a:pt x="435" y="91"/>
                  </a:lnTo>
                  <a:lnTo>
                    <a:pt x="481" y="218"/>
                  </a:lnTo>
                  <a:lnTo>
                    <a:pt x="499" y="373"/>
                  </a:lnTo>
                  <a:lnTo>
                    <a:pt x="499" y="373"/>
                  </a:lnTo>
                  <a:lnTo>
                    <a:pt x="499" y="418"/>
                  </a:lnTo>
                  <a:lnTo>
                    <a:pt x="490" y="473"/>
                  </a:lnTo>
                  <a:lnTo>
                    <a:pt x="481" y="545"/>
                  </a:lnTo>
                  <a:lnTo>
                    <a:pt x="453" y="618"/>
                  </a:lnTo>
                  <a:lnTo>
                    <a:pt x="408" y="673"/>
                  </a:lnTo>
                  <a:lnTo>
                    <a:pt x="336" y="718"/>
                  </a:lnTo>
                  <a:lnTo>
                    <a:pt x="245" y="736"/>
                  </a:lnTo>
                  <a:lnTo>
                    <a:pt x="154" y="718"/>
                  </a:lnTo>
                  <a:lnTo>
                    <a:pt x="90" y="673"/>
                  </a:lnTo>
                  <a:lnTo>
                    <a:pt x="45" y="618"/>
                  </a:lnTo>
                  <a:lnTo>
                    <a:pt x="18" y="545"/>
                  </a:lnTo>
                  <a:lnTo>
                    <a:pt x="0" y="473"/>
                  </a:lnTo>
                  <a:lnTo>
                    <a:pt x="0" y="418"/>
                  </a:lnTo>
                  <a:lnTo>
                    <a:pt x="0" y="373"/>
                  </a:lnTo>
                  <a:lnTo>
                    <a:pt x="0" y="327"/>
                  </a:lnTo>
                  <a:lnTo>
                    <a:pt x="0" y="263"/>
                  </a:lnTo>
                  <a:lnTo>
                    <a:pt x="18" y="191"/>
                  </a:lnTo>
                  <a:lnTo>
                    <a:pt x="45" y="118"/>
                  </a:lnTo>
                  <a:lnTo>
                    <a:pt x="90" y="63"/>
                  </a:lnTo>
                  <a:lnTo>
                    <a:pt x="154" y="18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" name="Freeform 409"/>
            <p:cNvSpPr>
              <a:spLocks/>
            </p:cNvSpPr>
            <p:nvPr/>
          </p:nvSpPr>
          <p:spPr bwMode="auto">
            <a:xfrm>
              <a:off x="8253" y="11379"/>
              <a:ext cx="172" cy="44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27" y="18"/>
                </a:cxn>
                <a:cxn ang="0">
                  <a:pos x="163" y="73"/>
                </a:cxn>
                <a:cxn ang="0">
                  <a:pos x="172" y="155"/>
                </a:cxn>
                <a:cxn ang="0">
                  <a:pos x="172" y="155"/>
                </a:cxn>
                <a:cxn ang="0">
                  <a:pos x="154" y="255"/>
                </a:cxn>
                <a:cxn ang="0">
                  <a:pos x="127" y="337"/>
                </a:cxn>
                <a:cxn ang="0">
                  <a:pos x="91" y="400"/>
                </a:cxn>
                <a:cxn ang="0">
                  <a:pos x="54" y="437"/>
                </a:cxn>
                <a:cxn ang="0">
                  <a:pos x="36" y="446"/>
                </a:cxn>
                <a:cxn ang="0">
                  <a:pos x="27" y="446"/>
                </a:cxn>
                <a:cxn ang="0">
                  <a:pos x="18" y="437"/>
                </a:cxn>
                <a:cxn ang="0">
                  <a:pos x="18" y="428"/>
                </a:cxn>
                <a:cxn ang="0">
                  <a:pos x="18" y="428"/>
                </a:cxn>
                <a:cxn ang="0">
                  <a:pos x="27" y="419"/>
                </a:cxn>
                <a:cxn ang="0">
                  <a:pos x="36" y="410"/>
                </a:cxn>
                <a:cxn ang="0">
                  <a:pos x="81" y="346"/>
                </a:cxn>
                <a:cxn ang="0">
                  <a:pos x="127" y="255"/>
                </a:cxn>
                <a:cxn ang="0">
                  <a:pos x="136" y="155"/>
                </a:cxn>
                <a:cxn ang="0">
                  <a:pos x="136" y="137"/>
                </a:cxn>
                <a:cxn ang="0">
                  <a:pos x="136" y="137"/>
                </a:cxn>
                <a:cxn ang="0">
                  <a:pos x="136" y="137"/>
                </a:cxn>
                <a:cxn ang="0">
                  <a:pos x="136" y="137"/>
                </a:cxn>
                <a:cxn ang="0">
                  <a:pos x="127" y="137"/>
                </a:cxn>
                <a:cxn ang="0">
                  <a:pos x="100" y="155"/>
                </a:cxn>
                <a:cxn ang="0">
                  <a:pos x="72" y="155"/>
                </a:cxn>
                <a:cxn ang="0">
                  <a:pos x="45" y="155"/>
                </a:cxn>
                <a:cxn ang="0">
                  <a:pos x="27" y="137"/>
                </a:cxn>
                <a:cxn ang="0">
                  <a:pos x="9" y="118"/>
                </a:cxn>
                <a:cxn ang="0">
                  <a:pos x="0" y="100"/>
                </a:cxn>
                <a:cxn ang="0">
                  <a:pos x="0" y="73"/>
                </a:cxn>
                <a:cxn ang="0">
                  <a:pos x="0" y="55"/>
                </a:cxn>
                <a:cxn ang="0">
                  <a:pos x="9" y="27"/>
                </a:cxn>
                <a:cxn ang="0">
                  <a:pos x="27" y="9"/>
                </a:cxn>
                <a:cxn ang="0">
                  <a:pos x="45" y="0"/>
                </a:cxn>
                <a:cxn ang="0">
                  <a:pos x="72" y="0"/>
                </a:cxn>
              </a:cxnLst>
              <a:rect l="0" t="0" r="r" b="b"/>
              <a:pathLst>
                <a:path w="172" h="446">
                  <a:moveTo>
                    <a:pt x="72" y="0"/>
                  </a:moveTo>
                  <a:lnTo>
                    <a:pt x="127" y="18"/>
                  </a:lnTo>
                  <a:lnTo>
                    <a:pt x="163" y="73"/>
                  </a:lnTo>
                  <a:lnTo>
                    <a:pt x="172" y="155"/>
                  </a:lnTo>
                  <a:lnTo>
                    <a:pt x="172" y="155"/>
                  </a:lnTo>
                  <a:lnTo>
                    <a:pt x="154" y="255"/>
                  </a:lnTo>
                  <a:lnTo>
                    <a:pt x="127" y="337"/>
                  </a:lnTo>
                  <a:lnTo>
                    <a:pt x="91" y="400"/>
                  </a:lnTo>
                  <a:lnTo>
                    <a:pt x="54" y="437"/>
                  </a:lnTo>
                  <a:lnTo>
                    <a:pt x="36" y="446"/>
                  </a:lnTo>
                  <a:lnTo>
                    <a:pt x="27" y="446"/>
                  </a:lnTo>
                  <a:lnTo>
                    <a:pt x="18" y="437"/>
                  </a:lnTo>
                  <a:lnTo>
                    <a:pt x="18" y="428"/>
                  </a:lnTo>
                  <a:lnTo>
                    <a:pt x="18" y="428"/>
                  </a:lnTo>
                  <a:lnTo>
                    <a:pt x="27" y="419"/>
                  </a:lnTo>
                  <a:lnTo>
                    <a:pt x="36" y="410"/>
                  </a:lnTo>
                  <a:lnTo>
                    <a:pt x="81" y="346"/>
                  </a:lnTo>
                  <a:lnTo>
                    <a:pt x="127" y="255"/>
                  </a:lnTo>
                  <a:lnTo>
                    <a:pt x="136" y="155"/>
                  </a:lnTo>
                  <a:lnTo>
                    <a:pt x="136" y="137"/>
                  </a:lnTo>
                  <a:lnTo>
                    <a:pt x="136" y="137"/>
                  </a:lnTo>
                  <a:lnTo>
                    <a:pt x="136" y="137"/>
                  </a:lnTo>
                  <a:lnTo>
                    <a:pt x="136" y="137"/>
                  </a:lnTo>
                  <a:lnTo>
                    <a:pt x="127" y="137"/>
                  </a:lnTo>
                  <a:lnTo>
                    <a:pt x="100" y="155"/>
                  </a:lnTo>
                  <a:lnTo>
                    <a:pt x="72" y="155"/>
                  </a:lnTo>
                  <a:lnTo>
                    <a:pt x="45" y="155"/>
                  </a:lnTo>
                  <a:lnTo>
                    <a:pt x="27" y="137"/>
                  </a:lnTo>
                  <a:lnTo>
                    <a:pt x="9" y="118"/>
                  </a:lnTo>
                  <a:lnTo>
                    <a:pt x="0" y="100"/>
                  </a:lnTo>
                  <a:lnTo>
                    <a:pt x="0" y="73"/>
                  </a:lnTo>
                  <a:lnTo>
                    <a:pt x="0" y="55"/>
                  </a:lnTo>
                  <a:lnTo>
                    <a:pt x="9" y="27"/>
                  </a:lnTo>
                  <a:lnTo>
                    <a:pt x="27" y="9"/>
                  </a:lnTo>
                  <a:lnTo>
                    <a:pt x="45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8" name="Freeform 410"/>
            <p:cNvSpPr>
              <a:spLocks noEditPoints="1"/>
            </p:cNvSpPr>
            <p:nvPr/>
          </p:nvSpPr>
          <p:spPr bwMode="auto">
            <a:xfrm>
              <a:off x="8852" y="10879"/>
              <a:ext cx="798" cy="673"/>
            </a:xfrm>
            <a:custGeom>
              <a:avLst/>
              <a:gdLst/>
              <a:ahLst/>
              <a:cxnLst>
                <a:cxn ang="0">
                  <a:pos x="372" y="91"/>
                </a:cxn>
                <a:cxn ang="0">
                  <a:pos x="326" y="100"/>
                </a:cxn>
                <a:cxn ang="0">
                  <a:pos x="272" y="118"/>
                </a:cxn>
                <a:cxn ang="0">
                  <a:pos x="218" y="154"/>
                </a:cxn>
                <a:cxn ang="0">
                  <a:pos x="163" y="218"/>
                </a:cxn>
                <a:cxn ang="0">
                  <a:pos x="118" y="318"/>
                </a:cxn>
                <a:cxn ang="0">
                  <a:pos x="100" y="409"/>
                </a:cxn>
                <a:cxn ang="0">
                  <a:pos x="91" y="473"/>
                </a:cxn>
                <a:cxn ang="0">
                  <a:pos x="100" y="546"/>
                </a:cxn>
                <a:cxn ang="0">
                  <a:pos x="136" y="600"/>
                </a:cxn>
                <a:cxn ang="0">
                  <a:pos x="172" y="628"/>
                </a:cxn>
                <a:cxn ang="0">
                  <a:pos x="227" y="637"/>
                </a:cxn>
                <a:cxn ang="0">
                  <a:pos x="227" y="637"/>
                </a:cxn>
                <a:cxn ang="0">
                  <a:pos x="290" y="628"/>
                </a:cxn>
                <a:cxn ang="0">
                  <a:pos x="363" y="582"/>
                </a:cxn>
                <a:cxn ang="0">
                  <a:pos x="426" y="509"/>
                </a:cxn>
                <a:cxn ang="0">
                  <a:pos x="472" y="418"/>
                </a:cxn>
                <a:cxn ang="0">
                  <a:pos x="499" y="327"/>
                </a:cxn>
                <a:cxn ang="0">
                  <a:pos x="508" y="236"/>
                </a:cxn>
                <a:cxn ang="0">
                  <a:pos x="508" y="209"/>
                </a:cxn>
                <a:cxn ang="0">
                  <a:pos x="499" y="164"/>
                </a:cxn>
                <a:cxn ang="0">
                  <a:pos x="472" y="127"/>
                </a:cxn>
                <a:cxn ang="0">
                  <a:pos x="435" y="100"/>
                </a:cxn>
                <a:cxn ang="0">
                  <a:pos x="372" y="91"/>
                </a:cxn>
                <a:cxn ang="0">
                  <a:pos x="399" y="0"/>
                </a:cxn>
                <a:cxn ang="0">
                  <a:pos x="735" y="0"/>
                </a:cxn>
                <a:cxn ang="0">
                  <a:pos x="753" y="9"/>
                </a:cxn>
                <a:cxn ang="0">
                  <a:pos x="771" y="9"/>
                </a:cxn>
                <a:cxn ang="0">
                  <a:pos x="789" y="9"/>
                </a:cxn>
                <a:cxn ang="0">
                  <a:pos x="798" y="18"/>
                </a:cxn>
                <a:cxn ang="0">
                  <a:pos x="798" y="36"/>
                </a:cxn>
                <a:cxn ang="0">
                  <a:pos x="798" y="63"/>
                </a:cxn>
                <a:cxn ang="0">
                  <a:pos x="780" y="73"/>
                </a:cxn>
                <a:cxn ang="0">
                  <a:pos x="771" y="82"/>
                </a:cxn>
                <a:cxn ang="0">
                  <a:pos x="753" y="91"/>
                </a:cxn>
                <a:cxn ang="0">
                  <a:pos x="735" y="91"/>
                </a:cxn>
                <a:cxn ang="0">
                  <a:pos x="726" y="91"/>
                </a:cxn>
                <a:cxn ang="0">
                  <a:pos x="726" y="91"/>
                </a:cxn>
                <a:cxn ang="0">
                  <a:pos x="562" y="91"/>
                </a:cxn>
                <a:cxn ang="0">
                  <a:pos x="590" y="154"/>
                </a:cxn>
                <a:cxn ang="0">
                  <a:pos x="608" y="218"/>
                </a:cxn>
                <a:cxn ang="0">
                  <a:pos x="608" y="255"/>
                </a:cxn>
                <a:cxn ang="0">
                  <a:pos x="581" y="391"/>
                </a:cxn>
                <a:cxn ang="0">
                  <a:pos x="526" y="500"/>
                </a:cxn>
                <a:cxn ang="0">
                  <a:pos x="435" y="591"/>
                </a:cxn>
                <a:cxn ang="0">
                  <a:pos x="336" y="655"/>
                </a:cxn>
                <a:cxn ang="0">
                  <a:pos x="227" y="673"/>
                </a:cxn>
                <a:cxn ang="0">
                  <a:pos x="136" y="655"/>
                </a:cxn>
                <a:cxn ang="0">
                  <a:pos x="63" y="600"/>
                </a:cxn>
                <a:cxn ang="0">
                  <a:pos x="18" y="527"/>
                </a:cxn>
                <a:cxn ang="0">
                  <a:pos x="0" y="436"/>
                </a:cxn>
                <a:cxn ang="0">
                  <a:pos x="9" y="336"/>
                </a:cxn>
                <a:cxn ang="0">
                  <a:pos x="54" y="245"/>
                </a:cxn>
                <a:cxn ang="0">
                  <a:pos x="109" y="154"/>
                </a:cxn>
                <a:cxn ang="0">
                  <a:pos x="190" y="73"/>
                </a:cxn>
                <a:cxn ang="0">
                  <a:pos x="290" y="27"/>
                </a:cxn>
                <a:cxn ang="0">
                  <a:pos x="399" y="0"/>
                </a:cxn>
              </a:cxnLst>
              <a:rect l="0" t="0" r="r" b="b"/>
              <a:pathLst>
                <a:path w="798" h="673">
                  <a:moveTo>
                    <a:pt x="372" y="91"/>
                  </a:moveTo>
                  <a:lnTo>
                    <a:pt x="326" y="100"/>
                  </a:lnTo>
                  <a:lnTo>
                    <a:pt x="272" y="118"/>
                  </a:lnTo>
                  <a:lnTo>
                    <a:pt x="218" y="154"/>
                  </a:lnTo>
                  <a:lnTo>
                    <a:pt x="163" y="218"/>
                  </a:lnTo>
                  <a:lnTo>
                    <a:pt x="118" y="318"/>
                  </a:lnTo>
                  <a:lnTo>
                    <a:pt x="100" y="409"/>
                  </a:lnTo>
                  <a:lnTo>
                    <a:pt x="91" y="473"/>
                  </a:lnTo>
                  <a:lnTo>
                    <a:pt x="100" y="546"/>
                  </a:lnTo>
                  <a:lnTo>
                    <a:pt x="136" y="600"/>
                  </a:lnTo>
                  <a:lnTo>
                    <a:pt x="172" y="628"/>
                  </a:lnTo>
                  <a:lnTo>
                    <a:pt x="227" y="637"/>
                  </a:lnTo>
                  <a:lnTo>
                    <a:pt x="227" y="637"/>
                  </a:lnTo>
                  <a:lnTo>
                    <a:pt x="290" y="628"/>
                  </a:lnTo>
                  <a:lnTo>
                    <a:pt x="363" y="582"/>
                  </a:lnTo>
                  <a:lnTo>
                    <a:pt x="426" y="509"/>
                  </a:lnTo>
                  <a:lnTo>
                    <a:pt x="472" y="418"/>
                  </a:lnTo>
                  <a:lnTo>
                    <a:pt x="499" y="327"/>
                  </a:lnTo>
                  <a:lnTo>
                    <a:pt x="508" y="236"/>
                  </a:lnTo>
                  <a:lnTo>
                    <a:pt x="508" y="209"/>
                  </a:lnTo>
                  <a:lnTo>
                    <a:pt x="499" y="164"/>
                  </a:lnTo>
                  <a:lnTo>
                    <a:pt x="472" y="127"/>
                  </a:lnTo>
                  <a:lnTo>
                    <a:pt x="435" y="100"/>
                  </a:lnTo>
                  <a:lnTo>
                    <a:pt x="372" y="91"/>
                  </a:lnTo>
                  <a:close/>
                  <a:moveTo>
                    <a:pt x="399" y="0"/>
                  </a:moveTo>
                  <a:lnTo>
                    <a:pt x="735" y="0"/>
                  </a:lnTo>
                  <a:lnTo>
                    <a:pt x="753" y="9"/>
                  </a:lnTo>
                  <a:lnTo>
                    <a:pt x="771" y="9"/>
                  </a:lnTo>
                  <a:lnTo>
                    <a:pt x="789" y="9"/>
                  </a:lnTo>
                  <a:lnTo>
                    <a:pt x="798" y="18"/>
                  </a:lnTo>
                  <a:lnTo>
                    <a:pt x="798" y="36"/>
                  </a:lnTo>
                  <a:lnTo>
                    <a:pt x="798" y="63"/>
                  </a:lnTo>
                  <a:lnTo>
                    <a:pt x="780" y="73"/>
                  </a:lnTo>
                  <a:lnTo>
                    <a:pt x="771" y="82"/>
                  </a:lnTo>
                  <a:lnTo>
                    <a:pt x="753" y="91"/>
                  </a:lnTo>
                  <a:lnTo>
                    <a:pt x="735" y="91"/>
                  </a:lnTo>
                  <a:lnTo>
                    <a:pt x="726" y="91"/>
                  </a:lnTo>
                  <a:lnTo>
                    <a:pt x="726" y="91"/>
                  </a:lnTo>
                  <a:lnTo>
                    <a:pt x="562" y="91"/>
                  </a:lnTo>
                  <a:lnTo>
                    <a:pt x="590" y="154"/>
                  </a:lnTo>
                  <a:lnTo>
                    <a:pt x="608" y="218"/>
                  </a:lnTo>
                  <a:lnTo>
                    <a:pt x="608" y="255"/>
                  </a:lnTo>
                  <a:lnTo>
                    <a:pt x="581" y="391"/>
                  </a:lnTo>
                  <a:lnTo>
                    <a:pt x="526" y="500"/>
                  </a:lnTo>
                  <a:lnTo>
                    <a:pt x="435" y="591"/>
                  </a:lnTo>
                  <a:lnTo>
                    <a:pt x="336" y="655"/>
                  </a:lnTo>
                  <a:lnTo>
                    <a:pt x="227" y="673"/>
                  </a:lnTo>
                  <a:lnTo>
                    <a:pt x="136" y="655"/>
                  </a:lnTo>
                  <a:lnTo>
                    <a:pt x="63" y="600"/>
                  </a:lnTo>
                  <a:lnTo>
                    <a:pt x="18" y="527"/>
                  </a:lnTo>
                  <a:lnTo>
                    <a:pt x="0" y="436"/>
                  </a:lnTo>
                  <a:lnTo>
                    <a:pt x="9" y="336"/>
                  </a:lnTo>
                  <a:lnTo>
                    <a:pt x="54" y="245"/>
                  </a:lnTo>
                  <a:lnTo>
                    <a:pt x="109" y="154"/>
                  </a:lnTo>
                  <a:lnTo>
                    <a:pt x="190" y="73"/>
                  </a:lnTo>
                  <a:lnTo>
                    <a:pt x="290" y="27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9" name="Freeform 411"/>
            <p:cNvSpPr>
              <a:spLocks/>
            </p:cNvSpPr>
            <p:nvPr/>
          </p:nvSpPr>
          <p:spPr bwMode="auto">
            <a:xfrm>
              <a:off x="9814" y="10397"/>
              <a:ext cx="535" cy="1519"/>
            </a:xfrm>
            <a:custGeom>
              <a:avLst/>
              <a:gdLst/>
              <a:ahLst/>
              <a:cxnLst>
                <a:cxn ang="0">
                  <a:pos x="100" y="9"/>
                </a:cxn>
                <a:cxn ang="0">
                  <a:pos x="245" y="63"/>
                </a:cxn>
                <a:cxn ang="0">
                  <a:pos x="317" y="172"/>
                </a:cxn>
                <a:cxn ang="0">
                  <a:pos x="317" y="536"/>
                </a:cxn>
                <a:cxn ang="0">
                  <a:pos x="317" y="582"/>
                </a:cxn>
                <a:cxn ang="0">
                  <a:pos x="317" y="600"/>
                </a:cxn>
                <a:cxn ang="0">
                  <a:pos x="354" y="673"/>
                </a:cxn>
                <a:cxn ang="0">
                  <a:pos x="517" y="746"/>
                </a:cxn>
                <a:cxn ang="0">
                  <a:pos x="535" y="746"/>
                </a:cxn>
                <a:cxn ang="0">
                  <a:pos x="535" y="773"/>
                </a:cxn>
                <a:cxn ang="0">
                  <a:pos x="490" y="782"/>
                </a:cxn>
                <a:cxn ang="0">
                  <a:pos x="417" y="800"/>
                </a:cxn>
                <a:cxn ang="0">
                  <a:pos x="335" y="873"/>
                </a:cxn>
                <a:cxn ang="0">
                  <a:pos x="317" y="982"/>
                </a:cxn>
                <a:cxn ang="0">
                  <a:pos x="290" y="1410"/>
                </a:cxn>
                <a:cxn ang="0">
                  <a:pos x="136" y="1501"/>
                </a:cxn>
                <a:cxn ang="0">
                  <a:pos x="18" y="1519"/>
                </a:cxn>
                <a:cxn ang="0">
                  <a:pos x="0" y="1510"/>
                </a:cxn>
                <a:cxn ang="0">
                  <a:pos x="0" y="1492"/>
                </a:cxn>
                <a:cxn ang="0">
                  <a:pos x="100" y="1464"/>
                </a:cxn>
                <a:cxn ang="0">
                  <a:pos x="190" y="1401"/>
                </a:cxn>
                <a:cxn ang="0">
                  <a:pos x="218" y="1319"/>
                </a:cxn>
                <a:cxn ang="0">
                  <a:pos x="236" y="873"/>
                </a:cxn>
                <a:cxn ang="0">
                  <a:pos x="399" y="764"/>
                </a:cxn>
                <a:cxn ang="0">
                  <a:pos x="335" y="737"/>
                </a:cxn>
                <a:cxn ang="0">
                  <a:pos x="281" y="700"/>
                </a:cxn>
                <a:cxn ang="0">
                  <a:pos x="236" y="646"/>
                </a:cxn>
                <a:cxn ang="0">
                  <a:pos x="218" y="591"/>
                </a:cxn>
                <a:cxn ang="0">
                  <a:pos x="218" y="236"/>
                </a:cxn>
                <a:cxn ang="0">
                  <a:pos x="218" y="191"/>
                </a:cxn>
                <a:cxn ang="0">
                  <a:pos x="218" y="172"/>
                </a:cxn>
                <a:cxn ang="0">
                  <a:pos x="172" y="100"/>
                </a:cxn>
                <a:cxn ang="0">
                  <a:pos x="27" y="36"/>
                </a:cxn>
                <a:cxn ang="0">
                  <a:pos x="0" y="27"/>
                </a:cxn>
                <a:cxn ang="0">
                  <a:pos x="0" y="9"/>
                </a:cxn>
                <a:cxn ang="0">
                  <a:pos x="18" y="0"/>
                </a:cxn>
              </a:cxnLst>
              <a:rect l="0" t="0" r="r" b="b"/>
              <a:pathLst>
                <a:path w="535" h="1519">
                  <a:moveTo>
                    <a:pt x="27" y="0"/>
                  </a:moveTo>
                  <a:lnTo>
                    <a:pt x="100" y="9"/>
                  </a:lnTo>
                  <a:lnTo>
                    <a:pt x="172" y="27"/>
                  </a:lnTo>
                  <a:lnTo>
                    <a:pt x="245" y="63"/>
                  </a:lnTo>
                  <a:lnTo>
                    <a:pt x="299" y="118"/>
                  </a:lnTo>
                  <a:lnTo>
                    <a:pt x="317" y="172"/>
                  </a:lnTo>
                  <a:lnTo>
                    <a:pt x="317" y="236"/>
                  </a:lnTo>
                  <a:lnTo>
                    <a:pt x="317" y="536"/>
                  </a:lnTo>
                  <a:lnTo>
                    <a:pt x="317" y="564"/>
                  </a:lnTo>
                  <a:lnTo>
                    <a:pt x="317" y="582"/>
                  </a:lnTo>
                  <a:lnTo>
                    <a:pt x="317" y="591"/>
                  </a:lnTo>
                  <a:lnTo>
                    <a:pt x="317" y="600"/>
                  </a:lnTo>
                  <a:lnTo>
                    <a:pt x="326" y="609"/>
                  </a:lnTo>
                  <a:lnTo>
                    <a:pt x="354" y="673"/>
                  </a:lnTo>
                  <a:lnTo>
                    <a:pt x="426" y="727"/>
                  </a:lnTo>
                  <a:lnTo>
                    <a:pt x="517" y="746"/>
                  </a:lnTo>
                  <a:lnTo>
                    <a:pt x="526" y="746"/>
                  </a:lnTo>
                  <a:lnTo>
                    <a:pt x="535" y="746"/>
                  </a:lnTo>
                  <a:lnTo>
                    <a:pt x="535" y="764"/>
                  </a:lnTo>
                  <a:lnTo>
                    <a:pt x="535" y="773"/>
                  </a:lnTo>
                  <a:lnTo>
                    <a:pt x="526" y="773"/>
                  </a:lnTo>
                  <a:lnTo>
                    <a:pt x="490" y="782"/>
                  </a:lnTo>
                  <a:lnTo>
                    <a:pt x="463" y="782"/>
                  </a:lnTo>
                  <a:lnTo>
                    <a:pt x="417" y="800"/>
                  </a:lnTo>
                  <a:lnTo>
                    <a:pt x="381" y="827"/>
                  </a:lnTo>
                  <a:lnTo>
                    <a:pt x="335" y="873"/>
                  </a:lnTo>
                  <a:lnTo>
                    <a:pt x="317" y="928"/>
                  </a:lnTo>
                  <a:lnTo>
                    <a:pt x="317" y="982"/>
                  </a:lnTo>
                  <a:lnTo>
                    <a:pt x="317" y="1328"/>
                  </a:lnTo>
                  <a:lnTo>
                    <a:pt x="290" y="1410"/>
                  </a:lnTo>
                  <a:lnTo>
                    <a:pt x="227" y="1464"/>
                  </a:lnTo>
                  <a:lnTo>
                    <a:pt x="136" y="1501"/>
                  </a:lnTo>
                  <a:lnTo>
                    <a:pt x="27" y="1519"/>
                  </a:lnTo>
                  <a:lnTo>
                    <a:pt x="18" y="1519"/>
                  </a:lnTo>
                  <a:lnTo>
                    <a:pt x="9" y="1519"/>
                  </a:lnTo>
                  <a:lnTo>
                    <a:pt x="0" y="1510"/>
                  </a:lnTo>
                  <a:lnTo>
                    <a:pt x="0" y="1501"/>
                  </a:lnTo>
                  <a:lnTo>
                    <a:pt x="0" y="1492"/>
                  </a:lnTo>
                  <a:lnTo>
                    <a:pt x="18" y="1483"/>
                  </a:lnTo>
                  <a:lnTo>
                    <a:pt x="100" y="1464"/>
                  </a:lnTo>
                  <a:lnTo>
                    <a:pt x="154" y="1437"/>
                  </a:lnTo>
                  <a:lnTo>
                    <a:pt x="190" y="1401"/>
                  </a:lnTo>
                  <a:lnTo>
                    <a:pt x="208" y="1355"/>
                  </a:lnTo>
                  <a:lnTo>
                    <a:pt x="218" y="1319"/>
                  </a:lnTo>
                  <a:lnTo>
                    <a:pt x="218" y="955"/>
                  </a:lnTo>
                  <a:lnTo>
                    <a:pt x="236" y="873"/>
                  </a:lnTo>
                  <a:lnTo>
                    <a:pt x="290" y="809"/>
                  </a:lnTo>
                  <a:lnTo>
                    <a:pt x="399" y="764"/>
                  </a:lnTo>
                  <a:lnTo>
                    <a:pt x="363" y="755"/>
                  </a:lnTo>
                  <a:lnTo>
                    <a:pt x="335" y="737"/>
                  </a:lnTo>
                  <a:lnTo>
                    <a:pt x="299" y="718"/>
                  </a:lnTo>
                  <a:lnTo>
                    <a:pt x="281" y="700"/>
                  </a:lnTo>
                  <a:lnTo>
                    <a:pt x="254" y="673"/>
                  </a:lnTo>
                  <a:lnTo>
                    <a:pt x="236" y="646"/>
                  </a:lnTo>
                  <a:lnTo>
                    <a:pt x="227" y="627"/>
                  </a:lnTo>
                  <a:lnTo>
                    <a:pt x="218" y="591"/>
                  </a:lnTo>
                  <a:lnTo>
                    <a:pt x="218" y="555"/>
                  </a:lnTo>
                  <a:lnTo>
                    <a:pt x="218" y="236"/>
                  </a:lnTo>
                  <a:lnTo>
                    <a:pt x="218" y="209"/>
                  </a:lnTo>
                  <a:lnTo>
                    <a:pt x="218" y="191"/>
                  </a:lnTo>
                  <a:lnTo>
                    <a:pt x="218" y="182"/>
                  </a:lnTo>
                  <a:lnTo>
                    <a:pt x="218" y="172"/>
                  </a:lnTo>
                  <a:lnTo>
                    <a:pt x="218" y="163"/>
                  </a:lnTo>
                  <a:lnTo>
                    <a:pt x="172" y="100"/>
                  </a:lnTo>
                  <a:lnTo>
                    <a:pt x="109" y="54"/>
                  </a:lnTo>
                  <a:lnTo>
                    <a:pt x="27" y="36"/>
                  </a:lnTo>
                  <a:lnTo>
                    <a:pt x="9" y="36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0" y="9"/>
                  </a:lnTo>
                  <a:lnTo>
                    <a:pt x="9" y="9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0" name="Freeform 412"/>
            <p:cNvSpPr>
              <a:spLocks noEditPoints="1"/>
            </p:cNvSpPr>
            <p:nvPr/>
          </p:nvSpPr>
          <p:spPr bwMode="auto">
            <a:xfrm>
              <a:off x="11021" y="10879"/>
              <a:ext cx="163" cy="655"/>
            </a:xfrm>
            <a:custGeom>
              <a:avLst/>
              <a:gdLst/>
              <a:ahLst/>
              <a:cxnLst>
                <a:cxn ang="0">
                  <a:pos x="81" y="500"/>
                </a:cxn>
                <a:cxn ang="0">
                  <a:pos x="109" y="500"/>
                </a:cxn>
                <a:cxn ang="0">
                  <a:pos x="136" y="518"/>
                </a:cxn>
                <a:cxn ang="0">
                  <a:pos x="154" y="546"/>
                </a:cxn>
                <a:cxn ang="0">
                  <a:pos x="163" y="573"/>
                </a:cxn>
                <a:cxn ang="0">
                  <a:pos x="154" y="609"/>
                </a:cxn>
                <a:cxn ang="0">
                  <a:pos x="136" y="637"/>
                </a:cxn>
                <a:cxn ang="0">
                  <a:pos x="109" y="646"/>
                </a:cxn>
                <a:cxn ang="0">
                  <a:pos x="81" y="655"/>
                </a:cxn>
                <a:cxn ang="0">
                  <a:pos x="45" y="646"/>
                </a:cxn>
                <a:cxn ang="0">
                  <a:pos x="27" y="637"/>
                </a:cxn>
                <a:cxn ang="0">
                  <a:pos x="9" y="609"/>
                </a:cxn>
                <a:cxn ang="0">
                  <a:pos x="0" y="573"/>
                </a:cxn>
                <a:cxn ang="0">
                  <a:pos x="9" y="546"/>
                </a:cxn>
                <a:cxn ang="0">
                  <a:pos x="27" y="518"/>
                </a:cxn>
                <a:cxn ang="0">
                  <a:pos x="45" y="500"/>
                </a:cxn>
                <a:cxn ang="0">
                  <a:pos x="81" y="500"/>
                </a:cxn>
                <a:cxn ang="0">
                  <a:pos x="81" y="0"/>
                </a:cxn>
                <a:cxn ang="0">
                  <a:pos x="109" y="9"/>
                </a:cxn>
                <a:cxn ang="0">
                  <a:pos x="136" y="27"/>
                </a:cxn>
                <a:cxn ang="0">
                  <a:pos x="154" y="54"/>
                </a:cxn>
                <a:cxn ang="0">
                  <a:pos x="163" y="82"/>
                </a:cxn>
                <a:cxn ang="0">
                  <a:pos x="154" y="118"/>
                </a:cxn>
                <a:cxn ang="0">
                  <a:pos x="136" y="136"/>
                </a:cxn>
                <a:cxn ang="0">
                  <a:pos x="109" y="154"/>
                </a:cxn>
                <a:cxn ang="0">
                  <a:pos x="81" y="164"/>
                </a:cxn>
                <a:cxn ang="0">
                  <a:pos x="45" y="154"/>
                </a:cxn>
                <a:cxn ang="0">
                  <a:pos x="27" y="136"/>
                </a:cxn>
                <a:cxn ang="0">
                  <a:pos x="9" y="118"/>
                </a:cxn>
                <a:cxn ang="0">
                  <a:pos x="0" y="82"/>
                </a:cxn>
                <a:cxn ang="0">
                  <a:pos x="9" y="54"/>
                </a:cxn>
                <a:cxn ang="0">
                  <a:pos x="27" y="27"/>
                </a:cxn>
                <a:cxn ang="0">
                  <a:pos x="45" y="9"/>
                </a:cxn>
                <a:cxn ang="0">
                  <a:pos x="81" y="0"/>
                </a:cxn>
              </a:cxnLst>
              <a:rect l="0" t="0" r="r" b="b"/>
              <a:pathLst>
                <a:path w="163" h="655">
                  <a:moveTo>
                    <a:pt x="81" y="500"/>
                  </a:moveTo>
                  <a:lnTo>
                    <a:pt x="109" y="500"/>
                  </a:lnTo>
                  <a:lnTo>
                    <a:pt x="136" y="518"/>
                  </a:lnTo>
                  <a:lnTo>
                    <a:pt x="154" y="546"/>
                  </a:lnTo>
                  <a:lnTo>
                    <a:pt x="163" y="573"/>
                  </a:lnTo>
                  <a:lnTo>
                    <a:pt x="154" y="609"/>
                  </a:lnTo>
                  <a:lnTo>
                    <a:pt x="136" y="637"/>
                  </a:lnTo>
                  <a:lnTo>
                    <a:pt x="109" y="646"/>
                  </a:lnTo>
                  <a:lnTo>
                    <a:pt x="81" y="655"/>
                  </a:lnTo>
                  <a:lnTo>
                    <a:pt x="45" y="646"/>
                  </a:lnTo>
                  <a:lnTo>
                    <a:pt x="27" y="637"/>
                  </a:lnTo>
                  <a:lnTo>
                    <a:pt x="9" y="609"/>
                  </a:lnTo>
                  <a:lnTo>
                    <a:pt x="0" y="573"/>
                  </a:lnTo>
                  <a:lnTo>
                    <a:pt x="9" y="546"/>
                  </a:lnTo>
                  <a:lnTo>
                    <a:pt x="27" y="518"/>
                  </a:lnTo>
                  <a:lnTo>
                    <a:pt x="45" y="500"/>
                  </a:lnTo>
                  <a:lnTo>
                    <a:pt x="81" y="500"/>
                  </a:lnTo>
                  <a:close/>
                  <a:moveTo>
                    <a:pt x="81" y="0"/>
                  </a:moveTo>
                  <a:lnTo>
                    <a:pt x="109" y="9"/>
                  </a:lnTo>
                  <a:lnTo>
                    <a:pt x="136" y="27"/>
                  </a:lnTo>
                  <a:lnTo>
                    <a:pt x="154" y="54"/>
                  </a:lnTo>
                  <a:lnTo>
                    <a:pt x="163" y="82"/>
                  </a:lnTo>
                  <a:lnTo>
                    <a:pt x="154" y="118"/>
                  </a:lnTo>
                  <a:lnTo>
                    <a:pt x="136" y="136"/>
                  </a:lnTo>
                  <a:lnTo>
                    <a:pt x="109" y="154"/>
                  </a:lnTo>
                  <a:lnTo>
                    <a:pt x="81" y="164"/>
                  </a:lnTo>
                  <a:lnTo>
                    <a:pt x="45" y="154"/>
                  </a:lnTo>
                  <a:lnTo>
                    <a:pt x="27" y="136"/>
                  </a:lnTo>
                  <a:lnTo>
                    <a:pt x="9" y="118"/>
                  </a:lnTo>
                  <a:lnTo>
                    <a:pt x="0" y="82"/>
                  </a:lnTo>
                  <a:lnTo>
                    <a:pt x="9" y="54"/>
                  </a:lnTo>
                  <a:lnTo>
                    <a:pt x="27" y="27"/>
                  </a:lnTo>
                  <a:lnTo>
                    <a:pt x="45" y="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1" name="Freeform 413"/>
            <p:cNvSpPr>
              <a:spLocks noEditPoints="1"/>
            </p:cNvSpPr>
            <p:nvPr/>
          </p:nvSpPr>
          <p:spPr bwMode="auto">
            <a:xfrm>
              <a:off x="11783" y="10879"/>
              <a:ext cx="808" cy="673"/>
            </a:xfrm>
            <a:custGeom>
              <a:avLst/>
              <a:gdLst/>
              <a:ahLst/>
              <a:cxnLst>
                <a:cxn ang="0">
                  <a:pos x="372" y="91"/>
                </a:cxn>
                <a:cxn ang="0">
                  <a:pos x="327" y="100"/>
                </a:cxn>
                <a:cxn ang="0">
                  <a:pos x="272" y="118"/>
                </a:cxn>
                <a:cxn ang="0">
                  <a:pos x="218" y="154"/>
                </a:cxn>
                <a:cxn ang="0">
                  <a:pos x="172" y="218"/>
                </a:cxn>
                <a:cxn ang="0">
                  <a:pos x="127" y="318"/>
                </a:cxn>
                <a:cxn ang="0">
                  <a:pos x="100" y="409"/>
                </a:cxn>
                <a:cxn ang="0">
                  <a:pos x="100" y="473"/>
                </a:cxn>
                <a:cxn ang="0">
                  <a:pos x="109" y="546"/>
                </a:cxn>
                <a:cxn ang="0">
                  <a:pos x="136" y="600"/>
                </a:cxn>
                <a:cxn ang="0">
                  <a:pos x="181" y="628"/>
                </a:cxn>
                <a:cxn ang="0">
                  <a:pos x="227" y="637"/>
                </a:cxn>
                <a:cxn ang="0">
                  <a:pos x="227" y="637"/>
                </a:cxn>
                <a:cxn ang="0">
                  <a:pos x="299" y="628"/>
                </a:cxn>
                <a:cxn ang="0">
                  <a:pos x="363" y="582"/>
                </a:cxn>
                <a:cxn ang="0">
                  <a:pos x="427" y="509"/>
                </a:cxn>
                <a:cxn ang="0">
                  <a:pos x="472" y="418"/>
                </a:cxn>
                <a:cxn ang="0">
                  <a:pos x="499" y="327"/>
                </a:cxn>
                <a:cxn ang="0">
                  <a:pos x="517" y="236"/>
                </a:cxn>
                <a:cxn ang="0">
                  <a:pos x="508" y="209"/>
                </a:cxn>
                <a:cxn ang="0">
                  <a:pos x="499" y="164"/>
                </a:cxn>
                <a:cxn ang="0">
                  <a:pos x="481" y="127"/>
                </a:cxn>
                <a:cxn ang="0">
                  <a:pos x="436" y="100"/>
                </a:cxn>
                <a:cxn ang="0">
                  <a:pos x="372" y="91"/>
                </a:cxn>
                <a:cxn ang="0">
                  <a:pos x="399" y="0"/>
                </a:cxn>
                <a:cxn ang="0">
                  <a:pos x="744" y="0"/>
                </a:cxn>
                <a:cxn ang="0">
                  <a:pos x="762" y="9"/>
                </a:cxn>
                <a:cxn ang="0">
                  <a:pos x="780" y="9"/>
                </a:cxn>
                <a:cxn ang="0">
                  <a:pos x="790" y="9"/>
                </a:cxn>
                <a:cxn ang="0">
                  <a:pos x="799" y="18"/>
                </a:cxn>
                <a:cxn ang="0">
                  <a:pos x="808" y="36"/>
                </a:cxn>
                <a:cxn ang="0">
                  <a:pos x="799" y="63"/>
                </a:cxn>
                <a:cxn ang="0">
                  <a:pos x="790" y="73"/>
                </a:cxn>
                <a:cxn ang="0">
                  <a:pos x="771" y="82"/>
                </a:cxn>
                <a:cxn ang="0">
                  <a:pos x="753" y="91"/>
                </a:cxn>
                <a:cxn ang="0">
                  <a:pos x="744" y="91"/>
                </a:cxn>
                <a:cxn ang="0">
                  <a:pos x="726" y="91"/>
                </a:cxn>
                <a:cxn ang="0">
                  <a:pos x="726" y="91"/>
                </a:cxn>
                <a:cxn ang="0">
                  <a:pos x="563" y="91"/>
                </a:cxn>
                <a:cxn ang="0">
                  <a:pos x="599" y="154"/>
                </a:cxn>
                <a:cxn ang="0">
                  <a:pos x="608" y="218"/>
                </a:cxn>
                <a:cxn ang="0">
                  <a:pos x="608" y="255"/>
                </a:cxn>
                <a:cxn ang="0">
                  <a:pos x="590" y="391"/>
                </a:cxn>
                <a:cxn ang="0">
                  <a:pos x="526" y="500"/>
                </a:cxn>
                <a:cxn ang="0">
                  <a:pos x="445" y="591"/>
                </a:cxn>
                <a:cxn ang="0">
                  <a:pos x="336" y="655"/>
                </a:cxn>
                <a:cxn ang="0">
                  <a:pos x="227" y="673"/>
                </a:cxn>
                <a:cxn ang="0">
                  <a:pos x="136" y="655"/>
                </a:cxn>
                <a:cxn ang="0">
                  <a:pos x="64" y="600"/>
                </a:cxn>
                <a:cxn ang="0">
                  <a:pos x="18" y="527"/>
                </a:cxn>
                <a:cxn ang="0">
                  <a:pos x="0" y="436"/>
                </a:cxn>
                <a:cxn ang="0">
                  <a:pos x="18" y="336"/>
                </a:cxn>
                <a:cxn ang="0">
                  <a:pos x="54" y="245"/>
                </a:cxn>
                <a:cxn ang="0">
                  <a:pos x="118" y="154"/>
                </a:cxn>
                <a:cxn ang="0">
                  <a:pos x="200" y="73"/>
                </a:cxn>
                <a:cxn ang="0">
                  <a:pos x="290" y="27"/>
                </a:cxn>
                <a:cxn ang="0">
                  <a:pos x="399" y="0"/>
                </a:cxn>
              </a:cxnLst>
              <a:rect l="0" t="0" r="r" b="b"/>
              <a:pathLst>
                <a:path w="808" h="673">
                  <a:moveTo>
                    <a:pt x="372" y="91"/>
                  </a:moveTo>
                  <a:lnTo>
                    <a:pt x="327" y="100"/>
                  </a:lnTo>
                  <a:lnTo>
                    <a:pt x="272" y="118"/>
                  </a:lnTo>
                  <a:lnTo>
                    <a:pt x="218" y="154"/>
                  </a:lnTo>
                  <a:lnTo>
                    <a:pt x="172" y="218"/>
                  </a:lnTo>
                  <a:lnTo>
                    <a:pt x="127" y="318"/>
                  </a:lnTo>
                  <a:lnTo>
                    <a:pt x="100" y="409"/>
                  </a:lnTo>
                  <a:lnTo>
                    <a:pt x="100" y="473"/>
                  </a:lnTo>
                  <a:lnTo>
                    <a:pt x="109" y="546"/>
                  </a:lnTo>
                  <a:lnTo>
                    <a:pt x="136" y="600"/>
                  </a:lnTo>
                  <a:lnTo>
                    <a:pt x="181" y="628"/>
                  </a:lnTo>
                  <a:lnTo>
                    <a:pt x="227" y="637"/>
                  </a:lnTo>
                  <a:lnTo>
                    <a:pt x="227" y="637"/>
                  </a:lnTo>
                  <a:lnTo>
                    <a:pt x="299" y="628"/>
                  </a:lnTo>
                  <a:lnTo>
                    <a:pt x="363" y="582"/>
                  </a:lnTo>
                  <a:lnTo>
                    <a:pt x="427" y="509"/>
                  </a:lnTo>
                  <a:lnTo>
                    <a:pt x="472" y="418"/>
                  </a:lnTo>
                  <a:lnTo>
                    <a:pt x="499" y="327"/>
                  </a:lnTo>
                  <a:lnTo>
                    <a:pt x="517" y="236"/>
                  </a:lnTo>
                  <a:lnTo>
                    <a:pt x="508" y="209"/>
                  </a:lnTo>
                  <a:lnTo>
                    <a:pt x="499" y="164"/>
                  </a:lnTo>
                  <a:lnTo>
                    <a:pt x="481" y="127"/>
                  </a:lnTo>
                  <a:lnTo>
                    <a:pt x="436" y="100"/>
                  </a:lnTo>
                  <a:lnTo>
                    <a:pt x="372" y="91"/>
                  </a:lnTo>
                  <a:close/>
                  <a:moveTo>
                    <a:pt x="399" y="0"/>
                  </a:moveTo>
                  <a:lnTo>
                    <a:pt x="744" y="0"/>
                  </a:lnTo>
                  <a:lnTo>
                    <a:pt x="762" y="9"/>
                  </a:lnTo>
                  <a:lnTo>
                    <a:pt x="780" y="9"/>
                  </a:lnTo>
                  <a:lnTo>
                    <a:pt x="790" y="9"/>
                  </a:lnTo>
                  <a:lnTo>
                    <a:pt x="799" y="18"/>
                  </a:lnTo>
                  <a:lnTo>
                    <a:pt x="808" y="36"/>
                  </a:lnTo>
                  <a:lnTo>
                    <a:pt x="799" y="63"/>
                  </a:lnTo>
                  <a:lnTo>
                    <a:pt x="790" y="73"/>
                  </a:lnTo>
                  <a:lnTo>
                    <a:pt x="771" y="82"/>
                  </a:lnTo>
                  <a:lnTo>
                    <a:pt x="753" y="91"/>
                  </a:lnTo>
                  <a:lnTo>
                    <a:pt x="744" y="91"/>
                  </a:lnTo>
                  <a:lnTo>
                    <a:pt x="726" y="91"/>
                  </a:lnTo>
                  <a:lnTo>
                    <a:pt x="726" y="91"/>
                  </a:lnTo>
                  <a:lnTo>
                    <a:pt x="563" y="91"/>
                  </a:lnTo>
                  <a:lnTo>
                    <a:pt x="599" y="154"/>
                  </a:lnTo>
                  <a:lnTo>
                    <a:pt x="608" y="218"/>
                  </a:lnTo>
                  <a:lnTo>
                    <a:pt x="608" y="255"/>
                  </a:lnTo>
                  <a:lnTo>
                    <a:pt x="590" y="391"/>
                  </a:lnTo>
                  <a:lnTo>
                    <a:pt x="526" y="500"/>
                  </a:lnTo>
                  <a:lnTo>
                    <a:pt x="445" y="591"/>
                  </a:lnTo>
                  <a:lnTo>
                    <a:pt x="336" y="655"/>
                  </a:lnTo>
                  <a:lnTo>
                    <a:pt x="227" y="673"/>
                  </a:lnTo>
                  <a:lnTo>
                    <a:pt x="136" y="655"/>
                  </a:lnTo>
                  <a:lnTo>
                    <a:pt x="64" y="600"/>
                  </a:lnTo>
                  <a:lnTo>
                    <a:pt x="18" y="527"/>
                  </a:lnTo>
                  <a:lnTo>
                    <a:pt x="0" y="436"/>
                  </a:lnTo>
                  <a:lnTo>
                    <a:pt x="18" y="336"/>
                  </a:lnTo>
                  <a:lnTo>
                    <a:pt x="54" y="245"/>
                  </a:lnTo>
                  <a:lnTo>
                    <a:pt x="118" y="154"/>
                  </a:lnTo>
                  <a:lnTo>
                    <a:pt x="200" y="73"/>
                  </a:lnTo>
                  <a:lnTo>
                    <a:pt x="290" y="27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2" name="Freeform 414"/>
            <p:cNvSpPr>
              <a:spLocks/>
            </p:cNvSpPr>
            <p:nvPr/>
          </p:nvSpPr>
          <p:spPr bwMode="auto">
            <a:xfrm>
              <a:off x="13208" y="10715"/>
              <a:ext cx="753" cy="883"/>
            </a:xfrm>
            <a:custGeom>
              <a:avLst/>
              <a:gdLst/>
              <a:ahLst/>
              <a:cxnLst>
                <a:cxn ang="0">
                  <a:pos x="463" y="0"/>
                </a:cxn>
                <a:cxn ang="0">
                  <a:pos x="699" y="0"/>
                </a:cxn>
                <a:cxn ang="0">
                  <a:pos x="717" y="0"/>
                </a:cxn>
                <a:cxn ang="0">
                  <a:pos x="726" y="9"/>
                </a:cxn>
                <a:cxn ang="0">
                  <a:pos x="744" y="9"/>
                </a:cxn>
                <a:cxn ang="0">
                  <a:pos x="744" y="18"/>
                </a:cxn>
                <a:cxn ang="0">
                  <a:pos x="753" y="36"/>
                </a:cxn>
                <a:cxn ang="0">
                  <a:pos x="744" y="45"/>
                </a:cxn>
                <a:cxn ang="0">
                  <a:pos x="744" y="55"/>
                </a:cxn>
                <a:cxn ang="0">
                  <a:pos x="726" y="64"/>
                </a:cxn>
                <a:cxn ang="0">
                  <a:pos x="717" y="64"/>
                </a:cxn>
                <a:cxn ang="0">
                  <a:pos x="699" y="64"/>
                </a:cxn>
                <a:cxn ang="0">
                  <a:pos x="463" y="64"/>
                </a:cxn>
                <a:cxn ang="0">
                  <a:pos x="345" y="82"/>
                </a:cxn>
                <a:cxn ang="0">
                  <a:pos x="236" y="127"/>
                </a:cxn>
                <a:cxn ang="0">
                  <a:pos x="145" y="200"/>
                </a:cxn>
                <a:cxn ang="0">
                  <a:pos x="91" y="300"/>
                </a:cxn>
                <a:cxn ang="0">
                  <a:pos x="54" y="409"/>
                </a:cxn>
                <a:cxn ang="0">
                  <a:pos x="699" y="409"/>
                </a:cxn>
                <a:cxn ang="0">
                  <a:pos x="717" y="409"/>
                </a:cxn>
                <a:cxn ang="0">
                  <a:pos x="726" y="409"/>
                </a:cxn>
                <a:cxn ang="0">
                  <a:pos x="744" y="419"/>
                </a:cxn>
                <a:cxn ang="0">
                  <a:pos x="744" y="428"/>
                </a:cxn>
                <a:cxn ang="0">
                  <a:pos x="753" y="446"/>
                </a:cxn>
                <a:cxn ang="0">
                  <a:pos x="744" y="455"/>
                </a:cxn>
                <a:cxn ang="0">
                  <a:pos x="744" y="464"/>
                </a:cxn>
                <a:cxn ang="0">
                  <a:pos x="726" y="473"/>
                </a:cxn>
                <a:cxn ang="0">
                  <a:pos x="717" y="473"/>
                </a:cxn>
                <a:cxn ang="0">
                  <a:pos x="699" y="473"/>
                </a:cxn>
                <a:cxn ang="0">
                  <a:pos x="699" y="473"/>
                </a:cxn>
                <a:cxn ang="0">
                  <a:pos x="54" y="473"/>
                </a:cxn>
                <a:cxn ang="0">
                  <a:pos x="91" y="582"/>
                </a:cxn>
                <a:cxn ang="0">
                  <a:pos x="145" y="682"/>
                </a:cxn>
                <a:cxn ang="0">
                  <a:pos x="236" y="755"/>
                </a:cxn>
                <a:cxn ang="0">
                  <a:pos x="345" y="801"/>
                </a:cxn>
                <a:cxn ang="0">
                  <a:pos x="463" y="819"/>
                </a:cxn>
                <a:cxn ang="0">
                  <a:pos x="699" y="819"/>
                </a:cxn>
                <a:cxn ang="0">
                  <a:pos x="717" y="819"/>
                </a:cxn>
                <a:cxn ang="0">
                  <a:pos x="726" y="819"/>
                </a:cxn>
                <a:cxn ang="0">
                  <a:pos x="744" y="828"/>
                </a:cxn>
                <a:cxn ang="0">
                  <a:pos x="744" y="837"/>
                </a:cxn>
                <a:cxn ang="0">
                  <a:pos x="753" y="855"/>
                </a:cxn>
                <a:cxn ang="0">
                  <a:pos x="744" y="864"/>
                </a:cxn>
                <a:cxn ang="0">
                  <a:pos x="744" y="873"/>
                </a:cxn>
                <a:cxn ang="0">
                  <a:pos x="726" y="883"/>
                </a:cxn>
                <a:cxn ang="0">
                  <a:pos x="717" y="883"/>
                </a:cxn>
                <a:cxn ang="0">
                  <a:pos x="699" y="883"/>
                </a:cxn>
                <a:cxn ang="0">
                  <a:pos x="463" y="883"/>
                </a:cxn>
                <a:cxn ang="0">
                  <a:pos x="308" y="855"/>
                </a:cxn>
                <a:cxn ang="0">
                  <a:pos x="181" y="792"/>
                </a:cxn>
                <a:cxn ang="0">
                  <a:pos x="81" y="701"/>
                </a:cxn>
                <a:cxn ang="0">
                  <a:pos x="18" y="582"/>
                </a:cxn>
                <a:cxn ang="0">
                  <a:pos x="0" y="446"/>
                </a:cxn>
                <a:cxn ang="0">
                  <a:pos x="18" y="300"/>
                </a:cxn>
                <a:cxn ang="0">
                  <a:pos x="81" y="182"/>
                </a:cxn>
                <a:cxn ang="0">
                  <a:pos x="181" y="91"/>
                </a:cxn>
                <a:cxn ang="0">
                  <a:pos x="308" y="27"/>
                </a:cxn>
                <a:cxn ang="0">
                  <a:pos x="463" y="0"/>
                </a:cxn>
              </a:cxnLst>
              <a:rect l="0" t="0" r="r" b="b"/>
              <a:pathLst>
                <a:path w="753" h="883">
                  <a:moveTo>
                    <a:pt x="463" y="0"/>
                  </a:moveTo>
                  <a:lnTo>
                    <a:pt x="699" y="0"/>
                  </a:lnTo>
                  <a:lnTo>
                    <a:pt x="717" y="0"/>
                  </a:lnTo>
                  <a:lnTo>
                    <a:pt x="726" y="9"/>
                  </a:lnTo>
                  <a:lnTo>
                    <a:pt x="744" y="9"/>
                  </a:lnTo>
                  <a:lnTo>
                    <a:pt x="744" y="18"/>
                  </a:lnTo>
                  <a:lnTo>
                    <a:pt x="753" y="36"/>
                  </a:lnTo>
                  <a:lnTo>
                    <a:pt x="744" y="45"/>
                  </a:lnTo>
                  <a:lnTo>
                    <a:pt x="744" y="55"/>
                  </a:lnTo>
                  <a:lnTo>
                    <a:pt x="726" y="64"/>
                  </a:lnTo>
                  <a:lnTo>
                    <a:pt x="717" y="64"/>
                  </a:lnTo>
                  <a:lnTo>
                    <a:pt x="699" y="64"/>
                  </a:lnTo>
                  <a:lnTo>
                    <a:pt x="463" y="64"/>
                  </a:lnTo>
                  <a:lnTo>
                    <a:pt x="345" y="82"/>
                  </a:lnTo>
                  <a:lnTo>
                    <a:pt x="236" y="127"/>
                  </a:lnTo>
                  <a:lnTo>
                    <a:pt x="145" y="200"/>
                  </a:lnTo>
                  <a:lnTo>
                    <a:pt x="91" y="300"/>
                  </a:lnTo>
                  <a:lnTo>
                    <a:pt x="54" y="409"/>
                  </a:lnTo>
                  <a:lnTo>
                    <a:pt x="699" y="409"/>
                  </a:lnTo>
                  <a:lnTo>
                    <a:pt x="717" y="409"/>
                  </a:lnTo>
                  <a:lnTo>
                    <a:pt x="726" y="409"/>
                  </a:lnTo>
                  <a:lnTo>
                    <a:pt x="744" y="419"/>
                  </a:lnTo>
                  <a:lnTo>
                    <a:pt x="744" y="428"/>
                  </a:lnTo>
                  <a:lnTo>
                    <a:pt x="753" y="446"/>
                  </a:lnTo>
                  <a:lnTo>
                    <a:pt x="744" y="455"/>
                  </a:lnTo>
                  <a:lnTo>
                    <a:pt x="744" y="464"/>
                  </a:lnTo>
                  <a:lnTo>
                    <a:pt x="726" y="473"/>
                  </a:lnTo>
                  <a:lnTo>
                    <a:pt x="717" y="473"/>
                  </a:lnTo>
                  <a:lnTo>
                    <a:pt x="699" y="473"/>
                  </a:lnTo>
                  <a:lnTo>
                    <a:pt x="699" y="473"/>
                  </a:lnTo>
                  <a:lnTo>
                    <a:pt x="54" y="473"/>
                  </a:lnTo>
                  <a:lnTo>
                    <a:pt x="91" y="582"/>
                  </a:lnTo>
                  <a:lnTo>
                    <a:pt x="145" y="682"/>
                  </a:lnTo>
                  <a:lnTo>
                    <a:pt x="236" y="755"/>
                  </a:lnTo>
                  <a:lnTo>
                    <a:pt x="345" y="801"/>
                  </a:lnTo>
                  <a:lnTo>
                    <a:pt x="463" y="819"/>
                  </a:lnTo>
                  <a:lnTo>
                    <a:pt x="699" y="819"/>
                  </a:lnTo>
                  <a:lnTo>
                    <a:pt x="717" y="819"/>
                  </a:lnTo>
                  <a:lnTo>
                    <a:pt x="726" y="819"/>
                  </a:lnTo>
                  <a:lnTo>
                    <a:pt x="744" y="828"/>
                  </a:lnTo>
                  <a:lnTo>
                    <a:pt x="744" y="837"/>
                  </a:lnTo>
                  <a:lnTo>
                    <a:pt x="753" y="855"/>
                  </a:lnTo>
                  <a:lnTo>
                    <a:pt x="744" y="864"/>
                  </a:lnTo>
                  <a:lnTo>
                    <a:pt x="744" y="873"/>
                  </a:lnTo>
                  <a:lnTo>
                    <a:pt x="726" y="883"/>
                  </a:lnTo>
                  <a:lnTo>
                    <a:pt x="717" y="883"/>
                  </a:lnTo>
                  <a:lnTo>
                    <a:pt x="699" y="883"/>
                  </a:lnTo>
                  <a:lnTo>
                    <a:pt x="463" y="883"/>
                  </a:lnTo>
                  <a:lnTo>
                    <a:pt x="308" y="855"/>
                  </a:lnTo>
                  <a:lnTo>
                    <a:pt x="181" y="792"/>
                  </a:lnTo>
                  <a:lnTo>
                    <a:pt x="81" y="701"/>
                  </a:lnTo>
                  <a:lnTo>
                    <a:pt x="18" y="582"/>
                  </a:lnTo>
                  <a:lnTo>
                    <a:pt x="0" y="446"/>
                  </a:lnTo>
                  <a:lnTo>
                    <a:pt x="18" y="300"/>
                  </a:lnTo>
                  <a:lnTo>
                    <a:pt x="81" y="182"/>
                  </a:lnTo>
                  <a:lnTo>
                    <a:pt x="181" y="91"/>
                  </a:lnTo>
                  <a:lnTo>
                    <a:pt x="308" y="27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3" name="Freeform 415"/>
            <p:cNvSpPr>
              <a:spLocks/>
            </p:cNvSpPr>
            <p:nvPr/>
          </p:nvSpPr>
          <p:spPr bwMode="auto">
            <a:xfrm>
              <a:off x="14578" y="10469"/>
              <a:ext cx="899" cy="1101"/>
            </a:xfrm>
            <a:custGeom>
              <a:avLst/>
              <a:gdLst/>
              <a:ahLst/>
              <a:cxnLst>
                <a:cxn ang="0">
                  <a:pos x="654" y="9"/>
                </a:cxn>
                <a:cxn ang="0">
                  <a:pos x="781" y="110"/>
                </a:cxn>
                <a:cxn ang="0">
                  <a:pos x="862" y="9"/>
                </a:cxn>
                <a:cxn ang="0">
                  <a:pos x="880" y="0"/>
                </a:cxn>
                <a:cxn ang="0">
                  <a:pos x="889" y="0"/>
                </a:cxn>
                <a:cxn ang="0">
                  <a:pos x="899" y="19"/>
                </a:cxn>
                <a:cxn ang="0">
                  <a:pos x="808" y="364"/>
                </a:cxn>
                <a:cxn ang="0">
                  <a:pos x="799" y="373"/>
                </a:cxn>
                <a:cxn ang="0">
                  <a:pos x="781" y="373"/>
                </a:cxn>
                <a:cxn ang="0">
                  <a:pos x="771" y="364"/>
                </a:cxn>
                <a:cxn ang="0">
                  <a:pos x="781" y="319"/>
                </a:cxn>
                <a:cxn ang="0">
                  <a:pos x="771" y="182"/>
                </a:cxn>
                <a:cxn ang="0">
                  <a:pos x="699" y="73"/>
                </a:cxn>
                <a:cxn ang="0">
                  <a:pos x="563" y="46"/>
                </a:cxn>
                <a:cxn ang="0">
                  <a:pos x="381" y="119"/>
                </a:cxn>
                <a:cxn ang="0">
                  <a:pos x="300" y="291"/>
                </a:cxn>
                <a:cxn ang="0">
                  <a:pos x="318" y="364"/>
                </a:cxn>
                <a:cxn ang="0">
                  <a:pos x="345" y="410"/>
                </a:cxn>
                <a:cxn ang="0">
                  <a:pos x="390" y="428"/>
                </a:cxn>
                <a:cxn ang="0">
                  <a:pos x="427" y="437"/>
                </a:cxn>
                <a:cxn ang="0">
                  <a:pos x="472" y="455"/>
                </a:cxn>
                <a:cxn ang="0">
                  <a:pos x="572" y="483"/>
                </a:cxn>
                <a:cxn ang="0">
                  <a:pos x="663" y="510"/>
                </a:cxn>
                <a:cxn ang="0">
                  <a:pos x="717" y="564"/>
                </a:cxn>
                <a:cxn ang="0">
                  <a:pos x="762" y="710"/>
                </a:cxn>
                <a:cxn ang="0">
                  <a:pos x="681" y="928"/>
                </a:cxn>
                <a:cxn ang="0">
                  <a:pos x="490" y="1074"/>
                </a:cxn>
                <a:cxn ang="0">
                  <a:pos x="281" y="1092"/>
                </a:cxn>
                <a:cxn ang="0">
                  <a:pos x="118" y="992"/>
                </a:cxn>
                <a:cxn ang="0">
                  <a:pos x="36" y="1092"/>
                </a:cxn>
                <a:cxn ang="0">
                  <a:pos x="18" y="1101"/>
                </a:cxn>
                <a:cxn ang="0">
                  <a:pos x="9" y="1092"/>
                </a:cxn>
                <a:cxn ang="0">
                  <a:pos x="9" y="1056"/>
                </a:cxn>
                <a:cxn ang="0">
                  <a:pos x="45" y="910"/>
                </a:cxn>
                <a:cxn ang="0">
                  <a:pos x="82" y="755"/>
                </a:cxn>
                <a:cxn ang="0">
                  <a:pos x="100" y="728"/>
                </a:cxn>
                <a:cxn ang="0">
                  <a:pos x="118" y="728"/>
                </a:cxn>
                <a:cxn ang="0">
                  <a:pos x="127" y="737"/>
                </a:cxn>
                <a:cxn ang="0">
                  <a:pos x="118" y="746"/>
                </a:cxn>
                <a:cxn ang="0">
                  <a:pos x="118" y="783"/>
                </a:cxn>
                <a:cxn ang="0">
                  <a:pos x="109" y="828"/>
                </a:cxn>
                <a:cxn ang="0">
                  <a:pos x="163" y="974"/>
                </a:cxn>
                <a:cxn ang="0">
                  <a:pos x="263" y="1038"/>
                </a:cxn>
                <a:cxn ang="0">
                  <a:pos x="381" y="1056"/>
                </a:cxn>
                <a:cxn ang="0">
                  <a:pos x="572" y="965"/>
                </a:cxn>
                <a:cxn ang="0">
                  <a:pos x="654" y="774"/>
                </a:cxn>
                <a:cxn ang="0">
                  <a:pos x="599" y="655"/>
                </a:cxn>
                <a:cxn ang="0">
                  <a:pos x="508" y="610"/>
                </a:cxn>
                <a:cxn ang="0">
                  <a:pos x="291" y="546"/>
                </a:cxn>
                <a:cxn ang="0">
                  <a:pos x="209" y="437"/>
                </a:cxn>
                <a:cxn ang="0">
                  <a:pos x="227" y="228"/>
                </a:cxn>
                <a:cxn ang="0">
                  <a:pos x="427" y="28"/>
                </a:cxn>
              </a:cxnLst>
              <a:rect l="0" t="0" r="r" b="b"/>
              <a:pathLst>
                <a:path w="899" h="1101">
                  <a:moveTo>
                    <a:pt x="563" y="0"/>
                  </a:moveTo>
                  <a:lnTo>
                    <a:pt x="654" y="9"/>
                  </a:lnTo>
                  <a:lnTo>
                    <a:pt x="726" y="46"/>
                  </a:lnTo>
                  <a:lnTo>
                    <a:pt x="781" y="110"/>
                  </a:lnTo>
                  <a:lnTo>
                    <a:pt x="853" y="19"/>
                  </a:lnTo>
                  <a:lnTo>
                    <a:pt x="862" y="9"/>
                  </a:lnTo>
                  <a:lnTo>
                    <a:pt x="871" y="0"/>
                  </a:lnTo>
                  <a:lnTo>
                    <a:pt x="880" y="0"/>
                  </a:lnTo>
                  <a:lnTo>
                    <a:pt x="880" y="0"/>
                  </a:lnTo>
                  <a:lnTo>
                    <a:pt x="889" y="0"/>
                  </a:lnTo>
                  <a:lnTo>
                    <a:pt x="899" y="9"/>
                  </a:lnTo>
                  <a:lnTo>
                    <a:pt x="899" y="19"/>
                  </a:lnTo>
                  <a:lnTo>
                    <a:pt x="817" y="346"/>
                  </a:lnTo>
                  <a:lnTo>
                    <a:pt x="808" y="364"/>
                  </a:lnTo>
                  <a:lnTo>
                    <a:pt x="808" y="373"/>
                  </a:lnTo>
                  <a:lnTo>
                    <a:pt x="799" y="373"/>
                  </a:lnTo>
                  <a:lnTo>
                    <a:pt x="781" y="373"/>
                  </a:lnTo>
                  <a:lnTo>
                    <a:pt x="781" y="373"/>
                  </a:lnTo>
                  <a:lnTo>
                    <a:pt x="771" y="364"/>
                  </a:lnTo>
                  <a:lnTo>
                    <a:pt x="771" y="364"/>
                  </a:lnTo>
                  <a:lnTo>
                    <a:pt x="781" y="346"/>
                  </a:lnTo>
                  <a:lnTo>
                    <a:pt x="781" y="319"/>
                  </a:lnTo>
                  <a:lnTo>
                    <a:pt x="781" y="273"/>
                  </a:lnTo>
                  <a:lnTo>
                    <a:pt x="771" y="182"/>
                  </a:lnTo>
                  <a:lnTo>
                    <a:pt x="744" y="119"/>
                  </a:lnTo>
                  <a:lnTo>
                    <a:pt x="699" y="73"/>
                  </a:lnTo>
                  <a:lnTo>
                    <a:pt x="635" y="55"/>
                  </a:lnTo>
                  <a:lnTo>
                    <a:pt x="563" y="46"/>
                  </a:lnTo>
                  <a:lnTo>
                    <a:pt x="463" y="64"/>
                  </a:lnTo>
                  <a:lnTo>
                    <a:pt x="381" y="119"/>
                  </a:lnTo>
                  <a:lnTo>
                    <a:pt x="318" y="201"/>
                  </a:lnTo>
                  <a:lnTo>
                    <a:pt x="300" y="291"/>
                  </a:lnTo>
                  <a:lnTo>
                    <a:pt x="309" y="328"/>
                  </a:lnTo>
                  <a:lnTo>
                    <a:pt x="318" y="364"/>
                  </a:lnTo>
                  <a:lnTo>
                    <a:pt x="327" y="382"/>
                  </a:lnTo>
                  <a:lnTo>
                    <a:pt x="345" y="410"/>
                  </a:lnTo>
                  <a:lnTo>
                    <a:pt x="372" y="419"/>
                  </a:lnTo>
                  <a:lnTo>
                    <a:pt x="390" y="428"/>
                  </a:lnTo>
                  <a:lnTo>
                    <a:pt x="399" y="437"/>
                  </a:lnTo>
                  <a:lnTo>
                    <a:pt x="427" y="437"/>
                  </a:lnTo>
                  <a:lnTo>
                    <a:pt x="445" y="446"/>
                  </a:lnTo>
                  <a:lnTo>
                    <a:pt x="472" y="455"/>
                  </a:lnTo>
                  <a:lnTo>
                    <a:pt x="490" y="455"/>
                  </a:lnTo>
                  <a:lnTo>
                    <a:pt x="572" y="483"/>
                  </a:lnTo>
                  <a:lnTo>
                    <a:pt x="626" y="492"/>
                  </a:lnTo>
                  <a:lnTo>
                    <a:pt x="663" y="510"/>
                  </a:lnTo>
                  <a:lnTo>
                    <a:pt x="681" y="537"/>
                  </a:lnTo>
                  <a:lnTo>
                    <a:pt x="717" y="564"/>
                  </a:lnTo>
                  <a:lnTo>
                    <a:pt x="744" y="628"/>
                  </a:lnTo>
                  <a:lnTo>
                    <a:pt x="762" y="710"/>
                  </a:lnTo>
                  <a:lnTo>
                    <a:pt x="735" y="819"/>
                  </a:lnTo>
                  <a:lnTo>
                    <a:pt x="681" y="928"/>
                  </a:lnTo>
                  <a:lnTo>
                    <a:pt x="599" y="1019"/>
                  </a:lnTo>
                  <a:lnTo>
                    <a:pt x="490" y="1074"/>
                  </a:lnTo>
                  <a:lnTo>
                    <a:pt x="372" y="1101"/>
                  </a:lnTo>
                  <a:lnTo>
                    <a:pt x="281" y="1092"/>
                  </a:lnTo>
                  <a:lnTo>
                    <a:pt x="191" y="1056"/>
                  </a:lnTo>
                  <a:lnTo>
                    <a:pt x="118" y="992"/>
                  </a:lnTo>
                  <a:lnTo>
                    <a:pt x="45" y="1074"/>
                  </a:lnTo>
                  <a:lnTo>
                    <a:pt x="36" y="1092"/>
                  </a:lnTo>
                  <a:lnTo>
                    <a:pt x="27" y="1092"/>
                  </a:lnTo>
                  <a:lnTo>
                    <a:pt x="18" y="1101"/>
                  </a:lnTo>
                  <a:lnTo>
                    <a:pt x="18" y="1101"/>
                  </a:lnTo>
                  <a:lnTo>
                    <a:pt x="9" y="1092"/>
                  </a:lnTo>
                  <a:lnTo>
                    <a:pt x="0" y="1083"/>
                  </a:lnTo>
                  <a:lnTo>
                    <a:pt x="9" y="1056"/>
                  </a:lnTo>
                  <a:lnTo>
                    <a:pt x="27" y="992"/>
                  </a:lnTo>
                  <a:lnTo>
                    <a:pt x="45" y="910"/>
                  </a:lnTo>
                  <a:lnTo>
                    <a:pt x="64" y="819"/>
                  </a:lnTo>
                  <a:lnTo>
                    <a:pt x="82" y="755"/>
                  </a:lnTo>
                  <a:lnTo>
                    <a:pt x="91" y="728"/>
                  </a:lnTo>
                  <a:lnTo>
                    <a:pt x="100" y="728"/>
                  </a:lnTo>
                  <a:lnTo>
                    <a:pt x="109" y="719"/>
                  </a:lnTo>
                  <a:lnTo>
                    <a:pt x="118" y="728"/>
                  </a:lnTo>
                  <a:lnTo>
                    <a:pt x="118" y="728"/>
                  </a:lnTo>
                  <a:lnTo>
                    <a:pt x="127" y="737"/>
                  </a:lnTo>
                  <a:lnTo>
                    <a:pt x="127" y="746"/>
                  </a:lnTo>
                  <a:lnTo>
                    <a:pt x="118" y="746"/>
                  </a:lnTo>
                  <a:lnTo>
                    <a:pt x="118" y="765"/>
                  </a:lnTo>
                  <a:lnTo>
                    <a:pt x="118" y="783"/>
                  </a:lnTo>
                  <a:lnTo>
                    <a:pt x="118" y="801"/>
                  </a:lnTo>
                  <a:lnTo>
                    <a:pt x="109" y="828"/>
                  </a:lnTo>
                  <a:lnTo>
                    <a:pt x="127" y="910"/>
                  </a:lnTo>
                  <a:lnTo>
                    <a:pt x="163" y="974"/>
                  </a:lnTo>
                  <a:lnTo>
                    <a:pt x="209" y="1010"/>
                  </a:lnTo>
                  <a:lnTo>
                    <a:pt x="263" y="1038"/>
                  </a:lnTo>
                  <a:lnTo>
                    <a:pt x="327" y="1047"/>
                  </a:lnTo>
                  <a:lnTo>
                    <a:pt x="381" y="1056"/>
                  </a:lnTo>
                  <a:lnTo>
                    <a:pt x="481" y="1028"/>
                  </a:lnTo>
                  <a:lnTo>
                    <a:pt x="572" y="965"/>
                  </a:lnTo>
                  <a:lnTo>
                    <a:pt x="626" y="874"/>
                  </a:lnTo>
                  <a:lnTo>
                    <a:pt x="654" y="774"/>
                  </a:lnTo>
                  <a:lnTo>
                    <a:pt x="635" y="701"/>
                  </a:lnTo>
                  <a:lnTo>
                    <a:pt x="599" y="655"/>
                  </a:lnTo>
                  <a:lnTo>
                    <a:pt x="554" y="628"/>
                  </a:lnTo>
                  <a:lnTo>
                    <a:pt x="508" y="610"/>
                  </a:lnTo>
                  <a:lnTo>
                    <a:pt x="354" y="574"/>
                  </a:lnTo>
                  <a:lnTo>
                    <a:pt x="291" y="546"/>
                  </a:lnTo>
                  <a:lnTo>
                    <a:pt x="245" y="501"/>
                  </a:lnTo>
                  <a:lnTo>
                    <a:pt x="209" y="437"/>
                  </a:lnTo>
                  <a:lnTo>
                    <a:pt x="191" y="355"/>
                  </a:lnTo>
                  <a:lnTo>
                    <a:pt x="227" y="228"/>
                  </a:lnTo>
                  <a:lnTo>
                    <a:pt x="309" y="110"/>
                  </a:lnTo>
                  <a:lnTo>
                    <a:pt x="427" y="28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4" name="Freeform 416"/>
            <p:cNvSpPr>
              <a:spLocks/>
            </p:cNvSpPr>
            <p:nvPr/>
          </p:nvSpPr>
          <p:spPr bwMode="auto">
            <a:xfrm>
              <a:off x="15622" y="10397"/>
              <a:ext cx="544" cy="1519"/>
            </a:xfrm>
            <a:custGeom>
              <a:avLst/>
              <a:gdLst/>
              <a:ahLst/>
              <a:cxnLst>
                <a:cxn ang="0">
                  <a:pos x="109" y="9"/>
                </a:cxn>
                <a:cxn ang="0">
                  <a:pos x="254" y="63"/>
                </a:cxn>
                <a:cxn ang="0">
                  <a:pos x="326" y="172"/>
                </a:cxn>
                <a:cxn ang="0">
                  <a:pos x="326" y="536"/>
                </a:cxn>
                <a:cxn ang="0">
                  <a:pos x="326" y="582"/>
                </a:cxn>
                <a:cxn ang="0">
                  <a:pos x="326" y="600"/>
                </a:cxn>
                <a:cxn ang="0">
                  <a:pos x="363" y="673"/>
                </a:cxn>
                <a:cxn ang="0">
                  <a:pos x="526" y="746"/>
                </a:cxn>
                <a:cxn ang="0">
                  <a:pos x="544" y="746"/>
                </a:cxn>
                <a:cxn ang="0">
                  <a:pos x="544" y="773"/>
                </a:cxn>
                <a:cxn ang="0">
                  <a:pos x="499" y="782"/>
                </a:cxn>
                <a:cxn ang="0">
                  <a:pos x="426" y="800"/>
                </a:cxn>
                <a:cxn ang="0">
                  <a:pos x="345" y="873"/>
                </a:cxn>
                <a:cxn ang="0">
                  <a:pos x="326" y="982"/>
                </a:cxn>
                <a:cxn ang="0">
                  <a:pos x="299" y="1410"/>
                </a:cxn>
                <a:cxn ang="0">
                  <a:pos x="145" y="1501"/>
                </a:cxn>
                <a:cxn ang="0">
                  <a:pos x="27" y="1519"/>
                </a:cxn>
                <a:cxn ang="0">
                  <a:pos x="9" y="1510"/>
                </a:cxn>
                <a:cxn ang="0">
                  <a:pos x="9" y="1492"/>
                </a:cxn>
                <a:cxn ang="0">
                  <a:pos x="109" y="1464"/>
                </a:cxn>
                <a:cxn ang="0">
                  <a:pos x="199" y="1401"/>
                </a:cxn>
                <a:cxn ang="0">
                  <a:pos x="227" y="1319"/>
                </a:cxn>
                <a:cxn ang="0">
                  <a:pos x="245" y="873"/>
                </a:cxn>
                <a:cxn ang="0">
                  <a:pos x="408" y="764"/>
                </a:cxn>
                <a:cxn ang="0">
                  <a:pos x="345" y="737"/>
                </a:cxn>
                <a:cxn ang="0">
                  <a:pos x="290" y="700"/>
                </a:cxn>
                <a:cxn ang="0">
                  <a:pos x="245" y="646"/>
                </a:cxn>
                <a:cxn ang="0">
                  <a:pos x="227" y="591"/>
                </a:cxn>
                <a:cxn ang="0">
                  <a:pos x="227" y="236"/>
                </a:cxn>
                <a:cxn ang="0">
                  <a:pos x="227" y="191"/>
                </a:cxn>
                <a:cxn ang="0">
                  <a:pos x="227" y="172"/>
                </a:cxn>
                <a:cxn ang="0">
                  <a:pos x="181" y="100"/>
                </a:cxn>
                <a:cxn ang="0">
                  <a:pos x="36" y="36"/>
                </a:cxn>
                <a:cxn ang="0">
                  <a:pos x="9" y="27"/>
                </a:cxn>
                <a:cxn ang="0">
                  <a:pos x="9" y="9"/>
                </a:cxn>
                <a:cxn ang="0">
                  <a:pos x="27" y="0"/>
                </a:cxn>
              </a:cxnLst>
              <a:rect l="0" t="0" r="r" b="b"/>
              <a:pathLst>
                <a:path w="544" h="1519">
                  <a:moveTo>
                    <a:pt x="36" y="0"/>
                  </a:moveTo>
                  <a:lnTo>
                    <a:pt x="109" y="9"/>
                  </a:lnTo>
                  <a:lnTo>
                    <a:pt x="181" y="27"/>
                  </a:lnTo>
                  <a:lnTo>
                    <a:pt x="254" y="63"/>
                  </a:lnTo>
                  <a:lnTo>
                    <a:pt x="308" y="118"/>
                  </a:lnTo>
                  <a:lnTo>
                    <a:pt x="326" y="172"/>
                  </a:lnTo>
                  <a:lnTo>
                    <a:pt x="326" y="236"/>
                  </a:lnTo>
                  <a:lnTo>
                    <a:pt x="326" y="536"/>
                  </a:lnTo>
                  <a:lnTo>
                    <a:pt x="326" y="564"/>
                  </a:lnTo>
                  <a:lnTo>
                    <a:pt x="326" y="582"/>
                  </a:lnTo>
                  <a:lnTo>
                    <a:pt x="326" y="591"/>
                  </a:lnTo>
                  <a:lnTo>
                    <a:pt x="326" y="600"/>
                  </a:lnTo>
                  <a:lnTo>
                    <a:pt x="336" y="609"/>
                  </a:lnTo>
                  <a:lnTo>
                    <a:pt x="363" y="673"/>
                  </a:lnTo>
                  <a:lnTo>
                    <a:pt x="435" y="727"/>
                  </a:lnTo>
                  <a:lnTo>
                    <a:pt x="526" y="746"/>
                  </a:lnTo>
                  <a:lnTo>
                    <a:pt x="535" y="746"/>
                  </a:lnTo>
                  <a:lnTo>
                    <a:pt x="544" y="746"/>
                  </a:lnTo>
                  <a:lnTo>
                    <a:pt x="544" y="764"/>
                  </a:lnTo>
                  <a:lnTo>
                    <a:pt x="544" y="773"/>
                  </a:lnTo>
                  <a:lnTo>
                    <a:pt x="535" y="773"/>
                  </a:lnTo>
                  <a:lnTo>
                    <a:pt x="499" y="782"/>
                  </a:lnTo>
                  <a:lnTo>
                    <a:pt x="472" y="782"/>
                  </a:lnTo>
                  <a:lnTo>
                    <a:pt x="426" y="800"/>
                  </a:lnTo>
                  <a:lnTo>
                    <a:pt x="390" y="827"/>
                  </a:lnTo>
                  <a:lnTo>
                    <a:pt x="345" y="873"/>
                  </a:lnTo>
                  <a:lnTo>
                    <a:pt x="326" y="928"/>
                  </a:lnTo>
                  <a:lnTo>
                    <a:pt x="326" y="982"/>
                  </a:lnTo>
                  <a:lnTo>
                    <a:pt x="326" y="1328"/>
                  </a:lnTo>
                  <a:lnTo>
                    <a:pt x="299" y="1410"/>
                  </a:lnTo>
                  <a:lnTo>
                    <a:pt x="236" y="1464"/>
                  </a:lnTo>
                  <a:lnTo>
                    <a:pt x="145" y="1501"/>
                  </a:lnTo>
                  <a:lnTo>
                    <a:pt x="36" y="1519"/>
                  </a:lnTo>
                  <a:lnTo>
                    <a:pt x="27" y="1519"/>
                  </a:lnTo>
                  <a:lnTo>
                    <a:pt x="18" y="1519"/>
                  </a:lnTo>
                  <a:lnTo>
                    <a:pt x="9" y="1510"/>
                  </a:lnTo>
                  <a:lnTo>
                    <a:pt x="0" y="1501"/>
                  </a:lnTo>
                  <a:lnTo>
                    <a:pt x="9" y="1492"/>
                  </a:lnTo>
                  <a:lnTo>
                    <a:pt x="27" y="1483"/>
                  </a:lnTo>
                  <a:lnTo>
                    <a:pt x="109" y="1464"/>
                  </a:lnTo>
                  <a:lnTo>
                    <a:pt x="163" y="1437"/>
                  </a:lnTo>
                  <a:lnTo>
                    <a:pt x="199" y="1401"/>
                  </a:lnTo>
                  <a:lnTo>
                    <a:pt x="218" y="1355"/>
                  </a:lnTo>
                  <a:lnTo>
                    <a:pt x="227" y="1319"/>
                  </a:lnTo>
                  <a:lnTo>
                    <a:pt x="227" y="955"/>
                  </a:lnTo>
                  <a:lnTo>
                    <a:pt x="245" y="873"/>
                  </a:lnTo>
                  <a:lnTo>
                    <a:pt x="299" y="809"/>
                  </a:lnTo>
                  <a:lnTo>
                    <a:pt x="408" y="764"/>
                  </a:lnTo>
                  <a:lnTo>
                    <a:pt x="372" y="755"/>
                  </a:lnTo>
                  <a:lnTo>
                    <a:pt x="345" y="737"/>
                  </a:lnTo>
                  <a:lnTo>
                    <a:pt x="308" y="718"/>
                  </a:lnTo>
                  <a:lnTo>
                    <a:pt x="290" y="700"/>
                  </a:lnTo>
                  <a:lnTo>
                    <a:pt x="263" y="673"/>
                  </a:lnTo>
                  <a:lnTo>
                    <a:pt x="245" y="646"/>
                  </a:lnTo>
                  <a:lnTo>
                    <a:pt x="236" y="627"/>
                  </a:lnTo>
                  <a:lnTo>
                    <a:pt x="227" y="591"/>
                  </a:lnTo>
                  <a:lnTo>
                    <a:pt x="227" y="555"/>
                  </a:lnTo>
                  <a:lnTo>
                    <a:pt x="227" y="236"/>
                  </a:lnTo>
                  <a:lnTo>
                    <a:pt x="227" y="209"/>
                  </a:lnTo>
                  <a:lnTo>
                    <a:pt x="227" y="191"/>
                  </a:lnTo>
                  <a:lnTo>
                    <a:pt x="227" y="182"/>
                  </a:lnTo>
                  <a:lnTo>
                    <a:pt x="227" y="172"/>
                  </a:lnTo>
                  <a:lnTo>
                    <a:pt x="227" y="163"/>
                  </a:lnTo>
                  <a:lnTo>
                    <a:pt x="181" y="100"/>
                  </a:lnTo>
                  <a:lnTo>
                    <a:pt x="118" y="54"/>
                  </a:lnTo>
                  <a:lnTo>
                    <a:pt x="36" y="36"/>
                  </a:lnTo>
                  <a:lnTo>
                    <a:pt x="18" y="36"/>
                  </a:lnTo>
                  <a:lnTo>
                    <a:pt x="9" y="27"/>
                  </a:lnTo>
                  <a:lnTo>
                    <a:pt x="0" y="18"/>
                  </a:lnTo>
                  <a:lnTo>
                    <a:pt x="9" y="9"/>
                  </a:lnTo>
                  <a:lnTo>
                    <a:pt x="18" y="9"/>
                  </a:lnTo>
                  <a:lnTo>
                    <a:pt x="27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" name="Freeform 417"/>
            <p:cNvSpPr>
              <a:spLocks/>
            </p:cNvSpPr>
            <p:nvPr/>
          </p:nvSpPr>
          <p:spPr bwMode="auto">
            <a:xfrm>
              <a:off x="3879" y="12899"/>
              <a:ext cx="844" cy="9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45" y="0"/>
                </a:cxn>
                <a:cxn ang="0">
                  <a:pos x="54" y="9"/>
                </a:cxn>
                <a:cxn ang="0">
                  <a:pos x="54" y="27"/>
                </a:cxn>
                <a:cxn ang="0">
                  <a:pos x="54" y="36"/>
                </a:cxn>
                <a:cxn ang="0">
                  <a:pos x="54" y="54"/>
                </a:cxn>
                <a:cxn ang="0">
                  <a:pos x="54" y="600"/>
                </a:cxn>
                <a:cxn ang="0">
                  <a:pos x="63" y="636"/>
                </a:cxn>
                <a:cxn ang="0">
                  <a:pos x="72" y="691"/>
                </a:cxn>
                <a:cxn ang="0">
                  <a:pos x="109" y="755"/>
                </a:cxn>
                <a:cxn ang="0">
                  <a:pos x="181" y="809"/>
                </a:cxn>
                <a:cxn ang="0">
                  <a:pos x="263" y="855"/>
                </a:cxn>
                <a:cxn ang="0">
                  <a:pos x="344" y="873"/>
                </a:cxn>
                <a:cxn ang="0">
                  <a:pos x="417" y="882"/>
                </a:cxn>
                <a:cxn ang="0">
                  <a:pos x="490" y="873"/>
                </a:cxn>
                <a:cxn ang="0">
                  <a:pos x="562" y="855"/>
                </a:cxn>
                <a:cxn ang="0">
                  <a:pos x="644" y="827"/>
                </a:cxn>
                <a:cxn ang="0">
                  <a:pos x="717" y="773"/>
                </a:cxn>
                <a:cxn ang="0">
                  <a:pos x="762" y="700"/>
                </a:cxn>
                <a:cxn ang="0">
                  <a:pos x="780" y="600"/>
                </a:cxn>
                <a:cxn ang="0">
                  <a:pos x="780" y="54"/>
                </a:cxn>
                <a:cxn ang="0">
                  <a:pos x="780" y="36"/>
                </a:cxn>
                <a:cxn ang="0">
                  <a:pos x="780" y="27"/>
                </a:cxn>
                <a:cxn ang="0">
                  <a:pos x="789" y="9"/>
                </a:cxn>
                <a:cxn ang="0">
                  <a:pos x="798" y="0"/>
                </a:cxn>
                <a:cxn ang="0">
                  <a:pos x="807" y="0"/>
                </a:cxn>
                <a:cxn ang="0">
                  <a:pos x="825" y="0"/>
                </a:cxn>
                <a:cxn ang="0">
                  <a:pos x="835" y="9"/>
                </a:cxn>
                <a:cxn ang="0">
                  <a:pos x="835" y="27"/>
                </a:cxn>
                <a:cxn ang="0">
                  <a:pos x="844" y="36"/>
                </a:cxn>
                <a:cxn ang="0">
                  <a:pos x="844" y="54"/>
                </a:cxn>
                <a:cxn ang="0">
                  <a:pos x="844" y="54"/>
                </a:cxn>
                <a:cxn ang="0">
                  <a:pos x="844" y="609"/>
                </a:cxn>
                <a:cxn ang="0">
                  <a:pos x="825" y="709"/>
                </a:cxn>
                <a:cxn ang="0">
                  <a:pos x="771" y="791"/>
                </a:cxn>
                <a:cxn ang="0">
                  <a:pos x="707" y="855"/>
                </a:cxn>
                <a:cxn ang="0">
                  <a:pos x="617" y="900"/>
                </a:cxn>
                <a:cxn ang="0">
                  <a:pos x="517" y="928"/>
                </a:cxn>
                <a:cxn ang="0">
                  <a:pos x="417" y="937"/>
                </a:cxn>
                <a:cxn ang="0">
                  <a:pos x="326" y="928"/>
                </a:cxn>
                <a:cxn ang="0">
                  <a:pos x="227" y="900"/>
                </a:cxn>
                <a:cxn ang="0">
                  <a:pos x="136" y="855"/>
                </a:cxn>
                <a:cxn ang="0">
                  <a:pos x="63" y="791"/>
                </a:cxn>
                <a:cxn ang="0">
                  <a:pos x="18" y="709"/>
                </a:cxn>
                <a:cxn ang="0">
                  <a:pos x="0" y="609"/>
                </a:cxn>
                <a:cxn ang="0">
                  <a:pos x="0" y="54"/>
                </a:cxn>
                <a:cxn ang="0">
                  <a:pos x="0" y="36"/>
                </a:cxn>
                <a:cxn ang="0">
                  <a:pos x="0" y="27"/>
                </a:cxn>
                <a:cxn ang="0">
                  <a:pos x="9" y="9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844" h="937">
                  <a:moveTo>
                    <a:pt x="27" y="0"/>
                  </a:moveTo>
                  <a:lnTo>
                    <a:pt x="45" y="0"/>
                  </a:lnTo>
                  <a:lnTo>
                    <a:pt x="54" y="9"/>
                  </a:lnTo>
                  <a:lnTo>
                    <a:pt x="54" y="27"/>
                  </a:lnTo>
                  <a:lnTo>
                    <a:pt x="54" y="36"/>
                  </a:lnTo>
                  <a:lnTo>
                    <a:pt x="54" y="54"/>
                  </a:lnTo>
                  <a:lnTo>
                    <a:pt x="54" y="600"/>
                  </a:lnTo>
                  <a:lnTo>
                    <a:pt x="63" y="636"/>
                  </a:lnTo>
                  <a:lnTo>
                    <a:pt x="72" y="691"/>
                  </a:lnTo>
                  <a:lnTo>
                    <a:pt x="109" y="755"/>
                  </a:lnTo>
                  <a:lnTo>
                    <a:pt x="181" y="809"/>
                  </a:lnTo>
                  <a:lnTo>
                    <a:pt x="263" y="855"/>
                  </a:lnTo>
                  <a:lnTo>
                    <a:pt x="344" y="873"/>
                  </a:lnTo>
                  <a:lnTo>
                    <a:pt x="417" y="882"/>
                  </a:lnTo>
                  <a:lnTo>
                    <a:pt x="490" y="873"/>
                  </a:lnTo>
                  <a:lnTo>
                    <a:pt x="562" y="855"/>
                  </a:lnTo>
                  <a:lnTo>
                    <a:pt x="644" y="827"/>
                  </a:lnTo>
                  <a:lnTo>
                    <a:pt x="717" y="773"/>
                  </a:lnTo>
                  <a:lnTo>
                    <a:pt x="762" y="700"/>
                  </a:lnTo>
                  <a:lnTo>
                    <a:pt x="780" y="600"/>
                  </a:lnTo>
                  <a:lnTo>
                    <a:pt x="780" y="54"/>
                  </a:lnTo>
                  <a:lnTo>
                    <a:pt x="780" y="36"/>
                  </a:lnTo>
                  <a:lnTo>
                    <a:pt x="780" y="27"/>
                  </a:lnTo>
                  <a:lnTo>
                    <a:pt x="789" y="9"/>
                  </a:lnTo>
                  <a:lnTo>
                    <a:pt x="798" y="0"/>
                  </a:lnTo>
                  <a:lnTo>
                    <a:pt x="807" y="0"/>
                  </a:lnTo>
                  <a:lnTo>
                    <a:pt x="825" y="0"/>
                  </a:lnTo>
                  <a:lnTo>
                    <a:pt x="835" y="9"/>
                  </a:lnTo>
                  <a:lnTo>
                    <a:pt x="835" y="27"/>
                  </a:lnTo>
                  <a:lnTo>
                    <a:pt x="844" y="36"/>
                  </a:lnTo>
                  <a:lnTo>
                    <a:pt x="844" y="54"/>
                  </a:lnTo>
                  <a:lnTo>
                    <a:pt x="844" y="54"/>
                  </a:lnTo>
                  <a:lnTo>
                    <a:pt x="844" y="609"/>
                  </a:lnTo>
                  <a:lnTo>
                    <a:pt x="825" y="709"/>
                  </a:lnTo>
                  <a:lnTo>
                    <a:pt x="771" y="791"/>
                  </a:lnTo>
                  <a:lnTo>
                    <a:pt x="707" y="855"/>
                  </a:lnTo>
                  <a:lnTo>
                    <a:pt x="617" y="900"/>
                  </a:lnTo>
                  <a:lnTo>
                    <a:pt x="517" y="928"/>
                  </a:lnTo>
                  <a:lnTo>
                    <a:pt x="417" y="937"/>
                  </a:lnTo>
                  <a:lnTo>
                    <a:pt x="326" y="928"/>
                  </a:lnTo>
                  <a:lnTo>
                    <a:pt x="227" y="900"/>
                  </a:lnTo>
                  <a:lnTo>
                    <a:pt x="136" y="855"/>
                  </a:lnTo>
                  <a:lnTo>
                    <a:pt x="63" y="791"/>
                  </a:lnTo>
                  <a:lnTo>
                    <a:pt x="18" y="709"/>
                  </a:lnTo>
                  <a:lnTo>
                    <a:pt x="0" y="609"/>
                  </a:lnTo>
                  <a:lnTo>
                    <a:pt x="0" y="54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9" y="9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6" name="Freeform 418"/>
            <p:cNvSpPr>
              <a:spLocks/>
            </p:cNvSpPr>
            <p:nvPr/>
          </p:nvSpPr>
          <p:spPr bwMode="auto">
            <a:xfrm>
              <a:off x="5258" y="12671"/>
              <a:ext cx="535" cy="1510"/>
            </a:xfrm>
            <a:custGeom>
              <a:avLst/>
              <a:gdLst/>
              <a:ahLst/>
              <a:cxnLst>
                <a:cxn ang="0">
                  <a:pos x="517" y="0"/>
                </a:cxn>
                <a:cxn ang="0">
                  <a:pos x="526" y="0"/>
                </a:cxn>
                <a:cxn ang="0">
                  <a:pos x="526" y="27"/>
                </a:cxn>
                <a:cxn ang="0">
                  <a:pos x="436" y="46"/>
                </a:cxn>
                <a:cxn ang="0">
                  <a:pos x="336" y="118"/>
                </a:cxn>
                <a:cxn ang="0">
                  <a:pos x="318" y="200"/>
                </a:cxn>
                <a:cxn ang="0">
                  <a:pos x="300" y="646"/>
                </a:cxn>
                <a:cxn ang="0">
                  <a:pos x="136" y="755"/>
                </a:cxn>
                <a:cxn ang="0">
                  <a:pos x="218" y="783"/>
                </a:cxn>
                <a:cxn ang="0">
                  <a:pos x="281" y="837"/>
                </a:cxn>
                <a:cxn ang="0">
                  <a:pos x="309" y="892"/>
                </a:cxn>
                <a:cxn ang="0">
                  <a:pos x="318" y="955"/>
                </a:cxn>
                <a:cxn ang="0">
                  <a:pos x="318" y="1301"/>
                </a:cxn>
                <a:cxn ang="0">
                  <a:pos x="318" y="1328"/>
                </a:cxn>
                <a:cxn ang="0">
                  <a:pos x="318" y="1347"/>
                </a:cxn>
                <a:cxn ang="0">
                  <a:pos x="417" y="1456"/>
                </a:cxn>
                <a:cxn ang="0">
                  <a:pos x="517" y="1483"/>
                </a:cxn>
                <a:cxn ang="0">
                  <a:pos x="535" y="1492"/>
                </a:cxn>
                <a:cxn ang="0">
                  <a:pos x="526" y="1510"/>
                </a:cxn>
                <a:cxn ang="0">
                  <a:pos x="508" y="1510"/>
                </a:cxn>
                <a:cxn ang="0">
                  <a:pos x="354" y="1483"/>
                </a:cxn>
                <a:cxn ang="0">
                  <a:pos x="236" y="1392"/>
                </a:cxn>
                <a:cxn ang="0">
                  <a:pos x="218" y="1283"/>
                </a:cxn>
                <a:cxn ang="0">
                  <a:pos x="218" y="955"/>
                </a:cxn>
                <a:cxn ang="0">
                  <a:pos x="218" y="919"/>
                </a:cxn>
                <a:cxn ang="0">
                  <a:pos x="209" y="910"/>
                </a:cxn>
                <a:cxn ang="0">
                  <a:pos x="109" y="792"/>
                </a:cxn>
                <a:cxn ang="0">
                  <a:pos x="9" y="764"/>
                </a:cxn>
                <a:cxn ang="0">
                  <a:pos x="0" y="755"/>
                </a:cxn>
                <a:cxn ang="0">
                  <a:pos x="9" y="737"/>
                </a:cxn>
                <a:cxn ang="0">
                  <a:pos x="73" y="728"/>
                </a:cxn>
                <a:cxn ang="0">
                  <a:pos x="154" y="692"/>
                </a:cxn>
                <a:cxn ang="0">
                  <a:pos x="209" y="591"/>
                </a:cxn>
                <a:cxn ang="0">
                  <a:pos x="218" y="191"/>
                </a:cxn>
                <a:cxn ang="0">
                  <a:pos x="300" y="46"/>
                </a:cxn>
                <a:cxn ang="0">
                  <a:pos x="508" y="0"/>
                </a:cxn>
              </a:cxnLst>
              <a:rect l="0" t="0" r="r" b="b"/>
              <a:pathLst>
                <a:path w="535" h="1510">
                  <a:moveTo>
                    <a:pt x="508" y="0"/>
                  </a:moveTo>
                  <a:lnTo>
                    <a:pt x="517" y="0"/>
                  </a:lnTo>
                  <a:lnTo>
                    <a:pt x="526" y="0"/>
                  </a:lnTo>
                  <a:lnTo>
                    <a:pt x="526" y="0"/>
                  </a:lnTo>
                  <a:lnTo>
                    <a:pt x="535" y="9"/>
                  </a:lnTo>
                  <a:lnTo>
                    <a:pt x="526" y="27"/>
                  </a:lnTo>
                  <a:lnTo>
                    <a:pt x="517" y="27"/>
                  </a:lnTo>
                  <a:lnTo>
                    <a:pt x="436" y="46"/>
                  </a:lnTo>
                  <a:lnTo>
                    <a:pt x="372" y="73"/>
                  </a:lnTo>
                  <a:lnTo>
                    <a:pt x="336" y="118"/>
                  </a:lnTo>
                  <a:lnTo>
                    <a:pt x="318" y="155"/>
                  </a:lnTo>
                  <a:lnTo>
                    <a:pt x="318" y="200"/>
                  </a:lnTo>
                  <a:lnTo>
                    <a:pt x="318" y="564"/>
                  </a:lnTo>
                  <a:lnTo>
                    <a:pt x="300" y="646"/>
                  </a:lnTo>
                  <a:lnTo>
                    <a:pt x="236" y="710"/>
                  </a:lnTo>
                  <a:lnTo>
                    <a:pt x="136" y="755"/>
                  </a:lnTo>
                  <a:lnTo>
                    <a:pt x="182" y="764"/>
                  </a:lnTo>
                  <a:lnTo>
                    <a:pt x="218" y="783"/>
                  </a:lnTo>
                  <a:lnTo>
                    <a:pt x="254" y="810"/>
                  </a:lnTo>
                  <a:lnTo>
                    <a:pt x="281" y="837"/>
                  </a:lnTo>
                  <a:lnTo>
                    <a:pt x="300" y="864"/>
                  </a:lnTo>
                  <a:lnTo>
                    <a:pt x="309" y="892"/>
                  </a:lnTo>
                  <a:lnTo>
                    <a:pt x="309" y="919"/>
                  </a:lnTo>
                  <a:lnTo>
                    <a:pt x="318" y="955"/>
                  </a:lnTo>
                  <a:lnTo>
                    <a:pt x="318" y="1274"/>
                  </a:lnTo>
                  <a:lnTo>
                    <a:pt x="318" y="1301"/>
                  </a:lnTo>
                  <a:lnTo>
                    <a:pt x="318" y="1319"/>
                  </a:lnTo>
                  <a:lnTo>
                    <a:pt x="318" y="1328"/>
                  </a:lnTo>
                  <a:lnTo>
                    <a:pt x="318" y="1337"/>
                  </a:lnTo>
                  <a:lnTo>
                    <a:pt x="318" y="1347"/>
                  </a:lnTo>
                  <a:lnTo>
                    <a:pt x="354" y="1410"/>
                  </a:lnTo>
                  <a:lnTo>
                    <a:pt x="417" y="1456"/>
                  </a:lnTo>
                  <a:lnTo>
                    <a:pt x="508" y="1474"/>
                  </a:lnTo>
                  <a:lnTo>
                    <a:pt x="517" y="1483"/>
                  </a:lnTo>
                  <a:lnTo>
                    <a:pt x="526" y="1483"/>
                  </a:lnTo>
                  <a:lnTo>
                    <a:pt x="535" y="1492"/>
                  </a:lnTo>
                  <a:lnTo>
                    <a:pt x="526" y="1501"/>
                  </a:lnTo>
                  <a:lnTo>
                    <a:pt x="526" y="1510"/>
                  </a:lnTo>
                  <a:lnTo>
                    <a:pt x="517" y="1510"/>
                  </a:lnTo>
                  <a:lnTo>
                    <a:pt x="508" y="1510"/>
                  </a:lnTo>
                  <a:lnTo>
                    <a:pt x="436" y="1501"/>
                  </a:lnTo>
                  <a:lnTo>
                    <a:pt x="354" y="1483"/>
                  </a:lnTo>
                  <a:lnTo>
                    <a:pt x="281" y="1447"/>
                  </a:lnTo>
                  <a:lnTo>
                    <a:pt x="236" y="1392"/>
                  </a:lnTo>
                  <a:lnTo>
                    <a:pt x="218" y="1337"/>
                  </a:lnTo>
                  <a:lnTo>
                    <a:pt x="218" y="1283"/>
                  </a:lnTo>
                  <a:lnTo>
                    <a:pt x="218" y="983"/>
                  </a:lnTo>
                  <a:lnTo>
                    <a:pt x="218" y="955"/>
                  </a:lnTo>
                  <a:lnTo>
                    <a:pt x="218" y="937"/>
                  </a:lnTo>
                  <a:lnTo>
                    <a:pt x="218" y="919"/>
                  </a:lnTo>
                  <a:lnTo>
                    <a:pt x="209" y="919"/>
                  </a:lnTo>
                  <a:lnTo>
                    <a:pt x="209" y="910"/>
                  </a:lnTo>
                  <a:lnTo>
                    <a:pt x="172" y="837"/>
                  </a:lnTo>
                  <a:lnTo>
                    <a:pt x="109" y="792"/>
                  </a:lnTo>
                  <a:lnTo>
                    <a:pt x="18" y="773"/>
                  </a:lnTo>
                  <a:lnTo>
                    <a:pt x="9" y="764"/>
                  </a:lnTo>
                  <a:lnTo>
                    <a:pt x="0" y="764"/>
                  </a:lnTo>
                  <a:lnTo>
                    <a:pt x="0" y="755"/>
                  </a:lnTo>
                  <a:lnTo>
                    <a:pt x="0" y="746"/>
                  </a:lnTo>
                  <a:lnTo>
                    <a:pt x="9" y="737"/>
                  </a:lnTo>
                  <a:lnTo>
                    <a:pt x="36" y="737"/>
                  </a:lnTo>
                  <a:lnTo>
                    <a:pt x="73" y="728"/>
                  </a:lnTo>
                  <a:lnTo>
                    <a:pt x="109" y="719"/>
                  </a:lnTo>
                  <a:lnTo>
                    <a:pt x="154" y="692"/>
                  </a:lnTo>
                  <a:lnTo>
                    <a:pt x="200" y="637"/>
                  </a:lnTo>
                  <a:lnTo>
                    <a:pt x="209" y="591"/>
                  </a:lnTo>
                  <a:lnTo>
                    <a:pt x="218" y="528"/>
                  </a:lnTo>
                  <a:lnTo>
                    <a:pt x="218" y="191"/>
                  </a:lnTo>
                  <a:lnTo>
                    <a:pt x="236" y="109"/>
                  </a:lnTo>
                  <a:lnTo>
                    <a:pt x="300" y="46"/>
                  </a:lnTo>
                  <a:lnTo>
                    <a:pt x="390" y="9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7" name="Freeform 419"/>
            <p:cNvSpPr>
              <a:spLocks/>
            </p:cNvSpPr>
            <p:nvPr/>
          </p:nvSpPr>
          <p:spPr bwMode="auto">
            <a:xfrm>
              <a:off x="6020" y="12671"/>
              <a:ext cx="536" cy="1510"/>
            </a:xfrm>
            <a:custGeom>
              <a:avLst/>
              <a:gdLst/>
              <a:ahLst/>
              <a:cxnLst>
                <a:cxn ang="0">
                  <a:pos x="518" y="0"/>
                </a:cxn>
                <a:cxn ang="0">
                  <a:pos x="536" y="0"/>
                </a:cxn>
                <a:cxn ang="0">
                  <a:pos x="536" y="27"/>
                </a:cxn>
                <a:cxn ang="0">
                  <a:pos x="436" y="46"/>
                </a:cxn>
                <a:cxn ang="0">
                  <a:pos x="345" y="118"/>
                </a:cxn>
                <a:cxn ang="0">
                  <a:pos x="318" y="200"/>
                </a:cxn>
                <a:cxn ang="0">
                  <a:pos x="300" y="646"/>
                </a:cxn>
                <a:cxn ang="0">
                  <a:pos x="136" y="755"/>
                </a:cxn>
                <a:cxn ang="0">
                  <a:pos x="218" y="783"/>
                </a:cxn>
                <a:cxn ang="0">
                  <a:pos x="282" y="837"/>
                </a:cxn>
                <a:cxn ang="0">
                  <a:pos x="309" y="892"/>
                </a:cxn>
                <a:cxn ang="0">
                  <a:pos x="318" y="955"/>
                </a:cxn>
                <a:cxn ang="0">
                  <a:pos x="318" y="1301"/>
                </a:cxn>
                <a:cxn ang="0">
                  <a:pos x="318" y="1328"/>
                </a:cxn>
                <a:cxn ang="0">
                  <a:pos x="327" y="1347"/>
                </a:cxn>
                <a:cxn ang="0">
                  <a:pos x="427" y="1456"/>
                </a:cxn>
                <a:cxn ang="0">
                  <a:pos x="527" y="1483"/>
                </a:cxn>
                <a:cxn ang="0">
                  <a:pos x="536" y="1492"/>
                </a:cxn>
                <a:cxn ang="0">
                  <a:pos x="527" y="1510"/>
                </a:cxn>
                <a:cxn ang="0">
                  <a:pos x="509" y="1510"/>
                </a:cxn>
                <a:cxn ang="0">
                  <a:pos x="363" y="1483"/>
                </a:cxn>
                <a:cxn ang="0">
                  <a:pos x="236" y="1392"/>
                </a:cxn>
                <a:cxn ang="0">
                  <a:pos x="218" y="1283"/>
                </a:cxn>
                <a:cxn ang="0">
                  <a:pos x="218" y="955"/>
                </a:cxn>
                <a:cxn ang="0">
                  <a:pos x="218" y="919"/>
                </a:cxn>
                <a:cxn ang="0">
                  <a:pos x="218" y="910"/>
                </a:cxn>
                <a:cxn ang="0">
                  <a:pos x="109" y="792"/>
                </a:cxn>
                <a:cxn ang="0">
                  <a:pos x="9" y="764"/>
                </a:cxn>
                <a:cxn ang="0">
                  <a:pos x="0" y="755"/>
                </a:cxn>
                <a:cxn ang="0">
                  <a:pos x="18" y="737"/>
                </a:cxn>
                <a:cxn ang="0">
                  <a:pos x="82" y="728"/>
                </a:cxn>
                <a:cxn ang="0">
                  <a:pos x="155" y="692"/>
                </a:cxn>
                <a:cxn ang="0">
                  <a:pos x="218" y="591"/>
                </a:cxn>
                <a:cxn ang="0">
                  <a:pos x="218" y="191"/>
                </a:cxn>
                <a:cxn ang="0">
                  <a:pos x="309" y="46"/>
                </a:cxn>
                <a:cxn ang="0">
                  <a:pos x="509" y="0"/>
                </a:cxn>
              </a:cxnLst>
              <a:rect l="0" t="0" r="r" b="b"/>
              <a:pathLst>
                <a:path w="536" h="1510">
                  <a:moveTo>
                    <a:pt x="509" y="0"/>
                  </a:moveTo>
                  <a:lnTo>
                    <a:pt x="518" y="0"/>
                  </a:lnTo>
                  <a:lnTo>
                    <a:pt x="527" y="0"/>
                  </a:lnTo>
                  <a:lnTo>
                    <a:pt x="536" y="0"/>
                  </a:lnTo>
                  <a:lnTo>
                    <a:pt x="536" y="9"/>
                  </a:lnTo>
                  <a:lnTo>
                    <a:pt x="536" y="27"/>
                  </a:lnTo>
                  <a:lnTo>
                    <a:pt x="527" y="27"/>
                  </a:lnTo>
                  <a:lnTo>
                    <a:pt x="436" y="46"/>
                  </a:lnTo>
                  <a:lnTo>
                    <a:pt x="381" y="73"/>
                  </a:lnTo>
                  <a:lnTo>
                    <a:pt x="345" y="118"/>
                  </a:lnTo>
                  <a:lnTo>
                    <a:pt x="327" y="155"/>
                  </a:lnTo>
                  <a:lnTo>
                    <a:pt x="318" y="200"/>
                  </a:lnTo>
                  <a:lnTo>
                    <a:pt x="318" y="564"/>
                  </a:lnTo>
                  <a:lnTo>
                    <a:pt x="300" y="646"/>
                  </a:lnTo>
                  <a:lnTo>
                    <a:pt x="245" y="710"/>
                  </a:lnTo>
                  <a:lnTo>
                    <a:pt x="136" y="755"/>
                  </a:lnTo>
                  <a:lnTo>
                    <a:pt x="182" y="764"/>
                  </a:lnTo>
                  <a:lnTo>
                    <a:pt x="218" y="783"/>
                  </a:lnTo>
                  <a:lnTo>
                    <a:pt x="254" y="810"/>
                  </a:lnTo>
                  <a:lnTo>
                    <a:pt x="282" y="837"/>
                  </a:lnTo>
                  <a:lnTo>
                    <a:pt x="300" y="864"/>
                  </a:lnTo>
                  <a:lnTo>
                    <a:pt x="309" y="892"/>
                  </a:lnTo>
                  <a:lnTo>
                    <a:pt x="318" y="919"/>
                  </a:lnTo>
                  <a:lnTo>
                    <a:pt x="318" y="955"/>
                  </a:lnTo>
                  <a:lnTo>
                    <a:pt x="318" y="1274"/>
                  </a:lnTo>
                  <a:lnTo>
                    <a:pt x="318" y="1301"/>
                  </a:lnTo>
                  <a:lnTo>
                    <a:pt x="318" y="1319"/>
                  </a:lnTo>
                  <a:lnTo>
                    <a:pt x="318" y="1328"/>
                  </a:lnTo>
                  <a:lnTo>
                    <a:pt x="318" y="1337"/>
                  </a:lnTo>
                  <a:lnTo>
                    <a:pt x="327" y="1347"/>
                  </a:lnTo>
                  <a:lnTo>
                    <a:pt x="363" y="1410"/>
                  </a:lnTo>
                  <a:lnTo>
                    <a:pt x="427" y="1456"/>
                  </a:lnTo>
                  <a:lnTo>
                    <a:pt x="509" y="1474"/>
                  </a:lnTo>
                  <a:lnTo>
                    <a:pt x="527" y="1483"/>
                  </a:lnTo>
                  <a:lnTo>
                    <a:pt x="536" y="1483"/>
                  </a:lnTo>
                  <a:lnTo>
                    <a:pt x="536" y="1492"/>
                  </a:lnTo>
                  <a:lnTo>
                    <a:pt x="536" y="1501"/>
                  </a:lnTo>
                  <a:lnTo>
                    <a:pt x="527" y="1510"/>
                  </a:lnTo>
                  <a:lnTo>
                    <a:pt x="518" y="1510"/>
                  </a:lnTo>
                  <a:lnTo>
                    <a:pt x="509" y="1510"/>
                  </a:lnTo>
                  <a:lnTo>
                    <a:pt x="436" y="1501"/>
                  </a:lnTo>
                  <a:lnTo>
                    <a:pt x="363" y="1483"/>
                  </a:lnTo>
                  <a:lnTo>
                    <a:pt x="291" y="1447"/>
                  </a:lnTo>
                  <a:lnTo>
                    <a:pt x="236" y="1392"/>
                  </a:lnTo>
                  <a:lnTo>
                    <a:pt x="218" y="1337"/>
                  </a:lnTo>
                  <a:lnTo>
                    <a:pt x="218" y="1283"/>
                  </a:lnTo>
                  <a:lnTo>
                    <a:pt x="218" y="983"/>
                  </a:lnTo>
                  <a:lnTo>
                    <a:pt x="218" y="955"/>
                  </a:lnTo>
                  <a:lnTo>
                    <a:pt x="218" y="937"/>
                  </a:lnTo>
                  <a:lnTo>
                    <a:pt x="218" y="919"/>
                  </a:lnTo>
                  <a:lnTo>
                    <a:pt x="218" y="919"/>
                  </a:lnTo>
                  <a:lnTo>
                    <a:pt x="218" y="910"/>
                  </a:lnTo>
                  <a:lnTo>
                    <a:pt x="182" y="837"/>
                  </a:lnTo>
                  <a:lnTo>
                    <a:pt x="109" y="792"/>
                  </a:lnTo>
                  <a:lnTo>
                    <a:pt x="28" y="773"/>
                  </a:lnTo>
                  <a:lnTo>
                    <a:pt x="9" y="764"/>
                  </a:lnTo>
                  <a:lnTo>
                    <a:pt x="0" y="764"/>
                  </a:lnTo>
                  <a:lnTo>
                    <a:pt x="0" y="755"/>
                  </a:lnTo>
                  <a:lnTo>
                    <a:pt x="0" y="746"/>
                  </a:lnTo>
                  <a:lnTo>
                    <a:pt x="18" y="737"/>
                  </a:lnTo>
                  <a:lnTo>
                    <a:pt x="46" y="737"/>
                  </a:lnTo>
                  <a:lnTo>
                    <a:pt x="82" y="728"/>
                  </a:lnTo>
                  <a:lnTo>
                    <a:pt x="118" y="719"/>
                  </a:lnTo>
                  <a:lnTo>
                    <a:pt x="155" y="692"/>
                  </a:lnTo>
                  <a:lnTo>
                    <a:pt x="200" y="637"/>
                  </a:lnTo>
                  <a:lnTo>
                    <a:pt x="218" y="591"/>
                  </a:lnTo>
                  <a:lnTo>
                    <a:pt x="218" y="528"/>
                  </a:lnTo>
                  <a:lnTo>
                    <a:pt x="218" y="191"/>
                  </a:lnTo>
                  <a:lnTo>
                    <a:pt x="245" y="109"/>
                  </a:lnTo>
                  <a:lnTo>
                    <a:pt x="309" y="46"/>
                  </a:lnTo>
                  <a:lnTo>
                    <a:pt x="400" y="9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8" name="Freeform 420"/>
            <p:cNvSpPr>
              <a:spLocks noEditPoints="1"/>
            </p:cNvSpPr>
            <p:nvPr/>
          </p:nvSpPr>
          <p:spPr bwMode="auto">
            <a:xfrm>
              <a:off x="6737" y="13153"/>
              <a:ext cx="799" cy="664"/>
            </a:xfrm>
            <a:custGeom>
              <a:avLst/>
              <a:gdLst/>
              <a:ahLst/>
              <a:cxnLst>
                <a:cxn ang="0">
                  <a:pos x="363" y="82"/>
                </a:cxn>
                <a:cxn ang="0">
                  <a:pos x="327" y="91"/>
                </a:cxn>
                <a:cxn ang="0">
                  <a:pos x="273" y="109"/>
                </a:cxn>
                <a:cxn ang="0">
                  <a:pos x="218" y="146"/>
                </a:cxn>
                <a:cxn ang="0">
                  <a:pos x="164" y="210"/>
                </a:cxn>
                <a:cxn ang="0">
                  <a:pos x="118" y="310"/>
                </a:cxn>
                <a:cxn ang="0">
                  <a:pos x="100" y="401"/>
                </a:cxn>
                <a:cxn ang="0">
                  <a:pos x="91" y="473"/>
                </a:cxn>
                <a:cxn ang="0">
                  <a:pos x="100" y="537"/>
                </a:cxn>
                <a:cxn ang="0">
                  <a:pos x="127" y="592"/>
                </a:cxn>
                <a:cxn ang="0">
                  <a:pos x="173" y="619"/>
                </a:cxn>
                <a:cxn ang="0">
                  <a:pos x="227" y="637"/>
                </a:cxn>
                <a:cxn ang="0">
                  <a:pos x="227" y="637"/>
                </a:cxn>
                <a:cxn ang="0">
                  <a:pos x="291" y="619"/>
                </a:cxn>
                <a:cxn ang="0">
                  <a:pos x="363" y="573"/>
                </a:cxn>
                <a:cxn ang="0">
                  <a:pos x="427" y="501"/>
                </a:cxn>
                <a:cxn ang="0">
                  <a:pos x="472" y="419"/>
                </a:cxn>
                <a:cxn ang="0">
                  <a:pos x="499" y="319"/>
                </a:cxn>
                <a:cxn ang="0">
                  <a:pos x="508" y="237"/>
                </a:cxn>
                <a:cxn ang="0">
                  <a:pos x="508" y="200"/>
                </a:cxn>
                <a:cxn ang="0">
                  <a:pos x="499" y="164"/>
                </a:cxn>
                <a:cxn ang="0">
                  <a:pos x="472" y="128"/>
                </a:cxn>
                <a:cxn ang="0">
                  <a:pos x="427" y="100"/>
                </a:cxn>
                <a:cxn ang="0">
                  <a:pos x="363" y="82"/>
                </a:cxn>
                <a:cxn ang="0">
                  <a:pos x="391" y="0"/>
                </a:cxn>
                <a:cxn ang="0">
                  <a:pos x="735" y="0"/>
                </a:cxn>
                <a:cxn ang="0">
                  <a:pos x="754" y="0"/>
                </a:cxn>
                <a:cxn ang="0">
                  <a:pos x="772" y="0"/>
                </a:cxn>
                <a:cxn ang="0">
                  <a:pos x="781" y="9"/>
                </a:cxn>
                <a:cxn ang="0">
                  <a:pos x="790" y="18"/>
                </a:cxn>
                <a:cxn ang="0">
                  <a:pos x="799" y="37"/>
                </a:cxn>
                <a:cxn ang="0">
                  <a:pos x="790" y="55"/>
                </a:cxn>
                <a:cxn ang="0">
                  <a:pos x="781" y="73"/>
                </a:cxn>
                <a:cxn ang="0">
                  <a:pos x="772" y="82"/>
                </a:cxn>
                <a:cxn ang="0">
                  <a:pos x="754" y="82"/>
                </a:cxn>
                <a:cxn ang="0">
                  <a:pos x="735" y="82"/>
                </a:cxn>
                <a:cxn ang="0">
                  <a:pos x="726" y="82"/>
                </a:cxn>
                <a:cxn ang="0">
                  <a:pos x="554" y="82"/>
                </a:cxn>
                <a:cxn ang="0">
                  <a:pos x="590" y="155"/>
                </a:cxn>
                <a:cxn ang="0">
                  <a:pos x="599" y="210"/>
                </a:cxn>
                <a:cxn ang="0">
                  <a:pos x="608" y="246"/>
                </a:cxn>
                <a:cxn ang="0">
                  <a:pos x="581" y="382"/>
                </a:cxn>
                <a:cxn ang="0">
                  <a:pos x="527" y="501"/>
                </a:cxn>
                <a:cxn ang="0">
                  <a:pos x="436" y="592"/>
                </a:cxn>
                <a:cxn ang="0">
                  <a:pos x="336" y="646"/>
                </a:cxn>
                <a:cxn ang="0">
                  <a:pos x="227" y="664"/>
                </a:cxn>
                <a:cxn ang="0">
                  <a:pos x="127" y="646"/>
                </a:cxn>
                <a:cxn ang="0">
                  <a:pos x="55" y="601"/>
                </a:cxn>
                <a:cxn ang="0">
                  <a:pos x="9" y="519"/>
                </a:cxn>
                <a:cxn ang="0">
                  <a:pos x="0" y="428"/>
                </a:cxn>
                <a:cxn ang="0">
                  <a:pos x="9" y="337"/>
                </a:cxn>
                <a:cxn ang="0">
                  <a:pos x="46" y="237"/>
                </a:cxn>
                <a:cxn ang="0">
                  <a:pos x="109" y="146"/>
                </a:cxn>
                <a:cxn ang="0">
                  <a:pos x="191" y="73"/>
                </a:cxn>
                <a:cxn ang="0">
                  <a:pos x="282" y="18"/>
                </a:cxn>
                <a:cxn ang="0">
                  <a:pos x="391" y="0"/>
                </a:cxn>
              </a:cxnLst>
              <a:rect l="0" t="0" r="r" b="b"/>
              <a:pathLst>
                <a:path w="799" h="664">
                  <a:moveTo>
                    <a:pt x="363" y="82"/>
                  </a:moveTo>
                  <a:lnTo>
                    <a:pt x="327" y="91"/>
                  </a:lnTo>
                  <a:lnTo>
                    <a:pt x="273" y="109"/>
                  </a:lnTo>
                  <a:lnTo>
                    <a:pt x="218" y="146"/>
                  </a:lnTo>
                  <a:lnTo>
                    <a:pt x="164" y="210"/>
                  </a:lnTo>
                  <a:lnTo>
                    <a:pt x="118" y="310"/>
                  </a:lnTo>
                  <a:lnTo>
                    <a:pt x="100" y="401"/>
                  </a:lnTo>
                  <a:lnTo>
                    <a:pt x="91" y="473"/>
                  </a:lnTo>
                  <a:lnTo>
                    <a:pt x="100" y="537"/>
                  </a:lnTo>
                  <a:lnTo>
                    <a:pt x="127" y="592"/>
                  </a:lnTo>
                  <a:lnTo>
                    <a:pt x="173" y="619"/>
                  </a:lnTo>
                  <a:lnTo>
                    <a:pt x="227" y="637"/>
                  </a:lnTo>
                  <a:lnTo>
                    <a:pt x="227" y="637"/>
                  </a:lnTo>
                  <a:lnTo>
                    <a:pt x="291" y="619"/>
                  </a:lnTo>
                  <a:lnTo>
                    <a:pt x="363" y="573"/>
                  </a:lnTo>
                  <a:lnTo>
                    <a:pt x="427" y="501"/>
                  </a:lnTo>
                  <a:lnTo>
                    <a:pt x="472" y="419"/>
                  </a:lnTo>
                  <a:lnTo>
                    <a:pt x="499" y="319"/>
                  </a:lnTo>
                  <a:lnTo>
                    <a:pt x="508" y="237"/>
                  </a:lnTo>
                  <a:lnTo>
                    <a:pt x="508" y="200"/>
                  </a:lnTo>
                  <a:lnTo>
                    <a:pt x="499" y="164"/>
                  </a:lnTo>
                  <a:lnTo>
                    <a:pt x="472" y="128"/>
                  </a:lnTo>
                  <a:lnTo>
                    <a:pt x="427" y="100"/>
                  </a:lnTo>
                  <a:lnTo>
                    <a:pt x="363" y="82"/>
                  </a:lnTo>
                  <a:close/>
                  <a:moveTo>
                    <a:pt x="391" y="0"/>
                  </a:moveTo>
                  <a:lnTo>
                    <a:pt x="735" y="0"/>
                  </a:lnTo>
                  <a:lnTo>
                    <a:pt x="754" y="0"/>
                  </a:lnTo>
                  <a:lnTo>
                    <a:pt x="772" y="0"/>
                  </a:lnTo>
                  <a:lnTo>
                    <a:pt x="781" y="9"/>
                  </a:lnTo>
                  <a:lnTo>
                    <a:pt x="790" y="18"/>
                  </a:lnTo>
                  <a:lnTo>
                    <a:pt x="799" y="37"/>
                  </a:lnTo>
                  <a:lnTo>
                    <a:pt x="790" y="55"/>
                  </a:lnTo>
                  <a:lnTo>
                    <a:pt x="781" y="73"/>
                  </a:lnTo>
                  <a:lnTo>
                    <a:pt x="772" y="82"/>
                  </a:lnTo>
                  <a:lnTo>
                    <a:pt x="754" y="82"/>
                  </a:lnTo>
                  <a:lnTo>
                    <a:pt x="735" y="82"/>
                  </a:lnTo>
                  <a:lnTo>
                    <a:pt x="726" y="82"/>
                  </a:lnTo>
                  <a:lnTo>
                    <a:pt x="554" y="82"/>
                  </a:lnTo>
                  <a:lnTo>
                    <a:pt x="590" y="155"/>
                  </a:lnTo>
                  <a:lnTo>
                    <a:pt x="599" y="210"/>
                  </a:lnTo>
                  <a:lnTo>
                    <a:pt x="608" y="246"/>
                  </a:lnTo>
                  <a:lnTo>
                    <a:pt x="581" y="382"/>
                  </a:lnTo>
                  <a:lnTo>
                    <a:pt x="527" y="501"/>
                  </a:lnTo>
                  <a:lnTo>
                    <a:pt x="436" y="592"/>
                  </a:lnTo>
                  <a:lnTo>
                    <a:pt x="336" y="646"/>
                  </a:lnTo>
                  <a:lnTo>
                    <a:pt x="227" y="664"/>
                  </a:lnTo>
                  <a:lnTo>
                    <a:pt x="127" y="646"/>
                  </a:lnTo>
                  <a:lnTo>
                    <a:pt x="55" y="601"/>
                  </a:lnTo>
                  <a:lnTo>
                    <a:pt x="9" y="519"/>
                  </a:lnTo>
                  <a:lnTo>
                    <a:pt x="0" y="428"/>
                  </a:lnTo>
                  <a:lnTo>
                    <a:pt x="9" y="337"/>
                  </a:lnTo>
                  <a:lnTo>
                    <a:pt x="46" y="237"/>
                  </a:lnTo>
                  <a:lnTo>
                    <a:pt x="109" y="146"/>
                  </a:lnTo>
                  <a:lnTo>
                    <a:pt x="191" y="73"/>
                  </a:lnTo>
                  <a:lnTo>
                    <a:pt x="282" y="18"/>
                  </a:lnTo>
                  <a:lnTo>
                    <a:pt x="39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9" name="Freeform 421"/>
            <p:cNvSpPr>
              <a:spLocks/>
            </p:cNvSpPr>
            <p:nvPr/>
          </p:nvSpPr>
          <p:spPr bwMode="auto">
            <a:xfrm>
              <a:off x="7627" y="13645"/>
              <a:ext cx="172" cy="454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127" y="18"/>
                </a:cxn>
                <a:cxn ang="0">
                  <a:pos x="163" y="72"/>
                </a:cxn>
                <a:cxn ang="0">
                  <a:pos x="172" y="154"/>
                </a:cxn>
                <a:cxn ang="0">
                  <a:pos x="172" y="154"/>
                </a:cxn>
                <a:cxn ang="0">
                  <a:pos x="163" y="254"/>
                </a:cxn>
                <a:cxn ang="0">
                  <a:pos x="136" y="336"/>
                </a:cxn>
                <a:cxn ang="0">
                  <a:pos x="90" y="400"/>
                </a:cxn>
                <a:cxn ang="0">
                  <a:pos x="63" y="436"/>
                </a:cxn>
                <a:cxn ang="0">
                  <a:pos x="36" y="454"/>
                </a:cxn>
                <a:cxn ang="0">
                  <a:pos x="27" y="445"/>
                </a:cxn>
                <a:cxn ang="0">
                  <a:pos x="27" y="436"/>
                </a:cxn>
                <a:cxn ang="0">
                  <a:pos x="27" y="427"/>
                </a:cxn>
                <a:cxn ang="0">
                  <a:pos x="27" y="427"/>
                </a:cxn>
                <a:cxn ang="0">
                  <a:pos x="27" y="418"/>
                </a:cxn>
                <a:cxn ang="0">
                  <a:pos x="45" y="409"/>
                </a:cxn>
                <a:cxn ang="0">
                  <a:pos x="90" y="345"/>
                </a:cxn>
                <a:cxn ang="0">
                  <a:pos x="127" y="263"/>
                </a:cxn>
                <a:cxn ang="0">
                  <a:pos x="145" y="154"/>
                </a:cxn>
                <a:cxn ang="0">
                  <a:pos x="145" y="145"/>
                </a:cxn>
                <a:cxn ang="0">
                  <a:pos x="145" y="136"/>
                </a:cxn>
                <a:cxn ang="0">
                  <a:pos x="145" y="136"/>
                </a:cxn>
                <a:cxn ang="0">
                  <a:pos x="136" y="136"/>
                </a:cxn>
                <a:cxn ang="0">
                  <a:pos x="136" y="136"/>
                </a:cxn>
                <a:cxn ang="0">
                  <a:pos x="109" y="154"/>
                </a:cxn>
                <a:cxn ang="0">
                  <a:pos x="81" y="154"/>
                </a:cxn>
                <a:cxn ang="0">
                  <a:pos x="54" y="154"/>
                </a:cxn>
                <a:cxn ang="0">
                  <a:pos x="27" y="145"/>
                </a:cxn>
                <a:cxn ang="0">
                  <a:pos x="18" y="127"/>
                </a:cxn>
                <a:cxn ang="0">
                  <a:pos x="0" y="100"/>
                </a:cxn>
                <a:cxn ang="0">
                  <a:pos x="0" y="81"/>
                </a:cxn>
                <a:cxn ang="0">
                  <a:pos x="0" y="54"/>
                </a:cxn>
                <a:cxn ang="0">
                  <a:pos x="18" y="36"/>
                </a:cxn>
                <a:cxn ang="0">
                  <a:pos x="27" y="18"/>
                </a:cxn>
                <a:cxn ang="0">
                  <a:pos x="54" y="0"/>
                </a:cxn>
                <a:cxn ang="0">
                  <a:pos x="81" y="0"/>
                </a:cxn>
              </a:cxnLst>
              <a:rect l="0" t="0" r="r" b="b"/>
              <a:pathLst>
                <a:path w="172" h="454">
                  <a:moveTo>
                    <a:pt x="81" y="0"/>
                  </a:moveTo>
                  <a:lnTo>
                    <a:pt x="127" y="18"/>
                  </a:lnTo>
                  <a:lnTo>
                    <a:pt x="163" y="72"/>
                  </a:lnTo>
                  <a:lnTo>
                    <a:pt x="172" y="154"/>
                  </a:lnTo>
                  <a:lnTo>
                    <a:pt x="172" y="154"/>
                  </a:lnTo>
                  <a:lnTo>
                    <a:pt x="163" y="254"/>
                  </a:lnTo>
                  <a:lnTo>
                    <a:pt x="136" y="336"/>
                  </a:lnTo>
                  <a:lnTo>
                    <a:pt x="90" y="400"/>
                  </a:lnTo>
                  <a:lnTo>
                    <a:pt x="63" y="436"/>
                  </a:lnTo>
                  <a:lnTo>
                    <a:pt x="36" y="454"/>
                  </a:lnTo>
                  <a:lnTo>
                    <a:pt x="27" y="445"/>
                  </a:lnTo>
                  <a:lnTo>
                    <a:pt x="27" y="436"/>
                  </a:lnTo>
                  <a:lnTo>
                    <a:pt x="27" y="427"/>
                  </a:lnTo>
                  <a:lnTo>
                    <a:pt x="27" y="427"/>
                  </a:lnTo>
                  <a:lnTo>
                    <a:pt x="27" y="418"/>
                  </a:lnTo>
                  <a:lnTo>
                    <a:pt x="45" y="409"/>
                  </a:lnTo>
                  <a:lnTo>
                    <a:pt x="90" y="345"/>
                  </a:lnTo>
                  <a:lnTo>
                    <a:pt x="127" y="263"/>
                  </a:lnTo>
                  <a:lnTo>
                    <a:pt x="145" y="154"/>
                  </a:lnTo>
                  <a:lnTo>
                    <a:pt x="145" y="145"/>
                  </a:lnTo>
                  <a:lnTo>
                    <a:pt x="145" y="136"/>
                  </a:lnTo>
                  <a:lnTo>
                    <a:pt x="145" y="136"/>
                  </a:lnTo>
                  <a:lnTo>
                    <a:pt x="136" y="136"/>
                  </a:lnTo>
                  <a:lnTo>
                    <a:pt x="136" y="136"/>
                  </a:lnTo>
                  <a:lnTo>
                    <a:pt x="109" y="154"/>
                  </a:lnTo>
                  <a:lnTo>
                    <a:pt x="81" y="154"/>
                  </a:lnTo>
                  <a:lnTo>
                    <a:pt x="54" y="154"/>
                  </a:lnTo>
                  <a:lnTo>
                    <a:pt x="27" y="145"/>
                  </a:lnTo>
                  <a:lnTo>
                    <a:pt x="18" y="127"/>
                  </a:lnTo>
                  <a:lnTo>
                    <a:pt x="0" y="100"/>
                  </a:lnTo>
                  <a:lnTo>
                    <a:pt x="0" y="81"/>
                  </a:lnTo>
                  <a:lnTo>
                    <a:pt x="0" y="54"/>
                  </a:lnTo>
                  <a:lnTo>
                    <a:pt x="18" y="36"/>
                  </a:lnTo>
                  <a:lnTo>
                    <a:pt x="27" y="18"/>
                  </a:lnTo>
                  <a:lnTo>
                    <a:pt x="54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0" name="Freeform 422"/>
            <p:cNvSpPr>
              <a:spLocks/>
            </p:cNvSpPr>
            <p:nvPr/>
          </p:nvSpPr>
          <p:spPr bwMode="auto">
            <a:xfrm>
              <a:off x="8207" y="13153"/>
              <a:ext cx="736" cy="674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681" y="0"/>
                </a:cxn>
                <a:cxn ang="0">
                  <a:pos x="690" y="0"/>
                </a:cxn>
                <a:cxn ang="0">
                  <a:pos x="708" y="0"/>
                </a:cxn>
                <a:cxn ang="0">
                  <a:pos x="726" y="9"/>
                </a:cxn>
                <a:cxn ang="0">
                  <a:pos x="736" y="18"/>
                </a:cxn>
                <a:cxn ang="0">
                  <a:pos x="736" y="37"/>
                </a:cxn>
                <a:cxn ang="0">
                  <a:pos x="736" y="55"/>
                </a:cxn>
                <a:cxn ang="0">
                  <a:pos x="717" y="73"/>
                </a:cxn>
                <a:cxn ang="0">
                  <a:pos x="708" y="82"/>
                </a:cxn>
                <a:cxn ang="0">
                  <a:pos x="690" y="82"/>
                </a:cxn>
                <a:cxn ang="0">
                  <a:pos x="672" y="82"/>
                </a:cxn>
                <a:cxn ang="0">
                  <a:pos x="663" y="82"/>
                </a:cxn>
                <a:cxn ang="0">
                  <a:pos x="409" y="82"/>
                </a:cxn>
                <a:cxn ang="0">
                  <a:pos x="409" y="82"/>
                </a:cxn>
                <a:cxn ang="0">
                  <a:pos x="309" y="601"/>
                </a:cxn>
                <a:cxn ang="0">
                  <a:pos x="309" y="619"/>
                </a:cxn>
                <a:cxn ang="0">
                  <a:pos x="300" y="628"/>
                </a:cxn>
                <a:cxn ang="0">
                  <a:pos x="291" y="646"/>
                </a:cxn>
                <a:cxn ang="0">
                  <a:pos x="282" y="655"/>
                </a:cxn>
                <a:cxn ang="0">
                  <a:pos x="264" y="664"/>
                </a:cxn>
                <a:cxn ang="0">
                  <a:pos x="245" y="674"/>
                </a:cxn>
                <a:cxn ang="0">
                  <a:pos x="227" y="664"/>
                </a:cxn>
                <a:cxn ang="0">
                  <a:pos x="218" y="655"/>
                </a:cxn>
                <a:cxn ang="0">
                  <a:pos x="209" y="646"/>
                </a:cxn>
                <a:cxn ang="0">
                  <a:pos x="200" y="637"/>
                </a:cxn>
                <a:cxn ang="0">
                  <a:pos x="200" y="628"/>
                </a:cxn>
                <a:cxn ang="0">
                  <a:pos x="200" y="619"/>
                </a:cxn>
                <a:cxn ang="0">
                  <a:pos x="209" y="601"/>
                </a:cxn>
                <a:cxn ang="0">
                  <a:pos x="209" y="592"/>
                </a:cxn>
                <a:cxn ang="0">
                  <a:pos x="218" y="573"/>
                </a:cxn>
                <a:cxn ang="0">
                  <a:pos x="363" y="82"/>
                </a:cxn>
                <a:cxn ang="0">
                  <a:pos x="236" y="82"/>
                </a:cxn>
                <a:cxn ang="0">
                  <a:pos x="209" y="91"/>
                </a:cxn>
                <a:cxn ang="0">
                  <a:pos x="164" y="100"/>
                </a:cxn>
                <a:cxn ang="0">
                  <a:pos x="100" y="137"/>
                </a:cxn>
                <a:cxn ang="0">
                  <a:pos x="46" y="200"/>
                </a:cxn>
                <a:cxn ang="0">
                  <a:pos x="37" y="210"/>
                </a:cxn>
                <a:cxn ang="0">
                  <a:pos x="37" y="219"/>
                </a:cxn>
                <a:cxn ang="0">
                  <a:pos x="28" y="219"/>
                </a:cxn>
                <a:cxn ang="0">
                  <a:pos x="10" y="219"/>
                </a:cxn>
                <a:cxn ang="0">
                  <a:pos x="10" y="210"/>
                </a:cxn>
                <a:cxn ang="0">
                  <a:pos x="0" y="210"/>
                </a:cxn>
                <a:cxn ang="0">
                  <a:pos x="0" y="200"/>
                </a:cxn>
                <a:cxn ang="0">
                  <a:pos x="10" y="191"/>
                </a:cxn>
                <a:cxn ang="0">
                  <a:pos x="19" y="173"/>
                </a:cxn>
                <a:cxn ang="0">
                  <a:pos x="37" y="155"/>
                </a:cxn>
                <a:cxn ang="0">
                  <a:pos x="55" y="128"/>
                </a:cxn>
                <a:cxn ang="0">
                  <a:pos x="73" y="100"/>
                </a:cxn>
                <a:cxn ang="0">
                  <a:pos x="100" y="73"/>
                </a:cxn>
                <a:cxn ang="0">
                  <a:pos x="164" y="18"/>
                </a:cxn>
                <a:cxn ang="0">
                  <a:pos x="218" y="0"/>
                </a:cxn>
                <a:cxn ang="0">
                  <a:pos x="255" y="0"/>
                </a:cxn>
              </a:cxnLst>
              <a:rect l="0" t="0" r="r" b="b"/>
              <a:pathLst>
                <a:path w="736" h="674">
                  <a:moveTo>
                    <a:pt x="255" y="0"/>
                  </a:moveTo>
                  <a:lnTo>
                    <a:pt x="681" y="0"/>
                  </a:lnTo>
                  <a:lnTo>
                    <a:pt x="690" y="0"/>
                  </a:lnTo>
                  <a:lnTo>
                    <a:pt x="708" y="0"/>
                  </a:lnTo>
                  <a:lnTo>
                    <a:pt x="726" y="9"/>
                  </a:lnTo>
                  <a:lnTo>
                    <a:pt x="736" y="18"/>
                  </a:lnTo>
                  <a:lnTo>
                    <a:pt x="736" y="37"/>
                  </a:lnTo>
                  <a:lnTo>
                    <a:pt x="736" y="55"/>
                  </a:lnTo>
                  <a:lnTo>
                    <a:pt x="717" y="73"/>
                  </a:lnTo>
                  <a:lnTo>
                    <a:pt x="708" y="82"/>
                  </a:lnTo>
                  <a:lnTo>
                    <a:pt x="690" y="82"/>
                  </a:lnTo>
                  <a:lnTo>
                    <a:pt x="672" y="82"/>
                  </a:lnTo>
                  <a:lnTo>
                    <a:pt x="663" y="82"/>
                  </a:lnTo>
                  <a:lnTo>
                    <a:pt x="409" y="82"/>
                  </a:lnTo>
                  <a:lnTo>
                    <a:pt x="409" y="82"/>
                  </a:lnTo>
                  <a:lnTo>
                    <a:pt x="309" y="601"/>
                  </a:lnTo>
                  <a:lnTo>
                    <a:pt x="309" y="619"/>
                  </a:lnTo>
                  <a:lnTo>
                    <a:pt x="300" y="628"/>
                  </a:lnTo>
                  <a:lnTo>
                    <a:pt x="291" y="646"/>
                  </a:lnTo>
                  <a:lnTo>
                    <a:pt x="282" y="655"/>
                  </a:lnTo>
                  <a:lnTo>
                    <a:pt x="264" y="664"/>
                  </a:lnTo>
                  <a:lnTo>
                    <a:pt x="245" y="674"/>
                  </a:lnTo>
                  <a:lnTo>
                    <a:pt x="227" y="664"/>
                  </a:lnTo>
                  <a:lnTo>
                    <a:pt x="218" y="655"/>
                  </a:lnTo>
                  <a:lnTo>
                    <a:pt x="209" y="646"/>
                  </a:lnTo>
                  <a:lnTo>
                    <a:pt x="200" y="637"/>
                  </a:lnTo>
                  <a:lnTo>
                    <a:pt x="200" y="628"/>
                  </a:lnTo>
                  <a:lnTo>
                    <a:pt x="200" y="619"/>
                  </a:lnTo>
                  <a:lnTo>
                    <a:pt x="209" y="601"/>
                  </a:lnTo>
                  <a:lnTo>
                    <a:pt x="209" y="592"/>
                  </a:lnTo>
                  <a:lnTo>
                    <a:pt x="218" y="573"/>
                  </a:lnTo>
                  <a:lnTo>
                    <a:pt x="363" y="82"/>
                  </a:lnTo>
                  <a:lnTo>
                    <a:pt x="236" y="82"/>
                  </a:lnTo>
                  <a:lnTo>
                    <a:pt x="209" y="91"/>
                  </a:lnTo>
                  <a:lnTo>
                    <a:pt x="164" y="100"/>
                  </a:lnTo>
                  <a:lnTo>
                    <a:pt x="100" y="137"/>
                  </a:lnTo>
                  <a:lnTo>
                    <a:pt x="46" y="200"/>
                  </a:lnTo>
                  <a:lnTo>
                    <a:pt x="37" y="210"/>
                  </a:lnTo>
                  <a:lnTo>
                    <a:pt x="37" y="219"/>
                  </a:lnTo>
                  <a:lnTo>
                    <a:pt x="28" y="219"/>
                  </a:lnTo>
                  <a:lnTo>
                    <a:pt x="10" y="219"/>
                  </a:lnTo>
                  <a:lnTo>
                    <a:pt x="10" y="210"/>
                  </a:lnTo>
                  <a:lnTo>
                    <a:pt x="0" y="210"/>
                  </a:lnTo>
                  <a:lnTo>
                    <a:pt x="0" y="200"/>
                  </a:lnTo>
                  <a:lnTo>
                    <a:pt x="10" y="191"/>
                  </a:lnTo>
                  <a:lnTo>
                    <a:pt x="19" y="173"/>
                  </a:lnTo>
                  <a:lnTo>
                    <a:pt x="37" y="155"/>
                  </a:lnTo>
                  <a:lnTo>
                    <a:pt x="55" y="128"/>
                  </a:lnTo>
                  <a:lnTo>
                    <a:pt x="73" y="100"/>
                  </a:lnTo>
                  <a:lnTo>
                    <a:pt x="100" y="73"/>
                  </a:lnTo>
                  <a:lnTo>
                    <a:pt x="164" y="18"/>
                  </a:lnTo>
                  <a:lnTo>
                    <a:pt x="218" y="0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1" name="Freeform 423"/>
            <p:cNvSpPr>
              <a:spLocks/>
            </p:cNvSpPr>
            <p:nvPr/>
          </p:nvSpPr>
          <p:spPr bwMode="auto">
            <a:xfrm>
              <a:off x="9097" y="12671"/>
              <a:ext cx="544" cy="1510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254" y="55"/>
                </a:cxn>
                <a:cxn ang="0">
                  <a:pos x="317" y="173"/>
                </a:cxn>
                <a:cxn ang="0">
                  <a:pos x="326" y="528"/>
                </a:cxn>
                <a:cxn ang="0">
                  <a:pos x="326" y="573"/>
                </a:cxn>
                <a:cxn ang="0">
                  <a:pos x="326" y="591"/>
                </a:cxn>
                <a:cxn ang="0">
                  <a:pos x="363" y="673"/>
                </a:cxn>
                <a:cxn ang="0">
                  <a:pos x="517" y="737"/>
                </a:cxn>
                <a:cxn ang="0">
                  <a:pos x="535" y="746"/>
                </a:cxn>
                <a:cxn ang="0">
                  <a:pos x="535" y="764"/>
                </a:cxn>
                <a:cxn ang="0">
                  <a:pos x="499" y="773"/>
                </a:cxn>
                <a:cxn ang="0">
                  <a:pos x="426" y="792"/>
                </a:cxn>
                <a:cxn ang="0">
                  <a:pos x="345" y="864"/>
                </a:cxn>
                <a:cxn ang="0">
                  <a:pos x="326" y="974"/>
                </a:cxn>
                <a:cxn ang="0">
                  <a:pos x="299" y="1401"/>
                </a:cxn>
                <a:cxn ang="0">
                  <a:pos x="145" y="1501"/>
                </a:cxn>
                <a:cxn ang="0">
                  <a:pos x="27" y="1510"/>
                </a:cxn>
                <a:cxn ang="0">
                  <a:pos x="9" y="1501"/>
                </a:cxn>
                <a:cxn ang="0">
                  <a:pos x="9" y="1483"/>
                </a:cxn>
                <a:cxn ang="0">
                  <a:pos x="100" y="1465"/>
                </a:cxn>
                <a:cxn ang="0">
                  <a:pos x="199" y="1392"/>
                </a:cxn>
                <a:cxn ang="0">
                  <a:pos x="227" y="1310"/>
                </a:cxn>
                <a:cxn ang="0">
                  <a:pos x="227" y="946"/>
                </a:cxn>
                <a:cxn ang="0">
                  <a:pos x="299" y="801"/>
                </a:cxn>
                <a:cxn ang="0">
                  <a:pos x="372" y="746"/>
                </a:cxn>
                <a:cxn ang="0">
                  <a:pos x="308" y="719"/>
                </a:cxn>
                <a:cxn ang="0">
                  <a:pos x="254" y="664"/>
                </a:cxn>
                <a:cxn ang="0">
                  <a:pos x="227" y="619"/>
                </a:cxn>
                <a:cxn ang="0">
                  <a:pos x="227" y="555"/>
                </a:cxn>
                <a:cxn ang="0">
                  <a:pos x="227" y="209"/>
                </a:cxn>
                <a:cxn ang="0">
                  <a:pos x="218" y="173"/>
                </a:cxn>
                <a:cxn ang="0">
                  <a:pos x="218" y="164"/>
                </a:cxn>
                <a:cxn ang="0">
                  <a:pos x="118" y="46"/>
                </a:cxn>
                <a:cxn ang="0">
                  <a:pos x="18" y="27"/>
                </a:cxn>
                <a:cxn ang="0">
                  <a:pos x="0" y="9"/>
                </a:cxn>
                <a:cxn ang="0">
                  <a:pos x="18" y="0"/>
                </a:cxn>
                <a:cxn ang="0">
                  <a:pos x="36" y="0"/>
                </a:cxn>
              </a:cxnLst>
              <a:rect l="0" t="0" r="r" b="b"/>
              <a:pathLst>
                <a:path w="544" h="1510">
                  <a:moveTo>
                    <a:pt x="36" y="0"/>
                  </a:moveTo>
                  <a:lnTo>
                    <a:pt x="100" y="0"/>
                  </a:lnTo>
                  <a:lnTo>
                    <a:pt x="181" y="18"/>
                  </a:lnTo>
                  <a:lnTo>
                    <a:pt x="254" y="55"/>
                  </a:lnTo>
                  <a:lnTo>
                    <a:pt x="299" y="109"/>
                  </a:lnTo>
                  <a:lnTo>
                    <a:pt x="317" y="173"/>
                  </a:lnTo>
                  <a:lnTo>
                    <a:pt x="326" y="228"/>
                  </a:lnTo>
                  <a:lnTo>
                    <a:pt x="326" y="528"/>
                  </a:lnTo>
                  <a:lnTo>
                    <a:pt x="326" y="555"/>
                  </a:lnTo>
                  <a:lnTo>
                    <a:pt x="326" y="573"/>
                  </a:lnTo>
                  <a:lnTo>
                    <a:pt x="326" y="582"/>
                  </a:lnTo>
                  <a:lnTo>
                    <a:pt x="326" y="591"/>
                  </a:lnTo>
                  <a:lnTo>
                    <a:pt x="326" y="601"/>
                  </a:lnTo>
                  <a:lnTo>
                    <a:pt x="363" y="673"/>
                  </a:lnTo>
                  <a:lnTo>
                    <a:pt x="426" y="719"/>
                  </a:lnTo>
                  <a:lnTo>
                    <a:pt x="517" y="737"/>
                  </a:lnTo>
                  <a:lnTo>
                    <a:pt x="526" y="737"/>
                  </a:lnTo>
                  <a:lnTo>
                    <a:pt x="535" y="746"/>
                  </a:lnTo>
                  <a:lnTo>
                    <a:pt x="544" y="755"/>
                  </a:lnTo>
                  <a:lnTo>
                    <a:pt x="535" y="764"/>
                  </a:lnTo>
                  <a:lnTo>
                    <a:pt x="526" y="773"/>
                  </a:lnTo>
                  <a:lnTo>
                    <a:pt x="499" y="773"/>
                  </a:lnTo>
                  <a:lnTo>
                    <a:pt x="463" y="783"/>
                  </a:lnTo>
                  <a:lnTo>
                    <a:pt x="426" y="792"/>
                  </a:lnTo>
                  <a:lnTo>
                    <a:pt x="381" y="819"/>
                  </a:lnTo>
                  <a:lnTo>
                    <a:pt x="345" y="864"/>
                  </a:lnTo>
                  <a:lnTo>
                    <a:pt x="326" y="919"/>
                  </a:lnTo>
                  <a:lnTo>
                    <a:pt x="326" y="974"/>
                  </a:lnTo>
                  <a:lnTo>
                    <a:pt x="326" y="1319"/>
                  </a:lnTo>
                  <a:lnTo>
                    <a:pt x="299" y="1401"/>
                  </a:lnTo>
                  <a:lnTo>
                    <a:pt x="236" y="1456"/>
                  </a:lnTo>
                  <a:lnTo>
                    <a:pt x="145" y="1501"/>
                  </a:lnTo>
                  <a:lnTo>
                    <a:pt x="36" y="1510"/>
                  </a:lnTo>
                  <a:lnTo>
                    <a:pt x="27" y="1510"/>
                  </a:lnTo>
                  <a:lnTo>
                    <a:pt x="18" y="1510"/>
                  </a:lnTo>
                  <a:lnTo>
                    <a:pt x="9" y="1501"/>
                  </a:lnTo>
                  <a:lnTo>
                    <a:pt x="0" y="1492"/>
                  </a:lnTo>
                  <a:lnTo>
                    <a:pt x="9" y="1483"/>
                  </a:lnTo>
                  <a:lnTo>
                    <a:pt x="18" y="1474"/>
                  </a:lnTo>
                  <a:lnTo>
                    <a:pt x="100" y="1465"/>
                  </a:lnTo>
                  <a:lnTo>
                    <a:pt x="163" y="1428"/>
                  </a:lnTo>
                  <a:lnTo>
                    <a:pt x="199" y="1392"/>
                  </a:lnTo>
                  <a:lnTo>
                    <a:pt x="218" y="1347"/>
                  </a:lnTo>
                  <a:lnTo>
                    <a:pt x="227" y="1310"/>
                  </a:lnTo>
                  <a:lnTo>
                    <a:pt x="227" y="1310"/>
                  </a:lnTo>
                  <a:lnTo>
                    <a:pt x="227" y="946"/>
                  </a:lnTo>
                  <a:lnTo>
                    <a:pt x="245" y="864"/>
                  </a:lnTo>
                  <a:lnTo>
                    <a:pt x="299" y="801"/>
                  </a:lnTo>
                  <a:lnTo>
                    <a:pt x="399" y="755"/>
                  </a:lnTo>
                  <a:lnTo>
                    <a:pt x="372" y="746"/>
                  </a:lnTo>
                  <a:lnTo>
                    <a:pt x="336" y="728"/>
                  </a:lnTo>
                  <a:lnTo>
                    <a:pt x="308" y="719"/>
                  </a:lnTo>
                  <a:lnTo>
                    <a:pt x="281" y="692"/>
                  </a:lnTo>
                  <a:lnTo>
                    <a:pt x="254" y="664"/>
                  </a:lnTo>
                  <a:lnTo>
                    <a:pt x="245" y="646"/>
                  </a:lnTo>
                  <a:lnTo>
                    <a:pt x="227" y="619"/>
                  </a:lnTo>
                  <a:lnTo>
                    <a:pt x="227" y="591"/>
                  </a:lnTo>
                  <a:lnTo>
                    <a:pt x="227" y="555"/>
                  </a:lnTo>
                  <a:lnTo>
                    <a:pt x="227" y="228"/>
                  </a:lnTo>
                  <a:lnTo>
                    <a:pt x="227" y="209"/>
                  </a:lnTo>
                  <a:lnTo>
                    <a:pt x="227" y="191"/>
                  </a:lnTo>
                  <a:lnTo>
                    <a:pt x="218" y="173"/>
                  </a:lnTo>
                  <a:lnTo>
                    <a:pt x="218" y="164"/>
                  </a:lnTo>
                  <a:lnTo>
                    <a:pt x="218" y="164"/>
                  </a:lnTo>
                  <a:lnTo>
                    <a:pt x="181" y="91"/>
                  </a:lnTo>
                  <a:lnTo>
                    <a:pt x="118" y="46"/>
                  </a:lnTo>
                  <a:lnTo>
                    <a:pt x="27" y="27"/>
                  </a:lnTo>
                  <a:lnTo>
                    <a:pt x="18" y="27"/>
                  </a:lnTo>
                  <a:lnTo>
                    <a:pt x="9" y="27"/>
                  </a:lnTo>
                  <a:lnTo>
                    <a:pt x="0" y="9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2" name="Freeform 424"/>
            <p:cNvSpPr>
              <a:spLocks noEditPoints="1"/>
            </p:cNvSpPr>
            <p:nvPr/>
          </p:nvSpPr>
          <p:spPr bwMode="auto">
            <a:xfrm>
              <a:off x="10304" y="13153"/>
              <a:ext cx="163" cy="646"/>
            </a:xfrm>
            <a:custGeom>
              <a:avLst/>
              <a:gdLst/>
              <a:ahLst/>
              <a:cxnLst>
                <a:cxn ang="0">
                  <a:pos x="81" y="492"/>
                </a:cxn>
                <a:cxn ang="0">
                  <a:pos x="118" y="501"/>
                </a:cxn>
                <a:cxn ang="0">
                  <a:pos x="136" y="510"/>
                </a:cxn>
                <a:cxn ang="0">
                  <a:pos x="154" y="537"/>
                </a:cxn>
                <a:cxn ang="0">
                  <a:pos x="163" y="573"/>
                </a:cxn>
                <a:cxn ang="0">
                  <a:pos x="154" y="601"/>
                </a:cxn>
                <a:cxn ang="0">
                  <a:pos x="136" y="628"/>
                </a:cxn>
                <a:cxn ang="0">
                  <a:pos x="118" y="646"/>
                </a:cxn>
                <a:cxn ang="0">
                  <a:pos x="81" y="646"/>
                </a:cxn>
                <a:cxn ang="0">
                  <a:pos x="54" y="646"/>
                </a:cxn>
                <a:cxn ang="0">
                  <a:pos x="27" y="628"/>
                </a:cxn>
                <a:cxn ang="0">
                  <a:pos x="9" y="601"/>
                </a:cxn>
                <a:cxn ang="0">
                  <a:pos x="0" y="573"/>
                </a:cxn>
                <a:cxn ang="0">
                  <a:pos x="9" y="537"/>
                </a:cxn>
                <a:cxn ang="0">
                  <a:pos x="27" y="510"/>
                </a:cxn>
                <a:cxn ang="0">
                  <a:pos x="54" y="501"/>
                </a:cxn>
                <a:cxn ang="0">
                  <a:pos x="81" y="492"/>
                </a:cxn>
                <a:cxn ang="0">
                  <a:pos x="81" y="0"/>
                </a:cxn>
                <a:cxn ang="0">
                  <a:pos x="118" y="0"/>
                </a:cxn>
                <a:cxn ang="0">
                  <a:pos x="136" y="18"/>
                </a:cxn>
                <a:cxn ang="0">
                  <a:pos x="154" y="46"/>
                </a:cxn>
                <a:cxn ang="0">
                  <a:pos x="163" y="82"/>
                </a:cxn>
                <a:cxn ang="0">
                  <a:pos x="154" y="109"/>
                </a:cxn>
                <a:cxn ang="0">
                  <a:pos x="136" y="137"/>
                </a:cxn>
                <a:cxn ang="0">
                  <a:pos x="118" y="155"/>
                </a:cxn>
                <a:cxn ang="0">
                  <a:pos x="81" y="155"/>
                </a:cxn>
                <a:cxn ang="0">
                  <a:pos x="54" y="155"/>
                </a:cxn>
                <a:cxn ang="0">
                  <a:pos x="27" y="137"/>
                </a:cxn>
                <a:cxn ang="0">
                  <a:pos x="9" y="109"/>
                </a:cxn>
                <a:cxn ang="0">
                  <a:pos x="0" y="82"/>
                </a:cxn>
                <a:cxn ang="0">
                  <a:pos x="9" y="46"/>
                </a:cxn>
                <a:cxn ang="0">
                  <a:pos x="27" y="18"/>
                </a:cxn>
                <a:cxn ang="0">
                  <a:pos x="54" y="0"/>
                </a:cxn>
                <a:cxn ang="0">
                  <a:pos x="81" y="0"/>
                </a:cxn>
              </a:cxnLst>
              <a:rect l="0" t="0" r="r" b="b"/>
              <a:pathLst>
                <a:path w="163" h="646">
                  <a:moveTo>
                    <a:pt x="81" y="492"/>
                  </a:moveTo>
                  <a:lnTo>
                    <a:pt x="118" y="501"/>
                  </a:lnTo>
                  <a:lnTo>
                    <a:pt x="136" y="510"/>
                  </a:lnTo>
                  <a:lnTo>
                    <a:pt x="154" y="537"/>
                  </a:lnTo>
                  <a:lnTo>
                    <a:pt x="163" y="573"/>
                  </a:lnTo>
                  <a:lnTo>
                    <a:pt x="154" y="601"/>
                  </a:lnTo>
                  <a:lnTo>
                    <a:pt x="136" y="628"/>
                  </a:lnTo>
                  <a:lnTo>
                    <a:pt x="118" y="646"/>
                  </a:lnTo>
                  <a:lnTo>
                    <a:pt x="81" y="646"/>
                  </a:lnTo>
                  <a:lnTo>
                    <a:pt x="54" y="646"/>
                  </a:lnTo>
                  <a:lnTo>
                    <a:pt x="27" y="628"/>
                  </a:lnTo>
                  <a:lnTo>
                    <a:pt x="9" y="601"/>
                  </a:lnTo>
                  <a:lnTo>
                    <a:pt x="0" y="573"/>
                  </a:lnTo>
                  <a:lnTo>
                    <a:pt x="9" y="537"/>
                  </a:lnTo>
                  <a:lnTo>
                    <a:pt x="27" y="510"/>
                  </a:lnTo>
                  <a:lnTo>
                    <a:pt x="54" y="501"/>
                  </a:lnTo>
                  <a:lnTo>
                    <a:pt x="81" y="492"/>
                  </a:lnTo>
                  <a:close/>
                  <a:moveTo>
                    <a:pt x="81" y="0"/>
                  </a:moveTo>
                  <a:lnTo>
                    <a:pt x="118" y="0"/>
                  </a:lnTo>
                  <a:lnTo>
                    <a:pt x="136" y="18"/>
                  </a:lnTo>
                  <a:lnTo>
                    <a:pt x="154" y="46"/>
                  </a:lnTo>
                  <a:lnTo>
                    <a:pt x="163" y="82"/>
                  </a:lnTo>
                  <a:lnTo>
                    <a:pt x="154" y="109"/>
                  </a:lnTo>
                  <a:lnTo>
                    <a:pt x="136" y="137"/>
                  </a:lnTo>
                  <a:lnTo>
                    <a:pt x="118" y="155"/>
                  </a:lnTo>
                  <a:lnTo>
                    <a:pt x="81" y="155"/>
                  </a:lnTo>
                  <a:lnTo>
                    <a:pt x="54" y="155"/>
                  </a:lnTo>
                  <a:lnTo>
                    <a:pt x="27" y="137"/>
                  </a:lnTo>
                  <a:lnTo>
                    <a:pt x="9" y="109"/>
                  </a:lnTo>
                  <a:lnTo>
                    <a:pt x="0" y="82"/>
                  </a:lnTo>
                  <a:lnTo>
                    <a:pt x="9" y="46"/>
                  </a:lnTo>
                  <a:lnTo>
                    <a:pt x="27" y="18"/>
                  </a:lnTo>
                  <a:lnTo>
                    <a:pt x="54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3" name="Freeform 425"/>
            <p:cNvSpPr>
              <a:spLocks/>
            </p:cNvSpPr>
            <p:nvPr/>
          </p:nvSpPr>
          <p:spPr bwMode="auto">
            <a:xfrm>
              <a:off x="11057" y="13153"/>
              <a:ext cx="735" cy="674"/>
            </a:xfrm>
            <a:custGeom>
              <a:avLst/>
              <a:gdLst/>
              <a:ahLst/>
              <a:cxnLst>
                <a:cxn ang="0">
                  <a:pos x="245" y="0"/>
                </a:cxn>
                <a:cxn ang="0">
                  <a:pos x="672" y="0"/>
                </a:cxn>
                <a:cxn ang="0">
                  <a:pos x="690" y="0"/>
                </a:cxn>
                <a:cxn ang="0">
                  <a:pos x="708" y="0"/>
                </a:cxn>
                <a:cxn ang="0">
                  <a:pos x="717" y="9"/>
                </a:cxn>
                <a:cxn ang="0">
                  <a:pos x="726" y="18"/>
                </a:cxn>
                <a:cxn ang="0">
                  <a:pos x="735" y="37"/>
                </a:cxn>
                <a:cxn ang="0">
                  <a:pos x="726" y="55"/>
                </a:cxn>
                <a:cxn ang="0">
                  <a:pos x="717" y="73"/>
                </a:cxn>
                <a:cxn ang="0">
                  <a:pos x="699" y="82"/>
                </a:cxn>
                <a:cxn ang="0">
                  <a:pos x="681" y="82"/>
                </a:cxn>
                <a:cxn ang="0">
                  <a:pos x="672" y="82"/>
                </a:cxn>
                <a:cxn ang="0">
                  <a:pos x="653" y="82"/>
                </a:cxn>
                <a:cxn ang="0">
                  <a:pos x="399" y="82"/>
                </a:cxn>
                <a:cxn ang="0">
                  <a:pos x="399" y="82"/>
                </a:cxn>
                <a:cxn ang="0">
                  <a:pos x="299" y="601"/>
                </a:cxn>
                <a:cxn ang="0">
                  <a:pos x="299" y="619"/>
                </a:cxn>
                <a:cxn ang="0">
                  <a:pos x="299" y="628"/>
                </a:cxn>
                <a:cxn ang="0">
                  <a:pos x="290" y="646"/>
                </a:cxn>
                <a:cxn ang="0">
                  <a:pos x="281" y="655"/>
                </a:cxn>
                <a:cxn ang="0">
                  <a:pos x="263" y="664"/>
                </a:cxn>
                <a:cxn ang="0">
                  <a:pos x="236" y="674"/>
                </a:cxn>
                <a:cxn ang="0">
                  <a:pos x="218" y="664"/>
                </a:cxn>
                <a:cxn ang="0">
                  <a:pos x="209" y="655"/>
                </a:cxn>
                <a:cxn ang="0">
                  <a:pos x="200" y="646"/>
                </a:cxn>
                <a:cxn ang="0">
                  <a:pos x="200" y="637"/>
                </a:cxn>
                <a:cxn ang="0">
                  <a:pos x="200" y="628"/>
                </a:cxn>
                <a:cxn ang="0">
                  <a:pos x="200" y="619"/>
                </a:cxn>
                <a:cxn ang="0">
                  <a:pos x="200" y="601"/>
                </a:cxn>
                <a:cxn ang="0">
                  <a:pos x="209" y="592"/>
                </a:cxn>
                <a:cxn ang="0">
                  <a:pos x="209" y="573"/>
                </a:cxn>
                <a:cxn ang="0">
                  <a:pos x="363" y="82"/>
                </a:cxn>
                <a:cxn ang="0">
                  <a:pos x="236" y="82"/>
                </a:cxn>
                <a:cxn ang="0">
                  <a:pos x="200" y="91"/>
                </a:cxn>
                <a:cxn ang="0">
                  <a:pos x="154" y="100"/>
                </a:cxn>
                <a:cxn ang="0">
                  <a:pos x="100" y="137"/>
                </a:cxn>
                <a:cxn ang="0">
                  <a:pos x="45" y="200"/>
                </a:cxn>
                <a:cxn ang="0">
                  <a:pos x="36" y="210"/>
                </a:cxn>
                <a:cxn ang="0">
                  <a:pos x="27" y="219"/>
                </a:cxn>
                <a:cxn ang="0">
                  <a:pos x="18" y="219"/>
                </a:cxn>
                <a:cxn ang="0">
                  <a:pos x="9" y="219"/>
                </a:cxn>
                <a:cxn ang="0">
                  <a:pos x="0" y="210"/>
                </a:cxn>
                <a:cxn ang="0">
                  <a:pos x="0" y="210"/>
                </a:cxn>
                <a:cxn ang="0">
                  <a:pos x="0" y="200"/>
                </a:cxn>
                <a:cxn ang="0">
                  <a:pos x="0" y="191"/>
                </a:cxn>
                <a:cxn ang="0">
                  <a:pos x="9" y="173"/>
                </a:cxn>
                <a:cxn ang="0">
                  <a:pos x="27" y="155"/>
                </a:cxn>
                <a:cxn ang="0">
                  <a:pos x="45" y="128"/>
                </a:cxn>
                <a:cxn ang="0">
                  <a:pos x="73" y="100"/>
                </a:cxn>
                <a:cxn ang="0">
                  <a:pos x="91" y="73"/>
                </a:cxn>
                <a:cxn ang="0">
                  <a:pos x="154" y="18"/>
                </a:cxn>
                <a:cxn ang="0">
                  <a:pos x="209" y="0"/>
                </a:cxn>
                <a:cxn ang="0">
                  <a:pos x="245" y="0"/>
                </a:cxn>
              </a:cxnLst>
              <a:rect l="0" t="0" r="r" b="b"/>
              <a:pathLst>
                <a:path w="735" h="674">
                  <a:moveTo>
                    <a:pt x="245" y="0"/>
                  </a:moveTo>
                  <a:lnTo>
                    <a:pt x="672" y="0"/>
                  </a:lnTo>
                  <a:lnTo>
                    <a:pt x="690" y="0"/>
                  </a:lnTo>
                  <a:lnTo>
                    <a:pt x="708" y="0"/>
                  </a:lnTo>
                  <a:lnTo>
                    <a:pt x="717" y="9"/>
                  </a:lnTo>
                  <a:lnTo>
                    <a:pt x="726" y="18"/>
                  </a:lnTo>
                  <a:lnTo>
                    <a:pt x="735" y="37"/>
                  </a:lnTo>
                  <a:lnTo>
                    <a:pt x="726" y="55"/>
                  </a:lnTo>
                  <a:lnTo>
                    <a:pt x="717" y="73"/>
                  </a:lnTo>
                  <a:lnTo>
                    <a:pt x="699" y="82"/>
                  </a:lnTo>
                  <a:lnTo>
                    <a:pt x="681" y="82"/>
                  </a:lnTo>
                  <a:lnTo>
                    <a:pt x="672" y="82"/>
                  </a:lnTo>
                  <a:lnTo>
                    <a:pt x="653" y="82"/>
                  </a:lnTo>
                  <a:lnTo>
                    <a:pt x="399" y="82"/>
                  </a:lnTo>
                  <a:lnTo>
                    <a:pt x="399" y="82"/>
                  </a:lnTo>
                  <a:lnTo>
                    <a:pt x="299" y="601"/>
                  </a:lnTo>
                  <a:lnTo>
                    <a:pt x="299" y="619"/>
                  </a:lnTo>
                  <a:lnTo>
                    <a:pt x="299" y="628"/>
                  </a:lnTo>
                  <a:lnTo>
                    <a:pt x="290" y="646"/>
                  </a:lnTo>
                  <a:lnTo>
                    <a:pt x="281" y="655"/>
                  </a:lnTo>
                  <a:lnTo>
                    <a:pt x="263" y="664"/>
                  </a:lnTo>
                  <a:lnTo>
                    <a:pt x="236" y="674"/>
                  </a:lnTo>
                  <a:lnTo>
                    <a:pt x="218" y="664"/>
                  </a:lnTo>
                  <a:lnTo>
                    <a:pt x="209" y="655"/>
                  </a:lnTo>
                  <a:lnTo>
                    <a:pt x="200" y="646"/>
                  </a:lnTo>
                  <a:lnTo>
                    <a:pt x="200" y="637"/>
                  </a:lnTo>
                  <a:lnTo>
                    <a:pt x="200" y="628"/>
                  </a:lnTo>
                  <a:lnTo>
                    <a:pt x="200" y="619"/>
                  </a:lnTo>
                  <a:lnTo>
                    <a:pt x="200" y="601"/>
                  </a:lnTo>
                  <a:lnTo>
                    <a:pt x="209" y="592"/>
                  </a:lnTo>
                  <a:lnTo>
                    <a:pt x="209" y="573"/>
                  </a:lnTo>
                  <a:lnTo>
                    <a:pt x="363" y="82"/>
                  </a:lnTo>
                  <a:lnTo>
                    <a:pt x="236" y="82"/>
                  </a:lnTo>
                  <a:lnTo>
                    <a:pt x="200" y="91"/>
                  </a:lnTo>
                  <a:lnTo>
                    <a:pt x="154" y="100"/>
                  </a:lnTo>
                  <a:lnTo>
                    <a:pt x="100" y="137"/>
                  </a:lnTo>
                  <a:lnTo>
                    <a:pt x="45" y="200"/>
                  </a:lnTo>
                  <a:lnTo>
                    <a:pt x="36" y="210"/>
                  </a:lnTo>
                  <a:lnTo>
                    <a:pt x="27" y="219"/>
                  </a:lnTo>
                  <a:lnTo>
                    <a:pt x="18" y="219"/>
                  </a:lnTo>
                  <a:lnTo>
                    <a:pt x="9" y="21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0" y="200"/>
                  </a:lnTo>
                  <a:lnTo>
                    <a:pt x="0" y="191"/>
                  </a:lnTo>
                  <a:lnTo>
                    <a:pt x="9" y="173"/>
                  </a:lnTo>
                  <a:lnTo>
                    <a:pt x="27" y="155"/>
                  </a:lnTo>
                  <a:lnTo>
                    <a:pt x="45" y="128"/>
                  </a:lnTo>
                  <a:lnTo>
                    <a:pt x="73" y="100"/>
                  </a:lnTo>
                  <a:lnTo>
                    <a:pt x="91" y="73"/>
                  </a:lnTo>
                  <a:lnTo>
                    <a:pt x="154" y="18"/>
                  </a:lnTo>
                  <a:lnTo>
                    <a:pt x="209" y="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4" name="Freeform 426"/>
            <p:cNvSpPr>
              <a:spLocks/>
            </p:cNvSpPr>
            <p:nvPr/>
          </p:nvSpPr>
          <p:spPr bwMode="auto">
            <a:xfrm>
              <a:off x="12400" y="12990"/>
              <a:ext cx="753" cy="873"/>
            </a:xfrm>
            <a:custGeom>
              <a:avLst/>
              <a:gdLst/>
              <a:ahLst/>
              <a:cxnLst>
                <a:cxn ang="0">
                  <a:pos x="463" y="0"/>
                </a:cxn>
                <a:cxn ang="0">
                  <a:pos x="708" y="0"/>
                </a:cxn>
                <a:cxn ang="0">
                  <a:pos x="717" y="0"/>
                </a:cxn>
                <a:cxn ang="0">
                  <a:pos x="735" y="0"/>
                </a:cxn>
                <a:cxn ang="0">
                  <a:pos x="744" y="0"/>
                </a:cxn>
                <a:cxn ang="0">
                  <a:pos x="753" y="9"/>
                </a:cxn>
                <a:cxn ang="0">
                  <a:pos x="753" y="27"/>
                </a:cxn>
                <a:cxn ang="0">
                  <a:pos x="753" y="36"/>
                </a:cxn>
                <a:cxn ang="0">
                  <a:pos x="744" y="45"/>
                </a:cxn>
                <a:cxn ang="0">
                  <a:pos x="735" y="54"/>
                </a:cxn>
                <a:cxn ang="0">
                  <a:pos x="717" y="54"/>
                </a:cxn>
                <a:cxn ang="0">
                  <a:pos x="708" y="54"/>
                </a:cxn>
                <a:cxn ang="0">
                  <a:pos x="472" y="54"/>
                </a:cxn>
                <a:cxn ang="0">
                  <a:pos x="345" y="72"/>
                </a:cxn>
                <a:cxn ang="0">
                  <a:pos x="236" y="118"/>
                </a:cxn>
                <a:cxn ang="0">
                  <a:pos x="154" y="191"/>
                </a:cxn>
                <a:cxn ang="0">
                  <a:pos x="91" y="291"/>
                </a:cxn>
                <a:cxn ang="0">
                  <a:pos x="64" y="400"/>
                </a:cxn>
                <a:cxn ang="0">
                  <a:pos x="708" y="400"/>
                </a:cxn>
                <a:cxn ang="0">
                  <a:pos x="717" y="400"/>
                </a:cxn>
                <a:cxn ang="0">
                  <a:pos x="735" y="409"/>
                </a:cxn>
                <a:cxn ang="0">
                  <a:pos x="744" y="409"/>
                </a:cxn>
                <a:cxn ang="0">
                  <a:pos x="753" y="418"/>
                </a:cxn>
                <a:cxn ang="0">
                  <a:pos x="753" y="436"/>
                </a:cxn>
                <a:cxn ang="0">
                  <a:pos x="753" y="445"/>
                </a:cxn>
                <a:cxn ang="0">
                  <a:pos x="744" y="454"/>
                </a:cxn>
                <a:cxn ang="0">
                  <a:pos x="735" y="464"/>
                </a:cxn>
                <a:cxn ang="0">
                  <a:pos x="717" y="464"/>
                </a:cxn>
                <a:cxn ang="0">
                  <a:pos x="708" y="464"/>
                </a:cxn>
                <a:cxn ang="0">
                  <a:pos x="708" y="464"/>
                </a:cxn>
                <a:cxn ang="0">
                  <a:pos x="64" y="464"/>
                </a:cxn>
                <a:cxn ang="0">
                  <a:pos x="91" y="582"/>
                </a:cxn>
                <a:cxn ang="0">
                  <a:pos x="154" y="673"/>
                </a:cxn>
                <a:cxn ang="0">
                  <a:pos x="236" y="746"/>
                </a:cxn>
                <a:cxn ang="0">
                  <a:pos x="345" y="800"/>
                </a:cxn>
                <a:cxn ang="0">
                  <a:pos x="472" y="809"/>
                </a:cxn>
                <a:cxn ang="0">
                  <a:pos x="708" y="809"/>
                </a:cxn>
                <a:cxn ang="0">
                  <a:pos x="717" y="809"/>
                </a:cxn>
                <a:cxn ang="0">
                  <a:pos x="735" y="818"/>
                </a:cxn>
                <a:cxn ang="0">
                  <a:pos x="744" y="818"/>
                </a:cxn>
                <a:cxn ang="0">
                  <a:pos x="753" y="827"/>
                </a:cxn>
                <a:cxn ang="0">
                  <a:pos x="753" y="846"/>
                </a:cxn>
                <a:cxn ang="0">
                  <a:pos x="753" y="855"/>
                </a:cxn>
                <a:cxn ang="0">
                  <a:pos x="744" y="864"/>
                </a:cxn>
                <a:cxn ang="0">
                  <a:pos x="735" y="873"/>
                </a:cxn>
                <a:cxn ang="0">
                  <a:pos x="717" y="873"/>
                </a:cxn>
                <a:cxn ang="0">
                  <a:pos x="708" y="873"/>
                </a:cxn>
                <a:cxn ang="0">
                  <a:pos x="463" y="873"/>
                </a:cxn>
                <a:cxn ang="0">
                  <a:pos x="318" y="855"/>
                </a:cxn>
                <a:cxn ang="0">
                  <a:pos x="191" y="791"/>
                </a:cxn>
                <a:cxn ang="0">
                  <a:pos x="91" y="691"/>
                </a:cxn>
                <a:cxn ang="0">
                  <a:pos x="27" y="573"/>
                </a:cxn>
                <a:cxn ang="0">
                  <a:pos x="0" y="436"/>
                </a:cxn>
                <a:cxn ang="0">
                  <a:pos x="27" y="300"/>
                </a:cxn>
                <a:cxn ang="0">
                  <a:pos x="91" y="172"/>
                </a:cxn>
                <a:cxn ang="0">
                  <a:pos x="191" y="81"/>
                </a:cxn>
                <a:cxn ang="0">
                  <a:pos x="318" y="18"/>
                </a:cxn>
                <a:cxn ang="0">
                  <a:pos x="463" y="0"/>
                </a:cxn>
              </a:cxnLst>
              <a:rect l="0" t="0" r="r" b="b"/>
              <a:pathLst>
                <a:path w="753" h="873">
                  <a:moveTo>
                    <a:pt x="463" y="0"/>
                  </a:moveTo>
                  <a:lnTo>
                    <a:pt x="708" y="0"/>
                  </a:lnTo>
                  <a:lnTo>
                    <a:pt x="717" y="0"/>
                  </a:lnTo>
                  <a:lnTo>
                    <a:pt x="735" y="0"/>
                  </a:lnTo>
                  <a:lnTo>
                    <a:pt x="744" y="0"/>
                  </a:lnTo>
                  <a:lnTo>
                    <a:pt x="753" y="9"/>
                  </a:lnTo>
                  <a:lnTo>
                    <a:pt x="753" y="27"/>
                  </a:lnTo>
                  <a:lnTo>
                    <a:pt x="753" y="36"/>
                  </a:lnTo>
                  <a:lnTo>
                    <a:pt x="744" y="45"/>
                  </a:lnTo>
                  <a:lnTo>
                    <a:pt x="735" y="54"/>
                  </a:lnTo>
                  <a:lnTo>
                    <a:pt x="717" y="54"/>
                  </a:lnTo>
                  <a:lnTo>
                    <a:pt x="708" y="54"/>
                  </a:lnTo>
                  <a:lnTo>
                    <a:pt x="472" y="54"/>
                  </a:lnTo>
                  <a:lnTo>
                    <a:pt x="345" y="72"/>
                  </a:lnTo>
                  <a:lnTo>
                    <a:pt x="236" y="118"/>
                  </a:lnTo>
                  <a:lnTo>
                    <a:pt x="154" y="191"/>
                  </a:lnTo>
                  <a:lnTo>
                    <a:pt x="91" y="291"/>
                  </a:lnTo>
                  <a:lnTo>
                    <a:pt x="64" y="400"/>
                  </a:lnTo>
                  <a:lnTo>
                    <a:pt x="708" y="400"/>
                  </a:lnTo>
                  <a:lnTo>
                    <a:pt x="717" y="400"/>
                  </a:lnTo>
                  <a:lnTo>
                    <a:pt x="735" y="409"/>
                  </a:lnTo>
                  <a:lnTo>
                    <a:pt x="744" y="409"/>
                  </a:lnTo>
                  <a:lnTo>
                    <a:pt x="753" y="418"/>
                  </a:lnTo>
                  <a:lnTo>
                    <a:pt x="753" y="436"/>
                  </a:lnTo>
                  <a:lnTo>
                    <a:pt x="753" y="445"/>
                  </a:lnTo>
                  <a:lnTo>
                    <a:pt x="744" y="454"/>
                  </a:lnTo>
                  <a:lnTo>
                    <a:pt x="735" y="464"/>
                  </a:lnTo>
                  <a:lnTo>
                    <a:pt x="717" y="464"/>
                  </a:lnTo>
                  <a:lnTo>
                    <a:pt x="708" y="464"/>
                  </a:lnTo>
                  <a:lnTo>
                    <a:pt x="708" y="464"/>
                  </a:lnTo>
                  <a:lnTo>
                    <a:pt x="64" y="464"/>
                  </a:lnTo>
                  <a:lnTo>
                    <a:pt x="91" y="582"/>
                  </a:lnTo>
                  <a:lnTo>
                    <a:pt x="154" y="673"/>
                  </a:lnTo>
                  <a:lnTo>
                    <a:pt x="236" y="746"/>
                  </a:lnTo>
                  <a:lnTo>
                    <a:pt x="345" y="800"/>
                  </a:lnTo>
                  <a:lnTo>
                    <a:pt x="472" y="809"/>
                  </a:lnTo>
                  <a:lnTo>
                    <a:pt x="708" y="809"/>
                  </a:lnTo>
                  <a:lnTo>
                    <a:pt x="717" y="809"/>
                  </a:lnTo>
                  <a:lnTo>
                    <a:pt x="735" y="818"/>
                  </a:lnTo>
                  <a:lnTo>
                    <a:pt x="744" y="818"/>
                  </a:lnTo>
                  <a:lnTo>
                    <a:pt x="753" y="827"/>
                  </a:lnTo>
                  <a:lnTo>
                    <a:pt x="753" y="846"/>
                  </a:lnTo>
                  <a:lnTo>
                    <a:pt x="753" y="855"/>
                  </a:lnTo>
                  <a:lnTo>
                    <a:pt x="744" y="864"/>
                  </a:lnTo>
                  <a:lnTo>
                    <a:pt x="735" y="873"/>
                  </a:lnTo>
                  <a:lnTo>
                    <a:pt x="717" y="873"/>
                  </a:lnTo>
                  <a:lnTo>
                    <a:pt x="708" y="873"/>
                  </a:lnTo>
                  <a:lnTo>
                    <a:pt x="463" y="873"/>
                  </a:lnTo>
                  <a:lnTo>
                    <a:pt x="318" y="855"/>
                  </a:lnTo>
                  <a:lnTo>
                    <a:pt x="191" y="791"/>
                  </a:lnTo>
                  <a:lnTo>
                    <a:pt x="91" y="691"/>
                  </a:lnTo>
                  <a:lnTo>
                    <a:pt x="27" y="573"/>
                  </a:lnTo>
                  <a:lnTo>
                    <a:pt x="0" y="436"/>
                  </a:lnTo>
                  <a:lnTo>
                    <a:pt x="27" y="300"/>
                  </a:lnTo>
                  <a:lnTo>
                    <a:pt x="91" y="172"/>
                  </a:lnTo>
                  <a:lnTo>
                    <a:pt x="191" y="81"/>
                  </a:lnTo>
                  <a:lnTo>
                    <a:pt x="318" y="18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5" name="Freeform 427"/>
            <p:cNvSpPr>
              <a:spLocks noEditPoints="1"/>
            </p:cNvSpPr>
            <p:nvPr/>
          </p:nvSpPr>
          <p:spPr bwMode="auto">
            <a:xfrm>
              <a:off x="13770" y="13153"/>
              <a:ext cx="799" cy="664"/>
            </a:xfrm>
            <a:custGeom>
              <a:avLst/>
              <a:gdLst/>
              <a:ahLst/>
              <a:cxnLst>
                <a:cxn ang="0">
                  <a:pos x="373" y="82"/>
                </a:cxn>
                <a:cxn ang="0">
                  <a:pos x="327" y="91"/>
                </a:cxn>
                <a:cxn ang="0">
                  <a:pos x="273" y="109"/>
                </a:cxn>
                <a:cxn ang="0">
                  <a:pos x="218" y="146"/>
                </a:cxn>
                <a:cxn ang="0">
                  <a:pos x="173" y="210"/>
                </a:cxn>
                <a:cxn ang="0">
                  <a:pos x="127" y="310"/>
                </a:cxn>
                <a:cxn ang="0">
                  <a:pos x="100" y="401"/>
                </a:cxn>
                <a:cxn ang="0">
                  <a:pos x="100" y="473"/>
                </a:cxn>
                <a:cxn ang="0">
                  <a:pos x="109" y="537"/>
                </a:cxn>
                <a:cxn ang="0">
                  <a:pos x="137" y="592"/>
                </a:cxn>
                <a:cxn ang="0">
                  <a:pos x="182" y="619"/>
                </a:cxn>
                <a:cxn ang="0">
                  <a:pos x="227" y="637"/>
                </a:cxn>
                <a:cxn ang="0">
                  <a:pos x="227" y="637"/>
                </a:cxn>
                <a:cxn ang="0">
                  <a:pos x="300" y="619"/>
                </a:cxn>
                <a:cxn ang="0">
                  <a:pos x="363" y="573"/>
                </a:cxn>
                <a:cxn ang="0">
                  <a:pos x="427" y="501"/>
                </a:cxn>
                <a:cxn ang="0">
                  <a:pos x="472" y="419"/>
                </a:cxn>
                <a:cxn ang="0">
                  <a:pos x="500" y="319"/>
                </a:cxn>
                <a:cxn ang="0">
                  <a:pos x="509" y="237"/>
                </a:cxn>
                <a:cxn ang="0">
                  <a:pos x="509" y="200"/>
                </a:cxn>
                <a:cxn ang="0">
                  <a:pos x="500" y="164"/>
                </a:cxn>
                <a:cxn ang="0">
                  <a:pos x="481" y="128"/>
                </a:cxn>
                <a:cxn ang="0">
                  <a:pos x="436" y="100"/>
                </a:cxn>
                <a:cxn ang="0">
                  <a:pos x="373" y="82"/>
                </a:cxn>
                <a:cxn ang="0">
                  <a:pos x="400" y="0"/>
                </a:cxn>
                <a:cxn ang="0">
                  <a:pos x="745" y="0"/>
                </a:cxn>
                <a:cxn ang="0">
                  <a:pos x="763" y="0"/>
                </a:cxn>
                <a:cxn ang="0">
                  <a:pos x="781" y="0"/>
                </a:cxn>
                <a:cxn ang="0">
                  <a:pos x="790" y="9"/>
                </a:cxn>
                <a:cxn ang="0">
                  <a:pos x="799" y="18"/>
                </a:cxn>
                <a:cxn ang="0">
                  <a:pos x="799" y="37"/>
                </a:cxn>
                <a:cxn ang="0">
                  <a:pos x="799" y="55"/>
                </a:cxn>
                <a:cxn ang="0">
                  <a:pos x="790" y="73"/>
                </a:cxn>
                <a:cxn ang="0">
                  <a:pos x="772" y="82"/>
                </a:cxn>
                <a:cxn ang="0">
                  <a:pos x="754" y="82"/>
                </a:cxn>
                <a:cxn ang="0">
                  <a:pos x="745" y="82"/>
                </a:cxn>
                <a:cxn ang="0">
                  <a:pos x="726" y="82"/>
                </a:cxn>
                <a:cxn ang="0">
                  <a:pos x="563" y="82"/>
                </a:cxn>
                <a:cxn ang="0">
                  <a:pos x="599" y="155"/>
                </a:cxn>
                <a:cxn ang="0">
                  <a:pos x="608" y="210"/>
                </a:cxn>
                <a:cxn ang="0">
                  <a:pos x="608" y="246"/>
                </a:cxn>
                <a:cxn ang="0">
                  <a:pos x="590" y="382"/>
                </a:cxn>
                <a:cxn ang="0">
                  <a:pos x="527" y="501"/>
                </a:cxn>
                <a:cxn ang="0">
                  <a:pos x="445" y="592"/>
                </a:cxn>
                <a:cxn ang="0">
                  <a:pos x="336" y="646"/>
                </a:cxn>
                <a:cxn ang="0">
                  <a:pos x="227" y="664"/>
                </a:cxn>
                <a:cxn ang="0">
                  <a:pos x="137" y="646"/>
                </a:cxn>
                <a:cxn ang="0">
                  <a:pos x="64" y="601"/>
                </a:cxn>
                <a:cxn ang="0">
                  <a:pos x="19" y="519"/>
                </a:cxn>
                <a:cxn ang="0">
                  <a:pos x="0" y="428"/>
                </a:cxn>
                <a:cxn ang="0">
                  <a:pos x="19" y="337"/>
                </a:cxn>
                <a:cxn ang="0">
                  <a:pos x="55" y="237"/>
                </a:cxn>
                <a:cxn ang="0">
                  <a:pos x="118" y="146"/>
                </a:cxn>
                <a:cxn ang="0">
                  <a:pos x="191" y="73"/>
                </a:cxn>
                <a:cxn ang="0">
                  <a:pos x="291" y="18"/>
                </a:cxn>
                <a:cxn ang="0">
                  <a:pos x="400" y="0"/>
                </a:cxn>
              </a:cxnLst>
              <a:rect l="0" t="0" r="r" b="b"/>
              <a:pathLst>
                <a:path w="799" h="664">
                  <a:moveTo>
                    <a:pt x="373" y="82"/>
                  </a:moveTo>
                  <a:lnTo>
                    <a:pt x="327" y="91"/>
                  </a:lnTo>
                  <a:lnTo>
                    <a:pt x="273" y="109"/>
                  </a:lnTo>
                  <a:lnTo>
                    <a:pt x="218" y="146"/>
                  </a:lnTo>
                  <a:lnTo>
                    <a:pt x="173" y="210"/>
                  </a:lnTo>
                  <a:lnTo>
                    <a:pt x="127" y="310"/>
                  </a:lnTo>
                  <a:lnTo>
                    <a:pt x="100" y="401"/>
                  </a:lnTo>
                  <a:lnTo>
                    <a:pt x="100" y="473"/>
                  </a:lnTo>
                  <a:lnTo>
                    <a:pt x="109" y="537"/>
                  </a:lnTo>
                  <a:lnTo>
                    <a:pt x="137" y="592"/>
                  </a:lnTo>
                  <a:lnTo>
                    <a:pt x="182" y="619"/>
                  </a:lnTo>
                  <a:lnTo>
                    <a:pt x="227" y="637"/>
                  </a:lnTo>
                  <a:lnTo>
                    <a:pt x="227" y="637"/>
                  </a:lnTo>
                  <a:lnTo>
                    <a:pt x="300" y="619"/>
                  </a:lnTo>
                  <a:lnTo>
                    <a:pt x="363" y="573"/>
                  </a:lnTo>
                  <a:lnTo>
                    <a:pt x="427" y="501"/>
                  </a:lnTo>
                  <a:lnTo>
                    <a:pt x="472" y="419"/>
                  </a:lnTo>
                  <a:lnTo>
                    <a:pt x="500" y="319"/>
                  </a:lnTo>
                  <a:lnTo>
                    <a:pt x="509" y="237"/>
                  </a:lnTo>
                  <a:lnTo>
                    <a:pt x="509" y="200"/>
                  </a:lnTo>
                  <a:lnTo>
                    <a:pt x="500" y="164"/>
                  </a:lnTo>
                  <a:lnTo>
                    <a:pt x="481" y="128"/>
                  </a:lnTo>
                  <a:lnTo>
                    <a:pt x="436" y="100"/>
                  </a:lnTo>
                  <a:lnTo>
                    <a:pt x="373" y="82"/>
                  </a:lnTo>
                  <a:close/>
                  <a:moveTo>
                    <a:pt x="400" y="0"/>
                  </a:moveTo>
                  <a:lnTo>
                    <a:pt x="745" y="0"/>
                  </a:lnTo>
                  <a:lnTo>
                    <a:pt x="763" y="0"/>
                  </a:lnTo>
                  <a:lnTo>
                    <a:pt x="781" y="0"/>
                  </a:lnTo>
                  <a:lnTo>
                    <a:pt x="790" y="9"/>
                  </a:lnTo>
                  <a:lnTo>
                    <a:pt x="799" y="18"/>
                  </a:lnTo>
                  <a:lnTo>
                    <a:pt x="799" y="37"/>
                  </a:lnTo>
                  <a:lnTo>
                    <a:pt x="799" y="55"/>
                  </a:lnTo>
                  <a:lnTo>
                    <a:pt x="790" y="73"/>
                  </a:lnTo>
                  <a:lnTo>
                    <a:pt x="772" y="82"/>
                  </a:lnTo>
                  <a:lnTo>
                    <a:pt x="754" y="82"/>
                  </a:lnTo>
                  <a:lnTo>
                    <a:pt x="745" y="82"/>
                  </a:lnTo>
                  <a:lnTo>
                    <a:pt x="726" y="82"/>
                  </a:lnTo>
                  <a:lnTo>
                    <a:pt x="563" y="82"/>
                  </a:lnTo>
                  <a:lnTo>
                    <a:pt x="599" y="155"/>
                  </a:lnTo>
                  <a:lnTo>
                    <a:pt x="608" y="210"/>
                  </a:lnTo>
                  <a:lnTo>
                    <a:pt x="608" y="246"/>
                  </a:lnTo>
                  <a:lnTo>
                    <a:pt x="590" y="382"/>
                  </a:lnTo>
                  <a:lnTo>
                    <a:pt x="527" y="501"/>
                  </a:lnTo>
                  <a:lnTo>
                    <a:pt x="445" y="592"/>
                  </a:lnTo>
                  <a:lnTo>
                    <a:pt x="336" y="646"/>
                  </a:lnTo>
                  <a:lnTo>
                    <a:pt x="227" y="664"/>
                  </a:lnTo>
                  <a:lnTo>
                    <a:pt x="137" y="646"/>
                  </a:lnTo>
                  <a:lnTo>
                    <a:pt x="64" y="601"/>
                  </a:lnTo>
                  <a:lnTo>
                    <a:pt x="19" y="519"/>
                  </a:lnTo>
                  <a:lnTo>
                    <a:pt x="0" y="428"/>
                  </a:lnTo>
                  <a:lnTo>
                    <a:pt x="19" y="337"/>
                  </a:lnTo>
                  <a:lnTo>
                    <a:pt x="55" y="237"/>
                  </a:lnTo>
                  <a:lnTo>
                    <a:pt x="118" y="146"/>
                  </a:lnTo>
                  <a:lnTo>
                    <a:pt x="191" y="73"/>
                  </a:lnTo>
                  <a:lnTo>
                    <a:pt x="291" y="18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6" name="Freeform 428"/>
            <p:cNvSpPr>
              <a:spLocks/>
            </p:cNvSpPr>
            <p:nvPr/>
          </p:nvSpPr>
          <p:spPr bwMode="auto">
            <a:xfrm>
              <a:off x="15168" y="12990"/>
              <a:ext cx="762" cy="873"/>
            </a:xfrm>
            <a:custGeom>
              <a:avLst/>
              <a:gdLst/>
              <a:ahLst/>
              <a:cxnLst>
                <a:cxn ang="0">
                  <a:pos x="472" y="0"/>
                </a:cxn>
                <a:cxn ang="0">
                  <a:pos x="708" y="0"/>
                </a:cxn>
                <a:cxn ang="0">
                  <a:pos x="726" y="0"/>
                </a:cxn>
                <a:cxn ang="0">
                  <a:pos x="735" y="0"/>
                </a:cxn>
                <a:cxn ang="0">
                  <a:pos x="753" y="0"/>
                </a:cxn>
                <a:cxn ang="0">
                  <a:pos x="753" y="9"/>
                </a:cxn>
                <a:cxn ang="0">
                  <a:pos x="762" y="27"/>
                </a:cxn>
                <a:cxn ang="0">
                  <a:pos x="753" y="36"/>
                </a:cxn>
                <a:cxn ang="0">
                  <a:pos x="753" y="45"/>
                </a:cxn>
                <a:cxn ang="0">
                  <a:pos x="735" y="54"/>
                </a:cxn>
                <a:cxn ang="0">
                  <a:pos x="726" y="54"/>
                </a:cxn>
                <a:cxn ang="0">
                  <a:pos x="708" y="54"/>
                </a:cxn>
                <a:cxn ang="0">
                  <a:pos x="472" y="54"/>
                </a:cxn>
                <a:cxn ang="0">
                  <a:pos x="354" y="72"/>
                </a:cxn>
                <a:cxn ang="0">
                  <a:pos x="245" y="118"/>
                </a:cxn>
                <a:cxn ang="0">
                  <a:pos x="154" y="191"/>
                </a:cxn>
                <a:cxn ang="0">
                  <a:pos x="91" y="291"/>
                </a:cxn>
                <a:cxn ang="0">
                  <a:pos x="64" y="400"/>
                </a:cxn>
                <a:cxn ang="0">
                  <a:pos x="708" y="400"/>
                </a:cxn>
                <a:cxn ang="0">
                  <a:pos x="726" y="400"/>
                </a:cxn>
                <a:cxn ang="0">
                  <a:pos x="735" y="409"/>
                </a:cxn>
                <a:cxn ang="0">
                  <a:pos x="753" y="409"/>
                </a:cxn>
                <a:cxn ang="0">
                  <a:pos x="753" y="418"/>
                </a:cxn>
                <a:cxn ang="0">
                  <a:pos x="762" y="436"/>
                </a:cxn>
                <a:cxn ang="0">
                  <a:pos x="753" y="445"/>
                </a:cxn>
                <a:cxn ang="0">
                  <a:pos x="753" y="454"/>
                </a:cxn>
                <a:cxn ang="0">
                  <a:pos x="735" y="464"/>
                </a:cxn>
                <a:cxn ang="0">
                  <a:pos x="726" y="464"/>
                </a:cxn>
                <a:cxn ang="0">
                  <a:pos x="708" y="464"/>
                </a:cxn>
                <a:cxn ang="0">
                  <a:pos x="708" y="464"/>
                </a:cxn>
                <a:cxn ang="0">
                  <a:pos x="64" y="464"/>
                </a:cxn>
                <a:cxn ang="0">
                  <a:pos x="91" y="582"/>
                </a:cxn>
                <a:cxn ang="0">
                  <a:pos x="154" y="673"/>
                </a:cxn>
                <a:cxn ang="0">
                  <a:pos x="245" y="746"/>
                </a:cxn>
                <a:cxn ang="0">
                  <a:pos x="354" y="800"/>
                </a:cxn>
                <a:cxn ang="0">
                  <a:pos x="472" y="809"/>
                </a:cxn>
                <a:cxn ang="0">
                  <a:pos x="708" y="809"/>
                </a:cxn>
                <a:cxn ang="0">
                  <a:pos x="726" y="809"/>
                </a:cxn>
                <a:cxn ang="0">
                  <a:pos x="735" y="818"/>
                </a:cxn>
                <a:cxn ang="0">
                  <a:pos x="753" y="818"/>
                </a:cxn>
                <a:cxn ang="0">
                  <a:pos x="753" y="827"/>
                </a:cxn>
                <a:cxn ang="0">
                  <a:pos x="762" y="846"/>
                </a:cxn>
                <a:cxn ang="0">
                  <a:pos x="753" y="855"/>
                </a:cxn>
                <a:cxn ang="0">
                  <a:pos x="753" y="864"/>
                </a:cxn>
                <a:cxn ang="0">
                  <a:pos x="735" y="873"/>
                </a:cxn>
                <a:cxn ang="0">
                  <a:pos x="726" y="873"/>
                </a:cxn>
                <a:cxn ang="0">
                  <a:pos x="708" y="873"/>
                </a:cxn>
                <a:cxn ang="0">
                  <a:pos x="472" y="873"/>
                </a:cxn>
                <a:cxn ang="0">
                  <a:pos x="318" y="855"/>
                </a:cxn>
                <a:cxn ang="0">
                  <a:pos x="191" y="791"/>
                </a:cxn>
                <a:cxn ang="0">
                  <a:pos x="91" y="691"/>
                </a:cxn>
                <a:cxn ang="0">
                  <a:pos x="27" y="573"/>
                </a:cxn>
                <a:cxn ang="0">
                  <a:pos x="0" y="436"/>
                </a:cxn>
                <a:cxn ang="0">
                  <a:pos x="27" y="300"/>
                </a:cxn>
                <a:cxn ang="0">
                  <a:pos x="91" y="172"/>
                </a:cxn>
                <a:cxn ang="0">
                  <a:pos x="191" y="81"/>
                </a:cxn>
                <a:cxn ang="0">
                  <a:pos x="318" y="18"/>
                </a:cxn>
                <a:cxn ang="0">
                  <a:pos x="472" y="0"/>
                </a:cxn>
              </a:cxnLst>
              <a:rect l="0" t="0" r="r" b="b"/>
              <a:pathLst>
                <a:path w="762" h="873">
                  <a:moveTo>
                    <a:pt x="472" y="0"/>
                  </a:moveTo>
                  <a:lnTo>
                    <a:pt x="708" y="0"/>
                  </a:lnTo>
                  <a:lnTo>
                    <a:pt x="726" y="0"/>
                  </a:lnTo>
                  <a:lnTo>
                    <a:pt x="735" y="0"/>
                  </a:lnTo>
                  <a:lnTo>
                    <a:pt x="753" y="0"/>
                  </a:lnTo>
                  <a:lnTo>
                    <a:pt x="753" y="9"/>
                  </a:lnTo>
                  <a:lnTo>
                    <a:pt x="762" y="27"/>
                  </a:lnTo>
                  <a:lnTo>
                    <a:pt x="753" y="36"/>
                  </a:lnTo>
                  <a:lnTo>
                    <a:pt x="753" y="45"/>
                  </a:lnTo>
                  <a:lnTo>
                    <a:pt x="735" y="54"/>
                  </a:lnTo>
                  <a:lnTo>
                    <a:pt x="726" y="54"/>
                  </a:lnTo>
                  <a:lnTo>
                    <a:pt x="708" y="54"/>
                  </a:lnTo>
                  <a:lnTo>
                    <a:pt x="472" y="54"/>
                  </a:lnTo>
                  <a:lnTo>
                    <a:pt x="354" y="72"/>
                  </a:lnTo>
                  <a:lnTo>
                    <a:pt x="245" y="118"/>
                  </a:lnTo>
                  <a:lnTo>
                    <a:pt x="154" y="191"/>
                  </a:lnTo>
                  <a:lnTo>
                    <a:pt x="91" y="291"/>
                  </a:lnTo>
                  <a:lnTo>
                    <a:pt x="64" y="400"/>
                  </a:lnTo>
                  <a:lnTo>
                    <a:pt x="708" y="400"/>
                  </a:lnTo>
                  <a:lnTo>
                    <a:pt x="726" y="400"/>
                  </a:lnTo>
                  <a:lnTo>
                    <a:pt x="735" y="409"/>
                  </a:lnTo>
                  <a:lnTo>
                    <a:pt x="753" y="409"/>
                  </a:lnTo>
                  <a:lnTo>
                    <a:pt x="753" y="418"/>
                  </a:lnTo>
                  <a:lnTo>
                    <a:pt x="762" y="436"/>
                  </a:lnTo>
                  <a:lnTo>
                    <a:pt x="753" y="445"/>
                  </a:lnTo>
                  <a:lnTo>
                    <a:pt x="753" y="454"/>
                  </a:lnTo>
                  <a:lnTo>
                    <a:pt x="735" y="464"/>
                  </a:lnTo>
                  <a:lnTo>
                    <a:pt x="726" y="464"/>
                  </a:lnTo>
                  <a:lnTo>
                    <a:pt x="708" y="464"/>
                  </a:lnTo>
                  <a:lnTo>
                    <a:pt x="708" y="464"/>
                  </a:lnTo>
                  <a:lnTo>
                    <a:pt x="64" y="464"/>
                  </a:lnTo>
                  <a:lnTo>
                    <a:pt x="91" y="582"/>
                  </a:lnTo>
                  <a:lnTo>
                    <a:pt x="154" y="673"/>
                  </a:lnTo>
                  <a:lnTo>
                    <a:pt x="245" y="746"/>
                  </a:lnTo>
                  <a:lnTo>
                    <a:pt x="354" y="800"/>
                  </a:lnTo>
                  <a:lnTo>
                    <a:pt x="472" y="809"/>
                  </a:lnTo>
                  <a:lnTo>
                    <a:pt x="708" y="809"/>
                  </a:lnTo>
                  <a:lnTo>
                    <a:pt x="726" y="809"/>
                  </a:lnTo>
                  <a:lnTo>
                    <a:pt x="735" y="818"/>
                  </a:lnTo>
                  <a:lnTo>
                    <a:pt x="753" y="818"/>
                  </a:lnTo>
                  <a:lnTo>
                    <a:pt x="753" y="827"/>
                  </a:lnTo>
                  <a:lnTo>
                    <a:pt x="762" y="846"/>
                  </a:lnTo>
                  <a:lnTo>
                    <a:pt x="753" y="855"/>
                  </a:lnTo>
                  <a:lnTo>
                    <a:pt x="753" y="864"/>
                  </a:lnTo>
                  <a:lnTo>
                    <a:pt x="735" y="873"/>
                  </a:lnTo>
                  <a:lnTo>
                    <a:pt x="726" y="873"/>
                  </a:lnTo>
                  <a:lnTo>
                    <a:pt x="708" y="873"/>
                  </a:lnTo>
                  <a:lnTo>
                    <a:pt x="472" y="873"/>
                  </a:lnTo>
                  <a:lnTo>
                    <a:pt x="318" y="855"/>
                  </a:lnTo>
                  <a:lnTo>
                    <a:pt x="191" y="791"/>
                  </a:lnTo>
                  <a:lnTo>
                    <a:pt x="91" y="691"/>
                  </a:lnTo>
                  <a:lnTo>
                    <a:pt x="27" y="573"/>
                  </a:lnTo>
                  <a:lnTo>
                    <a:pt x="0" y="436"/>
                  </a:lnTo>
                  <a:lnTo>
                    <a:pt x="27" y="300"/>
                  </a:lnTo>
                  <a:lnTo>
                    <a:pt x="91" y="172"/>
                  </a:lnTo>
                  <a:lnTo>
                    <a:pt x="191" y="81"/>
                  </a:lnTo>
                  <a:lnTo>
                    <a:pt x="318" y="18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7" name="Freeform 429"/>
            <p:cNvSpPr>
              <a:spLocks noEditPoints="1"/>
            </p:cNvSpPr>
            <p:nvPr/>
          </p:nvSpPr>
          <p:spPr bwMode="auto">
            <a:xfrm>
              <a:off x="16547" y="12735"/>
              <a:ext cx="899" cy="1101"/>
            </a:xfrm>
            <a:custGeom>
              <a:avLst/>
              <a:gdLst/>
              <a:ahLst/>
              <a:cxnLst>
                <a:cxn ang="0">
                  <a:pos x="899" y="18"/>
                </a:cxn>
                <a:cxn ang="0">
                  <a:pos x="899" y="18"/>
                </a:cxn>
                <a:cxn ang="0">
                  <a:pos x="654" y="18"/>
                </a:cxn>
                <a:cxn ang="0">
                  <a:pos x="781" y="109"/>
                </a:cxn>
                <a:cxn ang="0">
                  <a:pos x="863" y="9"/>
                </a:cxn>
                <a:cxn ang="0">
                  <a:pos x="881" y="0"/>
                </a:cxn>
                <a:cxn ang="0">
                  <a:pos x="890" y="0"/>
                </a:cxn>
                <a:cxn ang="0">
                  <a:pos x="899" y="18"/>
                </a:cxn>
                <a:cxn ang="0">
                  <a:pos x="808" y="364"/>
                </a:cxn>
                <a:cxn ang="0">
                  <a:pos x="790" y="382"/>
                </a:cxn>
                <a:cxn ang="0">
                  <a:pos x="781" y="373"/>
                </a:cxn>
                <a:cxn ang="0">
                  <a:pos x="772" y="364"/>
                </a:cxn>
                <a:cxn ang="0">
                  <a:pos x="781" y="318"/>
                </a:cxn>
                <a:cxn ang="0">
                  <a:pos x="772" y="191"/>
                </a:cxn>
                <a:cxn ang="0">
                  <a:pos x="690" y="82"/>
                </a:cxn>
                <a:cxn ang="0">
                  <a:pos x="563" y="45"/>
                </a:cxn>
                <a:cxn ang="0">
                  <a:pos x="372" y="127"/>
                </a:cxn>
                <a:cxn ang="0">
                  <a:pos x="300" y="291"/>
                </a:cxn>
                <a:cxn ang="0">
                  <a:pos x="318" y="364"/>
                </a:cxn>
                <a:cxn ang="0">
                  <a:pos x="345" y="409"/>
                </a:cxn>
                <a:cxn ang="0">
                  <a:pos x="391" y="436"/>
                </a:cxn>
                <a:cxn ang="0">
                  <a:pos x="418" y="436"/>
                </a:cxn>
                <a:cxn ang="0">
                  <a:pos x="472" y="455"/>
                </a:cxn>
                <a:cxn ang="0">
                  <a:pos x="572" y="482"/>
                </a:cxn>
                <a:cxn ang="0">
                  <a:pos x="654" y="518"/>
                </a:cxn>
                <a:cxn ang="0">
                  <a:pos x="708" y="564"/>
                </a:cxn>
                <a:cxn ang="0">
                  <a:pos x="754" y="709"/>
                </a:cxn>
                <a:cxn ang="0">
                  <a:pos x="681" y="928"/>
                </a:cxn>
                <a:cxn ang="0">
                  <a:pos x="490" y="1082"/>
                </a:cxn>
                <a:cxn ang="0">
                  <a:pos x="282" y="1092"/>
                </a:cxn>
                <a:cxn ang="0">
                  <a:pos x="118" y="991"/>
                </a:cxn>
                <a:cxn ang="0">
                  <a:pos x="37" y="1092"/>
                </a:cxn>
                <a:cxn ang="0">
                  <a:pos x="19" y="1101"/>
                </a:cxn>
                <a:cxn ang="0">
                  <a:pos x="0" y="1101"/>
                </a:cxn>
                <a:cxn ang="0">
                  <a:pos x="9" y="1055"/>
                </a:cxn>
                <a:cxn ang="0">
                  <a:pos x="46" y="910"/>
                </a:cxn>
                <a:cxn ang="0">
                  <a:pos x="82" y="755"/>
                </a:cxn>
                <a:cxn ang="0">
                  <a:pos x="100" y="728"/>
                </a:cxn>
                <a:cxn ang="0">
                  <a:pos x="118" y="728"/>
                </a:cxn>
                <a:cxn ang="0">
                  <a:pos x="127" y="746"/>
                </a:cxn>
                <a:cxn ang="0">
                  <a:pos x="118" y="755"/>
                </a:cxn>
                <a:cxn ang="0">
                  <a:pos x="118" y="782"/>
                </a:cxn>
                <a:cxn ang="0">
                  <a:pos x="109" y="837"/>
                </a:cxn>
                <a:cxn ang="0">
                  <a:pos x="155" y="973"/>
                </a:cxn>
                <a:cxn ang="0">
                  <a:pos x="264" y="1037"/>
                </a:cxn>
                <a:cxn ang="0">
                  <a:pos x="382" y="1055"/>
                </a:cxn>
                <a:cxn ang="0">
                  <a:pos x="572" y="964"/>
                </a:cxn>
                <a:cxn ang="0">
                  <a:pos x="645" y="773"/>
                </a:cxn>
                <a:cxn ang="0">
                  <a:pos x="599" y="655"/>
                </a:cxn>
                <a:cxn ang="0">
                  <a:pos x="509" y="618"/>
                </a:cxn>
                <a:cxn ang="0">
                  <a:pos x="291" y="546"/>
                </a:cxn>
                <a:cxn ang="0">
                  <a:pos x="200" y="436"/>
                </a:cxn>
                <a:cxn ang="0">
                  <a:pos x="218" y="227"/>
                </a:cxn>
                <a:cxn ang="0">
                  <a:pos x="427" y="27"/>
                </a:cxn>
              </a:cxnLst>
              <a:rect l="0" t="0" r="r" b="b"/>
              <a:pathLst>
                <a:path w="899" h="1101">
                  <a:moveTo>
                    <a:pt x="899" y="18"/>
                  </a:moveTo>
                  <a:lnTo>
                    <a:pt x="899" y="18"/>
                  </a:lnTo>
                  <a:lnTo>
                    <a:pt x="899" y="18"/>
                  </a:lnTo>
                  <a:lnTo>
                    <a:pt x="899" y="18"/>
                  </a:lnTo>
                  <a:close/>
                  <a:moveTo>
                    <a:pt x="563" y="0"/>
                  </a:moveTo>
                  <a:lnTo>
                    <a:pt x="654" y="18"/>
                  </a:lnTo>
                  <a:lnTo>
                    <a:pt x="726" y="54"/>
                  </a:lnTo>
                  <a:lnTo>
                    <a:pt x="781" y="109"/>
                  </a:lnTo>
                  <a:lnTo>
                    <a:pt x="853" y="27"/>
                  </a:lnTo>
                  <a:lnTo>
                    <a:pt x="863" y="9"/>
                  </a:lnTo>
                  <a:lnTo>
                    <a:pt x="872" y="0"/>
                  </a:lnTo>
                  <a:lnTo>
                    <a:pt x="881" y="0"/>
                  </a:lnTo>
                  <a:lnTo>
                    <a:pt x="881" y="0"/>
                  </a:lnTo>
                  <a:lnTo>
                    <a:pt x="890" y="0"/>
                  </a:lnTo>
                  <a:lnTo>
                    <a:pt x="899" y="9"/>
                  </a:lnTo>
                  <a:lnTo>
                    <a:pt x="899" y="18"/>
                  </a:lnTo>
                  <a:lnTo>
                    <a:pt x="817" y="345"/>
                  </a:lnTo>
                  <a:lnTo>
                    <a:pt x="808" y="364"/>
                  </a:lnTo>
                  <a:lnTo>
                    <a:pt x="808" y="373"/>
                  </a:lnTo>
                  <a:lnTo>
                    <a:pt x="790" y="382"/>
                  </a:lnTo>
                  <a:lnTo>
                    <a:pt x="781" y="373"/>
                  </a:lnTo>
                  <a:lnTo>
                    <a:pt x="781" y="373"/>
                  </a:lnTo>
                  <a:lnTo>
                    <a:pt x="772" y="364"/>
                  </a:lnTo>
                  <a:lnTo>
                    <a:pt x="772" y="364"/>
                  </a:lnTo>
                  <a:lnTo>
                    <a:pt x="772" y="345"/>
                  </a:lnTo>
                  <a:lnTo>
                    <a:pt x="781" y="318"/>
                  </a:lnTo>
                  <a:lnTo>
                    <a:pt x="781" y="282"/>
                  </a:lnTo>
                  <a:lnTo>
                    <a:pt x="772" y="191"/>
                  </a:lnTo>
                  <a:lnTo>
                    <a:pt x="745" y="118"/>
                  </a:lnTo>
                  <a:lnTo>
                    <a:pt x="690" y="82"/>
                  </a:lnTo>
                  <a:lnTo>
                    <a:pt x="636" y="54"/>
                  </a:lnTo>
                  <a:lnTo>
                    <a:pt x="563" y="45"/>
                  </a:lnTo>
                  <a:lnTo>
                    <a:pt x="463" y="63"/>
                  </a:lnTo>
                  <a:lnTo>
                    <a:pt x="372" y="127"/>
                  </a:lnTo>
                  <a:lnTo>
                    <a:pt x="318" y="200"/>
                  </a:lnTo>
                  <a:lnTo>
                    <a:pt x="300" y="291"/>
                  </a:lnTo>
                  <a:lnTo>
                    <a:pt x="300" y="327"/>
                  </a:lnTo>
                  <a:lnTo>
                    <a:pt x="318" y="364"/>
                  </a:lnTo>
                  <a:lnTo>
                    <a:pt x="327" y="391"/>
                  </a:lnTo>
                  <a:lnTo>
                    <a:pt x="345" y="409"/>
                  </a:lnTo>
                  <a:lnTo>
                    <a:pt x="372" y="418"/>
                  </a:lnTo>
                  <a:lnTo>
                    <a:pt x="391" y="436"/>
                  </a:lnTo>
                  <a:lnTo>
                    <a:pt x="400" y="436"/>
                  </a:lnTo>
                  <a:lnTo>
                    <a:pt x="418" y="436"/>
                  </a:lnTo>
                  <a:lnTo>
                    <a:pt x="445" y="446"/>
                  </a:lnTo>
                  <a:lnTo>
                    <a:pt x="472" y="455"/>
                  </a:lnTo>
                  <a:lnTo>
                    <a:pt x="490" y="455"/>
                  </a:lnTo>
                  <a:lnTo>
                    <a:pt x="572" y="482"/>
                  </a:lnTo>
                  <a:lnTo>
                    <a:pt x="627" y="500"/>
                  </a:lnTo>
                  <a:lnTo>
                    <a:pt x="654" y="518"/>
                  </a:lnTo>
                  <a:lnTo>
                    <a:pt x="681" y="537"/>
                  </a:lnTo>
                  <a:lnTo>
                    <a:pt x="708" y="564"/>
                  </a:lnTo>
                  <a:lnTo>
                    <a:pt x="745" y="628"/>
                  </a:lnTo>
                  <a:lnTo>
                    <a:pt x="754" y="709"/>
                  </a:lnTo>
                  <a:lnTo>
                    <a:pt x="735" y="828"/>
                  </a:lnTo>
                  <a:lnTo>
                    <a:pt x="681" y="928"/>
                  </a:lnTo>
                  <a:lnTo>
                    <a:pt x="599" y="1019"/>
                  </a:lnTo>
                  <a:lnTo>
                    <a:pt x="490" y="1082"/>
                  </a:lnTo>
                  <a:lnTo>
                    <a:pt x="372" y="1101"/>
                  </a:lnTo>
                  <a:lnTo>
                    <a:pt x="282" y="1092"/>
                  </a:lnTo>
                  <a:lnTo>
                    <a:pt x="191" y="1055"/>
                  </a:lnTo>
                  <a:lnTo>
                    <a:pt x="118" y="991"/>
                  </a:lnTo>
                  <a:lnTo>
                    <a:pt x="46" y="1073"/>
                  </a:lnTo>
                  <a:lnTo>
                    <a:pt x="37" y="1092"/>
                  </a:lnTo>
                  <a:lnTo>
                    <a:pt x="28" y="1101"/>
                  </a:lnTo>
                  <a:lnTo>
                    <a:pt x="19" y="1101"/>
                  </a:lnTo>
                  <a:lnTo>
                    <a:pt x="19" y="1101"/>
                  </a:lnTo>
                  <a:lnTo>
                    <a:pt x="0" y="1101"/>
                  </a:lnTo>
                  <a:lnTo>
                    <a:pt x="0" y="1092"/>
                  </a:lnTo>
                  <a:lnTo>
                    <a:pt x="9" y="1055"/>
                  </a:lnTo>
                  <a:lnTo>
                    <a:pt x="19" y="991"/>
                  </a:lnTo>
                  <a:lnTo>
                    <a:pt x="46" y="910"/>
                  </a:lnTo>
                  <a:lnTo>
                    <a:pt x="64" y="828"/>
                  </a:lnTo>
                  <a:lnTo>
                    <a:pt x="82" y="755"/>
                  </a:lnTo>
                  <a:lnTo>
                    <a:pt x="91" y="728"/>
                  </a:lnTo>
                  <a:lnTo>
                    <a:pt x="100" y="728"/>
                  </a:lnTo>
                  <a:lnTo>
                    <a:pt x="109" y="728"/>
                  </a:lnTo>
                  <a:lnTo>
                    <a:pt x="118" y="728"/>
                  </a:lnTo>
                  <a:lnTo>
                    <a:pt x="118" y="728"/>
                  </a:lnTo>
                  <a:lnTo>
                    <a:pt x="127" y="746"/>
                  </a:lnTo>
                  <a:lnTo>
                    <a:pt x="127" y="746"/>
                  </a:lnTo>
                  <a:lnTo>
                    <a:pt x="118" y="755"/>
                  </a:lnTo>
                  <a:lnTo>
                    <a:pt x="118" y="764"/>
                  </a:lnTo>
                  <a:lnTo>
                    <a:pt x="118" y="782"/>
                  </a:lnTo>
                  <a:lnTo>
                    <a:pt x="109" y="809"/>
                  </a:lnTo>
                  <a:lnTo>
                    <a:pt x="109" y="837"/>
                  </a:lnTo>
                  <a:lnTo>
                    <a:pt x="127" y="919"/>
                  </a:lnTo>
                  <a:lnTo>
                    <a:pt x="155" y="973"/>
                  </a:lnTo>
                  <a:lnTo>
                    <a:pt x="209" y="1010"/>
                  </a:lnTo>
                  <a:lnTo>
                    <a:pt x="264" y="1037"/>
                  </a:lnTo>
                  <a:lnTo>
                    <a:pt x="327" y="1055"/>
                  </a:lnTo>
                  <a:lnTo>
                    <a:pt x="382" y="1055"/>
                  </a:lnTo>
                  <a:lnTo>
                    <a:pt x="481" y="1028"/>
                  </a:lnTo>
                  <a:lnTo>
                    <a:pt x="572" y="964"/>
                  </a:lnTo>
                  <a:lnTo>
                    <a:pt x="627" y="873"/>
                  </a:lnTo>
                  <a:lnTo>
                    <a:pt x="645" y="773"/>
                  </a:lnTo>
                  <a:lnTo>
                    <a:pt x="636" y="700"/>
                  </a:lnTo>
                  <a:lnTo>
                    <a:pt x="599" y="655"/>
                  </a:lnTo>
                  <a:lnTo>
                    <a:pt x="554" y="628"/>
                  </a:lnTo>
                  <a:lnTo>
                    <a:pt x="509" y="618"/>
                  </a:lnTo>
                  <a:lnTo>
                    <a:pt x="345" y="573"/>
                  </a:lnTo>
                  <a:lnTo>
                    <a:pt x="291" y="546"/>
                  </a:lnTo>
                  <a:lnTo>
                    <a:pt x="236" y="500"/>
                  </a:lnTo>
                  <a:lnTo>
                    <a:pt x="200" y="436"/>
                  </a:lnTo>
                  <a:lnTo>
                    <a:pt x="191" y="355"/>
                  </a:lnTo>
                  <a:lnTo>
                    <a:pt x="218" y="227"/>
                  </a:lnTo>
                  <a:lnTo>
                    <a:pt x="309" y="109"/>
                  </a:lnTo>
                  <a:lnTo>
                    <a:pt x="427" y="27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8" name="Freeform 430"/>
            <p:cNvSpPr>
              <a:spLocks/>
            </p:cNvSpPr>
            <p:nvPr/>
          </p:nvSpPr>
          <p:spPr bwMode="auto">
            <a:xfrm>
              <a:off x="17600" y="12671"/>
              <a:ext cx="536" cy="1510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245" y="55"/>
                </a:cxn>
                <a:cxn ang="0">
                  <a:pos x="318" y="173"/>
                </a:cxn>
                <a:cxn ang="0">
                  <a:pos x="318" y="528"/>
                </a:cxn>
                <a:cxn ang="0">
                  <a:pos x="318" y="573"/>
                </a:cxn>
                <a:cxn ang="0">
                  <a:pos x="318" y="591"/>
                </a:cxn>
                <a:cxn ang="0">
                  <a:pos x="354" y="673"/>
                </a:cxn>
                <a:cxn ang="0">
                  <a:pos x="508" y="737"/>
                </a:cxn>
                <a:cxn ang="0">
                  <a:pos x="536" y="746"/>
                </a:cxn>
                <a:cxn ang="0">
                  <a:pos x="536" y="764"/>
                </a:cxn>
                <a:cxn ang="0">
                  <a:pos x="490" y="773"/>
                </a:cxn>
                <a:cxn ang="0">
                  <a:pos x="418" y="792"/>
                </a:cxn>
                <a:cxn ang="0">
                  <a:pos x="336" y="864"/>
                </a:cxn>
                <a:cxn ang="0">
                  <a:pos x="318" y="974"/>
                </a:cxn>
                <a:cxn ang="0">
                  <a:pos x="290" y="1401"/>
                </a:cxn>
                <a:cxn ang="0">
                  <a:pos x="136" y="1501"/>
                </a:cxn>
                <a:cxn ang="0">
                  <a:pos x="18" y="1510"/>
                </a:cxn>
                <a:cxn ang="0">
                  <a:pos x="0" y="1501"/>
                </a:cxn>
                <a:cxn ang="0">
                  <a:pos x="0" y="1483"/>
                </a:cxn>
                <a:cxn ang="0">
                  <a:pos x="100" y="1465"/>
                </a:cxn>
                <a:cxn ang="0">
                  <a:pos x="191" y="1392"/>
                </a:cxn>
                <a:cxn ang="0">
                  <a:pos x="218" y="1310"/>
                </a:cxn>
                <a:cxn ang="0">
                  <a:pos x="236" y="864"/>
                </a:cxn>
                <a:cxn ang="0">
                  <a:pos x="399" y="755"/>
                </a:cxn>
                <a:cxn ang="0">
                  <a:pos x="336" y="728"/>
                </a:cxn>
                <a:cxn ang="0">
                  <a:pos x="281" y="692"/>
                </a:cxn>
                <a:cxn ang="0">
                  <a:pos x="236" y="646"/>
                </a:cxn>
                <a:cxn ang="0">
                  <a:pos x="218" y="591"/>
                </a:cxn>
                <a:cxn ang="0">
                  <a:pos x="218" y="228"/>
                </a:cxn>
                <a:cxn ang="0">
                  <a:pos x="218" y="191"/>
                </a:cxn>
                <a:cxn ang="0">
                  <a:pos x="218" y="164"/>
                </a:cxn>
                <a:cxn ang="0">
                  <a:pos x="173" y="91"/>
                </a:cxn>
                <a:cxn ang="0">
                  <a:pos x="27" y="27"/>
                </a:cxn>
                <a:cxn ang="0">
                  <a:pos x="0" y="27"/>
                </a:cxn>
                <a:cxn ang="0">
                  <a:pos x="0" y="0"/>
                </a:cxn>
                <a:cxn ang="0">
                  <a:pos x="18" y="0"/>
                </a:cxn>
              </a:cxnLst>
              <a:rect l="0" t="0" r="r" b="b"/>
              <a:pathLst>
                <a:path w="536" h="1510">
                  <a:moveTo>
                    <a:pt x="27" y="0"/>
                  </a:moveTo>
                  <a:lnTo>
                    <a:pt x="91" y="0"/>
                  </a:lnTo>
                  <a:lnTo>
                    <a:pt x="173" y="18"/>
                  </a:lnTo>
                  <a:lnTo>
                    <a:pt x="245" y="55"/>
                  </a:lnTo>
                  <a:lnTo>
                    <a:pt x="300" y="109"/>
                  </a:lnTo>
                  <a:lnTo>
                    <a:pt x="318" y="173"/>
                  </a:lnTo>
                  <a:lnTo>
                    <a:pt x="318" y="228"/>
                  </a:lnTo>
                  <a:lnTo>
                    <a:pt x="318" y="528"/>
                  </a:lnTo>
                  <a:lnTo>
                    <a:pt x="318" y="555"/>
                  </a:lnTo>
                  <a:lnTo>
                    <a:pt x="318" y="573"/>
                  </a:lnTo>
                  <a:lnTo>
                    <a:pt x="318" y="582"/>
                  </a:lnTo>
                  <a:lnTo>
                    <a:pt x="318" y="591"/>
                  </a:lnTo>
                  <a:lnTo>
                    <a:pt x="327" y="601"/>
                  </a:lnTo>
                  <a:lnTo>
                    <a:pt x="354" y="673"/>
                  </a:lnTo>
                  <a:lnTo>
                    <a:pt x="427" y="719"/>
                  </a:lnTo>
                  <a:lnTo>
                    <a:pt x="508" y="737"/>
                  </a:lnTo>
                  <a:lnTo>
                    <a:pt x="526" y="737"/>
                  </a:lnTo>
                  <a:lnTo>
                    <a:pt x="536" y="746"/>
                  </a:lnTo>
                  <a:lnTo>
                    <a:pt x="536" y="755"/>
                  </a:lnTo>
                  <a:lnTo>
                    <a:pt x="536" y="764"/>
                  </a:lnTo>
                  <a:lnTo>
                    <a:pt x="526" y="773"/>
                  </a:lnTo>
                  <a:lnTo>
                    <a:pt x="490" y="773"/>
                  </a:lnTo>
                  <a:lnTo>
                    <a:pt x="454" y="783"/>
                  </a:lnTo>
                  <a:lnTo>
                    <a:pt x="418" y="792"/>
                  </a:lnTo>
                  <a:lnTo>
                    <a:pt x="381" y="819"/>
                  </a:lnTo>
                  <a:lnTo>
                    <a:pt x="336" y="864"/>
                  </a:lnTo>
                  <a:lnTo>
                    <a:pt x="318" y="919"/>
                  </a:lnTo>
                  <a:lnTo>
                    <a:pt x="318" y="974"/>
                  </a:lnTo>
                  <a:lnTo>
                    <a:pt x="318" y="1319"/>
                  </a:lnTo>
                  <a:lnTo>
                    <a:pt x="290" y="1401"/>
                  </a:lnTo>
                  <a:lnTo>
                    <a:pt x="227" y="1456"/>
                  </a:lnTo>
                  <a:lnTo>
                    <a:pt x="136" y="1501"/>
                  </a:lnTo>
                  <a:lnTo>
                    <a:pt x="27" y="1510"/>
                  </a:lnTo>
                  <a:lnTo>
                    <a:pt x="18" y="1510"/>
                  </a:lnTo>
                  <a:lnTo>
                    <a:pt x="9" y="1510"/>
                  </a:lnTo>
                  <a:lnTo>
                    <a:pt x="0" y="1501"/>
                  </a:lnTo>
                  <a:lnTo>
                    <a:pt x="0" y="1492"/>
                  </a:lnTo>
                  <a:lnTo>
                    <a:pt x="0" y="1483"/>
                  </a:lnTo>
                  <a:lnTo>
                    <a:pt x="9" y="1474"/>
                  </a:lnTo>
                  <a:lnTo>
                    <a:pt x="100" y="1465"/>
                  </a:lnTo>
                  <a:lnTo>
                    <a:pt x="154" y="1428"/>
                  </a:lnTo>
                  <a:lnTo>
                    <a:pt x="191" y="1392"/>
                  </a:lnTo>
                  <a:lnTo>
                    <a:pt x="209" y="1347"/>
                  </a:lnTo>
                  <a:lnTo>
                    <a:pt x="218" y="1310"/>
                  </a:lnTo>
                  <a:lnTo>
                    <a:pt x="218" y="946"/>
                  </a:lnTo>
                  <a:lnTo>
                    <a:pt x="236" y="864"/>
                  </a:lnTo>
                  <a:lnTo>
                    <a:pt x="290" y="801"/>
                  </a:lnTo>
                  <a:lnTo>
                    <a:pt x="399" y="755"/>
                  </a:lnTo>
                  <a:lnTo>
                    <a:pt x="363" y="746"/>
                  </a:lnTo>
                  <a:lnTo>
                    <a:pt x="336" y="728"/>
                  </a:lnTo>
                  <a:lnTo>
                    <a:pt x="300" y="719"/>
                  </a:lnTo>
                  <a:lnTo>
                    <a:pt x="281" y="692"/>
                  </a:lnTo>
                  <a:lnTo>
                    <a:pt x="254" y="664"/>
                  </a:lnTo>
                  <a:lnTo>
                    <a:pt x="236" y="646"/>
                  </a:lnTo>
                  <a:lnTo>
                    <a:pt x="227" y="619"/>
                  </a:lnTo>
                  <a:lnTo>
                    <a:pt x="218" y="591"/>
                  </a:lnTo>
                  <a:lnTo>
                    <a:pt x="218" y="555"/>
                  </a:lnTo>
                  <a:lnTo>
                    <a:pt x="218" y="228"/>
                  </a:lnTo>
                  <a:lnTo>
                    <a:pt x="218" y="209"/>
                  </a:lnTo>
                  <a:lnTo>
                    <a:pt x="218" y="191"/>
                  </a:lnTo>
                  <a:lnTo>
                    <a:pt x="218" y="173"/>
                  </a:lnTo>
                  <a:lnTo>
                    <a:pt x="218" y="164"/>
                  </a:lnTo>
                  <a:lnTo>
                    <a:pt x="209" y="164"/>
                  </a:lnTo>
                  <a:lnTo>
                    <a:pt x="173" y="91"/>
                  </a:lnTo>
                  <a:lnTo>
                    <a:pt x="109" y="46"/>
                  </a:lnTo>
                  <a:lnTo>
                    <a:pt x="27" y="27"/>
                  </a:lnTo>
                  <a:lnTo>
                    <a:pt x="9" y="27"/>
                  </a:lnTo>
                  <a:lnTo>
                    <a:pt x="0" y="27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9" name="Freeform 431"/>
            <p:cNvSpPr>
              <a:spLocks/>
            </p:cNvSpPr>
            <p:nvPr/>
          </p:nvSpPr>
          <p:spPr bwMode="auto">
            <a:xfrm>
              <a:off x="838" y="15018"/>
              <a:ext cx="1080" cy="1101"/>
            </a:xfrm>
            <a:custGeom>
              <a:avLst/>
              <a:gdLst/>
              <a:ahLst/>
              <a:cxnLst>
                <a:cxn ang="0">
                  <a:pos x="772" y="19"/>
                </a:cxn>
                <a:cxn ang="0">
                  <a:pos x="890" y="82"/>
                </a:cxn>
                <a:cxn ang="0">
                  <a:pos x="935" y="137"/>
                </a:cxn>
                <a:cxn ang="0">
                  <a:pos x="1044" y="9"/>
                </a:cxn>
                <a:cxn ang="0">
                  <a:pos x="1062" y="0"/>
                </a:cxn>
                <a:cxn ang="0">
                  <a:pos x="1071" y="9"/>
                </a:cxn>
                <a:cxn ang="0">
                  <a:pos x="1080" y="19"/>
                </a:cxn>
                <a:cxn ang="0">
                  <a:pos x="981" y="401"/>
                </a:cxn>
                <a:cxn ang="0">
                  <a:pos x="972" y="428"/>
                </a:cxn>
                <a:cxn ang="0">
                  <a:pos x="953" y="437"/>
                </a:cxn>
                <a:cxn ang="0">
                  <a:pos x="944" y="437"/>
                </a:cxn>
                <a:cxn ang="0">
                  <a:pos x="935" y="419"/>
                </a:cxn>
                <a:cxn ang="0">
                  <a:pos x="935" y="401"/>
                </a:cxn>
                <a:cxn ang="0">
                  <a:pos x="935" y="373"/>
                </a:cxn>
                <a:cxn ang="0">
                  <a:pos x="917" y="219"/>
                </a:cxn>
                <a:cxn ang="0">
                  <a:pos x="799" y="73"/>
                </a:cxn>
                <a:cxn ang="0">
                  <a:pos x="563" y="73"/>
                </a:cxn>
                <a:cxn ang="0">
                  <a:pos x="327" y="237"/>
                </a:cxn>
                <a:cxn ang="0">
                  <a:pos x="173" y="519"/>
                </a:cxn>
                <a:cxn ang="0">
                  <a:pos x="146" y="746"/>
                </a:cxn>
                <a:cxn ang="0">
                  <a:pos x="191" y="928"/>
                </a:cxn>
                <a:cxn ang="0">
                  <a:pos x="300" y="1028"/>
                </a:cxn>
                <a:cxn ang="0">
                  <a:pos x="436" y="1056"/>
                </a:cxn>
                <a:cxn ang="0">
                  <a:pos x="618" y="1010"/>
                </a:cxn>
                <a:cxn ang="0">
                  <a:pos x="799" y="856"/>
                </a:cxn>
                <a:cxn ang="0">
                  <a:pos x="872" y="710"/>
                </a:cxn>
                <a:cxn ang="0">
                  <a:pos x="881" y="692"/>
                </a:cxn>
                <a:cxn ang="0">
                  <a:pos x="890" y="692"/>
                </a:cxn>
                <a:cxn ang="0">
                  <a:pos x="908" y="701"/>
                </a:cxn>
                <a:cxn ang="0">
                  <a:pos x="899" y="737"/>
                </a:cxn>
                <a:cxn ang="0">
                  <a:pos x="826" y="883"/>
                </a:cxn>
                <a:cxn ang="0">
                  <a:pos x="645" y="1038"/>
                </a:cxn>
                <a:cxn ang="0">
                  <a:pos x="409" y="1101"/>
                </a:cxn>
                <a:cxn ang="0">
                  <a:pos x="173" y="1028"/>
                </a:cxn>
                <a:cxn ang="0">
                  <a:pos x="28" y="828"/>
                </a:cxn>
                <a:cxn ang="0">
                  <a:pos x="28" y="519"/>
                </a:cxn>
                <a:cxn ang="0">
                  <a:pos x="218" y="219"/>
                </a:cxn>
                <a:cxn ang="0">
                  <a:pos x="518" y="28"/>
                </a:cxn>
              </a:cxnLst>
              <a:rect l="0" t="0" r="r" b="b"/>
              <a:pathLst>
                <a:path w="1080" h="1101">
                  <a:moveTo>
                    <a:pt x="681" y="0"/>
                  </a:moveTo>
                  <a:lnTo>
                    <a:pt x="772" y="19"/>
                  </a:lnTo>
                  <a:lnTo>
                    <a:pt x="835" y="46"/>
                  </a:lnTo>
                  <a:lnTo>
                    <a:pt x="890" y="82"/>
                  </a:lnTo>
                  <a:lnTo>
                    <a:pt x="917" y="119"/>
                  </a:lnTo>
                  <a:lnTo>
                    <a:pt x="935" y="137"/>
                  </a:lnTo>
                  <a:lnTo>
                    <a:pt x="1035" y="19"/>
                  </a:lnTo>
                  <a:lnTo>
                    <a:pt x="1044" y="9"/>
                  </a:lnTo>
                  <a:lnTo>
                    <a:pt x="1053" y="9"/>
                  </a:lnTo>
                  <a:lnTo>
                    <a:pt x="1062" y="0"/>
                  </a:lnTo>
                  <a:lnTo>
                    <a:pt x="1062" y="0"/>
                  </a:lnTo>
                  <a:lnTo>
                    <a:pt x="1071" y="9"/>
                  </a:lnTo>
                  <a:lnTo>
                    <a:pt x="1080" y="9"/>
                  </a:lnTo>
                  <a:lnTo>
                    <a:pt x="1080" y="19"/>
                  </a:lnTo>
                  <a:lnTo>
                    <a:pt x="1080" y="19"/>
                  </a:lnTo>
                  <a:lnTo>
                    <a:pt x="981" y="401"/>
                  </a:lnTo>
                  <a:lnTo>
                    <a:pt x="981" y="419"/>
                  </a:lnTo>
                  <a:lnTo>
                    <a:pt x="972" y="428"/>
                  </a:lnTo>
                  <a:lnTo>
                    <a:pt x="962" y="437"/>
                  </a:lnTo>
                  <a:lnTo>
                    <a:pt x="953" y="437"/>
                  </a:lnTo>
                  <a:lnTo>
                    <a:pt x="953" y="437"/>
                  </a:lnTo>
                  <a:lnTo>
                    <a:pt x="944" y="437"/>
                  </a:lnTo>
                  <a:lnTo>
                    <a:pt x="935" y="428"/>
                  </a:lnTo>
                  <a:lnTo>
                    <a:pt x="935" y="419"/>
                  </a:lnTo>
                  <a:lnTo>
                    <a:pt x="935" y="410"/>
                  </a:lnTo>
                  <a:lnTo>
                    <a:pt x="935" y="401"/>
                  </a:lnTo>
                  <a:lnTo>
                    <a:pt x="935" y="392"/>
                  </a:lnTo>
                  <a:lnTo>
                    <a:pt x="935" y="373"/>
                  </a:lnTo>
                  <a:lnTo>
                    <a:pt x="935" y="346"/>
                  </a:lnTo>
                  <a:lnTo>
                    <a:pt x="917" y="219"/>
                  </a:lnTo>
                  <a:lnTo>
                    <a:pt x="872" y="128"/>
                  </a:lnTo>
                  <a:lnTo>
                    <a:pt x="799" y="73"/>
                  </a:lnTo>
                  <a:lnTo>
                    <a:pt x="690" y="46"/>
                  </a:lnTo>
                  <a:lnTo>
                    <a:pt x="563" y="73"/>
                  </a:lnTo>
                  <a:lnTo>
                    <a:pt x="436" y="137"/>
                  </a:lnTo>
                  <a:lnTo>
                    <a:pt x="327" y="237"/>
                  </a:lnTo>
                  <a:lnTo>
                    <a:pt x="236" y="373"/>
                  </a:lnTo>
                  <a:lnTo>
                    <a:pt x="173" y="519"/>
                  </a:lnTo>
                  <a:lnTo>
                    <a:pt x="146" y="655"/>
                  </a:lnTo>
                  <a:lnTo>
                    <a:pt x="146" y="746"/>
                  </a:lnTo>
                  <a:lnTo>
                    <a:pt x="155" y="846"/>
                  </a:lnTo>
                  <a:lnTo>
                    <a:pt x="191" y="928"/>
                  </a:lnTo>
                  <a:lnTo>
                    <a:pt x="236" y="992"/>
                  </a:lnTo>
                  <a:lnTo>
                    <a:pt x="300" y="1028"/>
                  </a:lnTo>
                  <a:lnTo>
                    <a:pt x="373" y="1047"/>
                  </a:lnTo>
                  <a:lnTo>
                    <a:pt x="436" y="1056"/>
                  </a:lnTo>
                  <a:lnTo>
                    <a:pt x="527" y="1047"/>
                  </a:lnTo>
                  <a:lnTo>
                    <a:pt x="618" y="1010"/>
                  </a:lnTo>
                  <a:lnTo>
                    <a:pt x="717" y="947"/>
                  </a:lnTo>
                  <a:lnTo>
                    <a:pt x="799" y="856"/>
                  </a:lnTo>
                  <a:lnTo>
                    <a:pt x="844" y="774"/>
                  </a:lnTo>
                  <a:lnTo>
                    <a:pt x="872" y="710"/>
                  </a:lnTo>
                  <a:lnTo>
                    <a:pt x="872" y="701"/>
                  </a:lnTo>
                  <a:lnTo>
                    <a:pt x="881" y="692"/>
                  </a:lnTo>
                  <a:lnTo>
                    <a:pt x="890" y="692"/>
                  </a:lnTo>
                  <a:lnTo>
                    <a:pt x="890" y="692"/>
                  </a:lnTo>
                  <a:lnTo>
                    <a:pt x="899" y="692"/>
                  </a:lnTo>
                  <a:lnTo>
                    <a:pt x="908" y="701"/>
                  </a:lnTo>
                  <a:lnTo>
                    <a:pt x="908" y="710"/>
                  </a:lnTo>
                  <a:lnTo>
                    <a:pt x="899" y="737"/>
                  </a:lnTo>
                  <a:lnTo>
                    <a:pt x="881" y="792"/>
                  </a:lnTo>
                  <a:lnTo>
                    <a:pt x="826" y="883"/>
                  </a:lnTo>
                  <a:lnTo>
                    <a:pt x="745" y="974"/>
                  </a:lnTo>
                  <a:lnTo>
                    <a:pt x="645" y="1038"/>
                  </a:lnTo>
                  <a:lnTo>
                    <a:pt x="536" y="1083"/>
                  </a:lnTo>
                  <a:lnTo>
                    <a:pt x="409" y="1101"/>
                  </a:lnTo>
                  <a:lnTo>
                    <a:pt x="282" y="1083"/>
                  </a:lnTo>
                  <a:lnTo>
                    <a:pt x="173" y="1028"/>
                  </a:lnTo>
                  <a:lnTo>
                    <a:pt x="82" y="947"/>
                  </a:lnTo>
                  <a:lnTo>
                    <a:pt x="28" y="828"/>
                  </a:lnTo>
                  <a:lnTo>
                    <a:pt x="0" y="692"/>
                  </a:lnTo>
                  <a:lnTo>
                    <a:pt x="28" y="519"/>
                  </a:lnTo>
                  <a:lnTo>
                    <a:pt x="100" y="355"/>
                  </a:lnTo>
                  <a:lnTo>
                    <a:pt x="218" y="219"/>
                  </a:lnTo>
                  <a:lnTo>
                    <a:pt x="354" y="100"/>
                  </a:lnTo>
                  <a:lnTo>
                    <a:pt x="518" y="28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0" name="Freeform 432"/>
            <p:cNvSpPr>
              <a:spLocks noEditPoints="1"/>
            </p:cNvSpPr>
            <p:nvPr/>
          </p:nvSpPr>
          <p:spPr bwMode="auto">
            <a:xfrm>
              <a:off x="2454" y="15537"/>
              <a:ext cx="1007" cy="346"/>
            </a:xfrm>
            <a:custGeom>
              <a:avLst/>
              <a:gdLst/>
              <a:ahLst/>
              <a:cxnLst>
                <a:cxn ang="0">
                  <a:pos x="54" y="291"/>
                </a:cxn>
                <a:cxn ang="0">
                  <a:pos x="953" y="291"/>
                </a:cxn>
                <a:cxn ang="0">
                  <a:pos x="971" y="291"/>
                </a:cxn>
                <a:cxn ang="0">
                  <a:pos x="980" y="291"/>
                </a:cxn>
                <a:cxn ang="0">
                  <a:pos x="998" y="300"/>
                </a:cxn>
                <a:cxn ang="0">
                  <a:pos x="1007" y="309"/>
                </a:cxn>
                <a:cxn ang="0">
                  <a:pos x="1007" y="318"/>
                </a:cxn>
                <a:cxn ang="0">
                  <a:pos x="1007" y="337"/>
                </a:cxn>
                <a:cxn ang="0">
                  <a:pos x="998" y="346"/>
                </a:cxn>
                <a:cxn ang="0">
                  <a:pos x="989" y="346"/>
                </a:cxn>
                <a:cxn ang="0">
                  <a:pos x="971" y="346"/>
                </a:cxn>
                <a:cxn ang="0">
                  <a:pos x="962" y="346"/>
                </a:cxn>
                <a:cxn ang="0">
                  <a:pos x="54" y="346"/>
                </a:cxn>
                <a:cxn ang="0">
                  <a:pos x="36" y="346"/>
                </a:cxn>
                <a:cxn ang="0">
                  <a:pos x="27" y="346"/>
                </a:cxn>
                <a:cxn ang="0">
                  <a:pos x="18" y="346"/>
                </a:cxn>
                <a:cxn ang="0">
                  <a:pos x="9" y="337"/>
                </a:cxn>
                <a:cxn ang="0">
                  <a:pos x="0" y="318"/>
                </a:cxn>
                <a:cxn ang="0">
                  <a:pos x="9" y="309"/>
                </a:cxn>
                <a:cxn ang="0">
                  <a:pos x="18" y="300"/>
                </a:cxn>
                <a:cxn ang="0">
                  <a:pos x="27" y="291"/>
                </a:cxn>
                <a:cxn ang="0">
                  <a:pos x="36" y="291"/>
                </a:cxn>
                <a:cxn ang="0">
                  <a:pos x="54" y="291"/>
                </a:cxn>
                <a:cxn ang="0">
                  <a:pos x="54" y="0"/>
                </a:cxn>
                <a:cxn ang="0">
                  <a:pos x="962" y="0"/>
                </a:cxn>
                <a:cxn ang="0">
                  <a:pos x="971" y="0"/>
                </a:cxn>
                <a:cxn ang="0">
                  <a:pos x="989" y="0"/>
                </a:cxn>
                <a:cxn ang="0">
                  <a:pos x="998" y="0"/>
                </a:cxn>
                <a:cxn ang="0">
                  <a:pos x="1007" y="9"/>
                </a:cxn>
                <a:cxn ang="0">
                  <a:pos x="1007" y="27"/>
                </a:cxn>
                <a:cxn ang="0">
                  <a:pos x="1007" y="45"/>
                </a:cxn>
                <a:cxn ang="0">
                  <a:pos x="998" y="55"/>
                </a:cxn>
                <a:cxn ang="0">
                  <a:pos x="980" y="55"/>
                </a:cxn>
                <a:cxn ang="0">
                  <a:pos x="971" y="55"/>
                </a:cxn>
                <a:cxn ang="0">
                  <a:pos x="953" y="55"/>
                </a:cxn>
                <a:cxn ang="0">
                  <a:pos x="54" y="55"/>
                </a:cxn>
                <a:cxn ang="0">
                  <a:pos x="36" y="55"/>
                </a:cxn>
                <a:cxn ang="0">
                  <a:pos x="27" y="55"/>
                </a:cxn>
                <a:cxn ang="0">
                  <a:pos x="18" y="55"/>
                </a:cxn>
                <a:cxn ang="0">
                  <a:pos x="9" y="45"/>
                </a:cxn>
                <a:cxn ang="0">
                  <a:pos x="0" y="27"/>
                </a:cxn>
                <a:cxn ang="0">
                  <a:pos x="9" y="9"/>
                </a:cxn>
                <a:cxn ang="0">
                  <a:pos x="18" y="0"/>
                </a:cxn>
                <a:cxn ang="0">
                  <a:pos x="27" y="0"/>
                </a:cxn>
                <a:cxn ang="0">
                  <a:pos x="36" y="0"/>
                </a:cxn>
                <a:cxn ang="0">
                  <a:pos x="54" y="0"/>
                </a:cxn>
              </a:cxnLst>
              <a:rect l="0" t="0" r="r" b="b"/>
              <a:pathLst>
                <a:path w="1007" h="346">
                  <a:moveTo>
                    <a:pt x="54" y="291"/>
                  </a:moveTo>
                  <a:lnTo>
                    <a:pt x="953" y="291"/>
                  </a:lnTo>
                  <a:lnTo>
                    <a:pt x="971" y="291"/>
                  </a:lnTo>
                  <a:lnTo>
                    <a:pt x="980" y="291"/>
                  </a:lnTo>
                  <a:lnTo>
                    <a:pt x="998" y="300"/>
                  </a:lnTo>
                  <a:lnTo>
                    <a:pt x="1007" y="309"/>
                  </a:lnTo>
                  <a:lnTo>
                    <a:pt x="1007" y="318"/>
                  </a:lnTo>
                  <a:lnTo>
                    <a:pt x="1007" y="337"/>
                  </a:lnTo>
                  <a:lnTo>
                    <a:pt x="998" y="346"/>
                  </a:lnTo>
                  <a:lnTo>
                    <a:pt x="989" y="346"/>
                  </a:lnTo>
                  <a:lnTo>
                    <a:pt x="971" y="346"/>
                  </a:lnTo>
                  <a:lnTo>
                    <a:pt x="962" y="346"/>
                  </a:lnTo>
                  <a:lnTo>
                    <a:pt x="54" y="346"/>
                  </a:lnTo>
                  <a:lnTo>
                    <a:pt x="36" y="346"/>
                  </a:lnTo>
                  <a:lnTo>
                    <a:pt x="27" y="346"/>
                  </a:lnTo>
                  <a:lnTo>
                    <a:pt x="18" y="346"/>
                  </a:lnTo>
                  <a:lnTo>
                    <a:pt x="9" y="337"/>
                  </a:lnTo>
                  <a:lnTo>
                    <a:pt x="0" y="318"/>
                  </a:lnTo>
                  <a:lnTo>
                    <a:pt x="9" y="309"/>
                  </a:lnTo>
                  <a:lnTo>
                    <a:pt x="18" y="300"/>
                  </a:lnTo>
                  <a:lnTo>
                    <a:pt x="27" y="291"/>
                  </a:lnTo>
                  <a:lnTo>
                    <a:pt x="36" y="291"/>
                  </a:lnTo>
                  <a:lnTo>
                    <a:pt x="54" y="291"/>
                  </a:lnTo>
                  <a:close/>
                  <a:moveTo>
                    <a:pt x="54" y="0"/>
                  </a:moveTo>
                  <a:lnTo>
                    <a:pt x="962" y="0"/>
                  </a:lnTo>
                  <a:lnTo>
                    <a:pt x="971" y="0"/>
                  </a:lnTo>
                  <a:lnTo>
                    <a:pt x="989" y="0"/>
                  </a:lnTo>
                  <a:lnTo>
                    <a:pt x="998" y="0"/>
                  </a:lnTo>
                  <a:lnTo>
                    <a:pt x="1007" y="9"/>
                  </a:lnTo>
                  <a:lnTo>
                    <a:pt x="1007" y="27"/>
                  </a:lnTo>
                  <a:lnTo>
                    <a:pt x="1007" y="45"/>
                  </a:lnTo>
                  <a:lnTo>
                    <a:pt x="998" y="55"/>
                  </a:lnTo>
                  <a:lnTo>
                    <a:pt x="980" y="55"/>
                  </a:lnTo>
                  <a:lnTo>
                    <a:pt x="971" y="55"/>
                  </a:lnTo>
                  <a:lnTo>
                    <a:pt x="953" y="55"/>
                  </a:lnTo>
                  <a:lnTo>
                    <a:pt x="54" y="55"/>
                  </a:lnTo>
                  <a:lnTo>
                    <a:pt x="36" y="55"/>
                  </a:lnTo>
                  <a:lnTo>
                    <a:pt x="27" y="55"/>
                  </a:lnTo>
                  <a:lnTo>
                    <a:pt x="18" y="55"/>
                  </a:lnTo>
                  <a:lnTo>
                    <a:pt x="9" y="45"/>
                  </a:lnTo>
                  <a:lnTo>
                    <a:pt x="0" y="27"/>
                  </a:lnTo>
                  <a:lnTo>
                    <a:pt x="9" y="9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1" name="Freeform 433"/>
            <p:cNvSpPr>
              <a:spLocks/>
            </p:cNvSpPr>
            <p:nvPr/>
          </p:nvSpPr>
          <p:spPr bwMode="auto">
            <a:xfrm>
              <a:off x="4051" y="15018"/>
              <a:ext cx="1071" cy="1101"/>
            </a:xfrm>
            <a:custGeom>
              <a:avLst/>
              <a:gdLst/>
              <a:ahLst/>
              <a:cxnLst>
                <a:cxn ang="0">
                  <a:pos x="771" y="19"/>
                </a:cxn>
                <a:cxn ang="0">
                  <a:pos x="880" y="82"/>
                </a:cxn>
                <a:cxn ang="0">
                  <a:pos x="926" y="137"/>
                </a:cxn>
                <a:cxn ang="0">
                  <a:pos x="1044" y="9"/>
                </a:cxn>
                <a:cxn ang="0">
                  <a:pos x="1053" y="0"/>
                </a:cxn>
                <a:cxn ang="0">
                  <a:pos x="1071" y="9"/>
                </a:cxn>
                <a:cxn ang="0">
                  <a:pos x="1071" y="19"/>
                </a:cxn>
                <a:cxn ang="0">
                  <a:pos x="980" y="401"/>
                </a:cxn>
                <a:cxn ang="0">
                  <a:pos x="971" y="428"/>
                </a:cxn>
                <a:cxn ang="0">
                  <a:pos x="953" y="437"/>
                </a:cxn>
                <a:cxn ang="0">
                  <a:pos x="935" y="437"/>
                </a:cxn>
                <a:cxn ang="0">
                  <a:pos x="926" y="419"/>
                </a:cxn>
                <a:cxn ang="0">
                  <a:pos x="935" y="401"/>
                </a:cxn>
                <a:cxn ang="0">
                  <a:pos x="935" y="373"/>
                </a:cxn>
                <a:cxn ang="0">
                  <a:pos x="917" y="219"/>
                </a:cxn>
                <a:cxn ang="0">
                  <a:pos x="790" y="73"/>
                </a:cxn>
                <a:cxn ang="0">
                  <a:pos x="554" y="73"/>
                </a:cxn>
                <a:cxn ang="0">
                  <a:pos x="318" y="237"/>
                </a:cxn>
                <a:cxn ang="0">
                  <a:pos x="172" y="519"/>
                </a:cxn>
                <a:cxn ang="0">
                  <a:pos x="136" y="746"/>
                </a:cxn>
                <a:cxn ang="0">
                  <a:pos x="182" y="928"/>
                </a:cxn>
                <a:cxn ang="0">
                  <a:pos x="300" y="1028"/>
                </a:cxn>
                <a:cxn ang="0">
                  <a:pos x="436" y="1056"/>
                </a:cxn>
                <a:cxn ang="0">
                  <a:pos x="617" y="1010"/>
                </a:cxn>
                <a:cxn ang="0">
                  <a:pos x="799" y="856"/>
                </a:cxn>
                <a:cxn ang="0">
                  <a:pos x="862" y="710"/>
                </a:cxn>
                <a:cxn ang="0">
                  <a:pos x="880" y="692"/>
                </a:cxn>
                <a:cxn ang="0">
                  <a:pos x="889" y="692"/>
                </a:cxn>
                <a:cxn ang="0">
                  <a:pos x="898" y="701"/>
                </a:cxn>
                <a:cxn ang="0">
                  <a:pos x="898" y="737"/>
                </a:cxn>
                <a:cxn ang="0">
                  <a:pos x="826" y="883"/>
                </a:cxn>
                <a:cxn ang="0">
                  <a:pos x="644" y="1038"/>
                </a:cxn>
                <a:cxn ang="0">
                  <a:pos x="408" y="1101"/>
                </a:cxn>
                <a:cxn ang="0">
                  <a:pos x="163" y="1028"/>
                </a:cxn>
                <a:cxn ang="0">
                  <a:pos x="18" y="828"/>
                </a:cxn>
                <a:cxn ang="0">
                  <a:pos x="27" y="519"/>
                </a:cxn>
                <a:cxn ang="0">
                  <a:pos x="218" y="219"/>
                </a:cxn>
                <a:cxn ang="0">
                  <a:pos x="508" y="28"/>
                </a:cxn>
              </a:cxnLst>
              <a:rect l="0" t="0" r="r" b="b"/>
              <a:pathLst>
                <a:path w="1071" h="1101">
                  <a:moveTo>
                    <a:pt x="681" y="0"/>
                  </a:moveTo>
                  <a:lnTo>
                    <a:pt x="771" y="19"/>
                  </a:lnTo>
                  <a:lnTo>
                    <a:pt x="835" y="46"/>
                  </a:lnTo>
                  <a:lnTo>
                    <a:pt x="880" y="82"/>
                  </a:lnTo>
                  <a:lnTo>
                    <a:pt x="917" y="119"/>
                  </a:lnTo>
                  <a:lnTo>
                    <a:pt x="926" y="137"/>
                  </a:lnTo>
                  <a:lnTo>
                    <a:pt x="1035" y="19"/>
                  </a:lnTo>
                  <a:lnTo>
                    <a:pt x="1044" y="9"/>
                  </a:lnTo>
                  <a:lnTo>
                    <a:pt x="1053" y="9"/>
                  </a:lnTo>
                  <a:lnTo>
                    <a:pt x="1053" y="0"/>
                  </a:lnTo>
                  <a:lnTo>
                    <a:pt x="1062" y="0"/>
                  </a:lnTo>
                  <a:lnTo>
                    <a:pt x="1071" y="9"/>
                  </a:lnTo>
                  <a:lnTo>
                    <a:pt x="1071" y="9"/>
                  </a:lnTo>
                  <a:lnTo>
                    <a:pt x="1071" y="19"/>
                  </a:lnTo>
                  <a:lnTo>
                    <a:pt x="1071" y="19"/>
                  </a:lnTo>
                  <a:lnTo>
                    <a:pt x="980" y="401"/>
                  </a:lnTo>
                  <a:lnTo>
                    <a:pt x="980" y="419"/>
                  </a:lnTo>
                  <a:lnTo>
                    <a:pt x="971" y="428"/>
                  </a:lnTo>
                  <a:lnTo>
                    <a:pt x="962" y="437"/>
                  </a:lnTo>
                  <a:lnTo>
                    <a:pt x="953" y="437"/>
                  </a:lnTo>
                  <a:lnTo>
                    <a:pt x="944" y="437"/>
                  </a:lnTo>
                  <a:lnTo>
                    <a:pt x="935" y="437"/>
                  </a:lnTo>
                  <a:lnTo>
                    <a:pt x="935" y="428"/>
                  </a:lnTo>
                  <a:lnTo>
                    <a:pt x="926" y="419"/>
                  </a:lnTo>
                  <a:lnTo>
                    <a:pt x="935" y="410"/>
                  </a:lnTo>
                  <a:lnTo>
                    <a:pt x="935" y="401"/>
                  </a:lnTo>
                  <a:lnTo>
                    <a:pt x="935" y="392"/>
                  </a:lnTo>
                  <a:lnTo>
                    <a:pt x="935" y="373"/>
                  </a:lnTo>
                  <a:lnTo>
                    <a:pt x="935" y="346"/>
                  </a:lnTo>
                  <a:lnTo>
                    <a:pt x="917" y="219"/>
                  </a:lnTo>
                  <a:lnTo>
                    <a:pt x="871" y="128"/>
                  </a:lnTo>
                  <a:lnTo>
                    <a:pt x="790" y="73"/>
                  </a:lnTo>
                  <a:lnTo>
                    <a:pt x="690" y="46"/>
                  </a:lnTo>
                  <a:lnTo>
                    <a:pt x="554" y="73"/>
                  </a:lnTo>
                  <a:lnTo>
                    <a:pt x="427" y="137"/>
                  </a:lnTo>
                  <a:lnTo>
                    <a:pt x="318" y="237"/>
                  </a:lnTo>
                  <a:lnTo>
                    <a:pt x="227" y="373"/>
                  </a:lnTo>
                  <a:lnTo>
                    <a:pt x="172" y="519"/>
                  </a:lnTo>
                  <a:lnTo>
                    <a:pt x="145" y="655"/>
                  </a:lnTo>
                  <a:lnTo>
                    <a:pt x="136" y="746"/>
                  </a:lnTo>
                  <a:lnTo>
                    <a:pt x="154" y="846"/>
                  </a:lnTo>
                  <a:lnTo>
                    <a:pt x="182" y="928"/>
                  </a:lnTo>
                  <a:lnTo>
                    <a:pt x="236" y="992"/>
                  </a:lnTo>
                  <a:lnTo>
                    <a:pt x="300" y="1028"/>
                  </a:lnTo>
                  <a:lnTo>
                    <a:pt x="363" y="1047"/>
                  </a:lnTo>
                  <a:lnTo>
                    <a:pt x="436" y="1056"/>
                  </a:lnTo>
                  <a:lnTo>
                    <a:pt x="517" y="1047"/>
                  </a:lnTo>
                  <a:lnTo>
                    <a:pt x="617" y="1010"/>
                  </a:lnTo>
                  <a:lnTo>
                    <a:pt x="717" y="947"/>
                  </a:lnTo>
                  <a:lnTo>
                    <a:pt x="799" y="856"/>
                  </a:lnTo>
                  <a:lnTo>
                    <a:pt x="844" y="774"/>
                  </a:lnTo>
                  <a:lnTo>
                    <a:pt x="862" y="710"/>
                  </a:lnTo>
                  <a:lnTo>
                    <a:pt x="871" y="701"/>
                  </a:lnTo>
                  <a:lnTo>
                    <a:pt x="880" y="692"/>
                  </a:lnTo>
                  <a:lnTo>
                    <a:pt x="889" y="692"/>
                  </a:lnTo>
                  <a:lnTo>
                    <a:pt x="889" y="692"/>
                  </a:lnTo>
                  <a:lnTo>
                    <a:pt x="898" y="692"/>
                  </a:lnTo>
                  <a:lnTo>
                    <a:pt x="898" y="701"/>
                  </a:lnTo>
                  <a:lnTo>
                    <a:pt x="908" y="710"/>
                  </a:lnTo>
                  <a:lnTo>
                    <a:pt x="898" y="737"/>
                  </a:lnTo>
                  <a:lnTo>
                    <a:pt x="871" y="792"/>
                  </a:lnTo>
                  <a:lnTo>
                    <a:pt x="826" y="883"/>
                  </a:lnTo>
                  <a:lnTo>
                    <a:pt x="735" y="974"/>
                  </a:lnTo>
                  <a:lnTo>
                    <a:pt x="644" y="1038"/>
                  </a:lnTo>
                  <a:lnTo>
                    <a:pt x="535" y="1083"/>
                  </a:lnTo>
                  <a:lnTo>
                    <a:pt x="408" y="1101"/>
                  </a:lnTo>
                  <a:lnTo>
                    <a:pt x="281" y="1083"/>
                  </a:lnTo>
                  <a:lnTo>
                    <a:pt x="163" y="1028"/>
                  </a:lnTo>
                  <a:lnTo>
                    <a:pt x="82" y="947"/>
                  </a:lnTo>
                  <a:lnTo>
                    <a:pt x="18" y="828"/>
                  </a:lnTo>
                  <a:lnTo>
                    <a:pt x="0" y="692"/>
                  </a:lnTo>
                  <a:lnTo>
                    <a:pt x="27" y="519"/>
                  </a:lnTo>
                  <a:lnTo>
                    <a:pt x="100" y="355"/>
                  </a:lnTo>
                  <a:lnTo>
                    <a:pt x="218" y="219"/>
                  </a:lnTo>
                  <a:lnTo>
                    <a:pt x="354" y="100"/>
                  </a:lnTo>
                  <a:lnTo>
                    <a:pt x="508" y="28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2" name="Freeform 434"/>
            <p:cNvSpPr>
              <a:spLocks noEditPoints="1"/>
            </p:cNvSpPr>
            <p:nvPr/>
          </p:nvSpPr>
          <p:spPr bwMode="auto">
            <a:xfrm>
              <a:off x="5131" y="15573"/>
              <a:ext cx="835" cy="755"/>
            </a:xfrm>
            <a:custGeom>
              <a:avLst/>
              <a:gdLst/>
              <a:ahLst/>
              <a:cxnLst>
                <a:cxn ang="0">
                  <a:pos x="372" y="55"/>
                </a:cxn>
                <a:cxn ang="0">
                  <a:pos x="299" y="355"/>
                </a:cxn>
                <a:cxn ang="0">
                  <a:pos x="617" y="301"/>
                </a:cxn>
                <a:cxn ang="0">
                  <a:pos x="690" y="155"/>
                </a:cxn>
                <a:cxn ang="0">
                  <a:pos x="590" y="46"/>
                </a:cxn>
                <a:cxn ang="0">
                  <a:pos x="399" y="46"/>
                </a:cxn>
                <a:cxn ang="0">
                  <a:pos x="644" y="19"/>
                </a:cxn>
                <a:cxn ang="0">
                  <a:pos x="799" y="173"/>
                </a:cxn>
                <a:cxn ang="0">
                  <a:pos x="653" y="337"/>
                </a:cxn>
                <a:cxn ang="0">
                  <a:pos x="581" y="382"/>
                </a:cxn>
                <a:cxn ang="0">
                  <a:pos x="644" y="437"/>
                </a:cxn>
                <a:cxn ang="0">
                  <a:pos x="662" y="492"/>
                </a:cxn>
                <a:cxn ang="0">
                  <a:pos x="653" y="546"/>
                </a:cxn>
                <a:cxn ang="0">
                  <a:pos x="644" y="637"/>
                </a:cxn>
                <a:cxn ang="0">
                  <a:pos x="653" y="710"/>
                </a:cxn>
                <a:cxn ang="0">
                  <a:pos x="699" y="728"/>
                </a:cxn>
                <a:cxn ang="0">
                  <a:pos x="762" y="692"/>
                </a:cxn>
                <a:cxn ang="0">
                  <a:pos x="799" y="628"/>
                </a:cxn>
                <a:cxn ang="0">
                  <a:pos x="826" y="619"/>
                </a:cxn>
                <a:cxn ang="0">
                  <a:pos x="826" y="646"/>
                </a:cxn>
                <a:cxn ang="0">
                  <a:pos x="799" y="701"/>
                </a:cxn>
                <a:cxn ang="0">
                  <a:pos x="726" y="755"/>
                </a:cxn>
                <a:cxn ang="0">
                  <a:pos x="581" y="728"/>
                </a:cxn>
                <a:cxn ang="0">
                  <a:pos x="535" y="628"/>
                </a:cxn>
                <a:cxn ang="0">
                  <a:pos x="554" y="555"/>
                </a:cxn>
                <a:cxn ang="0">
                  <a:pos x="563" y="492"/>
                </a:cxn>
                <a:cxn ang="0">
                  <a:pos x="554" y="437"/>
                </a:cxn>
                <a:cxn ang="0">
                  <a:pos x="472" y="392"/>
                </a:cxn>
                <a:cxn ang="0">
                  <a:pos x="218" y="655"/>
                </a:cxn>
                <a:cxn ang="0">
                  <a:pos x="218" y="683"/>
                </a:cxn>
                <a:cxn ang="0">
                  <a:pos x="236" y="692"/>
                </a:cxn>
                <a:cxn ang="0">
                  <a:pos x="281" y="701"/>
                </a:cxn>
                <a:cxn ang="0">
                  <a:pos x="318" y="710"/>
                </a:cxn>
                <a:cxn ang="0">
                  <a:pos x="299" y="737"/>
                </a:cxn>
                <a:cxn ang="0">
                  <a:pos x="218" y="737"/>
                </a:cxn>
                <a:cxn ang="0">
                  <a:pos x="127" y="728"/>
                </a:cxn>
                <a:cxn ang="0">
                  <a:pos x="45" y="737"/>
                </a:cxn>
                <a:cxn ang="0">
                  <a:pos x="0" y="728"/>
                </a:cxn>
                <a:cxn ang="0">
                  <a:pos x="9" y="701"/>
                </a:cxn>
                <a:cxn ang="0">
                  <a:pos x="64" y="701"/>
                </a:cxn>
                <a:cxn ang="0">
                  <a:pos x="118" y="683"/>
                </a:cxn>
                <a:cxn ang="0">
                  <a:pos x="263" y="82"/>
                </a:cxn>
                <a:cxn ang="0">
                  <a:pos x="272" y="64"/>
                </a:cxn>
                <a:cxn ang="0">
                  <a:pos x="245" y="46"/>
                </a:cxn>
                <a:cxn ang="0">
                  <a:pos x="209" y="46"/>
                </a:cxn>
                <a:cxn ang="0">
                  <a:pos x="172" y="28"/>
                </a:cxn>
                <a:cxn ang="0">
                  <a:pos x="191" y="9"/>
                </a:cxn>
              </a:cxnLst>
              <a:rect l="0" t="0" r="r" b="b"/>
              <a:pathLst>
                <a:path w="835" h="755">
                  <a:moveTo>
                    <a:pt x="399" y="46"/>
                  </a:moveTo>
                  <a:lnTo>
                    <a:pt x="381" y="46"/>
                  </a:lnTo>
                  <a:lnTo>
                    <a:pt x="372" y="55"/>
                  </a:lnTo>
                  <a:lnTo>
                    <a:pt x="372" y="64"/>
                  </a:lnTo>
                  <a:lnTo>
                    <a:pt x="363" y="82"/>
                  </a:lnTo>
                  <a:lnTo>
                    <a:pt x="299" y="355"/>
                  </a:lnTo>
                  <a:lnTo>
                    <a:pt x="436" y="355"/>
                  </a:lnTo>
                  <a:lnTo>
                    <a:pt x="535" y="346"/>
                  </a:lnTo>
                  <a:lnTo>
                    <a:pt x="617" y="301"/>
                  </a:lnTo>
                  <a:lnTo>
                    <a:pt x="662" y="255"/>
                  </a:lnTo>
                  <a:lnTo>
                    <a:pt x="681" y="201"/>
                  </a:lnTo>
                  <a:lnTo>
                    <a:pt x="690" y="155"/>
                  </a:lnTo>
                  <a:lnTo>
                    <a:pt x="681" y="100"/>
                  </a:lnTo>
                  <a:lnTo>
                    <a:pt x="644" y="64"/>
                  </a:lnTo>
                  <a:lnTo>
                    <a:pt x="590" y="46"/>
                  </a:lnTo>
                  <a:lnTo>
                    <a:pt x="526" y="46"/>
                  </a:lnTo>
                  <a:lnTo>
                    <a:pt x="463" y="46"/>
                  </a:lnTo>
                  <a:lnTo>
                    <a:pt x="399" y="46"/>
                  </a:lnTo>
                  <a:close/>
                  <a:moveTo>
                    <a:pt x="209" y="0"/>
                  </a:moveTo>
                  <a:lnTo>
                    <a:pt x="535" y="0"/>
                  </a:lnTo>
                  <a:lnTo>
                    <a:pt x="644" y="19"/>
                  </a:lnTo>
                  <a:lnTo>
                    <a:pt x="726" y="55"/>
                  </a:lnTo>
                  <a:lnTo>
                    <a:pt x="780" y="100"/>
                  </a:lnTo>
                  <a:lnTo>
                    <a:pt x="799" y="173"/>
                  </a:lnTo>
                  <a:lnTo>
                    <a:pt x="780" y="237"/>
                  </a:lnTo>
                  <a:lnTo>
                    <a:pt x="726" y="291"/>
                  </a:lnTo>
                  <a:lnTo>
                    <a:pt x="653" y="337"/>
                  </a:lnTo>
                  <a:lnTo>
                    <a:pt x="563" y="373"/>
                  </a:lnTo>
                  <a:lnTo>
                    <a:pt x="563" y="373"/>
                  </a:lnTo>
                  <a:lnTo>
                    <a:pt x="581" y="382"/>
                  </a:lnTo>
                  <a:lnTo>
                    <a:pt x="608" y="401"/>
                  </a:lnTo>
                  <a:lnTo>
                    <a:pt x="626" y="419"/>
                  </a:lnTo>
                  <a:lnTo>
                    <a:pt x="644" y="437"/>
                  </a:lnTo>
                  <a:lnTo>
                    <a:pt x="653" y="464"/>
                  </a:lnTo>
                  <a:lnTo>
                    <a:pt x="662" y="483"/>
                  </a:lnTo>
                  <a:lnTo>
                    <a:pt x="662" y="492"/>
                  </a:lnTo>
                  <a:lnTo>
                    <a:pt x="662" y="510"/>
                  </a:lnTo>
                  <a:lnTo>
                    <a:pt x="662" y="519"/>
                  </a:lnTo>
                  <a:lnTo>
                    <a:pt x="653" y="546"/>
                  </a:lnTo>
                  <a:lnTo>
                    <a:pt x="653" y="574"/>
                  </a:lnTo>
                  <a:lnTo>
                    <a:pt x="653" y="601"/>
                  </a:lnTo>
                  <a:lnTo>
                    <a:pt x="644" y="637"/>
                  </a:lnTo>
                  <a:lnTo>
                    <a:pt x="644" y="655"/>
                  </a:lnTo>
                  <a:lnTo>
                    <a:pt x="653" y="683"/>
                  </a:lnTo>
                  <a:lnTo>
                    <a:pt x="653" y="710"/>
                  </a:lnTo>
                  <a:lnTo>
                    <a:pt x="662" y="719"/>
                  </a:lnTo>
                  <a:lnTo>
                    <a:pt x="681" y="728"/>
                  </a:lnTo>
                  <a:lnTo>
                    <a:pt x="699" y="728"/>
                  </a:lnTo>
                  <a:lnTo>
                    <a:pt x="717" y="719"/>
                  </a:lnTo>
                  <a:lnTo>
                    <a:pt x="744" y="710"/>
                  </a:lnTo>
                  <a:lnTo>
                    <a:pt x="762" y="692"/>
                  </a:lnTo>
                  <a:lnTo>
                    <a:pt x="780" y="665"/>
                  </a:lnTo>
                  <a:lnTo>
                    <a:pt x="799" y="637"/>
                  </a:lnTo>
                  <a:lnTo>
                    <a:pt x="799" y="628"/>
                  </a:lnTo>
                  <a:lnTo>
                    <a:pt x="799" y="619"/>
                  </a:lnTo>
                  <a:lnTo>
                    <a:pt x="817" y="619"/>
                  </a:lnTo>
                  <a:lnTo>
                    <a:pt x="826" y="619"/>
                  </a:lnTo>
                  <a:lnTo>
                    <a:pt x="835" y="628"/>
                  </a:lnTo>
                  <a:lnTo>
                    <a:pt x="835" y="637"/>
                  </a:lnTo>
                  <a:lnTo>
                    <a:pt x="826" y="646"/>
                  </a:lnTo>
                  <a:lnTo>
                    <a:pt x="826" y="665"/>
                  </a:lnTo>
                  <a:lnTo>
                    <a:pt x="817" y="683"/>
                  </a:lnTo>
                  <a:lnTo>
                    <a:pt x="799" y="701"/>
                  </a:lnTo>
                  <a:lnTo>
                    <a:pt x="780" y="719"/>
                  </a:lnTo>
                  <a:lnTo>
                    <a:pt x="753" y="737"/>
                  </a:lnTo>
                  <a:lnTo>
                    <a:pt x="726" y="755"/>
                  </a:lnTo>
                  <a:lnTo>
                    <a:pt x="690" y="755"/>
                  </a:lnTo>
                  <a:lnTo>
                    <a:pt x="635" y="746"/>
                  </a:lnTo>
                  <a:lnTo>
                    <a:pt x="581" y="728"/>
                  </a:lnTo>
                  <a:lnTo>
                    <a:pt x="544" y="692"/>
                  </a:lnTo>
                  <a:lnTo>
                    <a:pt x="535" y="637"/>
                  </a:lnTo>
                  <a:lnTo>
                    <a:pt x="535" y="628"/>
                  </a:lnTo>
                  <a:lnTo>
                    <a:pt x="535" y="610"/>
                  </a:lnTo>
                  <a:lnTo>
                    <a:pt x="544" y="583"/>
                  </a:lnTo>
                  <a:lnTo>
                    <a:pt x="554" y="555"/>
                  </a:lnTo>
                  <a:lnTo>
                    <a:pt x="554" y="537"/>
                  </a:lnTo>
                  <a:lnTo>
                    <a:pt x="563" y="519"/>
                  </a:lnTo>
                  <a:lnTo>
                    <a:pt x="563" y="492"/>
                  </a:lnTo>
                  <a:lnTo>
                    <a:pt x="563" y="483"/>
                  </a:lnTo>
                  <a:lnTo>
                    <a:pt x="563" y="455"/>
                  </a:lnTo>
                  <a:lnTo>
                    <a:pt x="554" y="437"/>
                  </a:lnTo>
                  <a:lnTo>
                    <a:pt x="535" y="410"/>
                  </a:lnTo>
                  <a:lnTo>
                    <a:pt x="508" y="401"/>
                  </a:lnTo>
                  <a:lnTo>
                    <a:pt x="472" y="392"/>
                  </a:lnTo>
                  <a:lnTo>
                    <a:pt x="436" y="382"/>
                  </a:lnTo>
                  <a:lnTo>
                    <a:pt x="290" y="382"/>
                  </a:lnTo>
                  <a:lnTo>
                    <a:pt x="218" y="655"/>
                  </a:lnTo>
                  <a:lnTo>
                    <a:pt x="218" y="665"/>
                  </a:lnTo>
                  <a:lnTo>
                    <a:pt x="218" y="674"/>
                  </a:lnTo>
                  <a:lnTo>
                    <a:pt x="218" y="683"/>
                  </a:lnTo>
                  <a:lnTo>
                    <a:pt x="218" y="692"/>
                  </a:lnTo>
                  <a:lnTo>
                    <a:pt x="218" y="692"/>
                  </a:lnTo>
                  <a:lnTo>
                    <a:pt x="236" y="692"/>
                  </a:lnTo>
                  <a:lnTo>
                    <a:pt x="254" y="701"/>
                  </a:lnTo>
                  <a:lnTo>
                    <a:pt x="263" y="701"/>
                  </a:lnTo>
                  <a:lnTo>
                    <a:pt x="281" y="701"/>
                  </a:lnTo>
                  <a:lnTo>
                    <a:pt x="299" y="701"/>
                  </a:lnTo>
                  <a:lnTo>
                    <a:pt x="309" y="701"/>
                  </a:lnTo>
                  <a:lnTo>
                    <a:pt x="318" y="710"/>
                  </a:lnTo>
                  <a:lnTo>
                    <a:pt x="309" y="728"/>
                  </a:lnTo>
                  <a:lnTo>
                    <a:pt x="309" y="737"/>
                  </a:lnTo>
                  <a:lnTo>
                    <a:pt x="299" y="737"/>
                  </a:lnTo>
                  <a:lnTo>
                    <a:pt x="290" y="737"/>
                  </a:lnTo>
                  <a:lnTo>
                    <a:pt x="254" y="737"/>
                  </a:lnTo>
                  <a:lnTo>
                    <a:pt x="218" y="737"/>
                  </a:lnTo>
                  <a:lnTo>
                    <a:pt x="191" y="728"/>
                  </a:lnTo>
                  <a:lnTo>
                    <a:pt x="154" y="728"/>
                  </a:lnTo>
                  <a:lnTo>
                    <a:pt x="127" y="728"/>
                  </a:lnTo>
                  <a:lnTo>
                    <a:pt x="109" y="737"/>
                  </a:lnTo>
                  <a:lnTo>
                    <a:pt x="82" y="737"/>
                  </a:lnTo>
                  <a:lnTo>
                    <a:pt x="45" y="737"/>
                  </a:lnTo>
                  <a:lnTo>
                    <a:pt x="18" y="737"/>
                  </a:lnTo>
                  <a:lnTo>
                    <a:pt x="9" y="737"/>
                  </a:lnTo>
                  <a:lnTo>
                    <a:pt x="0" y="728"/>
                  </a:lnTo>
                  <a:lnTo>
                    <a:pt x="0" y="719"/>
                  </a:lnTo>
                  <a:lnTo>
                    <a:pt x="0" y="710"/>
                  </a:lnTo>
                  <a:lnTo>
                    <a:pt x="9" y="701"/>
                  </a:lnTo>
                  <a:lnTo>
                    <a:pt x="18" y="701"/>
                  </a:lnTo>
                  <a:lnTo>
                    <a:pt x="36" y="701"/>
                  </a:lnTo>
                  <a:lnTo>
                    <a:pt x="64" y="701"/>
                  </a:lnTo>
                  <a:lnTo>
                    <a:pt x="91" y="692"/>
                  </a:lnTo>
                  <a:lnTo>
                    <a:pt x="109" y="692"/>
                  </a:lnTo>
                  <a:lnTo>
                    <a:pt x="118" y="683"/>
                  </a:lnTo>
                  <a:lnTo>
                    <a:pt x="118" y="665"/>
                  </a:lnTo>
                  <a:lnTo>
                    <a:pt x="127" y="655"/>
                  </a:lnTo>
                  <a:lnTo>
                    <a:pt x="263" y="82"/>
                  </a:lnTo>
                  <a:lnTo>
                    <a:pt x="272" y="73"/>
                  </a:lnTo>
                  <a:lnTo>
                    <a:pt x="272" y="64"/>
                  </a:lnTo>
                  <a:lnTo>
                    <a:pt x="272" y="64"/>
                  </a:lnTo>
                  <a:lnTo>
                    <a:pt x="272" y="55"/>
                  </a:lnTo>
                  <a:lnTo>
                    <a:pt x="263" y="46"/>
                  </a:lnTo>
                  <a:lnTo>
                    <a:pt x="245" y="46"/>
                  </a:lnTo>
                  <a:lnTo>
                    <a:pt x="227" y="46"/>
                  </a:lnTo>
                  <a:lnTo>
                    <a:pt x="209" y="46"/>
                  </a:lnTo>
                  <a:lnTo>
                    <a:pt x="209" y="46"/>
                  </a:lnTo>
                  <a:lnTo>
                    <a:pt x="191" y="46"/>
                  </a:lnTo>
                  <a:lnTo>
                    <a:pt x="172" y="37"/>
                  </a:lnTo>
                  <a:lnTo>
                    <a:pt x="172" y="28"/>
                  </a:lnTo>
                  <a:lnTo>
                    <a:pt x="172" y="19"/>
                  </a:lnTo>
                  <a:lnTo>
                    <a:pt x="181" y="9"/>
                  </a:lnTo>
                  <a:lnTo>
                    <a:pt x="191" y="9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3" name="Freeform 435"/>
            <p:cNvSpPr>
              <a:spLocks noEditPoints="1"/>
            </p:cNvSpPr>
            <p:nvPr/>
          </p:nvSpPr>
          <p:spPr bwMode="auto">
            <a:xfrm>
              <a:off x="6038" y="15573"/>
              <a:ext cx="835" cy="755"/>
            </a:xfrm>
            <a:custGeom>
              <a:avLst/>
              <a:gdLst/>
              <a:ahLst/>
              <a:cxnLst>
                <a:cxn ang="0">
                  <a:pos x="382" y="55"/>
                </a:cxn>
                <a:cxn ang="0">
                  <a:pos x="300" y="355"/>
                </a:cxn>
                <a:cxn ang="0">
                  <a:pos x="627" y="301"/>
                </a:cxn>
                <a:cxn ang="0">
                  <a:pos x="690" y="155"/>
                </a:cxn>
                <a:cxn ang="0">
                  <a:pos x="590" y="46"/>
                </a:cxn>
                <a:cxn ang="0">
                  <a:pos x="400" y="46"/>
                </a:cxn>
                <a:cxn ang="0">
                  <a:pos x="645" y="19"/>
                </a:cxn>
                <a:cxn ang="0">
                  <a:pos x="808" y="173"/>
                </a:cxn>
                <a:cxn ang="0">
                  <a:pos x="654" y="337"/>
                </a:cxn>
                <a:cxn ang="0">
                  <a:pos x="590" y="382"/>
                </a:cxn>
                <a:cxn ang="0">
                  <a:pos x="654" y="437"/>
                </a:cxn>
                <a:cxn ang="0">
                  <a:pos x="663" y="492"/>
                </a:cxn>
                <a:cxn ang="0">
                  <a:pos x="663" y="546"/>
                </a:cxn>
                <a:cxn ang="0">
                  <a:pos x="654" y="637"/>
                </a:cxn>
                <a:cxn ang="0">
                  <a:pos x="663" y="710"/>
                </a:cxn>
                <a:cxn ang="0">
                  <a:pos x="699" y="728"/>
                </a:cxn>
                <a:cxn ang="0">
                  <a:pos x="772" y="692"/>
                </a:cxn>
                <a:cxn ang="0">
                  <a:pos x="799" y="628"/>
                </a:cxn>
                <a:cxn ang="0">
                  <a:pos x="826" y="619"/>
                </a:cxn>
                <a:cxn ang="0">
                  <a:pos x="835" y="646"/>
                </a:cxn>
                <a:cxn ang="0">
                  <a:pos x="799" y="701"/>
                </a:cxn>
                <a:cxn ang="0">
                  <a:pos x="726" y="755"/>
                </a:cxn>
                <a:cxn ang="0">
                  <a:pos x="590" y="728"/>
                </a:cxn>
                <a:cxn ang="0">
                  <a:pos x="536" y="628"/>
                </a:cxn>
                <a:cxn ang="0">
                  <a:pos x="554" y="555"/>
                </a:cxn>
                <a:cxn ang="0">
                  <a:pos x="563" y="492"/>
                </a:cxn>
                <a:cxn ang="0">
                  <a:pos x="554" y="437"/>
                </a:cxn>
                <a:cxn ang="0">
                  <a:pos x="481" y="392"/>
                </a:cxn>
                <a:cxn ang="0">
                  <a:pos x="227" y="655"/>
                </a:cxn>
                <a:cxn ang="0">
                  <a:pos x="218" y="683"/>
                </a:cxn>
                <a:cxn ang="0">
                  <a:pos x="246" y="692"/>
                </a:cxn>
                <a:cxn ang="0">
                  <a:pos x="282" y="701"/>
                </a:cxn>
                <a:cxn ang="0">
                  <a:pos x="318" y="710"/>
                </a:cxn>
                <a:cxn ang="0">
                  <a:pos x="300" y="737"/>
                </a:cxn>
                <a:cxn ang="0">
                  <a:pos x="227" y="737"/>
                </a:cxn>
                <a:cxn ang="0">
                  <a:pos x="137" y="728"/>
                </a:cxn>
                <a:cxn ang="0">
                  <a:pos x="55" y="737"/>
                </a:cxn>
                <a:cxn ang="0">
                  <a:pos x="10" y="728"/>
                </a:cxn>
                <a:cxn ang="0">
                  <a:pos x="10" y="701"/>
                </a:cxn>
                <a:cxn ang="0">
                  <a:pos x="73" y="701"/>
                </a:cxn>
                <a:cxn ang="0">
                  <a:pos x="118" y="683"/>
                </a:cxn>
                <a:cxn ang="0">
                  <a:pos x="273" y="82"/>
                </a:cxn>
                <a:cxn ang="0">
                  <a:pos x="273" y="64"/>
                </a:cxn>
                <a:cxn ang="0">
                  <a:pos x="255" y="46"/>
                </a:cxn>
                <a:cxn ang="0">
                  <a:pos x="209" y="46"/>
                </a:cxn>
                <a:cxn ang="0">
                  <a:pos x="173" y="28"/>
                </a:cxn>
                <a:cxn ang="0">
                  <a:pos x="200" y="9"/>
                </a:cxn>
              </a:cxnLst>
              <a:rect l="0" t="0" r="r" b="b"/>
              <a:pathLst>
                <a:path w="835" h="755">
                  <a:moveTo>
                    <a:pt x="400" y="46"/>
                  </a:moveTo>
                  <a:lnTo>
                    <a:pt x="391" y="46"/>
                  </a:lnTo>
                  <a:lnTo>
                    <a:pt x="382" y="55"/>
                  </a:lnTo>
                  <a:lnTo>
                    <a:pt x="373" y="64"/>
                  </a:lnTo>
                  <a:lnTo>
                    <a:pt x="373" y="82"/>
                  </a:lnTo>
                  <a:lnTo>
                    <a:pt x="300" y="355"/>
                  </a:lnTo>
                  <a:lnTo>
                    <a:pt x="436" y="355"/>
                  </a:lnTo>
                  <a:lnTo>
                    <a:pt x="545" y="346"/>
                  </a:lnTo>
                  <a:lnTo>
                    <a:pt x="627" y="301"/>
                  </a:lnTo>
                  <a:lnTo>
                    <a:pt x="663" y="255"/>
                  </a:lnTo>
                  <a:lnTo>
                    <a:pt x="690" y="201"/>
                  </a:lnTo>
                  <a:lnTo>
                    <a:pt x="690" y="155"/>
                  </a:lnTo>
                  <a:lnTo>
                    <a:pt x="681" y="100"/>
                  </a:lnTo>
                  <a:lnTo>
                    <a:pt x="645" y="64"/>
                  </a:lnTo>
                  <a:lnTo>
                    <a:pt x="590" y="46"/>
                  </a:lnTo>
                  <a:lnTo>
                    <a:pt x="536" y="46"/>
                  </a:lnTo>
                  <a:lnTo>
                    <a:pt x="472" y="46"/>
                  </a:lnTo>
                  <a:lnTo>
                    <a:pt x="400" y="46"/>
                  </a:lnTo>
                  <a:close/>
                  <a:moveTo>
                    <a:pt x="209" y="0"/>
                  </a:moveTo>
                  <a:lnTo>
                    <a:pt x="536" y="0"/>
                  </a:lnTo>
                  <a:lnTo>
                    <a:pt x="645" y="19"/>
                  </a:lnTo>
                  <a:lnTo>
                    <a:pt x="726" y="55"/>
                  </a:lnTo>
                  <a:lnTo>
                    <a:pt x="781" y="100"/>
                  </a:lnTo>
                  <a:lnTo>
                    <a:pt x="808" y="173"/>
                  </a:lnTo>
                  <a:lnTo>
                    <a:pt x="781" y="237"/>
                  </a:lnTo>
                  <a:lnTo>
                    <a:pt x="726" y="291"/>
                  </a:lnTo>
                  <a:lnTo>
                    <a:pt x="654" y="337"/>
                  </a:lnTo>
                  <a:lnTo>
                    <a:pt x="563" y="373"/>
                  </a:lnTo>
                  <a:lnTo>
                    <a:pt x="563" y="373"/>
                  </a:lnTo>
                  <a:lnTo>
                    <a:pt x="590" y="382"/>
                  </a:lnTo>
                  <a:lnTo>
                    <a:pt x="618" y="401"/>
                  </a:lnTo>
                  <a:lnTo>
                    <a:pt x="636" y="419"/>
                  </a:lnTo>
                  <a:lnTo>
                    <a:pt x="654" y="437"/>
                  </a:lnTo>
                  <a:lnTo>
                    <a:pt x="663" y="464"/>
                  </a:lnTo>
                  <a:lnTo>
                    <a:pt x="663" y="483"/>
                  </a:lnTo>
                  <a:lnTo>
                    <a:pt x="663" y="492"/>
                  </a:lnTo>
                  <a:lnTo>
                    <a:pt x="663" y="510"/>
                  </a:lnTo>
                  <a:lnTo>
                    <a:pt x="663" y="519"/>
                  </a:lnTo>
                  <a:lnTo>
                    <a:pt x="663" y="546"/>
                  </a:lnTo>
                  <a:lnTo>
                    <a:pt x="654" y="574"/>
                  </a:lnTo>
                  <a:lnTo>
                    <a:pt x="654" y="601"/>
                  </a:lnTo>
                  <a:lnTo>
                    <a:pt x="654" y="637"/>
                  </a:lnTo>
                  <a:lnTo>
                    <a:pt x="654" y="655"/>
                  </a:lnTo>
                  <a:lnTo>
                    <a:pt x="654" y="683"/>
                  </a:lnTo>
                  <a:lnTo>
                    <a:pt x="663" y="710"/>
                  </a:lnTo>
                  <a:lnTo>
                    <a:pt x="672" y="719"/>
                  </a:lnTo>
                  <a:lnTo>
                    <a:pt x="681" y="728"/>
                  </a:lnTo>
                  <a:lnTo>
                    <a:pt x="699" y="728"/>
                  </a:lnTo>
                  <a:lnTo>
                    <a:pt x="726" y="719"/>
                  </a:lnTo>
                  <a:lnTo>
                    <a:pt x="745" y="710"/>
                  </a:lnTo>
                  <a:lnTo>
                    <a:pt x="772" y="692"/>
                  </a:lnTo>
                  <a:lnTo>
                    <a:pt x="790" y="665"/>
                  </a:lnTo>
                  <a:lnTo>
                    <a:pt x="799" y="637"/>
                  </a:lnTo>
                  <a:lnTo>
                    <a:pt x="799" y="628"/>
                  </a:lnTo>
                  <a:lnTo>
                    <a:pt x="808" y="619"/>
                  </a:lnTo>
                  <a:lnTo>
                    <a:pt x="817" y="619"/>
                  </a:lnTo>
                  <a:lnTo>
                    <a:pt x="826" y="619"/>
                  </a:lnTo>
                  <a:lnTo>
                    <a:pt x="835" y="628"/>
                  </a:lnTo>
                  <a:lnTo>
                    <a:pt x="835" y="637"/>
                  </a:lnTo>
                  <a:lnTo>
                    <a:pt x="835" y="646"/>
                  </a:lnTo>
                  <a:lnTo>
                    <a:pt x="826" y="665"/>
                  </a:lnTo>
                  <a:lnTo>
                    <a:pt x="817" y="683"/>
                  </a:lnTo>
                  <a:lnTo>
                    <a:pt x="799" y="701"/>
                  </a:lnTo>
                  <a:lnTo>
                    <a:pt x="781" y="719"/>
                  </a:lnTo>
                  <a:lnTo>
                    <a:pt x="763" y="737"/>
                  </a:lnTo>
                  <a:lnTo>
                    <a:pt x="726" y="755"/>
                  </a:lnTo>
                  <a:lnTo>
                    <a:pt x="690" y="755"/>
                  </a:lnTo>
                  <a:lnTo>
                    <a:pt x="636" y="746"/>
                  </a:lnTo>
                  <a:lnTo>
                    <a:pt x="590" y="728"/>
                  </a:lnTo>
                  <a:lnTo>
                    <a:pt x="554" y="692"/>
                  </a:lnTo>
                  <a:lnTo>
                    <a:pt x="536" y="637"/>
                  </a:lnTo>
                  <a:lnTo>
                    <a:pt x="536" y="628"/>
                  </a:lnTo>
                  <a:lnTo>
                    <a:pt x="545" y="610"/>
                  </a:lnTo>
                  <a:lnTo>
                    <a:pt x="545" y="583"/>
                  </a:lnTo>
                  <a:lnTo>
                    <a:pt x="554" y="555"/>
                  </a:lnTo>
                  <a:lnTo>
                    <a:pt x="554" y="537"/>
                  </a:lnTo>
                  <a:lnTo>
                    <a:pt x="563" y="519"/>
                  </a:lnTo>
                  <a:lnTo>
                    <a:pt x="563" y="492"/>
                  </a:lnTo>
                  <a:lnTo>
                    <a:pt x="572" y="483"/>
                  </a:lnTo>
                  <a:lnTo>
                    <a:pt x="563" y="455"/>
                  </a:lnTo>
                  <a:lnTo>
                    <a:pt x="554" y="437"/>
                  </a:lnTo>
                  <a:lnTo>
                    <a:pt x="536" y="410"/>
                  </a:lnTo>
                  <a:lnTo>
                    <a:pt x="509" y="401"/>
                  </a:lnTo>
                  <a:lnTo>
                    <a:pt x="481" y="392"/>
                  </a:lnTo>
                  <a:lnTo>
                    <a:pt x="436" y="382"/>
                  </a:lnTo>
                  <a:lnTo>
                    <a:pt x="291" y="382"/>
                  </a:lnTo>
                  <a:lnTo>
                    <a:pt x="227" y="655"/>
                  </a:lnTo>
                  <a:lnTo>
                    <a:pt x="218" y="665"/>
                  </a:lnTo>
                  <a:lnTo>
                    <a:pt x="218" y="674"/>
                  </a:lnTo>
                  <a:lnTo>
                    <a:pt x="218" y="683"/>
                  </a:lnTo>
                  <a:lnTo>
                    <a:pt x="218" y="692"/>
                  </a:lnTo>
                  <a:lnTo>
                    <a:pt x="227" y="692"/>
                  </a:lnTo>
                  <a:lnTo>
                    <a:pt x="246" y="692"/>
                  </a:lnTo>
                  <a:lnTo>
                    <a:pt x="255" y="701"/>
                  </a:lnTo>
                  <a:lnTo>
                    <a:pt x="273" y="701"/>
                  </a:lnTo>
                  <a:lnTo>
                    <a:pt x="282" y="701"/>
                  </a:lnTo>
                  <a:lnTo>
                    <a:pt x="309" y="701"/>
                  </a:lnTo>
                  <a:lnTo>
                    <a:pt x="318" y="701"/>
                  </a:lnTo>
                  <a:lnTo>
                    <a:pt x="318" y="710"/>
                  </a:lnTo>
                  <a:lnTo>
                    <a:pt x="318" y="728"/>
                  </a:lnTo>
                  <a:lnTo>
                    <a:pt x="309" y="737"/>
                  </a:lnTo>
                  <a:lnTo>
                    <a:pt x="300" y="737"/>
                  </a:lnTo>
                  <a:lnTo>
                    <a:pt x="300" y="737"/>
                  </a:lnTo>
                  <a:lnTo>
                    <a:pt x="264" y="737"/>
                  </a:lnTo>
                  <a:lnTo>
                    <a:pt x="227" y="737"/>
                  </a:lnTo>
                  <a:lnTo>
                    <a:pt x="191" y="728"/>
                  </a:lnTo>
                  <a:lnTo>
                    <a:pt x="155" y="728"/>
                  </a:lnTo>
                  <a:lnTo>
                    <a:pt x="137" y="728"/>
                  </a:lnTo>
                  <a:lnTo>
                    <a:pt x="109" y="737"/>
                  </a:lnTo>
                  <a:lnTo>
                    <a:pt x="82" y="737"/>
                  </a:lnTo>
                  <a:lnTo>
                    <a:pt x="55" y="737"/>
                  </a:lnTo>
                  <a:lnTo>
                    <a:pt x="19" y="737"/>
                  </a:lnTo>
                  <a:lnTo>
                    <a:pt x="10" y="737"/>
                  </a:lnTo>
                  <a:lnTo>
                    <a:pt x="10" y="728"/>
                  </a:lnTo>
                  <a:lnTo>
                    <a:pt x="0" y="719"/>
                  </a:lnTo>
                  <a:lnTo>
                    <a:pt x="10" y="710"/>
                  </a:lnTo>
                  <a:lnTo>
                    <a:pt x="10" y="701"/>
                  </a:lnTo>
                  <a:lnTo>
                    <a:pt x="28" y="701"/>
                  </a:lnTo>
                  <a:lnTo>
                    <a:pt x="37" y="701"/>
                  </a:lnTo>
                  <a:lnTo>
                    <a:pt x="73" y="701"/>
                  </a:lnTo>
                  <a:lnTo>
                    <a:pt x="100" y="692"/>
                  </a:lnTo>
                  <a:lnTo>
                    <a:pt x="109" y="692"/>
                  </a:lnTo>
                  <a:lnTo>
                    <a:pt x="118" y="683"/>
                  </a:lnTo>
                  <a:lnTo>
                    <a:pt x="128" y="665"/>
                  </a:lnTo>
                  <a:lnTo>
                    <a:pt x="128" y="655"/>
                  </a:lnTo>
                  <a:lnTo>
                    <a:pt x="273" y="82"/>
                  </a:lnTo>
                  <a:lnTo>
                    <a:pt x="273" y="73"/>
                  </a:lnTo>
                  <a:lnTo>
                    <a:pt x="273" y="64"/>
                  </a:lnTo>
                  <a:lnTo>
                    <a:pt x="273" y="64"/>
                  </a:lnTo>
                  <a:lnTo>
                    <a:pt x="273" y="55"/>
                  </a:lnTo>
                  <a:lnTo>
                    <a:pt x="273" y="46"/>
                  </a:lnTo>
                  <a:lnTo>
                    <a:pt x="255" y="46"/>
                  </a:lnTo>
                  <a:lnTo>
                    <a:pt x="236" y="46"/>
                  </a:lnTo>
                  <a:lnTo>
                    <a:pt x="218" y="46"/>
                  </a:lnTo>
                  <a:lnTo>
                    <a:pt x="209" y="46"/>
                  </a:lnTo>
                  <a:lnTo>
                    <a:pt x="191" y="46"/>
                  </a:lnTo>
                  <a:lnTo>
                    <a:pt x="182" y="37"/>
                  </a:lnTo>
                  <a:lnTo>
                    <a:pt x="173" y="28"/>
                  </a:lnTo>
                  <a:lnTo>
                    <a:pt x="182" y="19"/>
                  </a:lnTo>
                  <a:lnTo>
                    <a:pt x="182" y="9"/>
                  </a:lnTo>
                  <a:lnTo>
                    <a:pt x="200" y="9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4" name="Freeform 436"/>
            <p:cNvSpPr>
              <a:spLocks/>
            </p:cNvSpPr>
            <p:nvPr/>
          </p:nvSpPr>
          <p:spPr bwMode="auto">
            <a:xfrm>
              <a:off x="7382" y="15209"/>
              <a:ext cx="1007" cy="1010"/>
            </a:xfrm>
            <a:custGeom>
              <a:avLst/>
              <a:gdLst/>
              <a:ahLst/>
              <a:cxnLst>
                <a:cxn ang="0">
                  <a:pos x="508" y="0"/>
                </a:cxn>
                <a:cxn ang="0">
                  <a:pos x="517" y="0"/>
                </a:cxn>
                <a:cxn ang="0">
                  <a:pos x="526" y="10"/>
                </a:cxn>
                <a:cxn ang="0">
                  <a:pos x="535" y="19"/>
                </a:cxn>
                <a:cxn ang="0">
                  <a:pos x="535" y="37"/>
                </a:cxn>
                <a:cxn ang="0">
                  <a:pos x="535" y="46"/>
                </a:cxn>
                <a:cxn ang="0">
                  <a:pos x="535" y="474"/>
                </a:cxn>
                <a:cxn ang="0">
                  <a:pos x="952" y="474"/>
                </a:cxn>
                <a:cxn ang="0">
                  <a:pos x="971" y="474"/>
                </a:cxn>
                <a:cxn ang="0">
                  <a:pos x="980" y="474"/>
                </a:cxn>
                <a:cxn ang="0">
                  <a:pos x="998" y="474"/>
                </a:cxn>
                <a:cxn ang="0">
                  <a:pos x="998" y="483"/>
                </a:cxn>
                <a:cxn ang="0">
                  <a:pos x="1007" y="501"/>
                </a:cxn>
                <a:cxn ang="0">
                  <a:pos x="998" y="519"/>
                </a:cxn>
                <a:cxn ang="0">
                  <a:pos x="998" y="528"/>
                </a:cxn>
                <a:cxn ang="0">
                  <a:pos x="980" y="528"/>
                </a:cxn>
                <a:cxn ang="0">
                  <a:pos x="971" y="528"/>
                </a:cxn>
                <a:cxn ang="0">
                  <a:pos x="952" y="528"/>
                </a:cxn>
                <a:cxn ang="0">
                  <a:pos x="535" y="528"/>
                </a:cxn>
                <a:cxn ang="0">
                  <a:pos x="535" y="956"/>
                </a:cxn>
                <a:cxn ang="0">
                  <a:pos x="535" y="974"/>
                </a:cxn>
                <a:cxn ang="0">
                  <a:pos x="535" y="983"/>
                </a:cxn>
                <a:cxn ang="0">
                  <a:pos x="526" y="992"/>
                </a:cxn>
                <a:cxn ang="0">
                  <a:pos x="517" y="1001"/>
                </a:cxn>
                <a:cxn ang="0">
                  <a:pos x="508" y="1010"/>
                </a:cxn>
                <a:cxn ang="0">
                  <a:pos x="490" y="1001"/>
                </a:cxn>
                <a:cxn ang="0">
                  <a:pos x="481" y="992"/>
                </a:cxn>
                <a:cxn ang="0">
                  <a:pos x="472" y="983"/>
                </a:cxn>
                <a:cxn ang="0">
                  <a:pos x="472" y="974"/>
                </a:cxn>
                <a:cxn ang="0">
                  <a:pos x="472" y="956"/>
                </a:cxn>
                <a:cxn ang="0">
                  <a:pos x="472" y="528"/>
                </a:cxn>
                <a:cxn ang="0">
                  <a:pos x="54" y="528"/>
                </a:cxn>
                <a:cxn ang="0">
                  <a:pos x="36" y="528"/>
                </a:cxn>
                <a:cxn ang="0">
                  <a:pos x="27" y="528"/>
                </a:cxn>
                <a:cxn ang="0">
                  <a:pos x="9" y="528"/>
                </a:cxn>
                <a:cxn ang="0">
                  <a:pos x="0" y="519"/>
                </a:cxn>
                <a:cxn ang="0">
                  <a:pos x="0" y="501"/>
                </a:cxn>
                <a:cxn ang="0">
                  <a:pos x="0" y="483"/>
                </a:cxn>
                <a:cxn ang="0">
                  <a:pos x="9" y="474"/>
                </a:cxn>
                <a:cxn ang="0">
                  <a:pos x="27" y="474"/>
                </a:cxn>
                <a:cxn ang="0">
                  <a:pos x="36" y="474"/>
                </a:cxn>
                <a:cxn ang="0">
                  <a:pos x="54" y="474"/>
                </a:cxn>
                <a:cxn ang="0">
                  <a:pos x="472" y="474"/>
                </a:cxn>
                <a:cxn ang="0">
                  <a:pos x="472" y="46"/>
                </a:cxn>
                <a:cxn ang="0">
                  <a:pos x="472" y="37"/>
                </a:cxn>
                <a:cxn ang="0">
                  <a:pos x="472" y="19"/>
                </a:cxn>
                <a:cxn ang="0">
                  <a:pos x="481" y="10"/>
                </a:cxn>
                <a:cxn ang="0">
                  <a:pos x="490" y="0"/>
                </a:cxn>
                <a:cxn ang="0">
                  <a:pos x="508" y="0"/>
                </a:cxn>
              </a:cxnLst>
              <a:rect l="0" t="0" r="r" b="b"/>
              <a:pathLst>
                <a:path w="1007" h="1010">
                  <a:moveTo>
                    <a:pt x="508" y="0"/>
                  </a:moveTo>
                  <a:lnTo>
                    <a:pt x="517" y="0"/>
                  </a:lnTo>
                  <a:lnTo>
                    <a:pt x="526" y="10"/>
                  </a:lnTo>
                  <a:lnTo>
                    <a:pt x="535" y="19"/>
                  </a:lnTo>
                  <a:lnTo>
                    <a:pt x="535" y="37"/>
                  </a:lnTo>
                  <a:lnTo>
                    <a:pt x="535" y="46"/>
                  </a:lnTo>
                  <a:lnTo>
                    <a:pt x="535" y="474"/>
                  </a:lnTo>
                  <a:lnTo>
                    <a:pt x="952" y="474"/>
                  </a:lnTo>
                  <a:lnTo>
                    <a:pt x="971" y="474"/>
                  </a:lnTo>
                  <a:lnTo>
                    <a:pt x="980" y="474"/>
                  </a:lnTo>
                  <a:lnTo>
                    <a:pt x="998" y="474"/>
                  </a:lnTo>
                  <a:lnTo>
                    <a:pt x="998" y="483"/>
                  </a:lnTo>
                  <a:lnTo>
                    <a:pt x="1007" y="501"/>
                  </a:lnTo>
                  <a:lnTo>
                    <a:pt x="998" y="519"/>
                  </a:lnTo>
                  <a:lnTo>
                    <a:pt x="998" y="528"/>
                  </a:lnTo>
                  <a:lnTo>
                    <a:pt x="980" y="528"/>
                  </a:lnTo>
                  <a:lnTo>
                    <a:pt x="971" y="528"/>
                  </a:lnTo>
                  <a:lnTo>
                    <a:pt x="952" y="528"/>
                  </a:lnTo>
                  <a:lnTo>
                    <a:pt x="535" y="528"/>
                  </a:lnTo>
                  <a:lnTo>
                    <a:pt x="535" y="956"/>
                  </a:lnTo>
                  <a:lnTo>
                    <a:pt x="535" y="974"/>
                  </a:lnTo>
                  <a:lnTo>
                    <a:pt x="535" y="983"/>
                  </a:lnTo>
                  <a:lnTo>
                    <a:pt x="526" y="992"/>
                  </a:lnTo>
                  <a:lnTo>
                    <a:pt x="517" y="1001"/>
                  </a:lnTo>
                  <a:lnTo>
                    <a:pt x="508" y="1010"/>
                  </a:lnTo>
                  <a:lnTo>
                    <a:pt x="490" y="1001"/>
                  </a:lnTo>
                  <a:lnTo>
                    <a:pt x="481" y="992"/>
                  </a:lnTo>
                  <a:lnTo>
                    <a:pt x="472" y="983"/>
                  </a:lnTo>
                  <a:lnTo>
                    <a:pt x="472" y="974"/>
                  </a:lnTo>
                  <a:lnTo>
                    <a:pt x="472" y="956"/>
                  </a:lnTo>
                  <a:lnTo>
                    <a:pt x="472" y="528"/>
                  </a:lnTo>
                  <a:lnTo>
                    <a:pt x="54" y="528"/>
                  </a:lnTo>
                  <a:lnTo>
                    <a:pt x="36" y="528"/>
                  </a:lnTo>
                  <a:lnTo>
                    <a:pt x="27" y="528"/>
                  </a:lnTo>
                  <a:lnTo>
                    <a:pt x="9" y="528"/>
                  </a:lnTo>
                  <a:lnTo>
                    <a:pt x="0" y="519"/>
                  </a:lnTo>
                  <a:lnTo>
                    <a:pt x="0" y="501"/>
                  </a:lnTo>
                  <a:lnTo>
                    <a:pt x="0" y="483"/>
                  </a:lnTo>
                  <a:lnTo>
                    <a:pt x="9" y="474"/>
                  </a:lnTo>
                  <a:lnTo>
                    <a:pt x="27" y="474"/>
                  </a:lnTo>
                  <a:lnTo>
                    <a:pt x="36" y="474"/>
                  </a:lnTo>
                  <a:lnTo>
                    <a:pt x="54" y="474"/>
                  </a:lnTo>
                  <a:lnTo>
                    <a:pt x="472" y="474"/>
                  </a:lnTo>
                  <a:lnTo>
                    <a:pt x="472" y="46"/>
                  </a:lnTo>
                  <a:lnTo>
                    <a:pt x="472" y="37"/>
                  </a:lnTo>
                  <a:lnTo>
                    <a:pt x="472" y="19"/>
                  </a:lnTo>
                  <a:lnTo>
                    <a:pt x="481" y="10"/>
                  </a:lnTo>
                  <a:lnTo>
                    <a:pt x="490" y="0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5" name="Freeform 437"/>
            <p:cNvSpPr>
              <a:spLocks/>
            </p:cNvSpPr>
            <p:nvPr/>
          </p:nvSpPr>
          <p:spPr bwMode="auto">
            <a:xfrm>
              <a:off x="8888" y="15018"/>
              <a:ext cx="1071" cy="1101"/>
            </a:xfrm>
            <a:custGeom>
              <a:avLst/>
              <a:gdLst/>
              <a:ahLst/>
              <a:cxnLst>
                <a:cxn ang="0">
                  <a:pos x="762" y="19"/>
                </a:cxn>
                <a:cxn ang="0">
                  <a:pos x="880" y="82"/>
                </a:cxn>
                <a:cxn ang="0">
                  <a:pos x="926" y="137"/>
                </a:cxn>
                <a:cxn ang="0">
                  <a:pos x="1044" y="9"/>
                </a:cxn>
                <a:cxn ang="0">
                  <a:pos x="1053" y="0"/>
                </a:cxn>
                <a:cxn ang="0">
                  <a:pos x="1071" y="9"/>
                </a:cxn>
                <a:cxn ang="0">
                  <a:pos x="1071" y="19"/>
                </a:cxn>
                <a:cxn ang="0">
                  <a:pos x="980" y="401"/>
                </a:cxn>
                <a:cxn ang="0">
                  <a:pos x="971" y="428"/>
                </a:cxn>
                <a:cxn ang="0">
                  <a:pos x="953" y="437"/>
                </a:cxn>
                <a:cxn ang="0">
                  <a:pos x="935" y="437"/>
                </a:cxn>
                <a:cxn ang="0">
                  <a:pos x="926" y="419"/>
                </a:cxn>
                <a:cxn ang="0">
                  <a:pos x="926" y="401"/>
                </a:cxn>
                <a:cxn ang="0">
                  <a:pos x="935" y="373"/>
                </a:cxn>
                <a:cxn ang="0">
                  <a:pos x="917" y="219"/>
                </a:cxn>
                <a:cxn ang="0">
                  <a:pos x="790" y="73"/>
                </a:cxn>
                <a:cxn ang="0">
                  <a:pos x="554" y="73"/>
                </a:cxn>
                <a:cxn ang="0">
                  <a:pos x="318" y="237"/>
                </a:cxn>
                <a:cxn ang="0">
                  <a:pos x="172" y="519"/>
                </a:cxn>
                <a:cxn ang="0">
                  <a:pos x="136" y="746"/>
                </a:cxn>
                <a:cxn ang="0">
                  <a:pos x="182" y="928"/>
                </a:cxn>
                <a:cxn ang="0">
                  <a:pos x="300" y="1028"/>
                </a:cxn>
                <a:cxn ang="0">
                  <a:pos x="436" y="1056"/>
                </a:cxn>
                <a:cxn ang="0">
                  <a:pos x="608" y="1010"/>
                </a:cxn>
                <a:cxn ang="0">
                  <a:pos x="790" y="856"/>
                </a:cxn>
                <a:cxn ang="0">
                  <a:pos x="862" y="710"/>
                </a:cxn>
                <a:cxn ang="0">
                  <a:pos x="871" y="692"/>
                </a:cxn>
                <a:cxn ang="0">
                  <a:pos x="889" y="692"/>
                </a:cxn>
                <a:cxn ang="0">
                  <a:pos x="898" y="701"/>
                </a:cxn>
                <a:cxn ang="0">
                  <a:pos x="898" y="737"/>
                </a:cxn>
                <a:cxn ang="0">
                  <a:pos x="817" y="883"/>
                </a:cxn>
                <a:cxn ang="0">
                  <a:pos x="644" y="1038"/>
                </a:cxn>
                <a:cxn ang="0">
                  <a:pos x="408" y="1101"/>
                </a:cxn>
                <a:cxn ang="0">
                  <a:pos x="163" y="1028"/>
                </a:cxn>
                <a:cxn ang="0">
                  <a:pos x="18" y="828"/>
                </a:cxn>
                <a:cxn ang="0">
                  <a:pos x="27" y="519"/>
                </a:cxn>
                <a:cxn ang="0">
                  <a:pos x="209" y="219"/>
                </a:cxn>
                <a:cxn ang="0">
                  <a:pos x="508" y="28"/>
                </a:cxn>
              </a:cxnLst>
              <a:rect l="0" t="0" r="r" b="b"/>
              <a:pathLst>
                <a:path w="1071" h="1101">
                  <a:moveTo>
                    <a:pt x="672" y="0"/>
                  </a:moveTo>
                  <a:lnTo>
                    <a:pt x="762" y="19"/>
                  </a:lnTo>
                  <a:lnTo>
                    <a:pt x="835" y="46"/>
                  </a:lnTo>
                  <a:lnTo>
                    <a:pt x="880" y="82"/>
                  </a:lnTo>
                  <a:lnTo>
                    <a:pt x="908" y="119"/>
                  </a:lnTo>
                  <a:lnTo>
                    <a:pt x="926" y="137"/>
                  </a:lnTo>
                  <a:lnTo>
                    <a:pt x="1035" y="19"/>
                  </a:lnTo>
                  <a:lnTo>
                    <a:pt x="1044" y="9"/>
                  </a:lnTo>
                  <a:lnTo>
                    <a:pt x="1053" y="9"/>
                  </a:lnTo>
                  <a:lnTo>
                    <a:pt x="1053" y="0"/>
                  </a:lnTo>
                  <a:lnTo>
                    <a:pt x="1053" y="0"/>
                  </a:lnTo>
                  <a:lnTo>
                    <a:pt x="1071" y="9"/>
                  </a:lnTo>
                  <a:lnTo>
                    <a:pt x="1071" y="9"/>
                  </a:lnTo>
                  <a:lnTo>
                    <a:pt x="1071" y="19"/>
                  </a:lnTo>
                  <a:lnTo>
                    <a:pt x="1071" y="19"/>
                  </a:lnTo>
                  <a:lnTo>
                    <a:pt x="980" y="401"/>
                  </a:lnTo>
                  <a:lnTo>
                    <a:pt x="971" y="419"/>
                  </a:lnTo>
                  <a:lnTo>
                    <a:pt x="971" y="428"/>
                  </a:lnTo>
                  <a:lnTo>
                    <a:pt x="962" y="437"/>
                  </a:lnTo>
                  <a:lnTo>
                    <a:pt x="953" y="437"/>
                  </a:lnTo>
                  <a:lnTo>
                    <a:pt x="944" y="437"/>
                  </a:lnTo>
                  <a:lnTo>
                    <a:pt x="935" y="437"/>
                  </a:lnTo>
                  <a:lnTo>
                    <a:pt x="926" y="428"/>
                  </a:lnTo>
                  <a:lnTo>
                    <a:pt x="926" y="419"/>
                  </a:lnTo>
                  <a:lnTo>
                    <a:pt x="926" y="410"/>
                  </a:lnTo>
                  <a:lnTo>
                    <a:pt x="926" y="401"/>
                  </a:lnTo>
                  <a:lnTo>
                    <a:pt x="935" y="392"/>
                  </a:lnTo>
                  <a:lnTo>
                    <a:pt x="935" y="373"/>
                  </a:lnTo>
                  <a:lnTo>
                    <a:pt x="935" y="346"/>
                  </a:lnTo>
                  <a:lnTo>
                    <a:pt x="917" y="219"/>
                  </a:lnTo>
                  <a:lnTo>
                    <a:pt x="871" y="128"/>
                  </a:lnTo>
                  <a:lnTo>
                    <a:pt x="790" y="73"/>
                  </a:lnTo>
                  <a:lnTo>
                    <a:pt x="690" y="46"/>
                  </a:lnTo>
                  <a:lnTo>
                    <a:pt x="554" y="73"/>
                  </a:lnTo>
                  <a:lnTo>
                    <a:pt x="427" y="137"/>
                  </a:lnTo>
                  <a:lnTo>
                    <a:pt x="318" y="237"/>
                  </a:lnTo>
                  <a:lnTo>
                    <a:pt x="227" y="373"/>
                  </a:lnTo>
                  <a:lnTo>
                    <a:pt x="172" y="519"/>
                  </a:lnTo>
                  <a:lnTo>
                    <a:pt x="145" y="655"/>
                  </a:lnTo>
                  <a:lnTo>
                    <a:pt x="136" y="746"/>
                  </a:lnTo>
                  <a:lnTo>
                    <a:pt x="145" y="846"/>
                  </a:lnTo>
                  <a:lnTo>
                    <a:pt x="182" y="928"/>
                  </a:lnTo>
                  <a:lnTo>
                    <a:pt x="236" y="992"/>
                  </a:lnTo>
                  <a:lnTo>
                    <a:pt x="300" y="1028"/>
                  </a:lnTo>
                  <a:lnTo>
                    <a:pt x="363" y="1047"/>
                  </a:lnTo>
                  <a:lnTo>
                    <a:pt x="436" y="1056"/>
                  </a:lnTo>
                  <a:lnTo>
                    <a:pt x="517" y="1047"/>
                  </a:lnTo>
                  <a:lnTo>
                    <a:pt x="608" y="1010"/>
                  </a:lnTo>
                  <a:lnTo>
                    <a:pt x="708" y="947"/>
                  </a:lnTo>
                  <a:lnTo>
                    <a:pt x="790" y="856"/>
                  </a:lnTo>
                  <a:lnTo>
                    <a:pt x="844" y="774"/>
                  </a:lnTo>
                  <a:lnTo>
                    <a:pt x="862" y="710"/>
                  </a:lnTo>
                  <a:lnTo>
                    <a:pt x="871" y="701"/>
                  </a:lnTo>
                  <a:lnTo>
                    <a:pt x="871" y="692"/>
                  </a:lnTo>
                  <a:lnTo>
                    <a:pt x="880" y="692"/>
                  </a:lnTo>
                  <a:lnTo>
                    <a:pt x="889" y="692"/>
                  </a:lnTo>
                  <a:lnTo>
                    <a:pt x="889" y="692"/>
                  </a:lnTo>
                  <a:lnTo>
                    <a:pt x="898" y="701"/>
                  </a:lnTo>
                  <a:lnTo>
                    <a:pt x="898" y="710"/>
                  </a:lnTo>
                  <a:lnTo>
                    <a:pt x="898" y="737"/>
                  </a:lnTo>
                  <a:lnTo>
                    <a:pt x="871" y="792"/>
                  </a:lnTo>
                  <a:lnTo>
                    <a:pt x="817" y="883"/>
                  </a:lnTo>
                  <a:lnTo>
                    <a:pt x="735" y="974"/>
                  </a:lnTo>
                  <a:lnTo>
                    <a:pt x="644" y="1038"/>
                  </a:lnTo>
                  <a:lnTo>
                    <a:pt x="535" y="1083"/>
                  </a:lnTo>
                  <a:lnTo>
                    <a:pt x="408" y="1101"/>
                  </a:lnTo>
                  <a:lnTo>
                    <a:pt x="272" y="1083"/>
                  </a:lnTo>
                  <a:lnTo>
                    <a:pt x="163" y="1028"/>
                  </a:lnTo>
                  <a:lnTo>
                    <a:pt x="73" y="947"/>
                  </a:lnTo>
                  <a:lnTo>
                    <a:pt x="18" y="828"/>
                  </a:lnTo>
                  <a:lnTo>
                    <a:pt x="0" y="692"/>
                  </a:lnTo>
                  <a:lnTo>
                    <a:pt x="27" y="519"/>
                  </a:lnTo>
                  <a:lnTo>
                    <a:pt x="100" y="355"/>
                  </a:lnTo>
                  <a:lnTo>
                    <a:pt x="209" y="219"/>
                  </a:lnTo>
                  <a:lnTo>
                    <a:pt x="354" y="100"/>
                  </a:lnTo>
                  <a:lnTo>
                    <a:pt x="508" y="28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6" name="Freeform 438"/>
            <p:cNvSpPr>
              <a:spLocks noEditPoints="1"/>
            </p:cNvSpPr>
            <p:nvPr/>
          </p:nvSpPr>
          <p:spPr bwMode="auto">
            <a:xfrm>
              <a:off x="9959" y="15573"/>
              <a:ext cx="835" cy="755"/>
            </a:xfrm>
            <a:custGeom>
              <a:avLst/>
              <a:gdLst/>
              <a:ahLst/>
              <a:cxnLst>
                <a:cxn ang="0">
                  <a:pos x="381" y="55"/>
                </a:cxn>
                <a:cxn ang="0">
                  <a:pos x="299" y="355"/>
                </a:cxn>
                <a:cxn ang="0">
                  <a:pos x="626" y="301"/>
                </a:cxn>
                <a:cxn ang="0">
                  <a:pos x="699" y="155"/>
                </a:cxn>
                <a:cxn ang="0">
                  <a:pos x="590" y="46"/>
                </a:cxn>
                <a:cxn ang="0">
                  <a:pos x="399" y="46"/>
                </a:cxn>
                <a:cxn ang="0">
                  <a:pos x="644" y="19"/>
                </a:cxn>
                <a:cxn ang="0">
                  <a:pos x="808" y="173"/>
                </a:cxn>
                <a:cxn ang="0">
                  <a:pos x="653" y="337"/>
                </a:cxn>
                <a:cxn ang="0">
                  <a:pos x="590" y="382"/>
                </a:cxn>
                <a:cxn ang="0">
                  <a:pos x="653" y="437"/>
                </a:cxn>
                <a:cxn ang="0">
                  <a:pos x="671" y="492"/>
                </a:cxn>
                <a:cxn ang="0">
                  <a:pos x="662" y="546"/>
                </a:cxn>
                <a:cxn ang="0">
                  <a:pos x="653" y="637"/>
                </a:cxn>
                <a:cxn ang="0">
                  <a:pos x="662" y="710"/>
                </a:cxn>
                <a:cxn ang="0">
                  <a:pos x="699" y="728"/>
                </a:cxn>
                <a:cxn ang="0">
                  <a:pos x="771" y="692"/>
                </a:cxn>
                <a:cxn ang="0">
                  <a:pos x="799" y="628"/>
                </a:cxn>
                <a:cxn ang="0">
                  <a:pos x="835" y="619"/>
                </a:cxn>
                <a:cxn ang="0">
                  <a:pos x="835" y="646"/>
                </a:cxn>
                <a:cxn ang="0">
                  <a:pos x="808" y="701"/>
                </a:cxn>
                <a:cxn ang="0">
                  <a:pos x="726" y="755"/>
                </a:cxn>
                <a:cxn ang="0">
                  <a:pos x="590" y="728"/>
                </a:cxn>
                <a:cxn ang="0">
                  <a:pos x="535" y="628"/>
                </a:cxn>
                <a:cxn ang="0">
                  <a:pos x="553" y="555"/>
                </a:cxn>
                <a:cxn ang="0">
                  <a:pos x="572" y="492"/>
                </a:cxn>
                <a:cxn ang="0">
                  <a:pos x="553" y="437"/>
                </a:cxn>
                <a:cxn ang="0">
                  <a:pos x="481" y="392"/>
                </a:cxn>
                <a:cxn ang="0">
                  <a:pos x="227" y="655"/>
                </a:cxn>
                <a:cxn ang="0">
                  <a:pos x="218" y="683"/>
                </a:cxn>
                <a:cxn ang="0">
                  <a:pos x="245" y="692"/>
                </a:cxn>
                <a:cxn ang="0">
                  <a:pos x="290" y="701"/>
                </a:cxn>
                <a:cxn ang="0">
                  <a:pos x="318" y="710"/>
                </a:cxn>
                <a:cxn ang="0">
                  <a:pos x="308" y="737"/>
                </a:cxn>
                <a:cxn ang="0">
                  <a:pos x="227" y="737"/>
                </a:cxn>
                <a:cxn ang="0">
                  <a:pos x="136" y="728"/>
                </a:cxn>
                <a:cxn ang="0">
                  <a:pos x="54" y="737"/>
                </a:cxn>
                <a:cxn ang="0">
                  <a:pos x="9" y="728"/>
                </a:cxn>
                <a:cxn ang="0">
                  <a:pos x="18" y="701"/>
                </a:cxn>
                <a:cxn ang="0">
                  <a:pos x="73" y="701"/>
                </a:cxn>
                <a:cxn ang="0">
                  <a:pos x="118" y="683"/>
                </a:cxn>
                <a:cxn ang="0">
                  <a:pos x="272" y="82"/>
                </a:cxn>
                <a:cxn ang="0">
                  <a:pos x="281" y="64"/>
                </a:cxn>
                <a:cxn ang="0">
                  <a:pos x="254" y="46"/>
                </a:cxn>
                <a:cxn ang="0">
                  <a:pos x="209" y="46"/>
                </a:cxn>
                <a:cxn ang="0">
                  <a:pos x="181" y="28"/>
                </a:cxn>
                <a:cxn ang="0">
                  <a:pos x="200" y="9"/>
                </a:cxn>
              </a:cxnLst>
              <a:rect l="0" t="0" r="r" b="b"/>
              <a:pathLst>
                <a:path w="835" h="755">
                  <a:moveTo>
                    <a:pt x="399" y="46"/>
                  </a:moveTo>
                  <a:lnTo>
                    <a:pt x="390" y="46"/>
                  </a:lnTo>
                  <a:lnTo>
                    <a:pt x="381" y="55"/>
                  </a:lnTo>
                  <a:lnTo>
                    <a:pt x="372" y="64"/>
                  </a:lnTo>
                  <a:lnTo>
                    <a:pt x="372" y="82"/>
                  </a:lnTo>
                  <a:lnTo>
                    <a:pt x="299" y="355"/>
                  </a:lnTo>
                  <a:lnTo>
                    <a:pt x="436" y="355"/>
                  </a:lnTo>
                  <a:lnTo>
                    <a:pt x="544" y="346"/>
                  </a:lnTo>
                  <a:lnTo>
                    <a:pt x="626" y="301"/>
                  </a:lnTo>
                  <a:lnTo>
                    <a:pt x="662" y="255"/>
                  </a:lnTo>
                  <a:lnTo>
                    <a:pt x="690" y="201"/>
                  </a:lnTo>
                  <a:lnTo>
                    <a:pt x="699" y="155"/>
                  </a:lnTo>
                  <a:lnTo>
                    <a:pt x="681" y="100"/>
                  </a:lnTo>
                  <a:lnTo>
                    <a:pt x="644" y="64"/>
                  </a:lnTo>
                  <a:lnTo>
                    <a:pt x="590" y="46"/>
                  </a:lnTo>
                  <a:lnTo>
                    <a:pt x="535" y="46"/>
                  </a:lnTo>
                  <a:lnTo>
                    <a:pt x="472" y="46"/>
                  </a:lnTo>
                  <a:lnTo>
                    <a:pt x="399" y="46"/>
                  </a:lnTo>
                  <a:close/>
                  <a:moveTo>
                    <a:pt x="209" y="0"/>
                  </a:moveTo>
                  <a:lnTo>
                    <a:pt x="544" y="0"/>
                  </a:lnTo>
                  <a:lnTo>
                    <a:pt x="644" y="19"/>
                  </a:lnTo>
                  <a:lnTo>
                    <a:pt x="735" y="55"/>
                  </a:lnTo>
                  <a:lnTo>
                    <a:pt x="789" y="100"/>
                  </a:lnTo>
                  <a:lnTo>
                    <a:pt x="808" y="173"/>
                  </a:lnTo>
                  <a:lnTo>
                    <a:pt x="789" y="237"/>
                  </a:lnTo>
                  <a:lnTo>
                    <a:pt x="735" y="291"/>
                  </a:lnTo>
                  <a:lnTo>
                    <a:pt x="653" y="337"/>
                  </a:lnTo>
                  <a:lnTo>
                    <a:pt x="563" y="373"/>
                  </a:lnTo>
                  <a:lnTo>
                    <a:pt x="563" y="373"/>
                  </a:lnTo>
                  <a:lnTo>
                    <a:pt x="590" y="382"/>
                  </a:lnTo>
                  <a:lnTo>
                    <a:pt x="617" y="401"/>
                  </a:lnTo>
                  <a:lnTo>
                    <a:pt x="635" y="419"/>
                  </a:lnTo>
                  <a:lnTo>
                    <a:pt x="653" y="437"/>
                  </a:lnTo>
                  <a:lnTo>
                    <a:pt x="662" y="464"/>
                  </a:lnTo>
                  <a:lnTo>
                    <a:pt x="662" y="483"/>
                  </a:lnTo>
                  <a:lnTo>
                    <a:pt x="671" y="492"/>
                  </a:lnTo>
                  <a:lnTo>
                    <a:pt x="662" y="510"/>
                  </a:lnTo>
                  <a:lnTo>
                    <a:pt x="662" y="519"/>
                  </a:lnTo>
                  <a:lnTo>
                    <a:pt x="662" y="546"/>
                  </a:lnTo>
                  <a:lnTo>
                    <a:pt x="662" y="574"/>
                  </a:lnTo>
                  <a:lnTo>
                    <a:pt x="653" y="601"/>
                  </a:lnTo>
                  <a:lnTo>
                    <a:pt x="653" y="637"/>
                  </a:lnTo>
                  <a:lnTo>
                    <a:pt x="653" y="655"/>
                  </a:lnTo>
                  <a:lnTo>
                    <a:pt x="653" y="683"/>
                  </a:lnTo>
                  <a:lnTo>
                    <a:pt x="662" y="710"/>
                  </a:lnTo>
                  <a:lnTo>
                    <a:pt x="671" y="719"/>
                  </a:lnTo>
                  <a:lnTo>
                    <a:pt x="681" y="728"/>
                  </a:lnTo>
                  <a:lnTo>
                    <a:pt x="699" y="728"/>
                  </a:lnTo>
                  <a:lnTo>
                    <a:pt x="726" y="719"/>
                  </a:lnTo>
                  <a:lnTo>
                    <a:pt x="753" y="710"/>
                  </a:lnTo>
                  <a:lnTo>
                    <a:pt x="771" y="692"/>
                  </a:lnTo>
                  <a:lnTo>
                    <a:pt x="789" y="665"/>
                  </a:lnTo>
                  <a:lnTo>
                    <a:pt x="799" y="637"/>
                  </a:lnTo>
                  <a:lnTo>
                    <a:pt x="799" y="628"/>
                  </a:lnTo>
                  <a:lnTo>
                    <a:pt x="808" y="619"/>
                  </a:lnTo>
                  <a:lnTo>
                    <a:pt x="817" y="619"/>
                  </a:lnTo>
                  <a:lnTo>
                    <a:pt x="835" y="619"/>
                  </a:lnTo>
                  <a:lnTo>
                    <a:pt x="835" y="628"/>
                  </a:lnTo>
                  <a:lnTo>
                    <a:pt x="835" y="637"/>
                  </a:lnTo>
                  <a:lnTo>
                    <a:pt x="835" y="646"/>
                  </a:lnTo>
                  <a:lnTo>
                    <a:pt x="826" y="665"/>
                  </a:lnTo>
                  <a:lnTo>
                    <a:pt x="817" y="683"/>
                  </a:lnTo>
                  <a:lnTo>
                    <a:pt x="808" y="701"/>
                  </a:lnTo>
                  <a:lnTo>
                    <a:pt x="780" y="719"/>
                  </a:lnTo>
                  <a:lnTo>
                    <a:pt x="762" y="737"/>
                  </a:lnTo>
                  <a:lnTo>
                    <a:pt x="726" y="755"/>
                  </a:lnTo>
                  <a:lnTo>
                    <a:pt x="699" y="755"/>
                  </a:lnTo>
                  <a:lnTo>
                    <a:pt x="635" y="746"/>
                  </a:lnTo>
                  <a:lnTo>
                    <a:pt x="590" y="728"/>
                  </a:lnTo>
                  <a:lnTo>
                    <a:pt x="553" y="692"/>
                  </a:lnTo>
                  <a:lnTo>
                    <a:pt x="535" y="637"/>
                  </a:lnTo>
                  <a:lnTo>
                    <a:pt x="535" y="628"/>
                  </a:lnTo>
                  <a:lnTo>
                    <a:pt x="544" y="610"/>
                  </a:lnTo>
                  <a:lnTo>
                    <a:pt x="544" y="583"/>
                  </a:lnTo>
                  <a:lnTo>
                    <a:pt x="553" y="555"/>
                  </a:lnTo>
                  <a:lnTo>
                    <a:pt x="563" y="537"/>
                  </a:lnTo>
                  <a:lnTo>
                    <a:pt x="563" y="519"/>
                  </a:lnTo>
                  <a:lnTo>
                    <a:pt x="572" y="492"/>
                  </a:lnTo>
                  <a:lnTo>
                    <a:pt x="572" y="483"/>
                  </a:lnTo>
                  <a:lnTo>
                    <a:pt x="563" y="455"/>
                  </a:lnTo>
                  <a:lnTo>
                    <a:pt x="553" y="437"/>
                  </a:lnTo>
                  <a:lnTo>
                    <a:pt x="535" y="410"/>
                  </a:lnTo>
                  <a:lnTo>
                    <a:pt x="517" y="401"/>
                  </a:lnTo>
                  <a:lnTo>
                    <a:pt x="481" y="392"/>
                  </a:lnTo>
                  <a:lnTo>
                    <a:pt x="436" y="382"/>
                  </a:lnTo>
                  <a:lnTo>
                    <a:pt x="290" y="382"/>
                  </a:lnTo>
                  <a:lnTo>
                    <a:pt x="227" y="655"/>
                  </a:lnTo>
                  <a:lnTo>
                    <a:pt x="218" y="665"/>
                  </a:lnTo>
                  <a:lnTo>
                    <a:pt x="218" y="674"/>
                  </a:lnTo>
                  <a:lnTo>
                    <a:pt x="218" y="683"/>
                  </a:lnTo>
                  <a:lnTo>
                    <a:pt x="218" y="692"/>
                  </a:lnTo>
                  <a:lnTo>
                    <a:pt x="227" y="692"/>
                  </a:lnTo>
                  <a:lnTo>
                    <a:pt x="245" y="692"/>
                  </a:lnTo>
                  <a:lnTo>
                    <a:pt x="263" y="701"/>
                  </a:lnTo>
                  <a:lnTo>
                    <a:pt x="272" y="701"/>
                  </a:lnTo>
                  <a:lnTo>
                    <a:pt x="290" y="701"/>
                  </a:lnTo>
                  <a:lnTo>
                    <a:pt x="308" y="701"/>
                  </a:lnTo>
                  <a:lnTo>
                    <a:pt x="318" y="701"/>
                  </a:lnTo>
                  <a:lnTo>
                    <a:pt x="318" y="710"/>
                  </a:lnTo>
                  <a:lnTo>
                    <a:pt x="318" y="728"/>
                  </a:lnTo>
                  <a:lnTo>
                    <a:pt x="308" y="737"/>
                  </a:lnTo>
                  <a:lnTo>
                    <a:pt x="308" y="737"/>
                  </a:lnTo>
                  <a:lnTo>
                    <a:pt x="299" y="737"/>
                  </a:lnTo>
                  <a:lnTo>
                    <a:pt x="263" y="737"/>
                  </a:lnTo>
                  <a:lnTo>
                    <a:pt x="227" y="737"/>
                  </a:lnTo>
                  <a:lnTo>
                    <a:pt x="190" y="728"/>
                  </a:lnTo>
                  <a:lnTo>
                    <a:pt x="154" y="728"/>
                  </a:lnTo>
                  <a:lnTo>
                    <a:pt x="136" y="728"/>
                  </a:lnTo>
                  <a:lnTo>
                    <a:pt x="109" y="737"/>
                  </a:lnTo>
                  <a:lnTo>
                    <a:pt x="91" y="737"/>
                  </a:lnTo>
                  <a:lnTo>
                    <a:pt x="54" y="737"/>
                  </a:lnTo>
                  <a:lnTo>
                    <a:pt x="18" y="737"/>
                  </a:lnTo>
                  <a:lnTo>
                    <a:pt x="9" y="737"/>
                  </a:lnTo>
                  <a:lnTo>
                    <a:pt x="9" y="728"/>
                  </a:lnTo>
                  <a:lnTo>
                    <a:pt x="0" y="719"/>
                  </a:lnTo>
                  <a:lnTo>
                    <a:pt x="9" y="710"/>
                  </a:lnTo>
                  <a:lnTo>
                    <a:pt x="18" y="701"/>
                  </a:lnTo>
                  <a:lnTo>
                    <a:pt x="27" y="701"/>
                  </a:lnTo>
                  <a:lnTo>
                    <a:pt x="36" y="701"/>
                  </a:lnTo>
                  <a:lnTo>
                    <a:pt x="73" y="701"/>
                  </a:lnTo>
                  <a:lnTo>
                    <a:pt x="100" y="692"/>
                  </a:lnTo>
                  <a:lnTo>
                    <a:pt x="109" y="692"/>
                  </a:lnTo>
                  <a:lnTo>
                    <a:pt x="118" y="683"/>
                  </a:lnTo>
                  <a:lnTo>
                    <a:pt x="127" y="665"/>
                  </a:lnTo>
                  <a:lnTo>
                    <a:pt x="127" y="655"/>
                  </a:lnTo>
                  <a:lnTo>
                    <a:pt x="272" y="82"/>
                  </a:lnTo>
                  <a:lnTo>
                    <a:pt x="272" y="73"/>
                  </a:lnTo>
                  <a:lnTo>
                    <a:pt x="281" y="64"/>
                  </a:lnTo>
                  <a:lnTo>
                    <a:pt x="281" y="64"/>
                  </a:lnTo>
                  <a:lnTo>
                    <a:pt x="272" y="55"/>
                  </a:lnTo>
                  <a:lnTo>
                    <a:pt x="272" y="46"/>
                  </a:lnTo>
                  <a:lnTo>
                    <a:pt x="254" y="46"/>
                  </a:lnTo>
                  <a:lnTo>
                    <a:pt x="236" y="46"/>
                  </a:lnTo>
                  <a:lnTo>
                    <a:pt x="218" y="46"/>
                  </a:lnTo>
                  <a:lnTo>
                    <a:pt x="209" y="46"/>
                  </a:lnTo>
                  <a:lnTo>
                    <a:pt x="190" y="46"/>
                  </a:lnTo>
                  <a:lnTo>
                    <a:pt x="181" y="37"/>
                  </a:lnTo>
                  <a:lnTo>
                    <a:pt x="181" y="28"/>
                  </a:lnTo>
                  <a:lnTo>
                    <a:pt x="181" y="19"/>
                  </a:lnTo>
                  <a:lnTo>
                    <a:pt x="190" y="9"/>
                  </a:lnTo>
                  <a:lnTo>
                    <a:pt x="200" y="9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7" name="Freeform 439"/>
            <p:cNvSpPr>
              <a:spLocks/>
            </p:cNvSpPr>
            <p:nvPr/>
          </p:nvSpPr>
          <p:spPr bwMode="auto">
            <a:xfrm>
              <a:off x="10875" y="15555"/>
              <a:ext cx="681" cy="773"/>
            </a:xfrm>
            <a:custGeom>
              <a:avLst/>
              <a:gdLst/>
              <a:ahLst/>
              <a:cxnLst>
                <a:cxn ang="0">
                  <a:pos x="491" y="9"/>
                </a:cxn>
                <a:cxn ang="0">
                  <a:pos x="599" y="82"/>
                </a:cxn>
                <a:cxn ang="0">
                  <a:pos x="654" y="9"/>
                </a:cxn>
                <a:cxn ang="0">
                  <a:pos x="663" y="0"/>
                </a:cxn>
                <a:cxn ang="0">
                  <a:pos x="681" y="0"/>
                </a:cxn>
                <a:cxn ang="0">
                  <a:pos x="681" y="18"/>
                </a:cxn>
                <a:cxn ang="0">
                  <a:pos x="627" y="246"/>
                </a:cxn>
                <a:cxn ang="0">
                  <a:pos x="618" y="264"/>
                </a:cxn>
                <a:cxn ang="0">
                  <a:pos x="599" y="264"/>
                </a:cxn>
                <a:cxn ang="0">
                  <a:pos x="590" y="255"/>
                </a:cxn>
                <a:cxn ang="0">
                  <a:pos x="590" y="219"/>
                </a:cxn>
                <a:cxn ang="0">
                  <a:pos x="581" y="137"/>
                </a:cxn>
                <a:cxn ang="0">
                  <a:pos x="500" y="46"/>
                </a:cxn>
                <a:cxn ang="0">
                  <a:pos x="318" y="64"/>
                </a:cxn>
                <a:cxn ang="0">
                  <a:pos x="218" y="209"/>
                </a:cxn>
                <a:cxn ang="0">
                  <a:pos x="236" y="264"/>
                </a:cxn>
                <a:cxn ang="0">
                  <a:pos x="273" y="291"/>
                </a:cxn>
                <a:cxn ang="0">
                  <a:pos x="300" y="309"/>
                </a:cxn>
                <a:cxn ang="0">
                  <a:pos x="336" y="319"/>
                </a:cxn>
                <a:cxn ang="0">
                  <a:pos x="436" y="337"/>
                </a:cxn>
                <a:cxn ang="0">
                  <a:pos x="518" y="373"/>
                </a:cxn>
                <a:cxn ang="0">
                  <a:pos x="572" y="428"/>
                </a:cxn>
                <a:cxn ang="0">
                  <a:pos x="590" y="510"/>
                </a:cxn>
                <a:cxn ang="0">
                  <a:pos x="500" y="692"/>
                </a:cxn>
                <a:cxn ang="0">
                  <a:pos x="300" y="773"/>
                </a:cxn>
                <a:cxn ang="0">
                  <a:pos x="155" y="746"/>
                </a:cxn>
                <a:cxn ang="0">
                  <a:pos x="82" y="710"/>
                </a:cxn>
                <a:cxn ang="0">
                  <a:pos x="55" y="746"/>
                </a:cxn>
                <a:cxn ang="0">
                  <a:pos x="28" y="773"/>
                </a:cxn>
                <a:cxn ang="0">
                  <a:pos x="28" y="773"/>
                </a:cxn>
                <a:cxn ang="0">
                  <a:pos x="10" y="773"/>
                </a:cxn>
                <a:cxn ang="0">
                  <a:pos x="10" y="755"/>
                </a:cxn>
                <a:cxn ang="0">
                  <a:pos x="64" y="537"/>
                </a:cxn>
                <a:cxn ang="0">
                  <a:pos x="73" y="510"/>
                </a:cxn>
                <a:cxn ang="0">
                  <a:pos x="82" y="510"/>
                </a:cxn>
                <a:cxn ang="0">
                  <a:pos x="100" y="519"/>
                </a:cxn>
                <a:cxn ang="0">
                  <a:pos x="100" y="528"/>
                </a:cxn>
                <a:cxn ang="0">
                  <a:pos x="91" y="582"/>
                </a:cxn>
                <a:cxn ang="0">
                  <a:pos x="137" y="692"/>
                </a:cxn>
                <a:cxn ang="0">
                  <a:pos x="246" y="737"/>
                </a:cxn>
                <a:cxn ang="0">
                  <a:pos x="382" y="719"/>
                </a:cxn>
                <a:cxn ang="0">
                  <a:pos x="500" y="619"/>
                </a:cxn>
                <a:cxn ang="0">
                  <a:pos x="509" y="519"/>
                </a:cxn>
                <a:cxn ang="0">
                  <a:pos x="481" y="473"/>
                </a:cxn>
                <a:cxn ang="0">
                  <a:pos x="445" y="446"/>
                </a:cxn>
                <a:cxn ang="0">
                  <a:pos x="409" y="437"/>
                </a:cxn>
                <a:cxn ang="0">
                  <a:pos x="373" y="428"/>
                </a:cxn>
                <a:cxn ang="0">
                  <a:pos x="327" y="410"/>
                </a:cxn>
                <a:cxn ang="0">
                  <a:pos x="173" y="346"/>
                </a:cxn>
                <a:cxn ang="0">
                  <a:pos x="146" y="282"/>
                </a:cxn>
                <a:cxn ang="0">
                  <a:pos x="137" y="246"/>
                </a:cxn>
                <a:cxn ang="0">
                  <a:pos x="227" y="82"/>
                </a:cxn>
                <a:cxn ang="0">
                  <a:pos x="427" y="0"/>
                </a:cxn>
              </a:cxnLst>
              <a:rect l="0" t="0" r="r" b="b"/>
              <a:pathLst>
                <a:path w="681" h="773">
                  <a:moveTo>
                    <a:pt x="427" y="0"/>
                  </a:moveTo>
                  <a:lnTo>
                    <a:pt x="491" y="9"/>
                  </a:lnTo>
                  <a:lnTo>
                    <a:pt x="545" y="37"/>
                  </a:lnTo>
                  <a:lnTo>
                    <a:pt x="599" y="82"/>
                  </a:lnTo>
                  <a:lnTo>
                    <a:pt x="645" y="18"/>
                  </a:lnTo>
                  <a:lnTo>
                    <a:pt x="654" y="9"/>
                  </a:lnTo>
                  <a:lnTo>
                    <a:pt x="663" y="0"/>
                  </a:lnTo>
                  <a:lnTo>
                    <a:pt x="663" y="0"/>
                  </a:lnTo>
                  <a:lnTo>
                    <a:pt x="672" y="0"/>
                  </a:lnTo>
                  <a:lnTo>
                    <a:pt x="681" y="0"/>
                  </a:lnTo>
                  <a:lnTo>
                    <a:pt x="681" y="9"/>
                  </a:lnTo>
                  <a:lnTo>
                    <a:pt x="681" y="18"/>
                  </a:lnTo>
                  <a:lnTo>
                    <a:pt x="681" y="18"/>
                  </a:lnTo>
                  <a:lnTo>
                    <a:pt x="627" y="246"/>
                  </a:lnTo>
                  <a:lnTo>
                    <a:pt x="627" y="255"/>
                  </a:lnTo>
                  <a:lnTo>
                    <a:pt x="618" y="264"/>
                  </a:lnTo>
                  <a:lnTo>
                    <a:pt x="609" y="264"/>
                  </a:lnTo>
                  <a:lnTo>
                    <a:pt x="599" y="264"/>
                  </a:lnTo>
                  <a:lnTo>
                    <a:pt x="590" y="264"/>
                  </a:lnTo>
                  <a:lnTo>
                    <a:pt x="590" y="255"/>
                  </a:lnTo>
                  <a:lnTo>
                    <a:pt x="590" y="237"/>
                  </a:lnTo>
                  <a:lnTo>
                    <a:pt x="590" y="219"/>
                  </a:lnTo>
                  <a:lnTo>
                    <a:pt x="590" y="200"/>
                  </a:lnTo>
                  <a:lnTo>
                    <a:pt x="581" y="137"/>
                  </a:lnTo>
                  <a:lnTo>
                    <a:pt x="554" y="82"/>
                  </a:lnTo>
                  <a:lnTo>
                    <a:pt x="500" y="46"/>
                  </a:lnTo>
                  <a:lnTo>
                    <a:pt x="427" y="37"/>
                  </a:lnTo>
                  <a:lnTo>
                    <a:pt x="318" y="64"/>
                  </a:lnTo>
                  <a:lnTo>
                    <a:pt x="246" y="128"/>
                  </a:lnTo>
                  <a:lnTo>
                    <a:pt x="218" y="209"/>
                  </a:lnTo>
                  <a:lnTo>
                    <a:pt x="218" y="237"/>
                  </a:lnTo>
                  <a:lnTo>
                    <a:pt x="236" y="264"/>
                  </a:lnTo>
                  <a:lnTo>
                    <a:pt x="246" y="282"/>
                  </a:lnTo>
                  <a:lnTo>
                    <a:pt x="273" y="291"/>
                  </a:lnTo>
                  <a:lnTo>
                    <a:pt x="291" y="300"/>
                  </a:lnTo>
                  <a:lnTo>
                    <a:pt x="300" y="309"/>
                  </a:lnTo>
                  <a:lnTo>
                    <a:pt x="318" y="309"/>
                  </a:lnTo>
                  <a:lnTo>
                    <a:pt x="336" y="319"/>
                  </a:lnTo>
                  <a:lnTo>
                    <a:pt x="354" y="319"/>
                  </a:lnTo>
                  <a:lnTo>
                    <a:pt x="436" y="337"/>
                  </a:lnTo>
                  <a:lnTo>
                    <a:pt x="491" y="355"/>
                  </a:lnTo>
                  <a:lnTo>
                    <a:pt x="518" y="373"/>
                  </a:lnTo>
                  <a:lnTo>
                    <a:pt x="545" y="391"/>
                  </a:lnTo>
                  <a:lnTo>
                    <a:pt x="572" y="428"/>
                  </a:lnTo>
                  <a:lnTo>
                    <a:pt x="581" y="464"/>
                  </a:lnTo>
                  <a:lnTo>
                    <a:pt x="590" y="510"/>
                  </a:lnTo>
                  <a:lnTo>
                    <a:pt x="563" y="601"/>
                  </a:lnTo>
                  <a:lnTo>
                    <a:pt x="500" y="692"/>
                  </a:lnTo>
                  <a:lnTo>
                    <a:pt x="409" y="755"/>
                  </a:lnTo>
                  <a:lnTo>
                    <a:pt x="300" y="773"/>
                  </a:lnTo>
                  <a:lnTo>
                    <a:pt x="227" y="773"/>
                  </a:lnTo>
                  <a:lnTo>
                    <a:pt x="155" y="746"/>
                  </a:lnTo>
                  <a:lnTo>
                    <a:pt x="91" y="701"/>
                  </a:lnTo>
                  <a:lnTo>
                    <a:pt x="82" y="710"/>
                  </a:lnTo>
                  <a:lnTo>
                    <a:pt x="64" y="728"/>
                  </a:lnTo>
                  <a:lnTo>
                    <a:pt x="55" y="746"/>
                  </a:lnTo>
                  <a:lnTo>
                    <a:pt x="37" y="764"/>
                  </a:lnTo>
                  <a:lnTo>
                    <a:pt x="28" y="773"/>
                  </a:lnTo>
                  <a:lnTo>
                    <a:pt x="28" y="773"/>
                  </a:lnTo>
                  <a:lnTo>
                    <a:pt x="28" y="773"/>
                  </a:lnTo>
                  <a:lnTo>
                    <a:pt x="19" y="773"/>
                  </a:lnTo>
                  <a:lnTo>
                    <a:pt x="10" y="773"/>
                  </a:lnTo>
                  <a:lnTo>
                    <a:pt x="0" y="764"/>
                  </a:lnTo>
                  <a:lnTo>
                    <a:pt x="10" y="755"/>
                  </a:lnTo>
                  <a:lnTo>
                    <a:pt x="10" y="746"/>
                  </a:lnTo>
                  <a:lnTo>
                    <a:pt x="64" y="537"/>
                  </a:lnTo>
                  <a:lnTo>
                    <a:pt x="64" y="519"/>
                  </a:lnTo>
                  <a:lnTo>
                    <a:pt x="73" y="510"/>
                  </a:lnTo>
                  <a:lnTo>
                    <a:pt x="82" y="510"/>
                  </a:lnTo>
                  <a:lnTo>
                    <a:pt x="82" y="510"/>
                  </a:lnTo>
                  <a:lnTo>
                    <a:pt x="91" y="510"/>
                  </a:lnTo>
                  <a:lnTo>
                    <a:pt x="100" y="519"/>
                  </a:lnTo>
                  <a:lnTo>
                    <a:pt x="100" y="528"/>
                  </a:lnTo>
                  <a:lnTo>
                    <a:pt x="100" y="528"/>
                  </a:lnTo>
                  <a:lnTo>
                    <a:pt x="91" y="564"/>
                  </a:lnTo>
                  <a:lnTo>
                    <a:pt x="91" y="582"/>
                  </a:lnTo>
                  <a:lnTo>
                    <a:pt x="109" y="646"/>
                  </a:lnTo>
                  <a:lnTo>
                    <a:pt x="137" y="692"/>
                  </a:lnTo>
                  <a:lnTo>
                    <a:pt x="182" y="719"/>
                  </a:lnTo>
                  <a:lnTo>
                    <a:pt x="246" y="737"/>
                  </a:lnTo>
                  <a:lnTo>
                    <a:pt x="300" y="737"/>
                  </a:lnTo>
                  <a:lnTo>
                    <a:pt x="382" y="719"/>
                  </a:lnTo>
                  <a:lnTo>
                    <a:pt x="454" y="673"/>
                  </a:lnTo>
                  <a:lnTo>
                    <a:pt x="500" y="619"/>
                  </a:lnTo>
                  <a:lnTo>
                    <a:pt x="509" y="546"/>
                  </a:lnTo>
                  <a:lnTo>
                    <a:pt x="509" y="519"/>
                  </a:lnTo>
                  <a:lnTo>
                    <a:pt x="500" y="491"/>
                  </a:lnTo>
                  <a:lnTo>
                    <a:pt x="481" y="473"/>
                  </a:lnTo>
                  <a:lnTo>
                    <a:pt x="463" y="455"/>
                  </a:lnTo>
                  <a:lnTo>
                    <a:pt x="445" y="446"/>
                  </a:lnTo>
                  <a:lnTo>
                    <a:pt x="427" y="437"/>
                  </a:lnTo>
                  <a:lnTo>
                    <a:pt x="409" y="437"/>
                  </a:lnTo>
                  <a:lnTo>
                    <a:pt x="391" y="428"/>
                  </a:lnTo>
                  <a:lnTo>
                    <a:pt x="373" y="428"/>
                  </a:lnTo>
                  <a:lnTo>
                    <a:pt x="345" y="419"/>
                  </a:lnTo>
                  <a:lnTo>
                    <a:pt x="327" y="410"/>
                  </a:lnTo>
                  <a:lnTo>
                    <a:pt x="236" y="391"/>
                  </a:lnTo>
                  <a:lnTo>
                    <a:pt x="173" y="346"/>
                  </a:lnTo>
                  <a:lnTo>
                    <a:pt x="155" y="309"/>
                  </a:lnTo>
                  <a:lnTo>
                    <a:pt x="146" y="282"/>
                  </a:lnTo>
                  <a:lnTo>
                    <a:pt x="137" y="264"/>
                  </a:lnTo>
                  <a:lnTo>
                    <a:pt x="137" y="246"/>
                  </a:lnTo>
                  <a:lnTo>
                    <a:pt x="164" y="155"/>
                  </a:lnTo>
                  <a:lnTo>
                    <a:pt x="227" y="82"/>
                  </a:lnTo>
                  <a:lnTo>
                    <a:pt x="318" y="18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8" name="Freeform 440"/>
            <p:cNvSpPr>
              <a:spLocks/>
            </p:cNvSpPr>
            <p:nvPr/>
          </p:nvSpPr>
          <p:spPr bwMode="auto">
            <a:xfrm>
              <a:off x="12110" y="15209"/>
              <a:ext cx="998" cy="1010"/>
            </a:xfrm>
            <a:custGeom>
              <a:avLst/>
              <a:gdLst/>
              <a:ahLst/>
              <a:cxnLst>
                <a:cxn ang="0">
                  <a:pos x="499" y="0"/>
                </a:cxn>
                <a:cxn ang="0">
                  <a:pos x="517" y="0"/>
                </a:cxn>
                <a:cxn ang="0">
                  <a:pos x="526" y="10"/>
                </a:cxn>
                <a:cxn ang="0">
                  <a:pos x="526" y="19"/>
                </a:cxn>
                <a:cxn ang="0">
                  <a:pos x="526" y="37"/>
                </a:cxn>
                <a:cxn ang="0">
                  <a:pos x="526" y="46"/>
                </a:cxn>
                <a:cxn ang="0">
                  <a:pos x="526" y="474"/>
                </a:cxn>
                <a:cxn ang="0">
                  <a:pos x="953" y="474"/>
                </a:cxn>
                <a:cxn ang="0">
                  <a:pos x="962" y="474"/>
                </a:cxn>
                <a:cxn ang="0">
                  <a:pos x="980" y="474"/>
                </a:cxn>
                <a:cxn ang="0">
                  <a:pos x="989" y="474"/>
                </a:cxn>
                <a:cxn ang="0">
                  <a:pos x="998" y="483"/>
                </a:cxn>
                <a:cxn ang="0">
                  <a:pos x="998" y="501"/>
                </a:cxn>
                <a:cxn ang="0">
                  <a:pos x="998" y="519"/>
                </a:cxn>
                <a:cxn ang="0">
                  <a:pos x="989" y="528"/>
                </a:cxn>
                <a:cxn ang="0">
                  <a:pos x="980" y="528"/>
                </a:cxn>
                <a:cxn ang="0">
                  <a:pos x="962" y="528"/>
                </a:cxn>
                <a:cxn ang="0">
                  <a:pos x="953" y="528"/>
                </a:cxn>
                <a:cxn ang="0">
                  <a:pos x="526" y="528"/>
                </a:cxn>
                <a:cxn ang="0">
                  <a:pos x="526" y="956"/>
                </a:cxn>
                <a:cxn ang="0">
                  <a:pos x="526" y="974"/>
                </a:cxn>
                <a:cxn ang="0">
                  <a:pos x="526" y="983"/>
                </a:cxn>
                <a:cxn ang="0">
                  <a:pos x="526" y="992"/>
                </a:cxn>
                <a:cxn ang="0">
                  <a:pos x="517" y="1001"/>
                </a:cxn>
                <a:cxn ang="0">
                  <a:pos x="499" y="1010"/>
                </a:cxn>
                <a:cxn ang="0">
                  <a:pos x="490" y="1001"/>
                </a:cxn>
                <a:cxn ang="0">
                  <a:pos x="481" y="992"/>
                </a:cxn>
                <a:cxn ang="0">
                  <a:pos x="472" y="983"/>
                </a:cxn>
                <a:cxn ang="0">
                  <a:pos x="472" y="974"/>
                </a:cxn>
                <a:cxn ang="0">
                  <a:pos x="472" y="956"/>
                </a:cxn>
                <a:cxn ang="0">
                  <a:pos x="472" y="528"/>
                </a:cxn>
                <a:cxn ang="0">
                  <a:pos x="45" y="528"/>
                </a:cxn>
                <a:cxn ang="0">
                  <a:pos x="36" y="528"/>
                </a:cxn>
                <a:cxn ang="0">
                  <a:pos x="18" y="528"/>
                </a:cxn>
                <a:cxn ang="0">
                  <a:pos x="9" y="528"/>
                </a:cxn>
                <a:cxn ang="0">
                  <a:pos x="0" y="519"/>
                </a:cxn>
                <a:cxn ang="0">
                  <a:pos x="0" y="501"/>
                </a:cxn>
                <a:cxn ang="0">
                  <a:pos x="0" y="483"/>
                </a:cxn>
                <a:cxn ang="0">
                  <a:pos x="9" y="474"/>
                </a:cxn>
                <a:cxn ang="0">
                  <a:pos x="18" y="474"/>
                </a:cxn>
                <a:cxn ang="0">
                  <a:pos x="36" y="474"/>
                </a:cxn>
                <a:cxn ang="0">
                  <a:pos x="45" y="474"/>
                </a:cxn>
                <a:cxn ang="0">
                  <a:pos x="472" y="474"/>
                </a:cxn>
                <a:cxn ang="0">
                  <a:pos x="472" y="46"/>
                </a:cxn>
                <a:cxn ang="0">
                  <a:pos x="472" y="37"/>
                </a:cxn>
                <a:cxn ang="0">
                  <a:pos x="472" y="19"/>
                </a:cxn>
                <a:cxn ang="0">
                  <a:pos x="481" y="10"/>
                </a:cxn>
                <a:cxn ang="0">
                  <a:pos x="490" y="0"/>
                </a:cxn>
                <a:cxn ang="0">
                  <a:pos x="499" y="0"/>
                </a:cxn>
              </a:cxnLst>
              <a:rect l="0" t="0" r="r" b="b"/>
              <a:pathLst>
                <a:path w="998" h="1010">
                  <a:moveTo>
                    <a:pt x="499" y="0"/>
                  </a:moveTo>
                  <a:lnTo>
                    <a:pt x="517" y="0"/>
                  </a:lnTo>
                  <a:lnTo>
                    <a:pt x="526" y="10"/>
                  </a:lnTo>
                  <a:lnTo>
                    <a:pt x="526" y="19"/>
                  </a:lnTo>
                  <a:lnTo>
                    <a:pt x="526" y="37"/>
                  </a:lnTo>
                  <a:lnTo>
                    <a:pt x="526" y="46"/>
                  </a:lnTo>
                  <a:lnTo>
                    <a:pt x="526" y="474"/>
                  </a:lnTo>
                  <a:lnTo>
                    <a:pt x="953" y="474"/>
                  </a:lnTo>
                  <a:lnTo>
                    <a:pt x="962" y="474"/>
                  </a:lnTo>
                  <a:lnTo>
                    <a:pt x="980" y="474"/>
                  </a:lnTo>
                  <a:lnTo>
                    <a:pt x="989" y="474"/>
                  </a:lnTo>
                  <a:lnTo>
                    <a:pt x="998" y="483"/>
                  </a:lnTo>
                  <a:lnTo>
                    <a:pt x="998" y="501"/>
                  </a:lnTo>
                  <a:lnTo>
                    <a:pt x="998" y="519"/>
                  </a:lnTo>
                  <a:lnTo>
                    <a:pt x="989" y="528"/>
                  </a:lnTo>
                  <a:lnTo>
                    <a:pt x="980" y="528"/>
                  </a:lnTo>
                  <a:lnTo>
                    <a:pt x="962" y="528"/>
                  </a:lnTo>
                  <a:lnTo>
                    <a:pt x="953" y="528"/>
                  </a:lnTo>
                  <a:lnTo>
                    <a:pt x="526" y="528"/>
                  </a:lnTo>
                  <a:lnTo>
                    <a:pt x="526" y="956"/>
                  </a:lnTo>
                  <a:lnTo>
                    <a:pt x="526" y="974"/>
                  </a:lnTo>
                  <a:lnTo>
                    <a:pt x="526" y="983"/>
                  </a:lnTo>
                  <a:lnTo>
                    <a:pt x="526" y="992"/>
                  </a:lnTo>
                  <a:lnTo>
                    <a:pt x="517" y="1001"/>
                  </a:lnTo>
                  <a:lnTo>
                    <a:pt x="499" y="1010"/>
                  </a:lnTo>
                  <a:lnTo>
                    <a:pt x="490" y="1001"/>
                  </a:lnTo>
                  <a:lnTo>
                    <a:pt x="481" y="992"/>
                  </a:lnTo>
                  <a:lnTo>
                    <a:pt x="472" y="983"/>
                  </a:lnTo>
                  <a:lnTo>
                    <a:pt x="472" y="974"/>
                  </a:lnTo>
                  <a:lnTo>
                    <a:pt x="472" y="956"/>
                  </a:lnTo>
                  <a:lnTo>
                    <a:pt x="472" y="528"/>
                  </a:lnTo>
                  <a:lnTo>
                    <a:pt x="45" y="528"/>
                  </a:lnTo>
                  <a:lnTo>
                    <a:pt x="36" y="528"/>
                  </a:lnTo>
                  <a:lnTo>
                    <a:pt x="18" y="528"/>
                  </a:lnTo>
                  <a:lnTo>
                    <a:pt x="9" y="528"/>
                  </a:lnTo>
                  <a:lnTo>
                    <a:pt x="0" y="519"/>
                  </a:lnTo>
                  <a:lnTo>
                    <a:pt x="0" y="501"/>
                  </a:lnTo>
                  <a:lnTo>
                    <a:pt x="0" y="483"/>
                  </a:lnTo>
                  <a:lnTo>
                    <a:pt x="9" y="474"/>
                  </a:lnTo>
                  <a:lnTo>
                    <a:pt x="18" y="474"/>
                  </a:lnTo>
                  <a:lnTo>
                    <a:pt x="36" y="474"/>
                  </a:lnTo>
                  <a:lnTo>
                    <a:pt x="45" y="474"/>
                  </a:lnTo>
                  <a:lnTo>
                    <a:pt x="472" y="474"/>
                  </a:lnTo>
                  <a:lnTo>
                    <a:pt x="472" y="46"/>
                  </a:lnTo>
                  <a:lnTo>
                    <a:pt x="472" y="37"/>
                  </a:lnTo>
                  <a:lnTo>
                    <a:pt x="472" y="19"/>
                  </a:lnTo>
                  <a:lnTo>
                    <a:pt x="481" y="10"/>
                  </a:lnTo>
                  <a:lnTo>
                    <a:pt x="490" y="0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9" name="Freeform 441"/>
            <p:cNvSpPr>
              <a:spLocks/>
            </p:cNvSpPr>
            <p:nvPr/>
          </p:nvSpPr>
          <p:spPr bwMode="auto">
            <a:xfrm>
              <a:off x="13616" y="15018"/>
              <a:ext cx="1071" cy="1101"/>
            </a:xfrm>
            <a:custGeom>
              <a:avLst/>
              <a:gdLst/>
              <a:ahLst/>
              <a:cxnLst>
                <a:cxn ang="0">
                  <a:pos x="762" y="19"/>
                </a:cxn>
                <a:cxn ang="0">
                  <a:pos x="880" y="82"/>
                </a:cxn>
                <a:cxn ang="0">
                  <a:pos x="926" y="137"/>
                </a:cxn>
                <a:cxn ang="0">
                  <a:pos x="1035" y="9"/>
                </a:cxn>
                <a:cxn ang="0">
                  <a:pos x="1053" y="0"/>
                </a:cxn>
                <a:cxn ang="0">
                  <a:pos x="1062" y="9"/>
                </a:cxn>
                <a:cxn ang="0">
                  <a:pos x="1071" y="19"/>
                </a:cxn>
                <a:cxn ang="0">
                  <a:pos x="971" y="401"/>
                </a:cxn>
                <a:cxn ang="0">
                  <a:pos x="962" y="428"/>
                </a:cxn>
                <a:cxn ang="0">
                  <a:pos x="944" y="437"/>
                </a:cxn>
                <a:cxn ang="0">
                  <a:pos x="935" y="437"/>
                </a:cxn>
                <a:cxn ang="0">
                  <a:pos x="926" y="419"/>
                </a:cxn>
                <a:cxn ang="0">
                  <a:pos x="926" y="401"/>
                </a:cxn>
                <a:cxn ang="0">
                  <a:pos x="926" y="373"/>
                </a:cxn>
                <a:cxn ang="0">
                  <a:pos x="917" y="219"/>
                </a:cxn>
                <a:cxn ang="0">
                  <a:pos x="790" y="73"/>
                </a:cxn>
                <a:cxn ang="0">
                  <a:pos x="554" y="73"/>
                </a:cxn>
                <a:cxn ang="0">
                  <a:pos x="318" y="237"/>
                </a:cxn>
                <a:cxn ang="0">
                  <a:pos x="164" y="519"/>
                </a:cxn>
                <a:cxn ang="0">
                  <a:pos x="136" y="746"/>
                </a:cxn>
                <a:cxn ang="0">
                  <a:pos x="182" y="928"/>
                </a:cxn>
                <a:cxn ang="0">
                  <a:pos x="291" y="1028"/>
                </a:cxn>
                <a:cxn ang="0">
                  <a:pos x="427" y="1056"/>
                </a:cxn>
                <a:cxn ang="0">
                  <a:pos x="608" y="1010"/>
                </a:cxn>
                <a:cxn ang="0">
                  <a:pos x="790" y="856"/>
                </a:cxn>
                <a:cxn ang="0">
                  <a:pos x="862" y="710"/>
                </a:cxn>
                <a:cxn ang="0">
                  <a:pos x="871" y="692"/>
                </a:cxn>
                <a:cxn ang="0">
                  <a:pos x="880" y="692"/>
                </a:cxn>
                <a:cxn ang="0">
                  <a:pos x="899" y="701"/>
                </a:cxn>
                <a:cxn ang="0">
                  <a:pos x="890" y="737"/>
                </a:cxn>
                <a:cxn ang="0">
                  <a:pos x="817" y="883"/>
                </a:cxn>
                <a:cxn ang="0">
                  <a:pos x="644" y="1038"/>
                </a:cxn>
                <a:cxn ang="0">
                  <a:pos x="409" y="1101"/>
                </a:cxn>
                <a:cxn ang="0">
                  <a:pos x="164" y="1028"/>
                </a:cxn>
                <a:cxn ang="0">
                  <a:pos x="18" y="828"/>
                </a:cxn>
                <a:cxn ang="0">
                  <a:pos x="18" y="519"/>
                </a:cxn>
                <a:cxn ang="0">
                  <a:pos x="209" y="219"/>
                </a:cxn>
                <a:cxn ang="0">
                  <a:pos x="508" y="28"/>
                </a:cxn>
              </a:cxnLst>
              <a:rect l="0" t="0" r="r" b="b"/>
              <a:pathLst>
                <a:path w="1071" h="1101">
                  <a:moveTo>
                    <a:pt x="672" y="0"/>
                  </a:moveTo>
                  <a:lnTo>
                    <a:pt x="762" y="19"/>
                  </a:lnTo>
                  <a:lnTo>
                    <a:pt x="826" y="46"/>
                  </a:lnTo>
                  <a:lnTo>
                    <a:pt x="880" y="82"/>
                  </a:lnTo>
                  <a:lnTo>
                    <a:pt x="908" y="119"/>
                  </a:lnTo>
                  <a:lnTo>
                    <a:pt x="926" y="137"/>
                  </a:lnTo>
                  <a:lnTo>
                    <a:pt x="1026" y="19"/>
                  </a:lnTo>
                  <a:lnTo>
                    <a:pt x="1035" y="9"/>
                  </a:lnTo>
                  <a:lnTo>
                    <a:pt x="1044" y="9"/>
                  </a:lnTo>
                  <a:lnTo>
                    <a:pt x="1053" y="0"/>
                  </a:lnTo>
                  <a:lnTo>
                    <a:pt x="1053" y="0"/>
                  </a:lnTo>
                  <a:lnTo>
                    <a:pt x="1062" y="9"/>
                  </a:lnTo>
                  <a:lnTo>
                    <a:pt x="1071" y="9"/>
                  </a:lnTo>
                  <a:lnTo>
                    <a:pt x="1071" y="19"/>
                  </a:lnTo>
                  <a:lnTo>
                    <a:pt x="1071" y="19"/>
                  </a:lnTo>
                  <a:lnTo>
                    <a:pt x="971" y="401"/>
                  </a:lnTo>
                  <a:lnTo>
                    <a:pt x="971" y="419"/>
                  </a:lnTo>
                  <a:lnTo>
                    <a:pt x="962" y="428"/>
                  </a:lnTo>
                  <a:lnTo>
                    <a:pt x="962" y="437"/>
                  </a:lnTo>
                  <a:lnTo>
                    <a:pt x="944" y="437"/>
                  </a:lnTo>
                  <a:lnTo>
                    <a:pt x="944" y="437"/>
                  </a:lnTo>
                  <a:lnTo>
                    <a:pt x="935" y="437"/>
                  </a:lnTo>
                  <a:lnTo>
                    <a:pt x="926" y="428"/>
                  </a:lnTo>
                  <a:lnTo>
                    <a:pt x="926" y="419"/>
                  </a:lnTo>
                  <a:lnTo>
                    <a:pt x="926" y="410"/>
                  </a:lnTo>
                  <a:lnTo>
                    <a:pt x="926" y="401"/>
                  </a:lnTo>
                  <a:lnTo>
                    <a:pt x="926" y="392"/>
                  </a:lnTo>
                  <a:lnTo>
                    <a:pt x="926" y="373"/>
                  </a:lnTo>
                  <a:lnTo>
                    <a:pt x="926" y="346"/>
                  </a:lnTo>
                  <a:lnTo>
                    <a:pt x="917" y="219"/>
                  </a:lnTo>
                  <a:lnTo>
                    <a:pt x="862" y="128"/>
                  </a:lnTo>
                  <a:lnTo>
                    <a:pt x="790" y="73"/>
                  </a:lnTo>
                  <a:lnTo>
                    <a:pt x="681" y="46"/>
                  </a:lnTo>
                  <a:lnTo>
                    <a:pt x="554" y="73"/>
                  </a:lnTo>
                  <a:lnTo>
                    <a:pt x="427" y="137"/>
                  </a:lnTo>
                  <a:lnTo>
                    <a:pt x="318" y="237"/>
                  </a:lnTo>
                  <a:lnTo>
                    <a:pt x="227" y="373"/>
                  </a:lnTo>
                  <a:lnTo>
                    <a:pt x="164" y="519"/>
                  </a:lnTo>
                  <a:lnTo>
                    <a:pt x="136" y="655"/>
                  </a:lnTo>
                  <a:lnTo>
                    <a:pt x="136" y="746"/>
                  </a:lnTo>
                  <a:lnTo>
                    <a:pt x="145" y="846"/>
                  </a:lnTo>
                  <a:lnTo>
                    <a:pt x="182" y="928"/>
                  </a:lnTo>
                  <a:lnTo>
                    <a:pt x="227" y="992"/>
                  </a:lnTo>
                  <a:lnTo>
                    <a:pt x="291" y="1028"/>
                  </a:lnTo>
                  <a:lnTo>
                    <a:pt x="363" y="1047"/>
                  </a:lnTo>
                  <a:lnTo>
                    <a:pt x="427" y="1056"/>
                  </a:lnTo>
                  <a:lnTo>
                    <a:pt x="517" y="1047"/>
                  </a:lnTo>
                  <a:lnTo>
                    <a:pt x="608" y="1010"/>
                  </a:lnTo>
                  <a:lnTo>
                    <a:pt x="708" y="947"/>
                  </a:lnTo>
                  <a:lnTo>
                    <a:pt x="790" y="856"/>
                  </a:lnTo>
                  <a:lnTo>
                    <a:pt x="835" y="774"/>
                  </a:lnTo>
                  <a:lnTo>
                    <a:pt x="862" y="710"/>
                  </a:lnTo>
                  <a:lnTo>
                    <a:pt x="862" y="701"/>
                  </a:lnTo>
                  <a:lnTo>
                    <a:pt x="871" y="692"/>
                  </a:lnTo>
                  <a:lnTo>
                    <a:pt x="880" y="692"/>
                  </a:lnTo>
                  <a:lnTo>
                    <a:pt x="880" y="692"/>
                  </a:lnTo>
                  <a:lnTo>
                    <a:pt x="890" y="692"/>
                  </a:lnTo>
                  <a:lnTo>
                    <a:pt x="899" y="701"/>
                  </a:lnTo>
                  <a:lnTo>
                    <a:pt x="899" y="710"/>
                  </a:lnTo>
                  <a:lnTo>
                    <a:pt x="890" y="737"/>
                  </a:lnTo>
                  <a:lnTo>
                    <a:pt x="871" y="792"/>
                  </a:lnTo>
                  <a:lnTo>
                    <a:pt x="817" y="883"/>
                  </a:lnTo>
                  <a:lnTo>
                    <a:pt x="735" y="974"/>
                  </a:lnTo>
                  <a:lnTo>
                    <a:pt x="644" y="1038"/>
                  </a:lnTo>
                  <a:lnTo>
                    <a:pt x="527" y="1083"/>
                  </a:lnTo>
                  <a:lnTo>
                    <a:pt x="409" y="1101"/>
                  </a:lnTo>
                  <a:lnTo>
                    <a:pt x="272" y="1083"/>
                  </a:lnTo>
                  <a:lnTo>
                    <a:pt x="164" y="1028"/>
                  </a:lnTo>
                  <a:lnTo>
                    <a:pt x="73" y="947"/>
                  </a:lnTo>
                  <a:lnTo>
                    <a:pt x="18" y="828"/>
                  </a:lnTo>
                  <a:lnTo>
                    <a:pt x="0" y="692"/>
                  </a:lnTo>
                  <a:lnTo>
                    <a:pt x="18" y="519"/>
                  </a:lnTo>
                  <a:lnTo>
                    <a:pt x="100" y="355"/>
                  </a:lnTo>
                  <a:lnTo>
                    <a:pt x="209" y="219"/>
                  </a:lnTo>
                  <a:lnTo>
                    <a:pt x="345" y="100"/>
                  </a:lnTo>
                  <a:lnTo>
                    <a:pt x="508" y="28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0" name="Freeform 442"/>
            <p:cNvSpPr>
              <a:spLocks noEditPoints="1"/>
            </p:cNvSpPr>
            <p:nvPr/>
          </p:nvSpPr>
          <p:spPr bwMode="auto">
            <a:xfrm>
              <a:off x="14687" y="15573"/>
              <a:ext cx="835" cy="755"/>
            </a:xfrm>
            <a:custGeom>
              <a:avLst/>
              <a:gdLst/>
              <a:ahLst/>
              <a:cxnLst>
                <a:cxn ang="0">
                  <a:pos x="381" y="55"/>
                </a:cxn>
                <a:cxn ang="0">
                  <a:pos x="299" y="355"/>
                </a:cxn>
                <a:cxn ang="0">
                  <a:pos x="617" y="301"/>
                </a:cxn>
                <a:cxn ang="0">
                  <a:pos x="690" y="155"/>
                </a:cxn>
                <a:cxn ang="0">
                  <a:pos x="590" y="46"/>
                </a:cxn>
                <a:cxn ang="0">
                  <a:pos x="399" y="46"/>
                </a:cxn>
                <a:cxn ang="0">
                  <a:pos x="644" y="19"/>
                </a:cxn>
                <a:cxn ang="0">
                  <a:pos x="799" y="173"/>
                </a:cxn>
                <a:cxn ang="0">
                  <a:pos x="653" y="337"/>
                </a:cxn>
                <a:cxn ang="0">
                  <a:pos x="590" y="382"/>
                </a:cxn>
                <a:cxn ang="0">
                  <a:pos x="653" y="437"/>
                </a:cxn>
                <a:cxn ang="0">
                  <a:pos x="662" y="492"/>
                </a:cxn>
                <a:cxn ang="0">
                  <a:pos x="662" y="546"/>
                </a:cxn>
                <a:cxn ang="0">
                  <a:pos x="653" y="637"/>
                </a:cxn>
                <a:cxn ang="0">
                  <a:pos x="662" y="710"/>
                </a:cxn>
                <a:cxn ang="0">
                  <a:pos x="699" y="728"/>
                </a:cxn>
                <a:cxn ang="0">
                  <a:pos x="771" y="692"/>
                </a:cxn>
                <a:cxn ang="0">
                  <a:pos x="799" y="628"/>
                </a:cxn>
                <a:cxn ang="0">
                  <a:pos x="826" y="619"/>
                </a:cxn>
                <a:cxn ang="0">
                  <a:pos x="835" y="646"/>
                </a:cxn>
                <a:cxn ang="0">
                  <a:pos x="799" y="701"/>
                </a:cxn>
                <a:cxn ang="0">
                  <a:pos x="726" y="755"/>
                </a:cxn>
                <a:cxn ang="0">
                  <a:pos x="581" y="728"/>
                </a:cxn>
                <a:cxn ang="0">
                  <a:pos x="535" y="628"/>
                </a:cxn>
                <a:cxn ang="0">
                  <a:pos x="554" y="555"/>
                </a:cxn>
                <a:cxn ang="0">
                  <a:pos x="563" y="492"/>
                </a:cxn>
                <a:cxn ang="0">
                  <a:pos x="554" y="437"/>
                </a:cxn>
                <a:cxn ang="0">
                  <a:pos x="481" y="392"/>
                </a:cxn>
                <a:cxn ang="0">
                  <a:pos x="218" y="655"/>
                </a:cxn>
                <a:cxn ang="0">
                  <a:pos x="218" y="683"/>
                </a:cxn>
                <a:cxn ang="0">
                  <a:pos x="245" y="692"/>
                </a:cxn>
                <a:cxn ang="0">
                  <a:pos x="281" y="701"/>
                </a:cxn>
                <a:cxn ang="0">
                  <a:pos x="318" y="710"/>
                </a:cxn>
                <a:cxn ang="0">
                  <a:pos x="299" y="737"/>
                </a:cxn>
                <a:cxn ang="0">
                  <a:pos x="227" y="737"/>
                </a:cxn>
                <a:cxn ang="0">
                  <a:pos x="136" y="728"/>
                </a:cxn>
                <a:cxn ang="0">
                  <a:pos x="54" y="737"/>
                </a:cxn>
                <a:cxn ang="0">
                  <a:pos x="0" y="728"/>
                </a:cxn>
                <a:cxn ang="0">
                  <a:pos x="9" y="701"/>
                </a:cxn>
                <a:cxn ang="0">
                  <a:pos x="73" y="701"/>
                </a:cxn>
                <a:cxn ang="0">
                  <a:pos x="118" y="683"/>
                </a:cxn>
                <a:cxn ang="0">
                  <a:pos x="272" y="82"/>
                </a:cxn>
                <a:cxn ang="0">
                  <a:pos x="272" y="64"/>
                </a:cxn>
                <a:cxn ang="0">
                  <a:pos x="254" y="46"/>
                </a:cxn>
                <a:cxn ang="0">
                  <a:pos x="209" y="46"/>
                </a:cxn>
                <a:cxn ang="0">
                  <a:pos x="172" y="28"/>
                </a:cxn>
                <a:cxn ang="0">
                  <a:pos x="191" y="9"/>
                </a:cxn>
              </a:cxnLst>
              <a:rect l="0" t="0" r="r" b="b"/>
              <a:pathLst>
                <a:path w="835" h="755">
                  <a:moveTo>
                    <a:pt x="399" y="46"/>
                  </a:moveTo>
                  <a:lnTo>
                    <a:pt x="390" y="46"/>
                  </a:lnTo>
                  <a:lnTo>
                    <a:pt x="381" y="55"/>
                  </a:lnTo>
                  <a:lnTo>
                    <a:pt x="372" y="64"/>
                  </a:lnTo>
                  <a:lnTo>
                    <a:pt x="363" y="82"/>
                  </a:lnTo>
                  <a:lnTo>
                    <a:pt x="299" y="355"/>
                  </a:lnTo>
                  <a:lnTo>
                    <a:pt x="436" y="355"/>
                  </a:lnTo>
                  <a:lnTo>
                    <a:pt x="535" y="346"/>
                  </a:lnTo>
                  <a:lnTo>
                    <a:pt x="617" y="301"/>
                  </a:lnTo>
                  <a:lnTo>
                    <a:pt x="662" y="255"/>
                  </a:lnTo>
                  <a:lnTo>
                    <a:pt x="690" y="201"/>
                  </a:lnTo>
                  <a:lnTo>
                    <a:pt x="690" y="155"/>
                  </a:lnTo>
                  <a:lnTo>
                    <a:pt x="681" y="100"/>
                  </a:lnTo>
                  <a:lnTo>
                    <a:pt x="644" y="64"/>
                  </a:lnTo>
                  <a:lnTo>
                    <a:pt x="590" y="46"/>
                  </a:lnTo>
                  <a:lnTo>
                    <a:pt x="526" y="46"/>
                  </a:lnTo>
                  <a:lnTo>
                    <a:pt x="472" y="46"/>
                  </a:lnTo>
                  <a:lnTo>
                    <a:pt x="399" y="46"/>
                  </a:lnTo>
                  <a:close/>
                  <a:moveTo>
                    <a:pt x="209" y="0"/>
                  </a:moveTo>
                  <a:lnTo>
                    <a:pt x="535" y="0"/>
                  </a:lnTo>
                  <a:lnTo>
                    <a:pt x="644" y="19"/>
                  </a:lnTo>
                  <a:lnTo>
                    <a:pt x="726" y="55"/>
                  </a:lnTo>
                  <a:lnTo>
                    <a:pt x="780" y="100"/>
                  </a:lnTo>
                  <a:lnTo>
                    <a:pt x="799" y="173"/>
                  </a:lnTo>
                  <a:lnTo>
                    <a:pt x="780" y="237"/>
                  </a:lnTo>
                  <a:lnTo>
                    <a:pt x="726" y="291"/>
                  </a:lnTo>
                  <a:lnTo>
                    <a:pt x="653" y="337"/>
                  </a:lnTo>
                  <a:lnTo>
                    <a:pt x="563" y="373"/>
                  </a:lnTo>
                  <a:lnTo>
                    <a:pt x="563" y="373"/>
                  </a:lnTo>
                  <a:lnTo>
                    <a:pt x="590" y="382"/>
                  </a:lnTo>
                  <a:lnTo>
                    <a:pt x="608" y="401"/>
                  </a:lnTo>
                  <a:lnTo>
                    <a:pt x="635" y="419"/>
                  </a:lnTo>
                  <a:lnTo>
                    <a:pt x="653" y="437"/>
                  </a:lnTo>
                  <a:lnTo>
                    <a:pt x="662" y="464"/>
                  </a:lnTo>
                  <a:lnTo>
                    <a:pt x="662" y="483"/>
                  </a:lnTo>
                  <a:lnTo>
                    <a:pt x="662" y="492"/>
                  </a:lnTo>
                  <a:lnTo>
                    <a:pt x="662" y="510"/>
                  </a:lnTo>
                  <a:lnTo>
                    <a:pt x="662" y="519"/>
                  </a:lnTo>
                  <a:lnTo>
                    <a:pt x="662" y="546"/>
                  </a:lnTo>
                  <a:lnTo>
                    <a:pt x="653" y="574"/>
                  </a:lnTo>
                  <a:lnTo>
                    <a:pt x="653" y="601"/>
                  </a:lnTo>
                  <a:lnTo>
                    <a:pt x="653" y="637"/>
                  </a:lnTo>
                  <a:lnTo>
                    <a:pt x="653" y="655"/>
                  </a:lnTo>
                  <a:lnTo>
                    <a:pt x="653" y="683"/>
                  </a:lnTo>
                  <a:lnTo>
                    <a:pt x="662" y="710"/>
                  </a:lnTo>
                  <a:lnTo>
                    <a:pt x="672" y="719"/>
                  </a:lnTo>
                  <a:lnTo>
                    <a:pt x="681" y="728"/>
                  </a:lnTo>
                  <a:lnTo>
                    <a:pt x="699" y="728"/>
                  </a:lnTo>
                  <a:lnTo>
                    <a:pt x="726" y="719"/>
                  </a:lnTo>
                  <a:lnTo>
                    <a:pt x="744" y="710"/>
                  </a:lnTo>
                  <a:lnTo>
                    <a:pt x="771" y="692"/>
                  </a:lnTo>
                  <a:lnTo>
                    <a:pt x="780" y="665"/>
                  </a:lnTo>
                  <a:lnTo>
                    <a:pt x="799" y="637"/>
                  </a:lnTo>
                  <a:lnTo>
                    <a:pt x="799" y="628"/>
                  </a:lnTo>
                  <a:lnTo>
                    <a:pt x="808" y="619"/>
                  </a:lnTo>
                  <a:lnTo>
                    <a:pt x="817" y="619"/>
                  </a:lnTo>
                  <a:lnTo>
                    <a:pt x="826" y="619"/>
                  </a:lnTo>
                  <a:lnTo>
                    <a:pt x="835" y="628"/>
                  </a:lnTo>
                  <a:lnTo>
                    <a:pt x="835" y="637"/>
                  </a:lnTo>
                  <a:lnTo>
                    <a:pt x="835" y="646"/>
                  </a:lnTo>
                  <a:lnTo>
                    <a:pt x="826" y="665"/>
                  </a:lnTo>
                  <a:lnTo>
                    <a:pt x="817" y="683"/>
                  </a:lnTo>
                  <a:lnTo>
                    <a:pt x="799" y="701"/>
                  </a:lnTo>
                  <a:lnTo>
                    <a:pt x="780" y="719"/>
                  </a:lnTo>
                  <a:lnTo>
                    <a:pt x="753" y="737"/>
                  </a:lnTo>
                  <a:lnTo>
                    <a:pt x="726" y="755"/>
                  </a:lnTo>
                  <a:lnTo>
                    <a:pt x="690" y="755"/>
                  </a:lnTo>
                  <a:lnTo>
                    <a:pt x="635" y="746"/>
                  </a:lnTo>
                  <a:lnTo>
                    <a:pt x="581" y="728"/>
                  </a:lnTo>
                  <a:lnTo>
                    <a:pt x="554" y="692"/>
                  </a:lnTo>
                  <a:lnTo>
                    <a:pt x="535" y="637"/>
                  </a:lnTo>
                  <a:lnTo>
                    <a:pt x="535" y="628"/>
                  </a:lnTo>
                  <a:lnTo>
                    <a:pt x="535" y="610"/>
                  </a:lnTo>
                  <a:lnTo>
                    <a:pt x="545" y="583"/>
                  </a:lnTo>
                  <a:lnTo>
                    <a:pt x="554" y="555"/>
                  </a:lnTo>
                  <a:lnTo>
                    <a:pt x="554" y="537"/>
                  </a:lnTo>
                  <a:lnTo>
                    <a:pt x="563" y="519"/>
                  </a:lnTo>
                  <a:lnTo>
                    <a:pt x="563" y="492"/>
                  </a:lnTo>
                  <a:lnTo>
                    <a:pt x="563" y="483"/>
                  </a:lnTo>
                  <a:lnTo>
                    <a:pt x="563" y="455"/>
                  </a:lnTo>
                  <a:lnTo>
                    <a:pt x="554" y="437"/>
                  </a:lnTo>
                  <a:lnTo>
                    <a:pt x="535" y="410"/>
                  </a:lnTo>
                  <a:lnTo>
                    <a:pt x="508" y="401"/>
                  </a:lnTo>
                  <a:lnTo>
                    <a:pt x="481" y="392"/>
                  </a:lnTo>
                  <a:lnTo>
                    <a:pt x="436" y="382"/>
                  </a:lnTo>
                  <a:lnTo>
                    <a:pt x="290" y="382"/>
                  </a:lnTo>
                  <a:lnTo>
                    <a:pt x="218" y="655"/>
                  </a:lnTo>
                  <a:lnTo>
                    <a:pt x="218" y="665"/>
                  </a:lnTo>
                  <a:lnTo>
                    <a:pt x="218" y="674"/>
                  </a:lnTo>
                  <a:lnTo>
                    <a:pt x="218" y="683"/>
                  </a:lnTo>
                  <a:lnTo>
                    <a:pt x="218" y="692"/>
                  </a:lnTo>
                  <a:lnTo>
                    <a:pt x="227" y="692"/>
                  </a:lnTo>
                  <a:lnTo>
                    <a:pt x="245" y="692"/>
                  </a:lnTo>
                  <a:lnTo>
                    <a:pt x="254" y="701"/>
                  </a:lnTo>
                  <a:lnTo>
                    <a:pt x="272" y="701"/>
                  </a:lnTo>
                  <a:lnTo>
                    <a:pt x="281" y="701"/>
                  </a:lnTo>
                  <a:lnTo>
                    <a:pt x="299" y="701"/>
                  </a:lnTo>
                  <a:lnTo>
                    <a:pt x="318" y="701"/>
                  </a:lnTo>
                  <a:lnTo>
                    <a:pt x="318" y="710"/>
                  </a:lnTo>
                  <a:lnTo>
                    <a:pt x="318" y="728"/>
                  </a:lnTo>
                  <a:lnTo>
                    <a:pt x="309" y="737"/>
                  </a:lnTo>
                  <a:lnTo>
                    <a:pt x="299" y="737"/>
                  </a:lnTo>
                  <a:lnTo>
                    <a:pt x="299" y="737"/>
                  </a:lnTo>
                  <a:lnTo>
                    <a:pt x="263" y="737"/>
                  </a:lnTo>
                  <a:lnTo>
                    <a:pt x="227" y="737"/>
                  </a:lnTo>
                  <a:lnTo>
                    <a:pt x="191" y="728"/>
                  </a:lnTo>
                  <a:lnTo>
                    <a:pt x="154" y="728"/>
                  </a:lnTo>
                  <a:lnTo>
                    <a:pt x="136" y="728"/>
                  </a:lnTo>
                  <a:lnTo>
                    <a:pt x="109" y="737"/>
                  </a:lnTo>
                  <a:lnTo>
                    <a:pt x="82" y="737"/>
                  </a:lnTo>
                  <a:lnTo>
                    <a:pt x="54" y="737"/>
                  </a:lnTo>
                  <a:lnTo>
                    <a:pt x="18" y="737"/>
                  </a:lnTo>
                  <a:lnTo>
                    <a:pt x="9" y="737"/>
                  </a:lnTo>
                  <a:lnTo>
                    <a:pt x="0" y="728"/>
                  </a:lnTo>
                  <a:lnTo>
                    <a:pt x="0" y="719"/>
                  </a:lnTo>
                  <a:lnTo>
                    <a:pt x="0" y="710"/>
                  </a:lnTo>
                  <a:lnTo>
                    <a:pt x="9" y="701"/>
                  </a:lnTo>
                  <a:lnTo>
                    <a:pt x="18" y="701"/>
                  </a:lnTo>
                  <a:lnTo>
                    <a:pt x="36" y="701"/>
                  </a:lnTo>
                  <a:lnTo>
                    <a:pt x="73" y="701"/>
                  </a:lnTo>
                  <a:lnTo>
                    <a:pt x="91" y="692"/>
                  </a:lnTo>
                  <a:lnTo>
                    <a:pt x="109" y="692"/>
                  </a:lnTo>
                  <a:lnTo>
                    <a:pt x="118" y="683"/>
                  </a:lnTo>
                  <a:lnTo>
                    <a:pt x="127" y="665"/>
                  </a:lnTo>
                  <a:lnTo>
                    <a:pt x="127" y="655"/>
                  </a:lnTo>
                  <a:lnTo>
                    <a:pt x="272" y="82"/>
                  </a:lnTo>
                  <a:lnTo>
                    <a:pt x="272" y="73"/>
                  </a:lnTo>
                  <a:lnTo>
                    <a:pt x="272" y="64"/>
                  </a:lnTo>
                  <a:lnTo>
                    <a:pt x="272" y="64"/>
                  </a:lnTo>
                  <a:lnTo>
                    <a:pt x="272" y="55"/>
                  </a:lnTo>
                  <a:lnTo>
                    <a:pt x="263" y="46"/>
                  </a:lnTo>
                  <a:lnTo>
                    <a:pt x="254" y="46"/>
                  </a:lnTo>
                  <a:lnTo>
                    <a:pt x="227" y="46"/>
                  </a:lnTo>
                  <a:lnTo>
                    <a:pt x="218" y="46"/>
                  </a:lnTo>
                  <a:lnTo>
                    <a:pt x="209" y="46"/>
                  </a:lnTo>
                  <a:lnTo>
                    <a:pt x="191" y="46"/>
                  </a:lnTo>
                  <a:lnTo>
                    <a:pt x="182" y="37"/>
                  </a:lnTo>
                  <a:lnTo>
                    <a:pt x="172" y="28"/>
                  </a:lnTo>
                  <a:lnTo>
                    <a:pt x="182" y="19"/>
                  </a:lnTo>
                  <a:lnTo>
                    <a:pt x="182" y="9"/>
                  </a:lnTo>
                  <a:lnTo>
                    <a:pt x="191" y="9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1" name="Freeform 443"/>
            <p:cNvSpPr>
              <a:spLocks/>
            </p:cNvSpPr>
            <p:nvPr/>
          </p:nvSpPr>
          <p:spPr bwMode="auto">
            <a:xfrm>
              <a:off x="15567" y="15582"/>
              <a:ext cx="799" cy="728"/>
            </a:xfrm>
            <a:custGeom>
              <a:avLst/>
              <a:gdLst/>
              <a:ahLst/>
              <a:cxnLst>
                <a:cxn ang="0">
                  <a:pos x="772" y="0"/>
                </a:cxn>
                <a:cxn ang="0">
                  <a:pos x="799" y="10"/>
                </a:cxn>
                <a:cxn ang="0">
                  <a:pos x="772" y="219"/>
                </a:cxn>
                <a:cxn ang="0">
                  <a:pos x="763" y="246"/>
                </a:cxn>
                <a:cxn ang="0">
                  <a:pos x="744" y="246"/>
                </a:cxn>
                <a:cxn ang="0">
                  <a:pos x="735" y="219"/>
                </a:cxn>
                <a:cxn ang="0">
                  <a:pos x="744" y="173"/>
                </a:cxn>
                <a:cxn ang="0">
                  <a:pos x="744" y="146"/>
                </a:cxn>
                <a:cxn ang="0">
                  <a:pos x="744" y="110"/>
                </a:cxn>
                <a:cxn ang="0">
                  <a:pos x="735" y="73"/>
                </a:cxn>
                <a:cxn ang="0">
                  <a:pos x="690" y="55"/>
                </a:cxn>
                <a:cxn ang="0">
                  <a:pos x="645" y="46"/>
                </a:cxn>
                <a:cxn ang="0">
                  <a:pos x="572" y="37"/>
                </a:cxn>
                <a:cxn ang="0">
                  <a:pos x="536" y="46"/>
                </a:cxn>
                <a:cxn ang="0">
                  <a:pos x="508" y="46"/>
                </a:cxn>
                <a:cxn ang="0">
                  <a:pos x="490" y="46"/>
                </a:cxn>
                <a:cxn ang="0">
                  <a:pos x="481" y="82"/>
                </a:cxn>
                <a:cxn ang="0">
                  <a:pos x="336" y="637"/>
                </a:cxn>
                <a:cxn ang="0">
                  <a:pos x="336" y="656"/>
                </a:cxn>
                <a:cxn ang="0">
                  <a:pos x="336" y="674"/>
                </a:cxn>
                <a:cxn ang="0">
                  <a:pos x="345" y="683"/>
                </a:cxn>
                <a:cxn ang="0">
                  <a:pos x="400" y="692"/>
                </a:cxn>
                <a:cxn ang="0">
                  <a:pos x="454" y="692"/>
                </a:cxn>
                <a:cxn ang="0">
                  <a:pos x="481" y="701"/>
                </a:cxn>
                <a:cxn ang="0">
                  <a:pos x="463" y="728"/>
                </a:cxn>
                <a:cxn ang="0">
                  <a:pos x="454" y="728"/>
                </a:cxn>
                <a:cxn ang="0">
                  <a:pos x="363" y="728"/>
                </a:cxn>
                <a:cxn ang="0">
                  <a:pos x="263" y="719"/>
                </a:cxn>
                <a:cxn ang="0">
                  <a:pos x="82" y="728"/>
                </a:cxn>
                <a:cxn ang="0">
                  <a:pos x="64" y="719"/>
                </a:cxn>
                <a:cxn ang="0">
                  <a:pos x="64" y="701"/>
                </a:cxn>
                <a:cxn ang="0">
                  <a:pos x="91" y="692"/>
                </a:cxn>
                <a:cxn ang="0">
                  <a:pos x="155" y="692"/>
                </a:cxn>
                <a:cxn ang="0">
                  <a:pos x="209" y="683"/>
                </a:cxn>
                <a:cxn ang="0">
                  <a:pos x="227" y="665"/>
                </a:cxn>
                <a:cxn ang="0">
                  <a:pos x="236" y="637"/>
                </a:cxn>
                <a:cxn ang="0">
                  <a:pos x="381" y="64"/>
                </a:cxn>
                <a:cxn ang="0">
                  <a:pos x="381" y="55"/>
                </a:cxn>
                <a:cxn ang="0">
                  <a:pos x="381" y="46"/>
                </a:cxn>
                <a:cxn ang="0">
                  <a:pos x="345" y="37"/>
                </a:cxn>
                <a:cxn ang="0">
                  <a:pos x="200" y="46"/>
                </a:cxn>
                <a:cxn ang="0">
                  <a:pos x="91" y="128"/>
                </a:cxn>
                <a:cxn ang="0">
                  <a:pos x="37" y="237"/>
                </a:cxn>
                <a:cxn ang="0">
                  <a:pos x="18" y="246"/>
                </a:cxn>
                <a:cxn ang="0">
                  <a:pos x="0" y="237"/>
                </a:cxn>
                <a:cxn ang="0">
                  <a:pos x="0" y="228"/>
                </a:cxn>
                <a:cxn ang="0">
                  <a:pos x="73" y="28"/>
                </a:cxn>
                <a:cxn ang="0">
                  <a:pos x="91" y="0"/>
                </a:cxn>
              </a:cxnLst>
              <a:rect l="0" t="0" r="r" b="b"/>
              <a:pathLst>
                <a:path w="799" h="728">
                  <a:moveTo>
                    <a:pt x="109" y="0"/>
                  </a:moveTo>
                  <a:lnTo>
                    <a:pt x="772" y="0"/>
                  </a:lnTo>
                  <a:lnTo>
                    <a:pt x="790" y="0"/>
                  </a:lnTo>
                  <a:lnTo>
                    <a:pt x="799" y="10"/>
                  </a:lnTo>
                  <a:lnTo>
                    <a:pt x="799" y="19"/>
                  </a:lnTo>
                  <a:lnTo>
                    <a:pt x="772" y="219"/>
                  </a:lnTo>
                  <a:lnTo>
                    <a:pt x="772" y="237"/>
                  </a:lnTo>
                  <a:lnTo>
                    <a:pt x="763" y="246"/>
                  </a:lnTo>
                  <a:lnTo>
                    <a:pt x="754" y="246"/>
                  </a:lnTo>
                  <a:lnTo>
                    <a:pt x="744" y="246"/>
                  </a:lnTo>
                  <a:lnTo>
                    <a:pt x="735" y="237"/>
                  </a:lnTo>
                  <a:lnTo>
                    <a:pt x="735" y="219"/>
                  </a:lnTo>
                  <a:lnTo>
                    <a:pt x="744" y="192"/>
                  </a:lnTo>
                  <a:lnTo>
                    <a:pt x="744" y="173"/>
                  </a:lnTo>
                  <a:lnTo>
                    <a:pt x="744" y="155"/>
                  </a:lnTo>
                  <a:lnTo>
                    <a:pt x="744" y="146"/>
                  </a:lnTo>
                  <a:lnTo>
                    <a:pt x="744" y="137"/>
                  </a:lnTo>
                  <a:lnTo>
                    <a:pt x="744" y="110"/>
                  </a:lnTo>
                  <a:lnTo>
                    <a:pt x="744" y="91"/>
                  </a:lnTo>
                  <a:lnTo>
                    <a:pt x="735" y="73"/>
                  </a:lnTo>
                  <a:lnTo>
                    <a:pt x="717" y="64"/>
                  </a:lnTo>
                  <a:lnTo>
                    <a:pt x="690" y="55"/>
                  </a:lnTo>
                  <a:lnTo>
                    <a:pt x="672" y="46"/>
                  </a:lnTo>
                  <a:lnTo>
                    <a:pt x="645" y="46"/>
                  </a:lnTo>
                  <a:lnTo>
                    <a:pt x="617" y="37"/>
                  </a:lnTo>
                  <a:lnTo>
                    <a:pt x="572" y="37"/>
                  </a:lnTo>
                  <a:lnTo>
                    <a:pt x="554" y="37"/>
                  </a:lnTo>
                  <a:lnTo>
                    <a:pt x="536" y="46"/>
                  </a:lnTo>
                  <a:lnTo>
                    <a:pt x="518" y="46"/>
                  </a:lnTo>
                  <a:lnTo>
                    <a:pt x="508" y="46"/>
                  </a:lnTo>
                  <a:lnTo>
                    <a:pt x="499" y="46"/>
                  </a:lnTo>
                  <a:lnTo>
                    <a:pt x="490" y="46"/>
                  </a:lnTo>
                  <a:lnTo>
                    <a:pt x="481" y="64"/>
                  </a:lnTo>
                  <a:lnTo>
                    <a:pt x="481" y="82"/>
                  </a:lnTo>
                  <a:lnTo>
                    <a:pt x="481" y="82"/>
                  </a:lnTo>
                  <a:lnTo>
                    <a:pt x="336" y="637"/>
                  </a:lnTo>
                  <a:lnTo>
                    <a:pt x="336" y="656"/>
                  </a:lnTo>
                  <a:lnTo>
                    <a:pt x="336" y="656"/>
                  </a:lnTo>
                  <a:lnTo>
                    <a:pt x="336" y="665"/>
                  </a:lnTo>
                  <a:lnTo>
                    <a:pt x="336" y="674"/>
                  </a:lnTo>
                  <a:lnTo>
                    <a:pt x="336" y="683"/>
                  </a:lnTo>
                  <a:lnTo>
                    <a:pt x="345" y="683"/>
                  </a:lnTo>
                  <a:lnTo>
                    <a:pt x="372" y="683"/>
                  </a:lnTo>
                  <a:lnTo>
                    <a:pt x="400" y="692"/>
                  </a:lnTo>
                  <a:lnTo>
                    <a:pt x="436" y="692"/>
                  </a:lnTo>
                  <a:lnTo>
                    <a:pt x="454" y="692"/>
                  </a:lnTo>
                  <a:lnTo>
                    <a:pt x="472" y="692"/>
                  </a:lnTo>
                  <a:lnTo>
                    <a:pt x="481" y="701"/>
                  </a:lnTo>
                  <a:lnTo>
                    <a:pt x="472" y="719"/>
                  </a:lnTo>
                  <a:lnTo>
                    <a:pt x="463" y="728"/>
                  </a:lnTo>
                  <a:lnTo>
                    <a:pt x="463" y="728"/>
                  </a:lnTo>
                  <a:lnTo>
                    <a:pt x="454" y="728"/>
                  </a:lnTo>
                  <a:lnTo>
                    <a:pt x="409" y="728"/>
                  </a:lnTo>
                  <a:lnTo>
                    <a:pt x="363" y="728"/>
                  </a:lnTo>
                  <a:lnTo>
                    <a:pt x="309" y="719"/>
                  </a:lnTo>
                  <a:lnTo>
                    <a:pt x="263" y="719"/>
                  </a:lnTo>
                  <a:lnTo>
                    <a:pt x="173" y="728"/>
                  </a:lnTo>
                  <a:lnTo>
                    <a:pt x="82" y="728"/>
                  </a:lnTo>
                  <a:lnTo>
                    <a:pt x="73" y="728"/>
                  </a:lnTo>
                  <a:lnTo>
                    <a:pt x="64" y="719"/>
                  </a:lnTo>
                  <a:lnTo>
                    <a:pt x="55" y="710"/>
                  </a:lnTo>
                  <a:lnTo>
                    <a:pt x="64" y="701"/>
                  </a:lnTo>
                  <a:lnTo>
                    <a:pt x="73" y="692"/>
                  </a:lnTo>
                  <a:lnTo>
                    <a:pt x="91" y="692"/>
                  </a:lnTo>
                  <a:lnTo>
                    <a:pt x="109" y="692"/>
                  </a:lnTo>
                  <a:lnTo>
                    <a:pt x="155" y="692"/>
                  </a:lnTo>
                  <a:lnTo>
                    <a:pt x="182" y="683"/>
                  </a:lnTo>
                  <a:lnTo>
                    <a:pt x="209" y="683"/>
                  </a:lnTo>
                  <a:lnTo>
                    <a:pt x="218" y="674"/>
                  </a:lnTo>
                  <a:lnTo>
                    <a:pt x="227" y="665"/>
                  </a:lnTo>
                  <a:lnTo>
                    <a:pt x="236" y="656"/>
                  </a:lnTo>
                  <a:lnTo>
                    <a:pt x="236" y="637"/>
                  </a:lnTo>
                  <a:lnTo>
                    <a:pt x="381" y="73"/>
                  </a:lnTo>
                  <a:lnTo>
                    <a:pt x="381" y="64"/>
                  </a:lnTo>
                  <a:lnTo>
                    <a:pt x="381" y="55"/>
                  </a:lnTo>
                  <a:lnTo>
                    <a:pt x="381" y="55"/>
                  </a:lnTo>
                  <a:lnTo>
                    <a:pt x="381" y="46"/>
                  </a:lnTo>
                  <a:lnTo>
                    <a:pt x="381" y="46"/>
                  </a:lnTo>
                  <a:lnTo>
                    <a:pt x="363" y="46"/>
                  </a:lnTo>
                  <a:lnTo>
                    <a:pt x="345" y="37"/>
                  </a:lnTo>
                  <a:lnTo>
                    <a:pt x="300" y="37"/>
                  </a:lnTo>
                  <a:lnTo>
                    <a:pt x="200" y="46"/>
                  </a:lnTo>
                  <a:lnTo>
                    <a:pt x="136" y="64"/>
                  </a:lnTo>
                  <a:lnTo>
                    <a:pt x="91" y="128"/>
                  </a:lnTo>
                  <a:lnTo>
                    <a:pt x="46" y="228"/>
                  </a:lnTo>
                  <a:lnTo>
                    <a:pt x="37" y="237"/>
                  </a:lnTo>
                  <a:lnTo>
                    <a:pt x="28" y="246"/>
                  </a:lnTo>
                  <a:lnTo>
                    <a:pt x="18" y="246"/>
                  </a:lnTo>
                  <a:lnTo>
                    <a:pt x="9" y="246"/>
                  </a:lnTo>
                  <a:lnTo>
                    <a:pt x="0" y="237"/>
                  </a:lnTo>
                  <a:lnTo>
                    <a:pt x="0" y="237"/>
                  </a:lnTo>
                  <a:lnTo>
                    <a:pt x="0" y="228"/>
                  </a:lnTo>
                  <a:lnTo>
                    <a:pt x="9" y="219"/>
                  </a:lnTo>
                  <a:lnTo>
                    <a:pt x="73" y="28"/>
                  </a:lnTo>
                  <a:lnTo>
                    <a:pt x="82" y="10"/>
                  </a:lnTo>
                  <a:lnTo>
                    <a:pt x="91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2" name="Freeform 444"/>
            <p:cNvSpPr>
              <a:spLocks/>
            </p:cNvSpPr>
            <p:nvPr/>
          </p:nvSpPr>
          <p:spPr bwMode="auto">
            <a:xfrm>
              <a:off x="16919" y="15209"/>
              <a:ext cx="1008" cy="1010"/>
            </a:xfrm>
            <a:custGeom>
              <a:avLst/>
              <a:gdLst/>
              <a:ahLst/>
              <a:cxnLst>
                <a:cxn ang="0">
                  <a:pos x="509" y="0"/>
                </a:cxn>
                <a:cxn ang="0">
                  <a:pos x="518" y="0"/>
                </a:cxn>
                <a:cxn ang="0">
                  <a:pos x="527" y="10"/>
                </a:cxn>
                <a:cxn ang="0">
                  <a:pos x="536" y="19"/>
                </a:cxn>
                <a:cxn ang="0">
                  <a:pos x="536" y="37"/>
                </a:cxn>
                <a:cxn ang="0">
                  <a:pos x="536" y="46"/>
                </a:cxn>
                <a:cxn ang="0">
                  <a:pos x="536" y="474"/>
                </a:cxn>
                <a:cxn ang="0">
                  <a:pos x="962" y="474"/>
                </a:cxn>
                <a:cxn ang="0">
                  <a:pos x="971" y="474"/>
                </a:cxn>
                <a:cxn ang="0">
                  <a:pos x="990" y="474"/>
                </a:cxn>
                <a:cxn ang="0">
                  <a:pos x="999" y="474"/>
                </a:cxn>
                <a:cxn ang="0">
                  <a:pos x="1008" y="483"/>
                </a:cxn>
                <a:cxn ang="0">
                  <a:pos x="1008" y="501"/>
                </a:cxn>
                <a:cxn ang="0">
                  <a:pos x="1008" y="519"/>
                </a:cxn>
                <a:cxn ang="0">
                  <a:pos x="999" y="528"/>
                </a:cxn>
                <a:cxn ang="0">
                  <a:pos x="990" y="528"/>
                </a:cxn>
                <a:cxn ang="0">
                  <a:pos x="971" y="528"/>
                </a:cxn>
                <a:cxn ang="0">
                  <a:pos x="962" y="528"/>
                </a:cxn>
                <a:cxn ang="0">
                  <a:pos x="536" y="528"/>
                </a:cxn>
                <a:cxn ang="0">
                  <a:pos x="536" y="956"/>
                </a:cxn>
                <a:cxn ang="0">
                  <a:pos x="536" y="974"/>
                </a:cxn>
                <a:cxn ang="0">
                  <a:pos x="536" y="983"/>
                </a:cxn>
                <a:cxn ang="0">
                  <a:pos x="527" y="992"/>
                </a:cxn>
                <a:cxn ang="0">
                  <a:pos x="518" y="1001"/>
                </a:cxn>
                <a:cxn ang="0">
                  <a:pos x="509" y="1010"/>
                </a:cxn>
                <a:cxn ang="0">
                  <a:pos x="491" y="1001"/>
                </a:cxn>
                <a:cxn ang="0">
                  <a:pos x="481" y="992"/>
                </a:cxn>
                <a:cxn ang="0">
                  <a:pos x="481" y="983"/>
                </a:cxn>
                <a:cxn ang="0">
                  <a:pos x="481" y="974"/>
                </a:cxn>
                <a:cxn ang="0">
                  <a:pos x="481" y="956"/>
                </a:cxn>
                <a:cxn ang="0">
                  <a:pos x="481" y="528"/>
                </a:cxn>
                <a:cxn ang="0">
                  <a:pos x="55" y="528"/>
                </a:cxn>
                <a:cxn ang="0">
                  <a:pos x="37" y="528"/>
                </a:cxn>
                <a:cxn ang="0">
                  <a:pos x="28" y="528"/>
                </a:cxn>
                <a:cxn ang="0">
                  <a:pos x="19" y="528"/>
                </a:cxn>
                <a:cxn ang="0">
                  <a:pos x="10" y="519"/>
                </a:cxn>
                <a:cxn ang="0">
                  <a:pos x="0" y="501"/>
                </a:cxn>
                <a:cxn ang="0">
                  <a:pos x="10" y="483"/>
                </a:cxn>
                <a:cxn ang="0">
                  <a:pos x="19" y="474"/>
                </a:cxn>
                <a:cxn ang="0">
                  <a:pos x="28" y="474"/>
                </a:cxn>
                <a:cxn ang="0">
                  <a:pos x="37" y="474"/>
                </a:cxn>
                <a:cxn ang="0">
                  <a:pos x="55" y="474"/>
                </a:cxn>
                <a:cxn ang="0">
                  <a:pos x="481" y="474"/>
                </a:cxn>
                <a:cxn ang="0">
                  <a:pos x="481" y="46"/>
                </a:cxn>
                <a:cxn ang="0">
                  <a:pos x="481" y="37"/>
                </a:cxn>
                <a:cxn ang="0">
                  <a:pos x="481" y="19"/>
                </a:cxn>
                <a:cxn ang="0">
                  <a:pos x="481" y="10"/>
                </a:cxn>
                <a:cxn ang="0">
                  <a:pos x="491" y="0"/>
                </a:cxn>
                <a:cxn ang="0">
                  <a:pos x="509" y="0"/>
                </a:cxn>
              </a:cxnLst>
              <a:rect l="0" t="0" r="r" b="b"/>
              <a:pathLst>
                <a:path w="1008" h="1010">
                  <a:moveTo>
                    <a:pt x="509" y="0"/>
                  </a:moveTo>
                  <a:lnTo>
                    <a:pt x="518" y="0"/>
                  </a:lnTo>
                  <a:lnTo>
                    <a:pt x="527" y="10"/>
                  </a:lnTo>
                  <a:lnTo>
                    <a:pt x="536" y="19"/>
                  </a:lnTo>
                  <a:lnTo>
                    <a:pt x="536" y="37"/>
                  </a:lnTo>
                  <a:lnTo>
                    <a:pt x="536" y="46"/>
                  </a:lnTo>
                  <a:lnTo>
                    <a:pt x="536" y="474"/>
                  </a:lnTo>
                  <a:lnTo>
                    <a:pt x="962" y="474"/>
                  </a:lnTo>
                  <a:lnTo>
                    <a:pt x="971" y="474"/>
                  </a:lnTo>
                  <a:lnTo>
                    <a:pt x="990" y="474"/>
                  </a:lnTo>
                  <a:lnTo>
                    <a:pt x="999" y="474"/>
                  </a:lnTo>
                  <a:lnTo>
                    <a:pt x="1008" y="483"/>
                  </a:lnTo>
                  <a:lnTo>
                    <a:pt x="1008" y="501"/>
                  </a:lnTo>
                  <a:lnTo>
                    <a:pt x="1008" y="519"/>
                  </a:lnTo>
                  <a:lnTo>
                    <a:pt x="999" y="528"/>
                  </a:lnTo>
                  <a:lnTo>
                    <a:pt x="990" y="528"/>
                  </a:lnTo>
                  <a:lnTo>
                    <a:pt x="971" y="528"/>
                  </a:lnTo>
                  <a:lnTo>
                    <a:pt x="962" y="528"/>
                  </a:lnTo>
                  <a:lnTo>
                    <a:pt x="536" y="528"/>
                  </a:lnTo>
                  <a:lnTo>
                    <a:pt x="536" y="956"/>
                  </a:lnTo>
                  <a:lnTo>
                    <a:pt x="536" y="974"/>
                  </a:lnTo>
                  <a:lnTo>
                    <a:pt x="536" y="983"/>
                  </a:lnTo>
                  <a:lnTo>
                    <a:pt x="527" y="992"/>
                  </a:lnTo>
                  <a:lnTo>
                    <a:pt x="518" y="1001"/>
                  </a:lnTo>
                  <a:lnTo>
                    <a:pt x="509" y="1010"/>
                  </a:lnTo>
                  <a:lnTo>
                    <a:pt x="491" y="1001"/>
                  </a:lnTo>
                  <a:lnTo>
                    <a:pt x="481" y="992"/>
                  </a:lnTo>
                  <a:lnTo>
                    <a:pt x="481" y="983"/>
                  </a:lnTo>
                  <a:lnTo>
                    <a:pt x="481" y="974"/>
                  </a:lnTo>
                  <a:lnTo>
                    <a:pt x="481" y="956"/>
                  </a:lnTo>
                  <a:lnTo>
                    <a:pt x="481" y="528"/>
                  </a:lnTo>
                  <a:lnTo>
                    <a:pt x="55" y="528"/>
                  </a:lnTo>
                  <a:lnTo>
                    <a:pt x="37" y="528"/>
                  </a:lnTo>
                  <a:lnTo>
                    <a:pt x="28" y="528"/>
                  </a:lnTo>
                  <a:lnTo>
                    <a:pt x="19" y="528"/>
                  </a:lnTo>
                  <a:lnTo>
                    <a:pt x="10" y="519"/>
                  </a:lnTo>
                  <a:lnTo>
                    <a:pt x="0" y="501"/>
                  </a:lnTo>
                  <a:lnTo>
                    <a:pt x="10" y="483"/>
                  </a:lnTo>
                  <a:lnTo>
                    <a:pt x="19" y="474"/>
                  </a:lnTo>
                  <a:lnTo>
                    <a:pt x="28" y="474"/>
                  </a:lnTo>
                  <a:lnTo>
                    <a:pt x="37" y="474"/>
                  </a:lnTo>
                  <a:lnTo>
                    <a:pt x="55" y="474"/>
                  </a:lnTo>
                  <a:lnTo>
                    <a:pt x="481" y="474"/>
                  </a:lnTo>
                  <a:lnTo>
                    <a:pt x="481" y="46"/>
                  </a:lnTo>
                  <a:lnTo>
                    <a:pt x="481" y="37"/>
                  </a:lnTo>
                  <a:lnTo>
                    <a:pt x="481" y="19"/>
                  </a:lnTo>
                  <a:lnTo>
                    <a:pt x="481" y="10"/>
                  </a:lnTo>
                  <a:lnTo>
                    <a:pt x="491" y="0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3" name="Freeform 445"/>
            <p:cNvSpPr>
              <a:spLocks/>
            </p:cNvSpPr>
            <p:nvPr/>
          </p:nvSpPr>
          <p:spPr bwMode="auto">
            <a:xfrm>
              <a:off x="18426" y="15018"/>
              <a:ext cx="1080" cy="1101"/>
            </a:xfrm>
            <a:custGeom>
              <a:avLst/>
              <a:gdLst/>
              <a:ahLst/>
              <a:cxnLst>
                <a:cxn ang="0">
                  <a:pos x="771" y="19"/>
                </a:cxn>
                <a:cxn ang="0">
                  <a:pos x="880" y="82"/>
                </a:cxn>
                <a:cxn ang="0">
                  <a:pos x="935" y="137"/>
                </a:cxn>
                <a:cxn ang="0">
                  <a:pos x="1044" y="9"/>
                </a:cxn>
                <a:cxn ang="0">
                  <a:pos x="1053" y="0"/>
                </a:cxn>
                <a:cxn ang="0">
                  <a:pos x="1071" y="9"/>
                </a:cxn>
                <a:cxn ang="0">
                  <a:pos x="1080" y="19"/>
                </a:cxn>
                <a:cxn ang="0">
                  <a:pos x="980" y="401"/>
                </a:cxn>
                <a:cxn ang="0">
                  <a:pos x="971" y="428"/>
                </a:cxn>
                <a:cxn ang="0">
                  <a:pos x="953" y="437"/>
                </a:cxn>
                <a:cxn ang="0">
                  <a:pos x="944" y="437"/>
                </a:cxn>
                <a:cxn ang="0">
                  <a:pos x="935" y="419"/>
                </a:cxn>
                <a:cxn ang="0">
                  <a:pos x="935" y="401"/>
                </a:cxn>
                <a:cxn ang="0">
                  <a:pos x="935" y="373"/>
                </a:cxn>
                <a:cxn ang="0">
                  <a:pos x="917" y="219"/>
                </a:cxn>
                <a:cxn ang="0">
                  <a:pos x="789" y="73"/>
                </a:cxn>
                <a:cxn ang="0">
                  <a:pos x="554" y="73"/>
                </a:cxn>
                <a:cxn ang="0">
                  <a:pos x="327" y="237"/>
                </a:cxn>
                <a:cxn ang="0">
                  <a:pos x="172" y="519"/>
                </a:cxn>
                <a:cxn ang="0">
                  <a:pos x="136" y="746"/>
                </a:cxn>
                <a:cxn ang="0">
                  <a:pos x="181" y="928"/>
                </a:cxn>
                <a:cxn ang="0">
                  <a:pos x="299" y="1028"/>
                </a:cxn>
                <a:cxn ang="0">
                  <a:pos x="436" y="1056"/>
                </a:cxn>
                <a:cxn ang="0">
                  <a:pos x="617" y="1010"/>
                </a:cxn>
                <a:cxn ang="0">
                  <a:pos x="799" y="856"/>
                </a:cxn>
                <a:cxn ang="0">
                  <a:pos x="862" y="710"/>
                </a:cxn>
                <a:cxn ang="0">
                  <a:pos x="880" y="692"/>
                </a:cxn>
                <a:cxn ang="0">
                  <a:pos x="889" y="692"/>
                </a:cxn>
                <a:cxn ang="0">
                  <a:pos x="898" y="701"/>
                </a:cxn>
                <a:cxn ang="0">
                  <a:pos x="898" y="737"/>
                </a:cxn>
                <a:cxn ang="0">
                  <a:pos x="826" y="883"/>
                </a:cxn>
                <a:cxn ang="0">
                  <a:pos x="644" y="1038"/>
                </a:cxn>
                <a:cxn ang="0">
                  <a:pos x="408" y="1101"/>
                </a:cxn>
                <a:cxn ang="0">
                  <a:pos x="163" y="1028"/>
                </a:cxn>
                <a:cxn ang="0">
                  <a:pos x="18" y="828"/>
                </a:cxn>
                <a:cxn ang="0">
                  <a:pos x="27" y="519"/>
                </a:cxn>
                <a:cxn ang="0">
                  <a:pos x="218" y="219"/>
                </a:cxn>
                <a:cxn ang="0">
                  <a:pos x="508" y="28"/>
                </a:cxn>
              </a:cxnLst>
              <a:rect l="0" t="0" r="r" b="b"/>
              <a:pathLst>
                <a:path w="1080" h="1101">
                  <a:moveTo>
                    <a:pt x="681" y="0"/>
                  </a:moveTo>
                  <a:lnTo>
                    <a:pt x="771" y="19"/>
                  </a:lnTo>
                  <a:lnTo>
                    <a:pt x="835" y="46"/>
                  </a:lnTo>
                  <a:lnTo>
                    <a:pt x="880" y="82"/>
                  </a:lnTo>
                  <a:lnTo>
                    <a:pt x="917" y="119"/>
                  </a:lnTo>
                  <a:lnTo>
                    <a:pt x="935" y="137"/>
                  </a:lnTo>
                  <a:lnTo>
                    <a:pt x="1034" y="19"/>
                  </a:lnTo>
                  <a:lnTo>
                    <a:pt x="1044" y="9"/>
                  </a:lnTo>
                  <a:lnTo>
                    <a:pt x="1053" y="9"/>
                  </a:lnTo>
                  <a:lnTo>
                    <a:pt x="1053" y="0"/>
                  </a:lnTo>
                  <a:lnTo>
                    <a:pt x="1062" y="0"/>
                  </a:lnTo>
                  <a:lnTo>
                    <a:pt x="1071" y="9"/>
                  </a:lnTo>
                  <a:lnTo>
                    <a:pt x="1071" y="9"/>
                  </a:lnTo>
                  <a:lnTo>
                    <a:pt x="1080" y="19"/>
                  </a:lnTo>
                  <a:lnTo>
                    <a:pt x="1080" y="19"/>
                  </a:lnTo>
                  <a:lnTo>
                    <a:pt x="980" y="401"/>
                  </a:lnTo>
                  <a:lnTo>
                    <a:pt x="980" y="419"/>
                  </a:lnTo>
                  <a:lnTo>
                    <a:pt x="971" y="428"/>
                  </a:lnTo>
                  <a:lnTo>
                    <a:pt x="962" y="437"/>
                  </a:lnTo>
                  <a:lnTo>
                    <a:pt x="953" y="437"/>
                  </a:lnTo>
                  <a:lnTo>
                    <a:pt x="944" y="437"/>
                  </a:lnTo>
                  <a:lnTo>
                    <a:pt x="944" y="437"/>
                  </a:lnTo>
                  <a:lnTo>
                    <a:pt x="935" y="428"/>
                  </a:lnTo>
                  <a:lnTo>
                    <a:pt x="935" y="419"/>
                  </a:lnTo>
                  <a:lnTo>
                    <a:pt x="935" y="410"/>
                  </a:lnTo>
                  <a:lnTo>
                    <a:pt x="935" y="401"/>
                  </a:lnTo>
                  <a:lnTo>
                    <a:pt x="935" y="392"/>
                  </a:lnTo>
                  <a:lnTo>
                    <a:pt x="935" y="373"/>
                  </a:lnTo>
                  <a:lnTo>
                    <a:pt x="935" y="346"/>
                  </a:lnTo>
                  <a:lnTo>
                    <a:pt x="917" y="219"/>
                  </a:lnTo>
                  <a:lnTo>
                    <a:pt x="871" y="128"/>
                  </a:lnTo>
                  <a:lnTo>
                    <a:pt x="789" y="73"/>
                  </a:lnTo>
                  <a:lnTo>
                    <a:pt x="690" y="46"/>
                  </a:lnTo>
                  <a:lnTo>
                    <a:pt x="554" y="73"/>
                  </a:lnTo>
                  <a:lnTo>
                    <a:pt x="426" y="137"/>
                  </a:lnTo>
                  <a:lnTo>
                    <a:pt x="327" y="237"/>
                  </a:lnTo>
                  <a:lnTo>
                    <a:pt x="227" y="373"/>
                  </a:lnTo>
                  <a:lnTo>
                    <a:pt x="172" y="519"/>
                  </a:lnTo>
                  <a:lnTo>
                    <a:pt x="145" y="655"/>
                  </a:lnTo>
                  <a:lnTo>
                    <a:pt x="136" y="746"/>
                  </a:lnTo>
                  <a:lnTo>
                    <a:pt x="154" y="846"/>
                  </a:lnTo>
                  <a:lnTo>
                    <a:pt x="181" y="928"/>
                  </a:lnTo>
                  <a:lnTo>
                    <a:pt x="236" y="992"/>
                  </a:lnTo>
                  <a:lnTo>
                    <a:pt x="299" y="1028"/>
                  </a:lnTo>
                  <a:lnTo>
                    <a:pt x="363" y="1047"/>
                  </a:lnTo>
                  <a:lnTo>
                    <a:pt x="436" y="1056"/>
                  </a:lnTo>
                  <a:lnTo>
                    <a:pt x="517" y="1047"/>
                  </a:lnTo>
                  <a:lnTo>
                    <a:pt x="617" y="1010"/>
                  </a:lnTo>
                  <a:lnTo>
                    <a:pt x="717" y="947"/>
                  </a:lnTo>
                  <a:lnTo>
                    <a:pt x="799" y="856"/>
                  </a:lnTo>
                  <a:lnTo>
                    <a:pt x="844" y="774"/>
                  </a:lnTo>
                  <a:lnTo>
                    <a:pt x="862" y="710"/>
                  </a:lnTo>
                  <a:lnTo>
                    <a:pt x="871" y="701"/>
                  </a:lnTo>
                  <a:lnTo>
                    <a:pt x="880" y="692"/>
                  </a:lnTo>
                  <a:lnTo>
                    <a:pt x="889" y="692"/>
                  </a:lnTo>
                  <a:lnTo>
                    <a:pt x="889" y="692"/>
                  </a:lnTo>
                  <a:lnTo>
                    <a:pt x="898" y="692"/>
                  </a:lnTo>
                  <a:lnTo>
                    <a:pt x="898" y="701"/>
                  </a:lnTo>
                  <a:lnTo>
                    <a:pt x="907" y="710"/>
                  </a:lnTo>
                  <a:lnTo>
                    <a:pt x="898" y="737"/>
                  </a:lnTo>
                  <a:lnTo>
                    <a:pt x="871" y="792"/>
                  </a:lnTo>
                  <a:lnTo>
                    <a:pt x="826" y="883"/>
                  </a:lnTo>
                  <a:lnTo>
                    <a:pt x="735" y="974"/>
                  </a:lnTo>
                  <a:lnTo>
                    <a:pt x="644" y="1038"/>
                  </a:lnTo>
                  <a:lnTo>
                    <a:pt x="535" y="1083"/>
                  </a:lnTo>
                  <a:lnTo>
                    <a:pt x="408" y="1101"/>
                  </a:lnTo>
                  <a:lnTo>
                    <a:pt x="281" y="1083"/>
                  </a:lnTo>
                  <a:lnTo>
                    <a:pt x="163" y="1028"/>
                  </a:lnTo>
                  <a:lnTo>
                    <a:pt x="82" y="947"/>
                  </a:lnTo>
                  <a:lnTo>
                    <a:pt x="18" y="828"/>
                  </a:lnTo>
                  <a:lnTo>
                    <a:pt x="0" y="692"/>
                  </a:lnTo>
                  <a:lnTo>
                    <a:pt x="27" y="519"/>
                  </a:lnTo>
                  <a:lnTo>
                    <a:pt x="100" y="355"/>
                  </a:lnTo>
                  <a:lnTo>
                    <a:pt x="218" y="219"/>
                  </a:lnTo>
                  <a:lnTo>
                    <a:pt x="354" y="100"/>
                  </a:lnTo>
                  <a:lnTo>
                    <a:pt x="508" y="28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4" name="Freeform 446"/>
            <p:cNvSpPr>
              <a:spLocks/>
            </p:cNvSpPr>
            <p:nvPr/>
          </p:nvSpPr>
          <p:spPr bwMode="auto">
            <a:xfrm>
              <a:off x="19506" y="15555"/>
              <a:ext cx="680" cy="773"/>
            </a:xfrm>
            <a:custGeom>
              <a:avLst/>
              <a:gdLst/>
              <a:ahLst/>
              <a:cxnLst>
                <a:cxn ang="0">
                  <a:pos x="490" y="9"/>
                </a:cxn>
                <a:cxn ang="0">
                  <a:pos x="599" y="82"/>
                </a:cxn>
                <a:cxn ang="0">
                  <a:pos x="653" y="9"/>
                </a:cxn>
                <a:cxn ang="0">
                  <a:pos x="662" y="0"/>
                </a:cxn>
                <a:cxn ang="0">
                  <a:pos x="680" y="0"/>
                </a:cxn>
                <a:cxn ang="0">
                  <a:pos x="680" y="18"/>
                </a:cxn>
                <a:cxn ang="0">
                  <a:pos x="626" y="246"/>
                </a:cxn>
                <a:cxn ang="0">
                  <a:pos x="617" y="264"/>
                </a:cxn>
                <a:cxn ang="0">
                  <a:pos x="599" y="264"/>
                </a:cxn>
                <a:cxn ang="0">
                  <a:pos x="590" y="255"/>
                </a:cxn>
                <a:cxn ang="0">
                  <a:pos x="590" y="219"/>
                </a:cxn>
                <a:cxn ang="0">
                  <a:pos x="581" y="137"/>
                </a:cxn>
                <a:cxn ang="0">
                  <a:pos x="499" y="46"/>
                </a:cxn>
                <a:cxn ang="0">
                  <a:pos x="317" y="64"/>
                </a:cxn>
                <a:cxn ang="0">
                  <a:pos x="218" y="209"/>
                </a:cxn>
                <a:cxn ang="0">
                  <a:pos x="236" y="264"/>
                </a:cxn>
                <a:cxn ang="0">
                  <a:pos x="263" y="291"/>
                </a:cxn>
                <a:cxn ang="0">
                  <a:pos x="299" y="309"/>
                </a:cxn>
                <a:cxn ang="0">
                  <a:pos x="336" y="319"/>
                </a:cxn>
                <a:cxn ang="0">
                  <a:pos x="435" y="337"/>
                </a:cxn>
                <a:cxn ang="0">
                  <a:pos x="517" y="373"/>
                </a:cxn>
                <a:cxn ang="0">
                  <a:pos x="563" y="428"/>
                </a:cxn>
                <a:cxn ang="0">
                  <a:pos x="590" y="510"/>
                </a:cxn>
                <a:cxn ang="0">
                  <a:pos x="499" y="692"/>
                </a:cxn>
                <a:cxn ang="0">
                  <a:pos x="299" y="773"/>
                </a:cxn>
                <a:cxn ang="0">
                  <a:pos x="154" y="746"/>
                </a:cxn>
                <a:cxn ang="0">
                  <a:pos x="82" y="710"/>
                </a:cxn>
                <a:cxn ang="0">
                  <a:pos x="54" y="746"/>
                </a:cxn>
                <a:cxn ang="0">
                  <a:pos x="27" y="773"/>
                </a:cxn>
                <a:cxn ang="0">
                  <a:pos x="18" y="773"/>
                </a:cxn>
                <a:cxn ang="0">
                  <a:pos x="9" y="773"/>
                </a:cxn>
                <a:cxn ang="0">
                  <a:pos x="0" y="755"/>
                </a:cxn>
                <a:cxn ang="0">
                  <a:pos x="63" y="537"/>
                </a:cxn>
                <a:cxn ang="0">
                  <a:pos x="72" y="510"/>
                </a:cxn>
                <a:cxn ang="0">
                  <a:pos x="82" y="510"/>
                </a:cxn>
                <a:cxn ang="0">
                  <a:pos x="100" y="519"/>
                </a:cxn>
                <a:cxn ang="0">
                  <a:pos x="100" y="528"/>
                </a:cxn>
                <a:cxn ang="0">
                  <a:pos x="91" y="582"/>
                </a:cxn>
                <a:cxn ang="0">
                  <a:pos x="136" y="692"/>
                </a:cxn>
                <a:cxn ang="0">
                  <a:pos x="245" y="737"/>
                </a:cxn>
                <a:cxn ang="0">
                  <a:pos x="381" y="719"/>
                </a:cxn>
                <a:cxn ang="0">
                  <a:pos x="499" y="619"/>
                </a:cxn>
                <a:cxn ang="0">
                  <a:pos x="508" y="519"/>
                </a:cxn>
                <a:cxn ang="0">
                  <a:pos x="481" y="473"/>
                </a:cxn>
                <a:cxn ang="0">
                  <a:pos x="445" y="446"/>
                </a:cxn>
                <a:cxn ang="0">
                  <a:pos x="408" y="437"/>
                </a:cxn>
                <a:cxn ang="0">
                  <a:pos x="372" y="428"/>
                </a:cxn>
                <a:cxn ang="0">
                  <a:pos x="317" y="410"/>
                </a:cxn>
                <a:cxn ang="0">
                  <a:pos x="172" y="346"/>
                </a:cxn>
                <a:cxn ang="0">
                  <a:pos x="145" y="282"/>
                </a:cxn>
                <a:cxn ang="0">
                  <a:pos x="136" y="246"/>
                </a:cxn>
                <a:cxn ang="0">
                  <a:pos x="218" y="82"/>
                </a:cxn>
                <a:cxn ang="0">
                  <a:pos x="417" y="0"/>
                </a:cxn>
              </a:cxnLst>
              <a:rect l="0" t="0" r="r" b="b"/>
              <a:pathLst>
                <a:path w="680" h="773">
                  <a:moveTo>
                    <a:pt x="417" y="0"/>
                  </a:moveTo>
                  <a:lnTo>
                    <a:pt x="490" y="9"/>
                  </a:lnTo>
                  <a:lnTo>
                    <a:pt x="544" y="37"/>
                  </a:lnTo>
                  <a:lnTo>
                    <a:pt x="599" y="82"/>
                  </a:lnTo>
                  <a:lnTo>
                    <a:pt x="644" y="18"/>
                  </a:lnTo>
                  <a:lnTo>
                    <a:pt x="653" y="9"/>
                  </a:lnTo>
                  <a:lnTo>
                    <a:pt x="662" y="0"/>
                  </a:lnTo>
                  <a:lnTo>
                    <a:pt x="662" y="0"/>
                  </a:lnTo>
                  <a:lnTo>
                    <a:pt x="671" y="0"/>
                  </a:lnTo>
                  <a:lnTo>
                    <a:pt x="680" y="0"/>
                  </a:lnTo>
                  <a:lnTo>
                    <a:pt x="680" y="9"/>
                  </a:lnTo>
                  <a:lnTo>
                    <a:pt x="680" y="18"/>
                  </a:lnTo>
                  <a:lnTo>
                    <a:pt x="680" y="18"/>
                  </a:lnTo>
                  <a:lnTo>
                    <a:pt x="626" y="246"/>
                  </a:lnTo>
                  <a:lnTo>
                    <a:pt x="626" y="255"/>
                  </a:lnTo>
                  <a:lnTo>
                    <a:pt x="617" y="264"/>
                  </a:lnTo>
                  <a:lnTo>
                    <a:pt x="608" y="264"/>
                  </a:lnTo>
                  <a:lnTo>
                    <a:pt x="599" y="264"/>
                  </a:lnTo>
                  <a:lnTo>
                    <a:pt x="590" y="264"/>
                  </a:lnTo>
                  <a:lnTo>
                    <a:pt x="590" y="255"/>
                  </a:lnTo>
                  <a:lnTo>
                    <a:pt x="590" y="237"/>
                  </a:lnTo>
                  <a:lnTo>
                    <a:pt x="590" y="219"/>
                  </a:lnTo>
                  <a:lnTo>
                    <a:pt x="590" y="200"/>
                  </a:lnTo>
                  <a:lnTo>
                    <a:pt x="581" y="137"/>
                  </a:lnTo>
                  <a:lnTo>
                    <a:pt x="553" y="82"/>
                  </a:lnTo>
                  <a:lnTo>
                    <a:pt x="499" y="46"/>
                  </a:lnTo>
                  <a:lnTo>
                    <a:pt x="417" y="37"/>
                  </a:lnTo>
                  <a:lnTo>
                    <a:pt x="317" y="64"/>
                  </a:lnTo>
                  <a:lnTo>
                    <a:pt x="245" y="128"/>
                  </a:lnTo>
                  <a:lnTo>
                    <a:pt x="218" y="209"/>
                  </a:lnTo>
                  <a:lnTo>
                    <a:pt x="218" y="237"/>
                  </a:lnTo>
                  <a:lnTo>
                    <a:pt x="236" y="264"/>
                  </a:lnTo>
                  <a:lnTo>
                    <a:pt x="245" y="282"/>
                  </a:lnTo>
                  <a:lnTo>
                    <a:pt x="263" y="291"/>
                  </a:lnTo>
                  <a:lnTo>
                    <a:pt x="281" y="300"/>
                  </a:lnTo>
                  <a:lnTo>
                    <a:pt x="299" y="309"/>
                  </a:lnTo>
                  <a:lnTo>
                    <a:pt x="317" y="309"/>
                  </a:lnTo>
                  <a:lnTo>
                    <a:pt x="336" y="319"/>
                  </a:lnTo>
                  <a:lnTo>
                    <a:pt x="354" y="319"/>
                  </a:lnTo>
                  <a:lnTo>
                    <a:pt x="435" y="337"/>
                  </a:lnTo>
                  <a:lnTo>
                    <a:pt x="490" y="355"/>
                  </a:lnTo>
                  <a:lnTo>
                    <a:pt x="517" y="373"/>
                  </a:lnTo>
                  <a:lnTo>
                    <a:pt x="544" y="391"/>
                  </a:lnTo>
                  <a:lnTo>
                    <a:pt x="563" y="428"/>
                  </a:lnTo>
                  <a:lnTo>
                    <a:pt x="581" y="464"/>
                  </a:lnTo>
                  <a:lnTo>
                    <a:pt x="590" y="510"/>
                  </a:lnTo>
                  <a:lnTo>
                    <a:pt x="563" y="601"/>
                  </a:lnTo>
                  <a:lnTo>
                    <a:pt x="499" y="692"/>
                  </a:lnTo>
                  <a:lnTo>
                    <a:pt x="408" y="755"/>
                  </a:lnTo>
                  <a:lnTo>
                    <a:pt x="299" y="773"/>
                  </a:lnTo>
                  <a:lnTo>
                    <a:pt x="227" y="773"/>
                  </a:lnTo>
                  <a:lnTo>
                    <a:pt x="154" y="746"/>
                  </a:lnTo>
                  <a:lnTo>
                    <a:pt x="91" y="701"/>
                  </a:lnTo>
                  <a:lnTo>
                    <a:pt x="82" y="710"/>
                  </a:lnTo>
                  <a:lnTo>
                    <a:pt x="63" y="728"/>
                  </a:lnTo>
                  <a:lnTo>
                    <a:pt x="54" y="746"/>
                  </a:lnTo>
                  <a:lnTo>
                    <a:pt x="36" y="764"/>
                  </a:lnTo>
                  <a:lnTo>
                    <a:pt x="27" y="773"/>
                  </a:lnTo>
                  <a:lnTo>
                    <a:pt x="27" y="773"/>
                  </a:lnTo>
                  <a:lnTo>
                    <a:pt x="18" y="773"/>
                  </a:lnTo>
                  <a:lnTo>
                    <a:pt x="18" y="773"/>
                  </a:lnTo>
                  <a:lnTo>
                    <a:pt x="9" y="773"/>
                  </a:lnTo>
                  <a:lnTo>
                    <a:pt x="0" y="764"/>
                  </a:lnTo>
                  <a:lnTo>
                    <a:pt x="0" y="755"/>
                  </a:lnTo>
                  <a:lnTo>
                    <a:pt x="9" y="746"/>
                  </a:lnTo>
                  <a:lnTo>
                    <a:pt x="63" y="537"/>
                  </a:lnTo>
                  <a:lnTo>
                    <a:pt x="63" y="519"/>
                  </a:lnTo>
                  <a:lnTo>
                    <a:pt x="72" y="510"/>
                  </a:lnTo>
                  <a:lnTo>
                    <a:pt x="82" y="510"/>
                  </a:lnTo>
                  <a:lnTo>
                    <a:pt x="82" y="510"/>
                  </a:lnTo>
                  <a:lnTo>
                    <a:pt x="91" y="510"/>
                  </a:lnTo>
                  <a:lnTo>
                    <a:pt x="100" y="519"/>
                  </a:lnTo>
                  <a:lnTo>
                    <a:pt x="100" y="528"/>
                  </a:lnTo>
                  <a:lnTo>
                    <a:pt x="100" y="528"/>
                  </a:lnTo>
                  <a:lnTo>
                    <a:pt x="91" y="564"/>
                  </a:lnTo>
                  <a:lnTo>
                    <a:pt x="91" y="582"/>
                  </a:lnTo>
                  <a:lnTo>
                    <a:pt x="100" y="646"/>
                  </a:lnTo>
                  <a:lnTo>
                    <a:pt x="136" y="692"/>
                  </a:lnTo>
                  <a:lnTo>
                    <a:pt x="181" y="719"/>
                  </a:lnTo>
                  <a:lnTo>
                    <a:pt x="245" y="737"/>
                  </a:lnTo>
                  <a:lnTo>
                    <a:pt x="299" y="737"/>
                  </a:lnTo>
                  <a:lnTo>
                    <a:pt x="381" y="719"/>
                  </a:lnTo>
                  <a:lnTo>
                    <a:pt x="454" y="673"/>
                  </a:lnTo>
                  <a:lnTo>
                    <a:pt x="499" y="619"/>
                  </a:lnTo>
                  <a:lnTo>
                    <a:pt x="508" y="546"/>
                  </a:lnTo>
                  <a:lnTo>
                    <a:pt x="508" y="519"/>
                  </a:lnTo>
                  <a:lnTo>
                    <a:pt x="499" y="491"/>
                  </a:lnTo>
                  <a:lnTo>
                    <a:pt x="481" y="473"/>
                  </a:lnTo>
                  <a:lnTo>
                    <a:pt x="463" y="455"/>
                  </a:lnTo>
                  <a:lnTo>
                    <a:pt x="445" y="446"/>
                  </a:lnTo>
                  <a:lnTo>
                    <a:pt x="426" y="437"/>
                  </a:lnTo>
                  <a:lnTo>
                    <a:pt x="408" y="437"/>
                  </a:lnTo>
                  <a:lnTo>
                    <a:pt x="390" y="428"/>
                  </a:lnTo>
                  <a:lnTo>
                    <a:pt x="372" y="428"/>
                  </a:lnTo>
                  <a:lnTo>
                    <a:pt x="345" y="419"/>
                  </a:lnTo>
                  <a:lnTo>
                    <a:pt x="317" y="410"/>
                  </a:lnTo>
                  <a:lnTo>
                    <a:pt x="236" y="391"/>
                  </a:lnTo>
                  <a:lnTo>
                    <a:pt x="172" y="346"/>
                  </a:lnTo>
                  <a:lnTo>
                    <a:pt x="154" y="309"/>
                  </a:lnTo>
                  <a:lnTo>
                    <a:pt x="145" y="282"/>
                  </a:lnTo>
                  <a:lnTo>
                    <a:pt x="136" y="264"/>
                  </a:lnTo>
                  <a:lnTo>
                    <a:pt x="136" y="246"/>
                  </a:lnTo>
                  <a:lnTo>
                    <a:pt x="163" y="155"/>
                  </a:lnTo>
                  <a:lnTo>
                    <a:pt x="218" y="82"/>
                  </a:lnTo>
                  <a:lnTo>
                    <a:pt x="308" y="18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5" name="Freeform 447"/>
            <p:cNvSpPr>
              <a:spLocks/>
            </p:cNvSpPr>
            <p:nvPr/>
          </p:nvSpPr>
          <p:spPr bwMode="auto">
            <a:xfrm>
              <a:off x="20314" y="15555"/>
              <a:ext cx="680" cy="773"/>
            </a:xfrm>
            <a:custGeom>
              <a:avLst/>
              <a:gdLst/>
              <a:ahLst/>
              <a:cxnLst>
                <a:cxn ang="0">
                  <a:pos x="481" y="9"/>
                </a:cxn>
                <a:cxn ang="0">
                  <a:pos x="589" y="82"/>
                </a:cxn>
                <a:cxn ang="0">
                  <a:pos x="653" y="9"/>
                </a:cxn>
                <a:cxn ang="0">
                  <a:pos x="662" y="0"/>
                </a:cxn>
                <a:cxn ang="0">
                  <a:pos x="671" y="0"/>
                </a:cxn>
                <a:cxn ang="0">
                  <a:pos x="680" y="18"/>
                </a:cxn>
                <a:cxn ang="0">
                  <a:pos x="626" y="246"/>
                </a:cxn>
                <a:cxn ang="0">
                  <a:pos x="608" y="264"/>
                </a:cxn>
                <a:cxn ang="0">
                  <a:pos x="589" y="264"/>
                </a:cxn>
                <a:cxn ang="0">
                  <a:pos x="580" y="255"/>
                </a:cxn>
                <a:cxn ang="0">
                  <a:pos x="589" y="219"/>
                </a:cxn>
                <a:cxn ang="0">
                  <a:pos x="571" y="137"/>
                </a:cxn>
                <a:cxn ang="0">
                  <a:pos x="490" y="46"/>
                </a:cxn>
                <a:cxn ang="0">
                  <a:pos x="308" y="64"/>
                </a:cxn>
                <a:cxn ang="0">
                  <a:pos x="208" y="209"/>
                </a:cxn>
                <a:cxn ang="0">
                  <a:pos x="226" y="264"/>
                </a:cxn>
                <a:cxn ang="0">
                  <a:pos x="263" y="291"/>
                </a:cxn>
                <a:cxn ang="0">
                  <a:pos x="290" y="309"/>
                </a:cxn>
                <a:cxn ang="0">
                  <a:pos x="326" y="319"/>
                </a:cxn>
                <a:cxn ang="0">
                  <a:pos x="426" y="337"/>
                </a:cxn>
                <a:cxn ang="0">
                  <a:pos x="508" y="373"/>
                </a:cxn>
                <a:cxn ang="0">
                  <a:pos x="562" y="428"/>
                </a:cxn>
                <a:cxn ang="0">
                  <a:pos x="580" y="510"/>
                </a:cxn>
                <a:cxn ang="0">
                  <a:pos x="499" y="692"/>
                </a:cxn>
                <a:cxn ang="0">
                  <a:pos x="290" y="773"/>
                </a:cxn>
                <a:cxn ang="0">
                  <a:pos x="145" y="746"/>
                </a:cxn>
                <a:cxn ang="0">
                  <a:pos x="72" y="710"/>
                </a:cxn>
                <a:cxn ang="0">
                  <a:pos x="45" y="746"/>
                </a:cxn>
                <a:cxn ang="0">
                  <a:pos x="27" y="773"/>
                </a:cxn>
                <a:cxn ang="0">
                  <a:pos x="18" y="773"/>
                </a:cxn>
                <a:cxn ang="0">
                  <a:pos x="0" y="773"/>
                </a:cxn>
                <a:cxn ang="0">
                  <a:pos x="0" y="755"/>
                </a:cxn>
                <a:cxn ang="0">
                  <a:pos x="54" y="537"/>
                </a:cxn>
                <a:cxn ang="0">
                  <a:pos x="63" y="510"/>
                </a:cxn>
                <a:cxn ang="0">
                  <a:pos x="81" y="510"/>
                </a:cxn>
                <a:cxn ang="0">
                  <a:pos x="90" y="519"/>
                </a:cxn>
                <a:cxn ang="0">
                  <a:pos x="90" y="528"/>
                </a:cxn>
                <a:cxn ang="0">
                  <a:pos x="81" y="582"/>
                </a:cxn>
                <a:cxn ang="0">
                  <a:pos x="136" y="692"/>
                </a:cxn>
                <a:cxn ang="0">
                  <a:pos x="235" y="737"/>
                </a:cxn>
                <a:cxn ang="0">
                  <a:pos x="381" y="719"/>
                </a:cxn>
                <a:cxn ang="0">
                  <a:pos x="490" y="619"/>
                </a:cxn>
                <a:cxn ang="0">
                  <a:pos x="499" y="519"/>
                </a:cxn>
                <a:cxn ang="0">
                  <a:pos x="481" y="473"/>
                </a:cxn>
                <a:cxn ang="0">
                  <a:pos x="444" y="446"/>
                </a:cxn>
                <a:cxn ang="0">
                  <a:pos x="408" y="437"/>
                </a:cxn>
                <a:cxn ang="0">
                  <a:pos x="363" y="428"/>
                </a:cxn>
                <a:cxn ang="0">
                  <a:pos x="317" y="410"/>
                </a:cxn>
                <a:cxn ang="0">
                  <a:pos x="163" y="346"/>
                </a:cxn>
                <a:cxn ang="0">
                  <a:pos x="136" y="282"/>
                </a:cxn>
                <a:cxn ang="0">
                  <a:pos x="127" y="246"/>
                </a:cxn>
                <a:cxn ang="0">
                  <a:pos x="217" y="82"/>
                </a:cxn>
                <a:cxn ang="0">
                  <a:pos x="417" y="0"/>
                </a:cxn>
              </a:cxnLst>
              <a:rect l="0" t="0" r="r" b="b"/>
              <a:pathLst>
                <a:path w="680" h="773">
                  <a:moveTo>
                    <a:pt x="417" y="0"/>
                  </a:moveTo>
                  <a:lnTo>
                    <a:pt x="481" y="9"/>
                  </a:lnTo>
                  <a:lnTo>
                    <a:pt x="544" y="37"/>
                  </a:lnTo>
                  <a:lnTo>
                    <a:pt x="589" y="82"/>
                  </a:lnTo>
                  <a:lnTo>
                    <a:pt x="644" y="18"/>
                  </a:lnTo>
                  <a:lnTo>
                    <a:pt x="653" y="9"/>
                  </a:lnTo>
                  <a:lnTo>
                    <a:pt x="653" y="0"/>
                  </a:lnTo>
                  <a:lnTo>
                    <a:pt x="662" y="0"/>
                  </a:lnTo>
                  <a:lnTo>
                    <a:pt x="662" y="0"/>
                  </a:lnTo>
                  <a:lnTo>
                    <a:pt x="671" y="0"/>
                  </a:lnTo>
                  <a:lnTo>
                    <a:pt x="671" y="9"/>
                  </a:lnTo>
                  <a:lnTo>
                    <a:pt x="680" y="18"/>
                  </a:lnTo>
                  <a:lnTo>
                    <a:pt x="680" y="18"/>
                  </a:lnTo>
                  <a:lnTo>
                    <a:pt x="626" y="246"/>
                  </a:lnTo>
                  <a:lnTo>
                    <a:pt x="617" y="255"/>
                  </a:lnTo>
                  <a:lnTo>
                    <a:pt x="608" y="264"/>
                  </a:lnTo>
                  <a:lnTo>
                    <a:pt x="598" y="264"/>
                  </a:lnTo>
                  <a:lnTo>
                    <a:pt x="589" y="264"/>
                  </a:lnTo>
                  <a:lnTo>
                    <a:pt x="589" y="264"/>
                  </a:lnTo>
                  <a:lnTo>
                    <a:pt x="580" y="255"/>
                  </a:lnTo>
                  <a:lnTo>
                    <a:pt x="580" y="237"/>
                  </a:lnTo>
                  <a:lnTo>
                    <a:pt x="589" y="219"/>
                  </a:lnTo>
                  <a:lnTo>
                    <a:pt x="589" y="200"/>
                  </a:lnTo>
                  <a:lnTo>
                    <a:pt x="571" y="137"/>
                  </a:lnTo>
                  <a:lnTo>
                    <a:pt x="544" y="82"/>
                  </a:lnTo>
                  <a:lnTo>
                    <a:pt x="490" y="46"/>
                  </a:lnTo>
                  <a:lnTo>
                    <a:pt x="417" y="37"/>
                  </a:lnTo>
                  <a:lnTo>
                    <a:pt x="308" y="64"/>
                  </a:lnTo>
                  <a:lnTo>
                    <a:pt x="235" y="128"/>
                  </a:lnTo>
                  <a:lnTo>
                    <a:pt x="208" y="209"/>
                  </a:lnTo>
                  <a:lnTo>
                    <a:pt x="217" y="237"/>
                  </a:lnTo>
                  <a:lnTo>
                    <a:pt x="226" y="264"/>
                  </a:lnTo>
                  <a:lnTo>
                    <a:pt x="245" y="282"/>
                  </a:lnTo>
                  <a:lnTo>
                    <a:pt x="263" y="291"/>
                  </a:lnTo>
                  <a:lnTo>
                    <a:pt x="281" y="300"/>
                  </a:lnTo>
                  <a:lnTo>
                    <a:pt x="290" y="309"/>
                  </a:lnTo>
                  <a:lnTo>
                    <a:pt x="308" y="309"/>
                  </a:lnTo>
                  <a:lnTo>
                    <a:pt x="326" y="319"/>
                  </a:lnTo>
                  <a:lnTo>
                    <a:pt x="344" y="319"/>
                  </a:lnTo>
                  <a:lnTo>
                    <a:pt x="426" y="337"/>
                  </a:lnTo>
                  <a:lnTo>
                    <a:pt x="481" y="355"/>
                  </a:lnTo>
                  <a:lnTo>
                    <a:pt x="508" y="373"/>
                  </a:lnTo>
                  <a:lnTo>
                    <a:pt x="535" y="391"/>
                  </a:lnTo>
                  <a:lnTo>
                    <a:pt x="562" y="428"/>
                  </a:lnTo>
                  <a:lnTo>
                    <a:pt x="580" y="464"/>
                  </a:lnTo>
                  <a:lnTo>
                    <a:pt x="580" y="510"/>
                  </a:lnTo>
                  <a:lnTo>
                    <a:pt x="562" y="601"/>
                  </a:lnTo>
                  <a:lnTo>
                    <a:pt x="499" y="692"/>
                  </a:lnTo>
                  <a:lnTo>
                    <a:pt x="399" y="755"/>
                  </a:lnTo>
                  <a:lnTo>
                    <a:pt x="290" y="773"/>
                  </a:lnTo>
                  <a:lnTo>
                    <a:pt x="217" y="773"/>
                  </a:lnTo>
                  <a:lnTo>
                    <a:pt x="145" y="746"/>
                  </a:lnTo>
                  <a:lnTo>
                    <a:pt x="81" y="701"/>
                  </a:lnTo>
                  <a:lnTo>
                    <a:pt x="72" y="710"/>
                  </a:lnTo>
                  <a:lnTo>
                    <a:pt x="63" y="728"/>
                  </a:lnTo>
                  <a:lnTo>
                    <a:pt x="45" y="746"/>
                  </a:lnTo>
                  <a:lnTo>
                    <a:pt x="36" y="764"/>
                  </a:lnTo>
                  <a:lnTo>
                    <a:pt x="27" y="773"/>
                  </a:lnTo>
                  <a:lnTo>
                    <a:pt x="18" y="773"/>
                  </a:lnTo>
                  <a:lnTo>
                    <a:pt x="18" y="773"/>
                  </a:lnTo>
                  <a:lnTo>
                    <a:pt x="9" y="773"/>
                  </a:lnTo>
                  <a:lnTo>
                    <a:pt x="0" y="773"/>
                  </a:lnTo>
                  <a:lnTo>
                    <a:pt x="0" y="764"/>
                  </a:lnTo>
                  <a:lnTo>
                    <a:pt x="0" y="755"/>
                  </a:lnTo>
                  <a:lnTo>
                    <a:pt x="0" y="746"/>
                  </a:lnTo>
                  <a:lnTo>
                    <a:pt x="54" y="537"/>
                  </a:lnTo>
                  <a:lnTo>
                    <a:pt x="54" y="519"/>
                  </a:lnTo>
                  <a:lnTo>
                    <a:pt x="63" y="510"/>
                  </a:lnTo>
                  <a:lnTo>
                    <a:pt x="72" y="510"/>
                  </a:lnTo>
                  <a:lnTo>
                    <a:pt x="81" y="510"/>
                  </a:lnTo>
                  <a:lnTo>
                    <a:pt x="81" y="510"/>
                  </a:lnTo>
                  <a:lnTo>
                    <a:pt x="90" y="519"/>
                  </a:lnTo>
                  <a:lnTo>
                    <a:pt x="90" y="528"/>
                  </a:lnTo>
                  <a:lnTo>
                    <a:pt x="90" y="528"/>
                  </a:lnTo>
                  <a:lnTo>
                    <a:pt x="90" y="564"/>
                  </a:lnTo>
                  <a:lnTo>
                    <a:pt x="81" y="582"/>
                  </a:lnTo>
                  <a:lnTo>
                    <a:pt x="99" y="646"/>
                  </a:lnTo>
                  <a:lnTo>
                    <a:pt x="136" y="692"/>
                  </a:lnTo>
                  <a:lnTo>
                    <a:pt x="181" y="719"/>
                  </a:lnTo>
                  <a:lnTo>
                    <a:pt x="235" y="737"/>
                  </a:lnTo>
                  <a:lnTo>
                    <a:pt x="290" y="737"/>
                  </a:lnTo>
                  <a:lnTo>
                    <a:pt x="381" y="719"/>
                  </a:lnTo>
                  <a:lnTo>
                    <a:pt x="444" y="673"/>
                  </a:lnTo>
                  <a:lnTo>
                    <a:pt x="490" y="619"/>
                  </a:lnTo>
                  <a:lnTo>
                    <a:pt x="508" y="546"/>
                  </a:lnTo>
                  <a:lnTo>
                    <a:pt x="499" y="519"/>
                  </a:lnTo>
                  <a:lnTo>
                    <a:pt x="490" y="491"/>
                  </a:lnTo>
                  <a:lnTo>
                    <a:pt x="481" y="473"/>
                  </a:lnTo>
                  <a:lnTo>
                    <a:pt x="462" y="455"/>
                  </a:lnTo>
                  <a:lnTo>
                    <a:pt x="444" y="446"/>
                  </a:lnTo>
                  <a:lnTo>
                    <a:pt x="426" y="437"/>
                  </a:lnTo>
                  <a:lnTo>
                    <a:pt x="408" y="437"/>
                  </a:lnTo>
                  <a:lnTo>
                    <a:pt x="390" y="428"/>
                  </a:lnTo>
                  <a:lnTo>
                    <a:pt x="363" y="428"/>
                  </a:lnTo>
                  <a:lnTo>
                    <a:pt x="335" y="419"/>
                  </a:lnTo>
                  <a:lnTo>
                    <a:pt x="317" y="410"/>
                  </a:lnTo>
                  <a:lnTo>
                    <a:pt x="226" y="391"/>
                  </a:lnTo>
                  <a:lnTo>
                    <a:pt x="163" y="346"/>
                  </a:lnTo>
                  <a:lnTo>
                    <a:pt x="145" y="309"/>
                  </a:lnTo>
                  <a:lnTo>
                    <a:pt x="136" y="282"/>
                  </a:lnTo>
                  <a:lnTo>
                    <a:pt x="136" y="264"/>
                  </a:lnTo>
                  <a:lnTo>
                    <a:pt x="127" y="246"/>
                  </a:lnTo>
                  <a:lnTo>
                    <a:pt x="154" y="155"/>
                  </a:lnTo>
                  <a:lnTo>
                    <a:pt x="217" y="82"/>
                  </a:lnTo>
                  <a:lnTo>
                    <a:pt x="308" y="18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6" name="Freeform 448"/>
            <p:cNvSpPr>
              <a:spLocks/>
            </p:cNvSpPr>
            <p:nvPr/>
          </p:nvSpPr>
          <p:spPr bwMode="auto">
            <a:xfrm>
              <a:off x="21539" y="15209"/>
              <a:ext cx="1007" cy="1010"/>
            </a:xfrm>
            <a:custGeom>
              <a:avLst/>
              <a:gdLst/>
              <a:ahLst/>
              <a:cxnLst>
                <a:cxn ang="0">
                  <a:pos x="508" y="0"/>
                </a:cxn>
                <a:cxn ang="0">
                  <a:pos x="517" y="0"/>
                </a:cxn>
                <a:cxn ang="0">
                  <a:pos x="526" y="10"/>
                </a:cxn>
                <a:cxn ang="0">
                  <a:pos x="526" y="19"/>
                </a:cxn>
                <a:cxn ang="0">
                  <a:pos x="535" y="37"/>
                </a:cxn>
                <a:cxn ang="0">
                  <a:pos x="535" y="46"/>
                </a:cxn>
                <a:cxn ang="0">
                  <a:pos x="535" y="474"/>
                </a:cxn>
                <a:cxn ang="0">
                  <a:pos x="953" y="474"/>
                </a:cxn>
                <a:cxn ang="0">
                  <a:pos x="971" y="474"/>
                </a:cxn>
                <a:cxn ang="0">
                  <a:pos x="980" y="474"/>
                </a:cxn>
                <a:cxn ang="0">
                  <a:pos x="989" y="474"/>
                </a:cxn>
                <a:cxn ang="0">
                  <a:pos x="998" y="483"/>
                </a:cxn>
                <a:cxn ang="0">
                  <a:pos x="1007" y="501"/>
                </a:cxn>
                <a:cxn ang="0">
                  <a:pos x="998" y="519"/>
                </a:cxn>
                <a:cxn ang="0">
                  <a:pos x="989" y="528"/>
                </a:cxn>
                <a:cxn ang="0">
                  <a:pos x="980" y="528"/>
                </a:cxn>
                <a:cxn ang="0">
                  <a:pos x="971" y="528"/>
                </a:cxn>
                <a:cxn ang="0">
                  <a:pos x="953" y="528"/>
                </a:cxn>
                <a:cxn ang="0">
                  <a:pos x="535" y="528"/>
                </a:cxn>
                <a:cxn ang="0">
                  <a:pos x="535" y="956"/>
                </a:cxn>
                <a:cxn ang="0">
                  <a:pos x="535" y="974"/>
                </a:cxn>
                <a:cxn ang="0">
                  <a:pos x="526" y="983"/>
                </a:cxn>
                <a:cxn ang="0">
                  <a:pos x="526" y="992"/>
                </a:cxn>
                <a:cxn ang="0">
                  <a:pos x="517" y="1001"/>
                </a:cxn>
                <a:cxn ang="0">
                  <a:pos x="508" y="1010"/>
                </a:cxn>
                <a:cxn ang="0">
                  <a:pos x="490" y="1001"/>
                </a:cxn>
                <a:cxn ang="0">
                  <a:pos x="481" y="992"/>
                </a:cxn>
                <a:cxn ang="0">
                  <a:pos x="472" y="983"/>
                </a:cxn>
                <a:cxn ang="0">
                  <a:pos x="472" y="974"/>
                </a:cxn>
                <a:cxn ang="0">
                  <a:pos x="472" y="956"/>
                </a:cxn>
                <a:cxn ang="0">
                  <a:pos x="472" y="528"/>
                </a:cxn>
                <a:cxn ang="0">
                  <a:pos x="45" y="528"/>
                </a:cxn>
                <a:cxn ang="0">
                  <a:pos x="36" y="528"/>
                </a:cxn>
                <a:cxn ang="0">
                  <a:pos x="27" y="528"/>
                </a:cxn>
                <a:cxn ang="0">
                  <a:pos x="9" y="528"/>
                </a:cxn>
                <a:cxn ang="0">
                  <a:pos x="0" y="519"/>
                </a:cxn>
                <a:cxn ang="0">
                  <a:pos x="0" y="501"/>
                </a:cxn>
                <a:cxn ang="0">
                  <a:pos x="0" y="483"/>
                </a:cxn>
                <a:cxn ang="0">
                  <a:pos x="9" y="474"/>
                </a:cxn>
                <a:cxn ang="0">
                  <a:pos x="27" y="474"/>
                </a:cxn>
                <a:cxn ang="0">
                  <a:pos x="36" y="474"/>
                </a:cxn>
                <a:cxn ang="0">
                  <a:pos x="45" y="474"/>
                </a:cxn>
                <a:cxn ang="0">
                  <a:pos x="472" y="474"/>
                </a:cxn>
                <a:cxn ang="0">
                  <a:pos x="472" y="46"/>
                </a:cxn>
                <a:cxn ang="0">
                  <a:pos x="472" y="37"/>
                </a:cxn>
                <a:cxn ang="0">
                  <a:pos x="472" y="19"/>
                </a:cxn>
                <a:cxn ang="0">
                  <a:pos x="481" y="10"/>
                </a:cxn>
                <a:cxn ang="0">
                  <a:pos x="490" y="0"/>
                </a:cxn>
                <a:cxn ang="0">
                  <a:pos x="508" y="0"/>
                </a:cxn>
              </a:cxnLst>
              <a:rect l="0" t="0" r="r" b="b"/>
              <a:pathLst>
                <a:path w="1007" h="1010">
                  <a:moveTo>
                    <a:pt x="508" y="0"/>
                  </a:moveTo>
                  <a:lnTo>
                    <a:pt x="517" y="0"/>
                  </a:lnTo>
                  <a:lnTo>
                    <a:pt x="526" y="10"/>
                  </a:lnTo>
                  <a:lnTo>
                    <a:pt x="526" y="19"/>
                  </a:lnTo>
                  <a:lnTo>
                    <a:pt x="535" y="37"/>
                  </a:lnTo>
                  <a:lnTo>
                    <a:pt x="535" y="46"/>
                  </a:lnTo>
                  <a:lnTo>
                    <a:pt x="535" y="474"/>
                  </a:lnTo>
                  <a:lnTo>
                    <a:pt x="953" y="474"/>
                  </a:lnTo>
                  <a:lnTo>
                    <a:pt x="971" y="474"/>
                  </a:lnTo>
                  <a:lnTo>
                    <a:pt x="980" y="474"/>
                  </a:lnTo>
                  <a:lnTo>
                    <a:pt x="989" y="474"/>
                  </a:lnTo>
                  <a:lnTo>
                    <a:pt x="998" y="483"/>
                  </a:lnTo>
                  <a:lnTo>
                    <a:pt x="1007" y="501"/>
                  </a:lnTo>
                  <a:lnTo>
                    <a:pt x="998" y="519"/>
                  </a:lnTo>
                  <a:lnTo>
                    <a:pt x="989" y="528"/>
                  </a:lnTo>
                  <a:lnTo>
                    <a:pt x="980" y="528"/>
                  </a:lnTo>
                  <a:lnTo>
                    <a:pt x="971" y="528"/>
                  </a:lnTo>
                  <a:lnTo>
                    <a:pt x="953" y="528"/>
                  </a:lnTo>
                  <a:lnTo>
                    <a:pt x="535" y="528"/>
                  </a:lnTo>
                  <a:lnTo>
                    <a:pt x="535" y="956"/>
                  </a:lnTo>
                  <a:lnTo>
                    <a:pt x="535" y="974"/>
                  </a:lnTo>
                  <a:lnTo>
                    <a:pt x="526" y="983"/>
                  </a:lnTo>
                  <a:lnTo>
                    <a:pt x="526" y="992"/>
                  </a:lnTo>
                  <a:lnTo>
                    <a:pt x="517" y="1001"/>
                  </a:lnTo>
                  <a:lnTo>
                    <a:pt x="508" y="1010"/>
                  </a:lnTo>
                  <a:lnTo>
                    <a:pt x="490" y="1001"/>
                  </a:lnTo>
                  <a:lnTo>
                    <a:pt x="481" y="992"/>
                  </a:lnTo>
                  <a:lnTo>
                    <a:pt x="472" y="983"/>
                  </a:lnTo>
                  <a:lnTo>
                    <a:pt x="472" y="974"/>
                  </a:lnTo>
                  <a:lnTo>
                    <a:pt x="472" y="956"/>
                  </a:lnTo>
                  <a:lnTo>
                    <a:pt x="472" y="528"/>
                  </a:lnTo>
                  <a:lnTo>
                    <a:pt x="45" y="528"/>
                  </a:lnTo>
                  <a:lnTo>
                    <a:pt x="36" y="528"/>
                  </a:lnTo>
                  <a:lnTo>
                    <a:pt x="27" y="528"/>
                  </a:lnTo>
                  <a:lnTo>
                    <a:pt x="9" y="528"/>
                  </a:lnTo>
                  <a:lnTo>
                    <a:pt x="0" y="519"/>
                  </a:lnTo>
                  <a:lnTo>
                    <a:pt x="0" y="501"/>
                  </a:lnTo>
                  <a:lnTo>
                    <a:pt x="0" y="483"/>
                  </a:lnTo>
                  <a:lnTo>
                    <a:pt x="9" y="474"/>
                  </a:lnTo>
                  <a:lnTo>
                    <a:pt x="27" y="474"/>
                  </a:lnTo>
                  <a:lnTo>
                    <a:pt x="36" y="474"/>
                  </a:lnTo>
                  <a:lnTo>
                    <a:pt x="45" y="474"/>
                  </a:lnTo>
                  <a:lnTo>
                    <a:pt x="472" y="474"/>
                  </a:lnTo>
                  <a:lnTo>
                    <a:pt x="472" y="46"/>
                  </a:lnTo>
                  <a:lnTo>
                    <a:pt x="472" y="37"/>
                  </a:lnTo>
                  <a:lnTo>
                    <a:pt x="472" y="19"/>
                  </a:lnTo>
                  <a:lnTo>
                    <a:pt x="481" y="10"/>
                  </a:lnTo>
                  <a:lnTo>
                    <a:pt x="490" y="0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7" name="Freeform 449"/>
            <p:cNvSpPr>
              <a:spLocks/>
            </p:cNvSpPr>
            <p:nvPr/>
          </p:nvSpPr>
          <p:spPr bwMode="auto">
            <a:xfrm>
              <a:off x="23045" y="15018"/>
              <a:ext cx="1071" cy="1101"/>
            </a:xfrm>
            <a:custGeom>
              <a:avLst/>
              <a:gdLst/>
              <a:ahLst/>
              <a:cxnLst>
                <a:cxn ang="0">
                  <a:pos x="762" y="19"/>
                </a:cxn>
                <a:cxn ang="0">
                  <a:pos x="880" y="82"/>
                </a:cxn>
                <a:cxn ang="0">
                  <a:pos x="926" y="137"/>
                </a:cxn>
                <a:cxn ang="0">
                  <a:pos x="1044" y="9"/>
                </a:cxn>
                <a:cxn ang="0">
                  <a:pos x="1053" y="0"/>
                </a:cxn>
                <a:cxn ang="0">
                  <a:pos x="1062" y="9"/>
                </a:cxn>
                <a:cxn ang="0">
                  <a:pos x="1071" y="19"/>
                </a:cxn>
                <a:cxn ang="0">
                  <a:pos x="980" y="401"/>
                </a:cxn>
                <a:cxn ang="0">
                  <a:pos x="971" y="428"/>
                </a:cxn>
                <a:cxn ang="0">
                  <a:pos x="944" y="437"/>
                </a:cxn>
                <a:cxn ang="0">
                  <a:pos x="935" y="437"/>
                </a:cxn>
                <a:cxn ang="0">
                  <a:pos x="926" y="419"/>
                </a:cxn>
                <a:cxn ang="0">
                  <a:pos x="926" y="401"/>
                </a:cxn>
                <a:cxn ang="0">
                  <a:pos x="935" y="373"/>
                </a:cxn>
                <a:cxn ang="0">
                  <a:pos x="917" y="219"/>
                </a:cxn>
                <a:cxn ang="0">
                  <a:pos x="790" y="73"/>
                </a:cxn>
                <a:cxn ang="0">
                  <a:pos x="554" y="73"/>
                </a:cxn>
                <a:cxn ang="0">
                  <a:pos x="318" y="237"/>
                </a:cxn>
                <a:cxn ang="0">
                  <a:pos x="173" y="519"/>
                </a:cxn>
                <a:cxn ang="0">
                  <a:pos x="136" y="746"/>
                </a:cxn>
                <a:cxn ang="0">
                  <a:pos x="182" y="928"/>
                </a:cxn>
                <a:cxn ang="0">
                  <a:pos x="291" y="1028"/>
                </a:cxn>
                <a:cxn ang="0">
                  <a:pos x="436" y="1056"/>
                </a:cxn>
                <a:cxn ang="0">
                  <a:pos x="608" y="1010"/>
                </a:cxn>
                <a:cxn ang="0">
                  <a:pos x="790" y="856"/>
                </a:cxn>
                <a:cxn ang="0">
                  <a:pos x="862" y="710"/>
                </a:cxn>
                <a:cxn ang="0">
                  <a:pos x="871" y="692"/>
                </a:cxn>
                <a:cxn ang="0">
                  <a:pos x="889" y="692"/>
                </a:cxn>
                <a:cxn ang="0">
                  <a:pos x="899" y="701"/>
                </a:cxn>
                <a:cxn ang="0">
                  <a:pos x="899" y="737"/>
                </a:cxn>
                <a:cxn ang="0">
                  <a:pos x="817" y="883"/>
                </a:cxn>
                <a:cxn ang="0">
                  <a:pos x="644" y="1038"/>
                </a:cxn>
                <a:cxn ang="0">
                  <a:pos x="408" y="1101"/>
                </a:cxn>
                <a:cxn ang="0">
                  <a:pos x="163" y="1028"/>
                </a:cxn>
                <a:cxn ang="0">
                  <a:pos x="18" y="828"/>
                </a:cxn>
                <a:cxn ang="0">
                  <a:pos x="27" y="519"/>
                </a:cxn>
                <a:cxn ang="0">
                  <a:pos x="209" y="219"/>
                </a:cxn>
                <a:cxn ang="0">
                  <a:pos x="508" y="28"/>
                </a:cxn>
              </a:cxnLst>
              <a:rect l="0" t="0" r="r" b="b"/>
              <a:pathLst>
                <a:path w="1071" h="1101">
                  <a:moveTo>
                    <a:pt x="672" y="0"/>
                  </a:moveTo>
                  <a:lnTo>
                    <a:pt x="762" y="19"/>
                  </a:lnTo>
                  <a:lnTo>
                    <a:pt x="835" y="46"/>
                  </a:lnTo>
                  <a:lnTo>
                    <a:pt x="880" y="82"/>
                  </a:lnTo>
                  <a:lnTo>
                    <a:pt x="908" y="119"/>
                  </a:lnTo>
                  <a:lnTo>
                    <a:pt x="926" y="137"/>
                  </a:lnTo>
                  <a:lnTo>
                    <a:pt x="1035" y="19"/>
                  </a:lnTo>
                  <a:lnTo>
                    <a:pt x="1044" y="9"/>
                  </a:lnTo>
                  <a:lnTo>
                    <a:pt x="1044" y="9"/>
                  </a:lnTo>
                  <a:lnTo>
                    <a:pt x="1053" y="0"/>
                  </a:lnTo>
                  <a:lnTo>
                    <a:pt x="1053" y="0"/>
                  </a:lnTo>
                  <a:lnTo>
                    <a:pt x="1062" y="9"/>
                  </a:lnTo>
                  <a:lnTo>
                    <a:pt x="1071" y="9"/>
                  </a:lnTo>
                  <a:lnTo>
                    <a:pt x="1071" y="19"/>
                  </a:lnTo>
                  <a:lnTo>
                    <a:pt x="1071" y="19"/>
                  </a:lnTo>
                  <a:lnTo>
                    <a:pt x="980" y="401"/>
                  </a:lnTo>
                  <a:lnTo>
                    <a:pt x="971" y="419"/>
                  </a:lnTo>
                  <a:lnTo>
                    <a:pt x="971" y="428"/>
                  </a:lnTo>
                  <a:lnTo>
                    <a:pt x="962" y="437"/>
                  </a:lnTo>
                  <a:lnTo>
                    <a:pt x="944" y="437"/>
                  </a:lnTo>
                  <a:lnTo>
                    <a:pt x="944" y="437"/>
                  </a:lnTo>
                  <a:lnTo>
                    <a:pt x="935" y="437"/>
                  </a:lnTo>
                  <a:lnTo>
                    <a:pt x="926" y="428"/>
                  </a:lnTo>
                  <a:lnTo>
                    <a:pt x="926" y="419"/>
                  </a:lnTo>
                  <a:lnTo>
                    <a:pt x="926" y="410"/>
                  </a:lnTo>
                  <a:lnTo>
                    <a:pt x="926" y="401"/>
                  </a:lnTo>
                  <a:lnTo>
                    <a:pt x="926" y="392"/>
                  </a:lnTo>
                  <a:lnTo>
                    <a:pt x="935" y="373"/>
                  </a:lnTo>
                  <a:lnTo>
                    <a:pt x="935" y="346"/>
                  </a:lnTo>
                  <a:lnTo>
                    <a:pt x="917" y="219"/>
                  </a:lnTo>
                  <a:lnTo>
                    <a:pt x="871" y="128"/>
                  </a:lnTo>
                  <a:lnTo>
                    <a:pt x="790" y="73"/>
                  </a:lnTo>
                  <a:lnTo>
                    <a:pt x="690" y="46"/>
                  </a:lnTo>
                  <a:lnTo>
                    <a:pt x="554" y="73"/>
                  </a:lnTo>
                  <a:lnTo>
                    <a:pt x="427" y="137"/>
                  </a:lnTo>
                  <a:lnTo>
                    <a:pt x="318" y="237"/>
                  </a:lnTo>
                  <a:lnTo>
                    <a:pt x="227" y="373"/>
                  </a:lnTo>
                  <a:lnTo>
                    <a:pt x="173" y="519"/>
                  </a:lnTo>
                  <a:lnTo>
                    <a:pt x="145" y="655"/>
                  </a:lnTo>
                  <a:lnTo>
                    <a:pt x="136" y="746"/>
                  </a:lnTo>
                  <a:lnTo>
                    <a:pt x="145" y="846"/>
                  </a:lnTo>
                  <a:lnTo>
                    <a:pt x="182" y="928"/>
                  </a:lnTo>
                  <a:lnTo>
                    <a:pt x="236" y="992"/>
                  </a:lnTo>
                  <a:lnTo>
                    <a:pt x="291" y="1028"/>
                  </a:lnTo>
                  <a:lnTo>
                    <a:pt x="363" y="1047"/>
                  </a:lnTo>
                  <a:lnTo>
                    <a:pt x="436" y="1056"/>
                  </a:lnTo>
                  <a:lnTo>
                    <a:pt x="517" y="1047"/>
                  </a:lnTo>
                  <a:lnTo>
                    <a:pt x="608" y="1010"/>
                  </a:lnTo>
                  <a:lnTo>
                    <a:pt x="708" y="947"/>
                  </a:lnTo>
                  <a:lnTo>
                    <a:pt x="790" y="856"/>
                  </a:lnTo>
                  <a:lnTo>
                    <a:pt x="844" y="774"/>
                  </a:lnTo>
                  <a:lnTo>
                    <a:pt x="862" y="710"/>
                  </a:lnTo>
                  <a:lnTo>
                    <a:pt x="871" y="701"/>
                  </a:lnTo>
                  <a:lnTo>
                    <a:pt x="871" y="692"/>
                  </a:lnTo>
                  <a:lnTo>
                    <a:pt x="880" y="692"/>
                  </a:lnTo>
                  <a:lnTo>
                    <a:pt x="889" y="692"/>
                  </a:lnTo>
                  <a:lnTo>
                    <a:pt x="889" y="692"/>
                  </a:lnTo>
                  <a:lnTo>
                    <a:pt x="899" y="701"/>
                  </a:lnTo>
                  <a:lnTo>
                    <a:pt x="899" y="710"/>
                  </a:lnTo>
                  <a:lnTo>
                    <a:pt x="899" y="737"/>
                  </a:lnTo>
                  <a:lnTo>
                    <a:pt x="871" y="792"/>
                  </a:lnTo>
                  <a:lnTo>
                    <a:pt x="817" y="883"/>
                  </a:lnTo>
                  <a:lnTo>
                    <a:pt x="735" y="974"/>
                  </a:lnTo>
                  <a:lnTo>
                    <a:pt x="644" y="1038"/>
                  </a:lnTo>
                  <a:lnTo>
                    <a:pt x="536" y="1083"/>
                  </a:lnTo>
                  <a:lnTo>
                    <a:pt x="408" y="1101"/>
                  </a:lnTo>
                  <a:lnTo>
                    <a:pt x="272" y="1083"/>
                  </a:lnTo>
                  <a:lnTo>
                    <a:pt x="163" y="1028"/>
                  </a:lnTo>
                  <a:lnTo>
                    <a:pt x="73" y="947"/>
                  </a:lnTo>
                  <a:lnTo>
                    <a:pt x="18" y="828"/>
                  </a:lnTo>
                  <a:lnTo>
                    <a:pt x="0" y="692"/>
                  </a:lnTo>
                  <a:lnTo>
                    <a:pt x="27" y="519"/>
                  </a:lnTo>
                  <a:lnTo>
                    <a:pt x="100" y="355"/>
                  </a:lnTo>
                  <a:lnTo>
                    <a:pt x="209" y="219"/>
                  </a:lnTo>
                  <a:lnTo>
                    <a:pt x="345" y="100"/>
                  </a:lnTo>
                  <a:lnTo>
                    <a:pt x="508" y="28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8" name="Freeform 450"/>
            <p:cNvSpPr>
              <a:spLocks/>
            </p:cNvSpPr>
            <p:nvPr/>
          </p:nvSpPr>
          <p:spPr bwMode="auto">
            <a:xfrm>
              <a:off x="24125" y="15555"/>
              <a:ext cx="681" cy="773"/>
            </a:xfrm>
            <a:custGeom>
              <a:avLst/>
              <a:gdLst/>
              <a:ahLst/>
              <a:cxnLst>
                <a:cxn ang="0">
                  <a:pos x="481" y="9"/>
                </a:cxn>
                <a:cxn ang="0">
                  <a:pos x="590" y="82"/>
                </a:cxn>
                <a:cxn ang="0">
                  <a:pos x="653" y="9"/>
                </a:cxn>
                <a:cxn ang="0">
                  <a:pos x="663" y="0"/>
                </a:cxn>
                <a:cxn ang="0">
                  <a:pos x="672" y="0"/>
                </a:cxn>
                <a:cxn ang="0">
                  <a:pos x="681" y="18"/>
                </a:cxn>
                <a:cxn ang="0">
                  <a:pos x="626" y="246"/>
                </a:cxn>
                <a:cxn ang="0">
                  <a:pos x="617" y="264"/>
                </a:cxn>
                <a:cxn ang="0">
                  <a:pos x="590" y="264"/>
                </a:cxn>
                <a:cxn ang="0">
                  <a:pos x="581" y="255"/>
                </a:cxn>
                <a:cxn ang="0">
                  <a:pos x="590" y="219"/>
                </a:cxn>
                <a:cxn ang="0">
                  <a:pos x="581" y="137"/>
                </a:cxn>
                <a:cxn ang="0">
                  <a:pos x="490" y="46"/>
                </a:cxn>
                <a:cxn ang="0">
                  <a:pos x="318" y="64"/>
                </a:cxn>
                <a:cxn ang="0">
                  <a:pos x="209" y="209"/>
                </a:cxn>
                <a:cxn ang="0">
                  <a:pos x="227" y="264"/>
                </a:cxn>
                <a:cxn ang="0">
                  <a:pos x="263" y="291"/>
                </a:cxn>
                <a:cxn ang="0">
                  <a:pos x="290" y="309"/>
                </a:cxn>
                <a:cxn ang="0">
                  <a:pos x="327" y="319"/>
                </a:cxn>
                <a:cxn ang="0">
                  <a:pos x="436" y="337"/>
                </a:cxn>
                <a:cxn ang="0">
                  <a:pos x="517" y="373"/>
                </a:cxn>
                <a:cxn ang="0">
                  <a:pos x="563" y="428"/>
                </a:cxn>
                <a:cxn ang="0">
                  <a:pos x="581" y="510"/>
                </a:cxn>
                <a:cxn ang="0">
                  <a:pos x="499" y="692"/>
                </a:cxn>
                <a:cxn ang="0">
                  <a:pos x="290" y="773"/>
                </a:cxn>
                <a:cxn ang="0">
                  <a:pos x="154" y="746"/>
                </a:cxn>
                <a:cxn ang="0">
                  <a:pos x="73" y="710"/>
                </a:cxn>
                <a:cxn ang="0">
                  <a:pos x="45" y="746"/>
                </a:cxn>
                <a:cxn ang="0">
                  <a:pos x="27" y="773"/>
                </a:cxn>
                <a:cxn ang="0">
                  <a:pos x="18" y="773"/>
                </a:cxn>
                <a:cxn ang="0">
                  <a:pos x="0" y="773"/>
                </a:cxn>
                <a:cxn ang="0">
                  <a:pos x="0" y="755"/>
                </a:cxn>
                <a:cxn ang="0">
                  <a:pos x="54" y="537"/>
                </a:cxn>
                <a:cxn ang="0">
                  <a:pos x="64" y="510"/>
                </a:cxn>
                <a:cxn ang="0">
                  <a:pos x="82" y="510"/>
                </a:cxn>
                <a:cxn ang="0">
                  <a:pos x="91" y="519"/>
                </a:cxn>
                <a:cxn ang="0">
                  <a:pos x="91" y="528"/>
                </a:cxn>
                <a:cxn ang="0">
                  <a:pos x="91" y="582"/>
                </a:cxn>
                <a:cxn ang="0">
                  <a:pos x="136" y="692"/>
                </a:cxn>
                <a:cxn ang="0">
                  <a:pos x="236" y="737"/>
                </a:cxn>
                <a:cxn ang="0">
                  <a:pos x="381" y="719"/>
                </a:cxn>
                <a:cxn ang="0">
                  <a:pos x="490" y="619"/>
                </a:cxn>
                <a:cxn ang="0">
                  <a:pos x="508" y="519"/>
                </a:cxn>
                <a:cxn ang="0">
                  <a:pos x="481" y="473"/>
                </a:cxn>
                <a:cxn ang="0">
                  <a:pos x="445" y="446"/>
                </a:cxn>
                <a:cxn ang="0">
                  <a:pos x="408" y="437"/>
                </a:cxn>
                <a:cxn ang="0">
                  <a:pos x="363" y="428"/>
                </a:cxn>
                <a:cxn ang="0">
                  <a:pos x="318" y="410"/>
                </a:cxn>
                <a:cxn ang="0">
                  <a:pos x="163" y="346"/>
                </a:cxn>
                <a:cxn ang="0">
                  <a:pos x="136" y="282"/>
                </a:cxn>
                <a:cxn ang="0">
                  <a:pos x="136" y="246"/>
                </a:cxn>
                <a:cxn ang="0">
                  <a:pos x="218" y="82"/>
                </a:cxn>
                <a:cxn ang="0">
                  <a:pos x="418" y="0"/>
                </a:cxn>
              </a:cxnLst>
              <a:rect l="0" t="0" r="r" b="b"/>
              <a:pathLst>
                <a:path w="681" h="773">
                  <a:moveTo>
                    <a:pt x="418" y="0"/>
                  </a:moveTo>
                  <a:lnTo>
                    <a:pt x="481" y="9"/>
                  </a:lnTo>
                  <a:lnTo>
                    <a:pt x="545" y="37"/>
                  </a:lnTo>
                  <a:lnTo>
                    <a:pt x="590" y="82"/>
                  </a:lnTo>
                  <a:lnTo>
                    <a:pt x="644" y="18"/>
                  </a:lnTo>
                  <a:lnTo>
                    <a:pt x="653" y="9"/>
                  </a:lnTo>
                  <a:lnTo>
                    <a:pt x="653" y="0"/>
                  </a:lnTo>
                  <a:lnTo>
                    <a:pt x="663" y="0"/>
                  </a:lnTo>
                  <a:lnTo>
                    <a:pt x="663" y="0"/>
                  </a:lnTo>
                  <a:lnTo>
                    <a:pt x="672" y="0"/>
                  </a:lnTo>
                  <a:lnTo>
                    <a:pt x="681" y="9"/>
                  </a:lnTo>
                  <a:lnTo>
                    <a:pt x="681" y="18"/>
                  </a:lnTo>
                  <a:lnTo>
                    <a:pt x="681" y="18"/>
                  </a:lnTo>
                  <a:lnTo>
                    <a:pt x="626" y="246"/>
                  </a:lnTo>
                  <a:lnTo>
                    <a:pt x="617" y="255"/>
                  </a:lnTo>
                  <a:lnTo>
                    <a:pt x="617" y="264"/>
                  </a:lnTo>
                  <a:lnTo>
                    <a:pt x="599" y="264"/>
                  </a:lnTo>
                  <a:lnTo>
                    <a:pt x="590" y="264"/>
                  </a:lnTo>
                  <a:lnTo>
                    <a:pt x="590" y="264"/>
                  </a:lnTo>
                  <a:lnTo>
                    <a:pt x="581" y="255"/>
                  </a:lnTo>
                  <a:lnTo>
                    <a:pt x="581" y="237"/>
                  </a:lnTo>
                  <a:lnTo>
                    <a:pt x="590" y="219"/>
                  </a:lnTo>
                  <a:lnTo>
                    <a:pt x="590" y="200"/>
                  </a:lnTo>
                  <a:lnTo>
                    <a:pt x="581" y="137"/>
                  </a:lnTo>
                  <a:lnTo>
                    <a:pt x="545" y="82"/>
                  </a:lnTo>
                  <a:lnTo>
                    <a:pt x="490" y="46"/>
                  </a:lnTo>
                  <a:lnTo>
                    <a:pt x="418" y="37"/>
                  </a:lnTo>
                  <a:lnTo>
                    <a:pt x="318" y="64"/>
                  </a:lnTo>
                  <a:lnTo>
                    <a:pt x="236" y="128"/>
                  </a:lnTo>
                  <a:lnTo>
                    <a:pt x="209" y="209"/>
                  </a:lnTo>
                  <a:lnTo>
                    <a:pt x="218" y="237"/>
                  </a:lnTo>
                  <a:lnTo>
                    <a:pt x="227" y="264"/>
                  </a:lnTo>
                  <a:lnTo>
                    <a:pt x="245" y="282"/>
                  </a:lnTo>
                  <a:lnTo>
                    <a:pt x="263" y="291"/>
                  </a:lnTo>
                  <a:lnTo>
                    <a:pt x="281" y="300"/>
                  </a:lnTo>
                  <a:lnTo>
                    <a:pt x="290" y="309"/>
                  </a:lnTo>
                  <a:lnTo>
                    <a:pt x="309" y="309"/>
                  </a:lnTo>
                  <a:lnTo>
                    <a:pt x="327" y="319"/>
                  </a:lnTo>
                  <a:lnTo>
                    <a:pt x="345" y="319"/>
                  </a:lnTo>
                  <a:lnTo>
                    <a:pt x="436" y="337"/>
                  </a:lnTo>
                  <a:lnTo>
                    <a:pt x="481" y="355"/>
                  </a:lnTo>
                  <a:lnTo>
                    <a:pt x="517" y="373"/>
                  </a:lnTo>
                  <a:lnTo>
                    <a:pt x="545" y="391"/>
                  </a:lnTo>
                  <a:lnTo>
                    <a:pt x="563" y="428"/>
                  </a:lnTo>
                  <a:lnTo>
                    <a:pt x="581" y="464"/>
                  </a:lnTo>
                  <a:lnTo>
                    <a:pt x="581" y="510"/>
                  </a:lnTo>
                  <a:lnTo>
                    <a:pt x="563" y="601"/>
                  </a:lnTo>
                  <a:lnTo>
                    <a:pt x="499" y="692"/>
                  </a:lnTo>
                  <a:lnTo>
                    <a:pt x="408" y="755"/>
                  </a:lnTo>
                  <a:lnTo>
                    <a:pt x="290" y="773"/>
                  </a:lnTo>
                  <a:lnTo>
                    <a:pt x="227" y="773"/>
                  </a:lnTo>
                  <a:lnTo>
                    <a:pt x="154" y="746"/>
                  </a:lnTo>
                  <a:lnTo>
                    <a:pt x="91" y="701"/>
                  </a:lnTo>
                  <a:lnTo>
                    <a:pt x="73" y="710"/>
                  </a:lnTo>
                  <a:lnTo>
                    <a:pt x="64" y="728"/>
                  </a:lnTo>
                  <a:lnTo>
                    <a:pt x="45" y="746"/>
                  </a:lnTo>
                  <a:lnTo>
                    <a:pt x="36" y="764"/>
                  </a:lnTo>
                  <a:lnTo>
                    <a:pt x="27" y="773"/>
                  </a:lnTo>
                  <a:lnTo>
                    <a:pt x="18" y="773"/>
                  </a:lnTo>
                  <a:lnTo>
                    <a:pt x="18" y="773"/>
                  </a:lnTo>
                  <a:lnTo>
                    <a:pt x="9" y="773"/>
                  </a:lnTo>
                  <a:lnTo>
                    <a:pt x="0" y="773"/>
                  </a:lnTo>
                  <a:lnTo>
                    <a:pt x="0" y="764"/>
                  </a:lnTo>
                  <a:lnTo>
                    <a:pt x="0" y="755"/>
                  </a:lnTo>
                  <a:lnTo>
                    <a:pt x="0" y="746"/>
                  </a:lnTo>
                  <a:lnTo>
                    <a:pt x="54" y="537"/>
                  </a:lnTo>
                  <a:lnTo>
                    <a:pt x="64" y="519"/>
                  </a:lnTo>
                  <a:lnTo>
                    <a:pt x="64" y="510"/>
                  </a:lnTo>
                  <a:lnTo>
                    <a:pt x="82" y="510"/>
                  </a:lnTo>
                  <a:lnTo>
                    <a:pt x="82" y="510"/>
                  </a:lnTo>
                  <a:lnTo>
                    <a:pt x="91" y="510"/>
                  </a:lnTo>
                  <a:lnTo>
                    <a:pt x="91" y="519"/>
                  </a:lnTo>
                  <a:lnTo>
                    <a:pt x="91" y="528"/>
                  </a:lnTo>
                  <a:lnTo>
                    <a:pt x="91" y="528"/>
                  </a:lnTo>
                  <a:lnTo>
                    <a:pt x="91" y="564"/>
                  </a:lnTo>
                  <a:lnTo>
                    <a:pt x="91" y="582"/>
                  </a:lnTo>
                  <a:lnTo>
                    <a:pt x="100" y="646"/>
                  </a:lnTo>
                  <a:lnTo>
                    <a:pt x="136" y="692"/>
                  </a:lnTo>
                  <a:lnTo>
                    <a:pt x="182" y="719"/>
                  </a:lnTo>
                  <a:lnTo>
                    <a:pt x="236" y="737"/>
                  </a:lnTo>
                  <a:lnTo>
                    <a:pt x="290" y="737"/>
                  </a:lnTo>
                  <a:lnTo>
                    <a:pt x="381" y="719"/>
                  </a:lnTo>
                  <a:lnTo>
                    <a:pt x="445" y="673"/>
                  </a:lnTo>
                  <a:lnTo>
                    <a:pt x="490" y="619"/>
                  </a:lnTo>
                  <a:lnTo>
                    <a:pt x="508" y="546"/>
                  </a:lnTo>
                  <a:lnTo>
                    <a:pt x="508" y="519"/>
                  </a:lnTo>
                  <a:lnTo>
                    <a:pt x="490" y="491"/>
                  </a:lnTo>
                  <a:lnTo>
                    <a:pt x="481" y="473"/>
                  </a:lnTo>
                  <a:lnTo>
                    <a:pt x="463" y="455"/>
                  </a:lnTo>
                  <a:lnTo>
                    <a:pt x="445" y="446"/>
                  </a:lnTo>
                  <a:lnTo>
                    <a:pt x="427" y="437"/>
                  </a:lnTo>
                  <a:lnTo>
                    <a:pt x="408" y="437"/>
                  </a:lnTo>
                  <a:lnTo>
                    <a:pt x="390" y="428"/>
                  </a:lnTo>
                  <a:lnTo>
                    <a:pt x="363" y="428"/>
                  </a:lnTo>
                  <a:lnTo>
                    <a:pt x="336" y="419"/>
                  </a:lnTo>
                  <a:lnTo>
                    <a:pt x="318" y="410"/>
                  </a:lnTo>
                  <a:lnTo>
                    <a:pt x="227" y="391"/>
                  </a:lnTo>
                  <a:lnTo>
                    <a:pt x="163" y="346"/>
                  </a:lnTo>
                  <a:lnTo>
                    <a:pt x="145" y="309"/>
                  </a:lnTo>
                  <a:lnTo>
                    <a:pt x="136" y="282"/>
                  </a:lnTo>
                  <a:lnTo>
                    <a:pt x="136" y="264"/>
                  </a:lnTo>
                  <a:lnTo>
                    <a:pt x="136" y="246"/>
                  </a:lnTo>
                  <a:lnTo>
                    <a:pt x="154" y="155"/>
                  </a:lnTo>
                  <a:lnTo>
                    <a:pt x="218" y="82"/>
                  </a:lnTo>
                  <a:lnTo>
                    <a:pt x="309" y="18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9" name="Freeform 451"/>
            <p:cNvSpPr>
              <a:spLocks/>
            </p:cNvSpPr>
            <p:nvPr/>
          </p:nvSpPr>
          <p:spPr bwMode="auto">
            <a:xfrm>
              <a:off x="24887" y="15582"/>
              <a:ext cx="808" cy="728"/>
            </a:xfrm>
            <a:custGeom>
              <a:avLst/>
              <a:gdLst/>
              <a:ahLst/>
              <a:cxnLst>
                <a:cxn ang="0">
                  <a:pos x="772" y="0"/>
                </a:cxn>
                <a:cxn ang="0">
                  <a:pos x="799" y="10"/>
                </a:cxn>
                <a:cxn ang="0">
                  <a:pos x="772" y="219"/>
                </a:cxn>
                <a:cxn ang="0">
                  <a:pos x="763" y="246"/>
                </a:cxn>
                <a:cxn ang="0">
                  <a:pos x="745" y="246"/>
                </a:cxn>
                <a:cxn ang="0">
                  <a:pos x="745" y="219"/>
                </a:cxn>
                <a:cxn ang="0">
                  <a:pos x="745" y="173"/>
                </a:cxn>
                <a:cxn ang="0">
                  <a:pos x="745" y="146"/>
                </a:cxn>
                <a:cxn ang="0">
                  <a:pos x="745" y="110"/>
                </a:cxn>
                <a:cxn ang="0">
                  <a:pos x="735" y="73"/>
                </a:cxn>
                <a:cxn ang="0">
                  <a:pos x="699" y="55"/>
                </a:cxn>
                <a:cxn ang="0">
                  <a:pos x="654" y="46"/>
                </a:cxn>
                <a:cxn ang="0">
                  <a:pos x="572" y="37"/>
                </a:cxn>
                <a:cxn ang="0">
                  <a:pos x="536" y="46"/>
                </a:cxn>
                <a:cxn ang="0">
                  <a:pos x="509" y="46"/>
                </a:cxn>
                <a:cxn ang="0">
                  <a:pos x="490" y="46"/>
                </a:cxn>
                <a:cxn ang="0">
                  <a:pos x="481" y="82"/>
                </a:cxn>
                <a:cxn ang="0">
                  <a:pos x="336" y="637"/>
                </a:cxn>
                <a:cxn ang="0">
                  <a:pos x="336" y="656"/>
                </a:cxn>
                <a:cxn ang="0">
                  <a:pos x="336" y="674"/>
                </a:cxn>
                <a:cxn ang="0">
                  <a:pos x="354" y="683"/>
                </a:cxn>
                <a:cxn ang="0">
                  <a:pos x="400" y="692"/>
                </a:cxn>
                <a:cxn ang="0">
                  <a:pos x="463" y="692"/>
                </a:cxn>
                <a:cxn ang="0">
                  <a:pos x="481" y="701"/>
                </a:cxn>
                <a:cxn ang="0">
                  <a:pos x="472" y="728"/>
                </a:cxn>
                <a:cxn ang="0">
                  <a:pos x="454" y="728"/>
                </a:cxn>
                <a:cxn ang="0">
                  <a:pos x="363" y="728"/>
                </a:cxn>
                <a:cxn ang="0">
                  <a:pos x="264" y="719"/>
                </a:cxn>
                <a:cxn ang="0">
                  <a:pos x="82" y="728"/>
                </a:cxn>
                <a:cxn ang="0">
                  <a:pos x="64" y="719"/>
                </a:cxn>
                <a:cxn ang="0">
                  <a:pos x="64" y="701"/>
                </a:cxn>
                <a:cxn ang="0">
                  <a:pos x="91" y="692"/>
                </a:cxn>
                <a:cxn ang="0">
                  <a:pos x="155" y="692"/>
                </a:cxn>
                <a:cxn ang="0">
                  <a:pos x="209" y="683"/>
                </a:cxn>
                <a:cxn ang="0">
                  <a:pos x="227" y="665"/>
                </a:cxn>
                <a:cxn ang="0">
                  <a:pos x="236" y="637"/>
                </a:cxn>
                <a:cxn ang="0">
                  <a:pos x="382" y="64"/>
                </a:cxn>
                <a:cxn ang="0">
                  <a:pos x="382" y="55"/>
                </a:cxn>
                <a:cxn ang="0">
                  <a:pos x="382" y="46"/>
                </a:cxn>
                <a:cxn ang="0">
                  <a:pos x="354" y="37"/>
                </a:cxn>
                <a:cxn ang="0">
                  <a:pos x="209" y="46"/>
                </a:cxn>
                <a:cxn ang="0">
                  <a:pos x="91" y="128"/>
                </a:cxn>
                <a:cxn ang="0">
                  <a:pos x="37" y="237"/>
                </a:cxn>
                <a:cxn ang="0">
                  <a:pos x="19" y="246"/>
                </a:cxn>
                <a:cxn ang="0">
                  <a:pos x="9" y="237"/>
                </a:cxn>
                <a:cxn ang="0">
                  <a:pos x="9" y="228"/>
                </a:cxn>
                <a:cxn ang="0">
                  <a:pos x="73" y="28"/>
                </a:cxn>
                <a:cxn ang="0">
                  <a:pos x="91" y="0"/>
                </a:cxn>
              </a:cxnLst>
              <a:rect l="0" t="0" r="r" b="b"/>
              <a:pathLst>
                <a:path w="808" h="728">
                  <a:moveTo>
                    <a:pt x="109" y="0"/>
                  </a:moveTo>
                  <a:lnTo>
                    <a:pt x="772" y="0"/>
                  </a:lnTo>
                  <a:lnTo>
                    <a:pt x="790" y="0"/>
                  </a:lnTo>
                  <a:lnTo>
                    <a:pt x="799" y="10"/>
                  </a:lnTo>
                  <a:lnTo>
                    <a:pt x="808" y="19"/>
                  </a:lnTo>
                  <a:lnTo>
                    <a:pt x="772" y="219"/>
                  </a:lnTo>
                  <a:lnTo>
                    <a:pt x="772" y="237"/>
                  </a:lnTo>
                  <a:lnTo>
                    <a:pt x="763" y="246"/>
                  </a:lnTo>
                  <a:lnTo>
                    <a:pt x="754" y="246"/>
                  </a:lnTo>
                  <a:lnTo>
                    <a:pt x="745" y="246"/>
                  </a:lnTo>
                  <a:lnTo>
                    <a:pt x="735" y="237"/>
                  </a:lnTo>
                  <a:lnTo>
                    <a:pt x="745" y="219"/>
                  </a:lnTo>
                  <a:lnTo>
                    <a:pt x="745" y="192"/>
                  </a:lnTo>
                  <a:lnTo>
                    <a:pt x="745" y="173"/>
                  </a:lnTo>
                  <a:lnTo>
                    <a:pt x="745" y="155"/>
                  </a:lnTo>
                  <a:lnTo>
                    <a:pt x="745" y="146"/>
                  </a:lnTo>
                  <a:lnTo>
                    <a:pt x="745" y="137"/>
                  </a:lnTo>
                  <a:lnTo>
                    <a:pt x="745" y="110"/>
                  </a:lnTo>
                  <a:lnTo>
                    <a:pt x="745" y="91"/>
                  </a:lnTo>
                  <a:lnTo>
                    <a:pt x="735" y="73"/>
                  </a:lnTo>
                  <a:lnTo>
                    <a:pt x="717" y="64"/>
                  </a:lnTo>
                  <a:lnTo>
                    <a:pt x="699" y="55"/>
                  </a:lnTo>
                  <a:lnTo>
                    <a:pt x="672" y="46"/>
                  </a:lnTo>
                  <a:lnTo>
                    <a:pt x="654" y="46"/>
                  </a:lnTo>
                  <a:lnTo>
                    <a:pt x="617" y="37"/>
                  </a:lnTo>
                  <a:lnTo>
                    <a:pt x="572" y="37"/>
                  </a:lnTo>
                  <a:lnTo>
                    <a:pt x="554" y="37"/>
                  </a:lnTo>
                  <a:lnTo>
                    <a:pt x="536" y="46"/>
                  </a:lnTo>
                  <a:lnTo>
                    <a:pt x="518" y="46"/>
                  </a:lnTo>
                  <a:lnTo>
                    <a:pt x="509" y="46"/>
                  </a:lnTo>
                  <a:lnTo>
                    <a:pt x="499" y="46"/>
                  </a:lnTo>
                  <a:lnTo>
                    <a:pt x="490" y="46"/>
                  </a:lnTo>
                  <a:lnTo>
                    <a:pt x="481" y="64"/>
                  </a:lnTo>
                  <a:lnTo>
                    <a:pt x="481" y="82"/>
                  </a:lnTo>
                  <a:lnTo>
                    <a:pt x="481" y="82"/>
                  </a:lnTo>
                  <a:lnTo>
                    <a:pt x="336" y="637"/>
                  </a:lnTo>
                  <a:lnTo>
                    <a:pt x="336" y="656"/>
                  </a:lnTo>
                  <a:lnTo>
                    <a:pt x="336" y="656"/>
                  </a:lnTo>
                  <a:lnTo>
                    <a:pt x="336" y="665"/>
                  </a:lnTo>
                  <a:lnTo>
                    <a:pt x="336" y="674"/>
                  </a:lnTo>
                  <a:lnTo>
                    <a:pt x="336" y="683"/>
                  </a:lnTo>
                  <a:lnTo>
                    <a:pt x="354" y="683"/>
                  </a:lnTo>
                  <a:lnTo>
                    <a:pt x="372" y="683"/>
                  </a:lnTo>
                  <a:lnTo>
                    <a:pt x="400" y="692"/>
                  </a:lnTo>
                  <a:lnTo>
                    <a:pt x="436" y="692"/>
                  </a:lnTo>
                  <a:lnTo>
                    <a:pt x="463" y="692"/>
                  </a:lnTo>
                  <a:lnTo>
                    <a:pt x="472" y="692"/>
                  </a:lnTo>
                  <a:lnTo>
                    <a:pt x="481" y="701"/>
                  </a:lnTo>
                  <a:lnTo>
                    <a:pt x="472" y="719"/>
                  </a:lnTo>
                  <a:lnTo>
                    <a:pt x="472" y="728"/>
                  </a:lnTo>
                  <a:lnTo>
                    <a:pt x="463" y="728"/>
                  </a:lnTo>
                  <a:lnTo>
                    <a:pt x="454" y="728"/>
                  </a:lnTo>
                  <a:lnTo>
                    <a:pt x="409" y="728"/>
                  </a:lnTo>
                  <a:lnTo>
                    <a:pt x="363" y="728"/>
                  </a:lnTo>
                  <a:lnTo>
                    <a:pt x="318" y="719"/>
                  </a:lnTo>
                  <a:lnTo>
                    <a:pt x="264" y="719"/>
                  </a:lnTo>
                  <a:lnTo>
                    <a:pt x="173" y="728"/>
                  </a:lnTo>
                  <a:lnTo>
                    <a:pt x="82" y="728"/>
                  </a:lnTo>
                  <a:lnTo>
                    <a:pt x="73" y="728"/>
                  </a:lnTo>
                  <a:lnTo>
                    <a:pt x="64" y="719"/>
                  </a:lnTo>
                  <a:lnTo>
                    <a:pt x="64" y="710"/>
                  </a:lnTo>
                  <a:lnTo>
                    <a:pt x="64" y="701"/>
                  </a:lnTo>
                  <a:lnTo>
                    <a:pt x="73" y="692"/>
                  </a:lnTo>
                  <a:lnTo>
                    <a:pt x="91" y="692"/>
                  </a:lnTo>
                  <a:lnTo>
                    <a:pt x="109" y="692"/>
                  </a:lnTo>
                  <a:lnTo>
                    <a:pt x="155" y="692"/>
                  </a:lnTo>
                  <a:lnTo>
                    <a:pt x="182" y="683"/>
                  </a:lnTo>
                  <a:lnTo>
                    <a:pt x="209" y="683"/>
                  </a:lnTo>
                  <a:lnTo>
                    <a:pt x="218" y="674"/>
                  </a:lnTo>
                  <a:lnTo>
                    <a:pt x="227" y="665"/>
                  </a:lnTo>
                  <a:lnTo>
                    <a:pt x="236" y="656"/>
                  </a:lnTo>
                  <a:lnTo>
                    <a:pt x="236" y="637"/>
                  </a:lnTo>
                  <a:lnTo>
                    <a:pt x="382" y="73"/>
                  </a:lnTo>
                  <a:lnTo>
                    <a:pt x="382" y="64"/>
                  </a:lnTo>
                  <a:lnTo>
                    <a:pt x="382" y="55"/>
                  </a:lnTo>
                  <a:lnTo>
                    <a:pt x="382" y="55"/>
                  </a:lnTo>
                  <a:lnTo>
                    <a:pt x="382" y="46"/>
                  </a:lnTo>
                  <a:lnTo>
                    <a:pt x="382" y="46"/>
                  </a:lnTo>
                  <a:lnTo>
                    <a:pt x="372" y="46"/>
                  </a:lnTo>
                  <a:lnTo>
                    <a:pt x="354" y="37"/>
                  </a:lnTo>
                  <a:lnTo>
                    <a:pt x="309" y="37"/>
                  </a:lnTo>
                  <a:lnTo>
                    <a:pt x="209" y="46"/>
                  </a:lnTo>
                  <a:lnTo>
                    <a:pt x="136" y="64"/>
                  </a:lnTo>
                  <a:lnTo>
                    <a:pt x="91" y="128"/>
                  </a:lnTo>
                  <a:lnTo>
                    <a:pt x="46" y="228"/>
                  </a:lnTo>
                  <a:lnTo>
                    <a:pt x="37" y="237"/>
                  </a:lnTo>
                  <a:lnTo>
                    <a:pt x="37" y="246"/>
                  </a:lnTo>
                  <a:lnTo>
                    <a:pt x="19" y="246"/>
                  </a:lnTo>
                  <a:lnTo>
                    <a:pt x="9" y="246"/>
                  </a:lnTo>
                  <a:lnTo>
                    <a:pt x="9" y="237"/>
                  </a:lnTo>
                  <a:lnTo>
                    <a:pt x="0" y="237"/>
                  </a:lnTo>
                  <a:lnTo>
                    <a:pt x="9" y="228"/>
                  </a:lnTo>
                  <a:lnTo>
                    <a:pt x="9" y="219"/>
                  </a:lnTo>
                  <a:lnTo>
                    <a:pt x="73" y="28"/>
                  </a:lnTo>
                  <a:lnTo>
                    <a:pt x="82" y="10"/>
                  </a:lnTo>
                  <a:lnTo>
                    <a:pt x="91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0" name="Freeform 452"/>
            <p:cNvSpPr>
              <a:spLocks/>
            </p:cNvSpPr>
            <p:nvPr/>
          </p:nvSpPr>
          <p:spPr bwMode="auto">
            <a:xfrm>
              <a:off x="26230" y="15209"/>
              <a:ext cx="999" cy="1010"/>
            </a:xfrm>
            <a:custGeom>
              <a:avLst/>
              <a:gdLst/>
              <a:ahLst/>
              <a:cxnLst>
                <a:cxn ang="0">
                  <a:pos x="500" y="0"/>
                </a:cxn>
                <a:cxn ang="0">
                  <a:pos x="518" y="0"/>
                </a:cxn>
                <a:cxn ang="0">
                  <a:pos x="527" y="10"/>
                </a:cxn>
                <a:cxn ang="0">
                  <a:pos x="527" y="19"/>
                </a:cxn>
                <a:cxn ang="0">
                  <a:pos x="527" y="37"/>
                </a:cxn>
                <a:cxn ang="0">
                  <a:pos x="527" y="46"/>
                </a:cxn>
                <a:cxn ang="0">
                  <a:pos x="527" y="474"/>
                </a:cxn>
                <a:cxn ang="0">
                  <a:pos x="953" y="474"/>
                </a:cxn>
                <a:cxn ang="0">
                  <a:pos x="962" y="474"/>
                </a:cxn>
                <a:cxn ang="0">
                  <a:pos x="981" y="474"/>
                </a:cxn>
                <a:cxn ang="0">
                  <a:pos x="990" y="474"/>
                </a:cxn>
                <a:cxn ang="0">
                  <a:pos x="999" y="483"/>
                </a:cxn>
                <a:cxn ang="0">
                  <a:pos x="999" y="501"/>
                </a:cxn>
                <a:cxn ang="0">
                  <a:pos x="999" y="519"/>
                </a:cxn>
                <a:cxn ang="0">
                  <a:pos x="990" y="528"/>
                </a:cxn>
                <a:cxn ang="0">
                  <a:pos x="981" y="528"/>
                </a:cxn>
                <a:cxn ang="0">
                  <a:pos x="962" y="528"/>
                </a:cxn>
                <a:cxn ang="0">
                  <a:pos x="953" y="528"/>
                </a:cxn>
                <a:cxn ang="0">
                  <a:pos x="527" y="528"/>
                </a:cxn>
                <a:cxn ang="0">
                  <a:pos x="527" y="956"/>
                </a:cxn>
                <a:cxn ang="0">
                  <a:pos x="527" y="974"/>
                </a:cxn>
                <a:cxn ang="0">
                  <a:pos x="527" y="983"/>
                </a:cxn>
                <a:cxn ang="0">
                  <a:pos x="527" y="992"/>
                </a:cxn>
                <a:cxn ang="0">
                  <a:pos x="518" y="1001"/>
                </a:cxn>
                <a:cxn ang="0">
                  <a:pos x="500" y="1010"/>
                </a:cxn>
                <a:cxn ang="0">
                  <a:pos x="481" y="1001"/>
                </a:cxn>
                <a:cxn ang="0">
                  <a:pos x="472" y="992"/>
                </a:cxn>
                <a:cxn ang="0">
                  <a:pos x="472" y="983"/>
                </a:cxn>
                <a:cxn ang="0">
                  <a:pos x="472" y="974"/>
                </a:cxn>
                <a:cxn ang="0">
                  <a:pos x="472" y="956"/>
                </a:cxn>
                <a:cxn ang="0">
                  <a:pos x="472" y="528"/>
                </a:cxn>
                <a:cxn ang="0">
                  <a:pos x="46" y="528"/>
                </a:cxn>
                <a:cxn ang="0">
                  <a:pos x="37" y="528"/>
                </a:cxn>
                <a:cxn ang="0">
                  <a:pos x="19" y="528"/>
                </a:cxn>
                <a:cxn ang="0">
                  <a:pos x="10" y="528"/>
                </a:cxn>
                <a:cxn ang="0">
                  <a:pos x="0" y="519"/>
                </a:cxn>
                <a:cxn ang="0">
                  <a:pos x="0" y="501"/>
                </a:cxn>
                <a:cxn ang="0">
                  <a:pos x="0" y="483"/>
                </a:cxn>
                <a:cxn ang="0">
                  <a:pos x="10" y="474"/>
                </a:cxn>
                <a:cxn ang="0">
                  <a:pos x="19" y="474"/>
                </a:cxn>
                <a:cxn ang="0">
                  <a:pos x="37" y="474"/>
                </a:cxn>
                <a:cxn ang="0">
                  <a:pos x="46" y="474"/>
                </a:cxn>
                <a:cxn ang="0">
                  <a:pos x="472" y="474"/>
                </a:cxn>
                <a:cxn ang="0">
                  <a:pos x="472" y="46"/>
                </a:cxn>
                <a:cxn ang="0">
                  <a:pos x="472" y="37"/>
                </a:cxn>
                <a:cxn ang="0">
                  <a:pos x="472" y="19"/>
                </a:cxn>
                <a:cxn ang="0">
                  <a:pos x="472" y="10"/>
                </a:cxn>
                <a:cxn ang="0">
                  <a:pos x="481" y="0"/>
                </a:cxn>
                <a:cxn ang="0">
                  <a:pos x="500" y="0"/>
                </a:cxn>
              </a:cxnLst>
              <a:rect l="0" t="0" r="r" b="b"/>
              <a:pathLst>
                <a:path w="999" h="1010">
                  <a:moveTo>
                    <a:pt x="500" y="0"/>
                  </a:moveTo>
                  <a:lnTo>
                    <a:pt x="518" y="0"/>
                  </a:lnTo>
                  <a:lnTo>
                    <a:pt x="527" y="10"/>
                  </a:lnTo>
                  <a:lnTo>
                    <a:pt x="527" y="19"/>
                  </a:lnTo>
                  <a:lnTo>
                    <a:pt x="527" y="37"/>
                  </a:lnTo>
                  <a:lnTo>
                    <a:pt x="527" y="46"/>
                  </a:lnTo>
                  <a:lnTo>
                    <a:pt x="527" y="474"/>
                  </a:lnTo>
                  <a:lnTo>
                    <a:pt x="953" y="474"/>
                  </a:lnTo>
                  <a:lnTo>
                    <a:pt x="962" y="474"/>
                  </a:lnTo>
                  <a:lnTo>
                    <a:pt x="981" y="474"/>
                  </a:lnTo>
                  <a:lnTo>
                    <a:pt x="990" y="474"/>
                  </a:lnTo>
                  <a:lnTo>
                    <a:pt x="999" y="483"/>
                  </a:lnTo>
                  <a:lnTo>
                    <a:pt x="999" y="501"/>
                  </a:lnTo>
                  <a:lnTo>
                    <a:pt x="999" y="519"/>
                  </a:lnTo>
                  <a:lnTo>
                    <a:pt x="990" y="528"/>
                  </a:lnTo>
                  <a:lnTo>
                    <a:pt x="981" y="528"/>
                  </a:lnTo>
                  <a:lnTo>
                    <a:pt x="962" y="528"/>
                  </a:lnTo>
                  <a:lnTo>
                    <a:pt x="953" y="528"/>
                  </a:lnTo>
                  <a:lnTo>
                    <a:pt x="527" y="528"/>
                  </a:lnTo>
                  <a:lnTo>
                    <a:pt x="527" y="956"/>
                  </a:lnTo>
                  <a:lnTo>
                    <a:pt x="527" y="974"/>
                  </a:lnTo>
                  <a:lnTo>
                    <a:pt x="527" y="983"/>
                  </a:lnTo>
                  <a:lnTo>
                    <a:pt x="527" y="992"/>
                  </a:lnTo>
                  <a:lnTo>
                    <a:pt x="518" y="1001"/>
                  </a:lnTo>
                  <a:lnTo>
                    <a:pt x="500" y="1010"/>
                  </a:lnTo>
                  <a:lnTo>
                    <a:pt x="481" y="1001"/>
                  </a:lnTo>
                  <a:lnTo>
                    <a:pt x="472" y="992"/>
                  </a:lnTo>
                  <a:lnTo>
                    <a:pt x="472" y="983"/>
                  </a:lnTo>
                  <a:lnTo>
                    <a:pt x="472" y="974"/>
                  </a:lnTo>
                  <a:lnTo>
                    <a:pt x="472" y="956"/>
                  </a:lnTo>
                  <a:lnTo>
                    <a:pt x="472" y="528"/>
                  </a:lnTo>
                  <a:lnTo>
                    <a:pt x="46" y="528"/>
                  </a:lnTo>
                  <a:lnTo>
                    <a:pt x="37" y="528"/>
                  </a:lnTo>
                  <a:lnTo>
                    <a:pt x="19" y="528"/>
                  </a:lnTo>
                  <a:lnTo>
                    <a:pt x="10" y="528"/>
                  </a:lnTo>
                  <a:lnTo>
                    <a:pt x="0" y="519"/>
                  </a:lnTo>
                  <a:lnTo>
                    <a:pt x="0" y="501"/>
                  </a:lnTo>
                  <a:lnTo>
                    <a:pt x="0" y="483"/>
                  </a:lnTo>
                  <a:lnTo>
                    <a:pt x="10" y="474"/>
                  </a:lnTo>
                  <a:lnTo>
                    <a:pt x="19" y="474"/>
                  </a:lnTo>
                  <a:lnTo>
                    <a:pt x="37" y="474"/>
                  </a:lnTo>
                  <a:lnTo>
                    <a:pt x="46" y="474"/>
                  </a:lnTo>
                  <a:lnTo>
                    <a:pt x="472" y="474"/>
                  </a:lnTo>
                  <a:lnTo>
                    <a:pt x="472" y="46"/>
                  </a:lnTo>
                  <a:lnTo>
                    <a:pt x="472" y="37"/>
                  </a:lnTo>
                  <a:lnTo>
                    <a:pt x="472" y="19"/>
                  </a:lnTo>
                  <a:lnTo>
                    <a:pt x="472" y="10"/>
                  </a:lnTo>
                  <a:lnTo>
                    <a:pt x="481" y="0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1" name="Freeform 453"/>
            <p:cNvSpPr>
              <a:spLocks/>
            </p:cNvSpPr>
            <p:nvPr/>
          </p:nvSpPr>
          <p:spPr bwMode="auto">
            <a:xfrm>
              <a:off x="27728" y="15018"/>
              <a:ext cx="1080" cy="1101"/>
            </a:xfrm>
            <a:custGeom>
              <a:avLst/>
              <a:gdLst/>
              <a:ahLst/>
              <a:cxnLst>
                <a:cxn ang="0">
                  <a:pos x="771" y="19"/>
                </a:cxn>
                <a:cxn ang="0">
                  <a:pos x="889" y="82"/>
                </a:cxn>
                <a:cxn ang="0">
                  <a:pos x="935" y="137"/>
                </a:cxn>
                <a:cxn ang="0">
                  <a:pos x="1043" y="9"/>
                </a:cxn>
                <a:cxn ang="0">
                  <a:pos x="1053" y="0"/>
                </a:cxn>
                <a:cxn ang="0">
                  <a:pos x="1071" y="9"/>
                </a:cxn>
                <a:cxn ang="0">
                  <a:pos x="1080" y="19"/>
                </a:cxn>
                <a:cxn ang="0">
                  <a:pos x="980" y="401"/>
                </a:cxn>
                <a:cxn ang="0">
                  <a:pos x="971" y="428"/>
                </a:cxn>
                <a:cxn ang="0">
                  <a:pos x="953" y="437"/>
                </a:cxn>
                <a:cxn ang="0">
                  <a:pos x="944" y="437"/>
                </a:cxn>
                <a:cxn ang="0">
                  <a:pos x="935" y="419"/>
                </a:cxn>
                <a:cxn ang="0">
                  <a:pos x="935" y="401"/>
                </a:cxn>
                <a:cxn ang="0">
                  <a:pos x="935" y="373"/>
                </a:cxn>
                <a:cxn ang="0">
                  <a:pos x="916" y="219"/>
                </a:cxn>
                <a:cxn ang="0">
                  <a:pos x="798" y="73"/>
                </a:cxn>
                <a:cxn ang="0">
                  <a:pos x="562" y="73"/>
                </a:cxn>
                <a:cxn ang="0">
                  <a:pos x="327" y="237"/>
                </a:cxn>
                <a:cxn ang="0">
                  <a:pos x="172" y="519"/>
                </a:cxn>
                <a:cxn ang="0">
                  <a:pos x="145" y="746"/>
                </a:cxn>
                <a:cxn ang="0">
                  <a:pos x="190" y="928"/>
                </a:cxn>
                <a:cxn ang="0">
                  <a:pos x="299" y="1028"/>
                </a:cxn>
                <a:cxn ang="0">
                  <a:pos x="435" y="1056"/>
                </a:cxn>
                <a:cxn ang="0">
                  <a:pos x="617" y="1010"/>
                </a:cxn>
                <a:cxn ang="0">
                  <a:pos x="798" y="856"/>
                </a:cxn>
                <a:cxn ang="0">
                  <a:pos x="871" y="710"/>
                </a:cxn>
                <a:cxn ang="0">
                  <a:pos x="880" y="692"/>
                </a:cxn>
                <a:cxn ang="0">
                  <a:pos x="889" y="692"/>
                </a:cxn>
                <a:cxn ang="0">
                  <a:pos x="907" y="701"/>
                </a:cxn>
                <a:cxn ang="0">
                  <a:pos x="898" y="737"/>
                </a:cxn>
                <a:cxn ang="0">
                  <a:pos x="826" y="883"/>
                </a:cxn>
                <a:cxn ang="0">
                  <a:pos x="644" y="1038"/>
                </a:cxn>
                <a:cxn ang="0">
                  <a:pos x="408" y="1101"/>
                </a:cxn>
                <a:cxn ang="0">
                  <a:pos x="172" y="1028"/>
                </a:cxn>
                <a:cxn ang="0">
                  <a:pos x="27" y="828"/>
                </a:cxn>
                <a:cxn ang="0">
                  <a:pos x="27" y="519"/>
                </a:cxn>
                <a:cxn ang="0">
                  <a:pos x="218" y="219"/>
                </a:cxn>
                <a:cxn ang="0">
                  <a:pos x="517" y="28"/>
                </a:cxn>
              </a:cxnLst>
              <a:rect l="0" t="0" r="r" b="b"/>
              <a:pathLst>
                <a:path w="1080" h="1101">
                  <a:moveTo>
                    <a:pt x="680" y="0"/>
                  </a:moveTo>
                  <a:lnTo>
                    <a:pt x="771" y="19"/>
                  </a:lnTo>
                  <a:lnTo>
                    <a:pt x="835" y="46"/>
                  </a:lnTo>
                  <a:lnTo>
                    <a:pt x="889" y="82"/>
                  </a:lnTo>
                  <a:lnTo>
                    <a:pt x="916" y="119"/>
                  </a:lnTo>
                  <a:lnTo>
                    <a:pt x="935" y="137"/>
                  </a:lnTo>
                  <a:lnTo>
                    <a:pt x="1034" y="19"/>
                  </a:lnTo>
                  <a:lnTo>
                    <a:pt x="1043" y="9"/>
                  </a:lnTo>
                  <a:lnTo>
                    <a:pt x="1053" y="9"/>
                  </a:lnTo>
                  <a:lnTo>
                    <a:pt x="1053" y="0"/>
                  </a:lnTo>
                  <a:lnTo>
                    <a:pt x="1062" y="0"/>
                  </a:lnTo>
                  <a:lnTo>
                    <a:pt x="1071" y="9"/>
                  </a:lnTo>
                  <a:lnTo>
                    <a:pt x="1080" y="9"/>
                  </a:lnTo>
                  <a:lnTo>
                    <a:pt x="1080" y="19"/>
                  </a:lnTo>
                  <a:lnTo>
                    <a:pt x="1080" y="19"/>
                  </a:lnTo>
                  <a:lnTo>
                    <a:pt x="980" y="401"/>
                  </a:lnTo>
                  <a:lnTo>
                    <a:pt x="980" y="419"/>
                  </a:lnTo>
                  <a:lnTo>
                    <a:pt x="971" y="428"/>
                  </a:lnTo>
                  <a:lnTo>
                    <a:pt x="962" y="437"/>
                  </a:lnTo>
                  <a:lnTo>
                    <a:pt x="953" y="437"/>
                  </a:lnTo>
                  <a:lnTo>
                    <a:pt x="944" y="437"/>
                  </a:lnTo>
                  <a:lnTo>
                    <a:pt x="944" y="437"/>
                  </a:lnTo>
                  <a:lnTo>
                    <a:pt x="935" y="428"/>
                  </a:lnTo>
                  <a:lnTo>
                    <a:pt x="935" y="419"/>
                  </a:lnTo>
                  <a:lnTo>
                    <a:pt x="935" y="410"/>
                  </a:lnTo>
                  <a:lnTo>
                    <a:pt x="935" y="401"/>
                  </a:lnTo>
                  <a:lnTo>
                    <a:pt x="935" y="392"/>
                  </a:lnTo>
                  <a:lnTo>
                    <a:pt x="935" y="373"/>
                  </a:lnTo>
                  <a:lnTo>
                    <a:pt x="935" y="346"/>
                  </a:lnTo>
                  <a:lnTo>
                    <a:pt x="916" y="219"/>
                  </a:lnTo>
                  <a:lnTo>
                    <a:pt x="871" y="128"/>
                  </a:lnTo>
                  <a:lnTo>
                    <a:pt x="798" y="73"/>
                  </a:lnTo>
                  <a:lnTo>
                    <a:pt x="690" y="46"/>
                  </a:lnTo>
                  <a:lnTo>
                    <a:pt x="562" y="73"/>
                  </a:lnTo>
                  <a:lnTo>
                    <a:pt x="426" y="137"/>
                  </a:lnTo>
                  <a:lnTo>
                    <a:pt x="327" y="237"/>
                  </a:lnTo>
                  <a:lnTo>
                    <a:pt x="227" y="373"/>
                  </a:lnTo>
                  <a:lnTo>
                    <a:pt x="172" y="519"/>
                  </a:lnTo>
                  <a:lnTo>
                    <a:pt x="145" y="655"/>
                  </a:lnTo>
                  <a:lnTo>
                    <a:pt x="145" y="746"/>
                  </a:lnTo>
                  <a:lnTo>
                    <a:pt x="154" y="846"/>
                  </a:lnTo>
                  <a:lnTo>
                    <a:pt x="190" y="928"/>
                  </a:lnTo>
                  <a:lnTo>
                    <a:pt x="236" y="992"/>
                  </a:lnTo>
                  <a:lnTo>
                    <a:pt x="299" y="1028"/>
                  </a:lnTo>
                  <a:lnTo>
                    <a:pt x="372" y="1047"/>
                  </a:lnTo>
                  <a:lnTo>
                    <a:pt x="435" y="1056"/>
                  </a:lnTo>
                  <a:lnTo>
                    <a:pt x="517" y="1047"/>
                  </a:lnTo>
                  <a:lnTo>
                    <a:pt x="617" y="1010"/>
                  </a:lnTo>
                  <a:lnTo>
                    <a:pt x="717" y="947"/>
                  </a:lnTo>
                  <a:lnTo>
                    <a:pt x="798" y="856"/>
                  </a:lnTo>
                  <a:lnTo>
                    <a:pt x="844" y="774"/>
                  </a:lnTo>
                  <a:lnTo>
                    <a:pt x="871" y="710"/>
                  </a:lnTo>
                  <a:lnTo>
                    <a:pt x="871" y="701"/>
                  </a:lnTo>
                  <a:lnTo>
                    <a:pt x="880" y="692"/>
                  </a:lnTo>
                  <a:lnTo>
                    <a:pt x="889" y="692"/>
                  </a:lnTo>
                  <a:lnTo>
                    <a:pt x="889" y="692"/>
                  </a:lnTo>
                  <a:lnTo>
                    <a:pt x="898" y="692"/>
                  </a:lnTo>
                  <a:lnTo>
                    <a:pt x="907" y="701"/>
                  </a:lnTo>
                  <a:lnTo>
                    <a:pt x="907" y="710"/>
                  </a:lnTo>
                  <a:lnTo>
                    <a:pt x="898" y="737"/>
                  </a:lnTo>
                  <a:lnTo>
                    <a:pt x="871" y="792"/>
                  </a:lnTo>
                  <a:lnTo>
                    <a:pt x="826" y="883"/>
                  </a:lnTo>
                  <a:lnTo>
                    <a:pt x="735" y="974"/>
                  </a:lnTo>
                  <a:lnTo>
                    <a:pt x="644" y="1038"/>
                  </a:lnTo>
                  <a:lnTo>
                    <a:pt x="535" y="1083"/>
                  </a:lnTo>
                  <a:lnTo>
                    <a:pt x="408" y="1101"/>
                  </a:lnTo>
                  <a:lnTo>
                    <a:pt x="281" y="1083"/>
                  </a:lnTo>
                  <a:lnTo>
                    <a:pt x="172" y="1028"/>
                  </a:lnTo>
                  <a:lnTo>
                    <a:pt x="82" y="947"/>
                  </a:lnTo>
                  <a:lnTo>
                    <a:pt x="27" y="828"/>
                  </a:lnTo>
                  <a:lnTo>
                    <a:pt x="0" y="692"/>
                  </a:lnTo>
                  <a:lnTo>
                    <a:pt x="27" y="519"/>
                  </a:lnTo>
                  <a:lnTo>
                    <a:pt x="100" y="355"/>
                  </a:lnTo>
                  <a:lnTo>
                    <a:pt x="218" y="219"/>
                  </a:lnTo>
                  <a:lnTo>
                    <a:pt x="354" y="100"/>
                  </a:lnTo>
                  <a:lnTo>
                    <a:pt x="517" y="28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2" name="Freeform 454"/>
            <p:cNvSpPr>
              <a:spLocks/>
            </p:cNvSpPr>
            <p:nvPr/>
          </p:nvSpPr>
          <p:spPr bwMode="auto">
            <a:xfrm>
              <a:off x="28781" y="15582"/>
              <a:ext cx="798" cy="728"/>
            </a:xfrm>
            <a:custGeom>
              <a:avLst/>
              <a:gdLst/>
              <a:ahLst/>
              <a:cxnLst>
                <a:cxn ang="0">
                  <a:pos x="762" y="0"/>
                </a:cxn>
                <a:cxn ang="0">
                  <a:pos x="789" y="10"/>
                </a:cxn>
                <a:cxn ang="0">
                  <a:pos x="771" y="219"/>
                </a:cxn>
                <a:cxn ang="0">
                  <a:pos x="762" y="246"/>
                </a:cxn>
                <a:cxn ang="0">
                  <a:pos x="735" y="246"/>
                </a:cxn>
                <a:cxn ang="0">
                  <a:pos x="735" y="219"/>
                </a:cxn>
                <a:cxn ang="0">
                  <a:pos x="735" y="173"/>
                </a:cxn>
                <a:cxn ang="0">
                  <a:pos x="744" y="146"/>
                </a:cxn>
                <a:cxn ang="0">
                  <a:pos x="735" y="110"/>
                </a:cxn>
                <a:cxn ang="0">
                  <a:pos x="726" y="73"/>
                </a:cxn>
                <a:cxn ang="0">
                  <a:pos x="689" y="55"/>
                </a:cxn>
                <a:cxn ang="0">
                  <a:pos x="644" y="46"/>
                </a:cxn>
                <a:cxn ang="0">
                  <a:pos x="571" y="37"/>
                </a:cxn>
                <a:cxn ang="0">
                  <a:pos x="526" y="46"/>
                </a:cxn>
                <a:cxn ang="0">
                  <a:pos x="508" y="46"/>
                </a:cxn>
                <a:cxn ang="0">
                  <a:pos x="481" y="46"/>
                </a:cxn>
                <a:cxn ang="0">
                  <a:pos x="471" y="82"/>
                </a:cxn>
                <a:cxn ang="0">
                  <a:pos x="335" y="637"/>
                </a:cxn>
                <a:cxn ang="0">
                  <a:pos x="326" y="656"/>
                </a:cxn>
                <a:cxn ang="0">
                  <a:pos x="326" y="674"/>
                </a:cxn>
                <a:cxn ang="0">
                  <a:pos x="344" y="683"/>
                </a:cxn>
                <a:cxn ang="0">
                  <a:pos x="399" y="692"/>
                </a:cxn>
                <a:cxn ang="0">
                  <a:pos x="453" y="692"/>
                </a:cxn>
                <a:cxn ang="0">
                  <a:pos x="471" y="701"/>
                </a:cxn>
                <a:cxn ang="0">
                  <a:pos x="462" y="728"/>
                </a:cxn>
                <a:cxn ang="0">
                  <a:pos x="444" y="728"/>
                </a:cxn>
                <a:cxn ang="0">
                  <a:pos x="353" y="728"/>
                </a:cxn>
                <a:cxn ang="0">
                  <a:pos x="263" y="719"/>
                </a:cxn>
                <a:cxn ang="0">
                  <a:pos x="72" y="728"/>
                </a:cxn>
                <a:cxn ang="0">
                  <a:pos x="63" y="719"/>
                </a:cxn>
                <a:cxn ang="0">
                  <a:pos x="63" y="701"/>
                </a:cxn>
                <a:cxn ang="0">
                  <a:pos x="81" y="692"/>
                </a:cxn>
                <a:cxn ang="0">
                  <a:pos x="145" y="692"/>
                </a:cxn>
                <a:cxn ang="0">
                  <a:pos x="199" y="683"/>
                </a:cxn>
                <a:cxn ang="0">
                  <a:pos x="217" y="665"/>
                </a:cxn>
                <a:cxn ang="0">
                  <a:pos x="226" y="637"/>
                </a:cxn>
                <a:cxn ang="0">
                  <a:pos x="372" y="64"/>
                </a:cxn>
                <a:cxn ang="0">
                  <a:pos x="372" y="55"/>
                </a:cxn>
                <a:cxn ang="0">
                  <a:pos x="372" y="46"/>
                </a:cxn>
                <a:cxn ang="0">
                  <a:pos x="344" y="37"/>
                </a:cxn>
                <a:cxn ang="0">
                  <a:pos x="199" y="46"/>
                </a:cxn>
                <a:cxn ang="0">
                  <a:pos x="81" y="128"/>
                </a:cxn>
                <a:cxn ang="0">
                  <a:pos x="36" y="237"/>
                </a:cxn>
                <a:cxn ang="0">
                  <a:pos x="18" y="246"/>
                </a:cxn>
                <a:cxn ang="0">
                  <a:pos x="0" y="237"/>
                </a:cxn>
                <a:cxn ang="0">
                  <a:pos x="0" y="228"/>
                </a:cxn>
                <a:cxn ang="0">
                  <a:pos x="72" y="28"/>
                </a:cxn>
                <a:cxn ang="0">
                  <a:pos x="90" y="0"/>
                </a:cxn>
              </a:cxnLst>
              <a:rect l="0" t="0" r="r" b="b"/>
              <a:pathLst>
                <a:path w="798" h="728">
                  <a:moveTo>
                    <a:pt x="108" y="0"/>
                  </a:moveTo>
                  <a:lnTo>
                    <a:pt x="762" y="0"/>
                  </a:lnTo>
                  <a:lnTo>
                    <a:pt x="780" y="0"/>
                  </a:lnTo>
                  <a:lnTo>
                    <a:pt x="789" y="10"/>
                  </a:lnTo>
                  <a:lnTo>
                    <a:pt x="798" y="19"/>
                  </a:lnTo>
                  <a:lnTo>
                    <a:pt x="771" y="219"/>
                  </a:lnTo>
                  <a:lnTo>
                    <a:pt x="762" y="237"/>
                  </a:lnTo>
                  <a:lnTo>
                    <a:pt x="762" y="246"/>
                  </a:lnTo>
                  <a:lnTo>
                    <a:pt x="744" y="246"/>
                  </a:lnTo>
                  <a:lnTo>
                    <a:pt x="735" y="246"/>
                  </a:lnTo>
                  <a:lnTo>
                    <a:pt x="726" y="237"/>
                  </a:lnTo>
                  <a:lnTo>
                    <a:pt x="735" y="219"/>
                  </a:lnTo>
                  <a:lnTo>
                    <a:pt x="735" y="192"/>
                  </a:lnTo>
                  <a:lnTo>
                    <a:pt x="735" y="173"/>
                  </a:lnTo>
                  <a:lnTo>
                    <a:pt x="735" y="155"/>
                  </a:lnTo>
                  <a:lnTo>
                    <a:pt x="744" y="146"/>
                  </a:lnTo>
                  <a:lnTo>
                    <a:pt x="744" y="137"/>
                  </a:lnTo>
                  <a:lnTo>
                    <a:pt x="735" y="110"/>
                  </a:lnTo>
                  <a:lnTo>
                    <a:pt x="735" y="91"/>
                  </a:lnTo>
                  <a:lnTo>
                    <a:pt x="726" y="73"/>
                  </a:lnTo>
                  <a:lnTo>
                    <a:pt x="707" y="64"/>
                  </a:lnTo>
                  <a:lnTo>
                    <a:pt x="689" y="55"/>
                  </a:lnTo>
                  <a:lnTo>
                    <a:pt x="662" y="46"/>
                  </a:lnTo>
                  <a:lnTo>
                    <a:pt x="644" y="46"/>
                  </a:lnTo>
                  <a:lnTo>
                    <a:pt x="608" y="37"/>
                  </a:lnTo>
                  <a:lnTo>
                    <a:pt x="571" y="37"/>
                  </a:lnTo>
                  <a:lnTo>
                    <a:pt x="553" y="37"/>
                  </a:lnTo>
                  <a:lnTo>
                    <a:pt x="526" y="46"/>
                  </a:lnTo>
                  <a:lnTo>
                    <a:pt x="517" y="46"/>
                  </a:lnTo>
                  <a:lnTo>
                    <a:pt x="508" y="46"/>
                  </a:lnTo>
                  <a:lnTo>
                    <a:pt x="490" y="46"/>
                  </a:lnTo>
                  <a:lnTo>
                    <a:pt x="481" y="46"/>
                  </a:lnTo>
                  <a:lnTo>
                    <a:pt x="471" y="64"/>
                  </a:lnTo>
                  <a:lnTo>
                    <a:pt x="471" y="82"/>
                  </a:lnTo>
                  <a:lnTo>
                    <a:pt x="471" y="82"/>
                  </a:lnTo>
                  <a:lnTo>
                    <a:pt x="335" y="637"/>
                  </a:lnTo>
                  <a:lnTo>
                    <a:pt x="326" y="656"/>
                  </a:lnTo>
                  <a:lnTo>
                    <a:pt x="326" y="656"/>
                  </a:lnTo>
                  <a:lnTo>
                    <a:pt x="326" y="665"/>
                  </a:lnTo>
                  <a:lnTo>
                    <a:pt x="326" y="674"/>
                  </a:lnTo>
                  <a:lnTo>
                    <a:pt x="335" y="683"/>
                  </a:lnTo>
                  <a:lnTo>
                    <a:pt x="344" y="683"/>
                  </a:lnTo>
                  <a:lnTo>
                    <a:pt x="363" y="683"/>
                  </a:lnTo>
                  <a:lnTo>
                    <a:pt x="399" y="692"/>
                  </a:lnTo>
                  <a:lnTo>
                    <a:pt x="426" y="692"/>
                  </a:lnTo>
                  <a:lnTo>
                    <a:pt x="453" y="692"/>
                  </a:lnTo>
                  <a:lnTo>
                    <a:pt x="462" y="692"/>
                  </a:lnTo>
                  <a:lnTo>
                    <a:pt x="471" y="701"/>
                  </a:lnTo>
                  <a:lnTo>
                    <a:pt x="471" y="719"/>
                  </a:lnTo>
                  <a:lnTo>
                    <a:pt x="462" y="728"/>
                  </a:lnTo>
                  <a:lnTo>
                    <a:pt x="453" y="728"/>
                  </a:lnTo>
                  <a:lnTo>
                    <a:pt x="444" y="728"/>
                  </a:lnTo>
                  <a:lnTo>
                    <a:pt x="399" y="728"/>
                  </a:lnTo>
                  <a:lnTo>
                    <a:pt x="353" y="728"/>
                  </a:lnTo>
                  <a:lnTo>
                    <a:pt x="308" y="719"/>
                  </a:lnTo>
                  <a:lnTo>
                    <a:pt x="263" y="719"/>
                  </a:lnTo>
                  <a:lnTo>
                    <a:pt x="163" y="728"/>
                  </a:lnTo>
                  <a:lnTo>
                    <a:pt x="72" y="728"/>
                  </a:lnTo>
                  <a:lnTo>
                    <a:pt x="63" y="728"/>
                  </a:lnTo>
                  <a:lnTo>
                    <a:pt x="63" y="719"/>
                  </a:lnTo>
                  <a:lnTo>
                    <a:pt x="54" y="710"/>
                  </a:lnTo>
                  <a:lnTo>
                    <a:pt x="63" y="701"/>
                  </a:lnTo>
                  <a:lnTo>
                    <a:pt x="63" y="692"/>
                  </a:lnTo>
                  <a:lnTo>
                    <a:pt x="81" y="692"/>
                  </a:lnTo>
                  <a:lnTo>
                    <a:pt x="108" y="692"/>
                  </a:lnTo>
                  <a:lnTo>
                    <a:pt x="145" y="692"/>
                  </a:lnTo>
                  <a:lnTo>
                    <a:pt x="181" y="683"/>
                  </a:lnTo>
                  <a:lnTo>
                    <a:pt x="199" y="683"/>
                  </a:lnTo>
                  <a:lnTo>
                    <a:pt x="208" y="674"/>
                  </a:lnTo>
                  <a:lnTo>
                    <a:pt x="217" y="665"/>
                  </a:lnTo>
                  <a:lnTo>
                    <a:pt x="226" y="656"/>
                  </a:lnTo>
                  <a:lnTo>
                    <a:pt x="226" y="637"/>
                  </a:lnTo>
                  <a:lnTo>
                    <a:pt x="372" y="73"/>
                  </a:lnTo>
                  <a:lnTo>
                    <a:pt x="372" y="64"/>
                  </a:lnTo>
                  <a:lnTo>
                    <a:pt x="372" y="55"/>
                  </a:lnTo>
                  <a:lnTo>
                    <a:pt x="372" y="55"/>
                  </a:lnTo>
                  <a:lnTo>
                    <a:pt x="372" y="46"/>
                  </a:lnTo>
                  <a:lnTo>
                    <a:pt x="372" y="46"/>
                  </a:lnTo>
                  <a:lnTo>
                    <a:pt x="363" y="46"/>
                  </a:lnTo>
                  <a:lnTo>
                    <a:pt x="344" y="37"/>
                  </a:lnTo>
                  <a:lnTo>
                    <a:pt x="299" y="37"/>
                  </a:lnTo>
                  <a:lnTo>
                    <a:pt x="199" y="46"/>
                  </a:lnTo>
                  <a:lnTo>
                    <a:pt x="127" y="64"/>
                  </a:lnTo>
                  <a:lnTo>
                    <a:pt x="81" y="128"/>
                  </a:lnTo>
                  <a:lnTo>
                    <a:pt x="36" y="228"/>
                  </a:lnTo>
                  <a:lnTo>
                    <a:pt x="36" y="237"/>
                  </a:lnTo>
                  <a:lnTo>
                    <a:pt x="27" y="246"/>
                  </a:lnTo>
                  <a:lnTo>
                    <a:pt x="18" y="246"/>
                  </a:lnTo>
                  <a:lnTo>
                    <a:pt x="0" y="246"/>
                  </a:lnTo>
                  <a:lnTo>
                    <a:pt x="0" y="237"/>
                  </a:lnTo>
                  <a:lnTo>
                    <a:pt x="0" y="237"/>
                  </a:lnTo>
                  <a:lnTo>
                    <a:pt x="0" y="228"/>
                  </a:lnTo>
                  <a:lnTo>
                    <a:pt x="0" y="219"/>
                  </a:lnTo>
                  <a:lnTo>
                    <a:pt x="72" y="28"/>
                  </a:lnTo>
                  <a:lnTo>
                    <a:pt x="72" y="10"/>
                  </a:lnTo>
                  <a:lnTo>
                    <a:pt x="90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3" name="Freeform 455"/>
            <p:cNvSpPr>
              <a:spLocks/>
            </p:cNvSpPr>
            <p:nvPr/>
          </p:nvSpPr>
          <p:spPr bwMode="auto">
            <a:xfrm>
              <a:off x="29652" y="15582"/>
              <a:ext cx="798" cy="728"/>
            </a:xfrm>
            <a:custGeom>
              <a:avLst/>
              <a:gdLst/>
              <a:ahLst/>
              <a:cxnLst>
                <a:cxn ang="0">
                  <a:pos x="771" y="0"/>
                </a:cxn>
                <a:cxn ang="0">
                  <a:pos x="798" y="10"/>
                </a:cxn>
                <a:cxn ang="0">
                  <a:pos x="771" y="219"/>
                </a:cxn>
                <a:cxn ang="0">
                  <a:pos x="762" y="246"/>
                </a:cxn>
                <a:cxn ang="0">
                  <a:pos x="744" y="246"/>
                </a:cxn>
                <a:cxn ang="0">
                  <a:pos x="735" y="219"/>
                </a:cxn>
                <a:cxn ang="0">
                  <a:pos x="744" y="173"/>
                </a:cxn>
                <a:cxn ang="0">
                  <a:pos x="744" y="146"/>
                </a:cxn>
                <a:cxn ang="0">
                  <a:pos x="744" y="110"/>
                </a:cxn>
                <a:cxn ang="0">
                  <a:pos x="735" y="73"/>
                </a:cxn>
                <a:cxn ang="0">
                  <a:pos x="689" y="55"/>
                </a:cxn>
                <a:cxn ang="0">
                  <a:pos x="644" y="46"/>
                </a:cxn>
                <a:cxn ang="0">
                  <a:pos x="571" y="37"/>
                </a:cxn>
                <a:cxn ang="0">
                  <a:pos x="535" y="46"/>
                </a:cxn>
                <a:cxn ang="0">
                  <a:pos x="508" y="46"/>
                </a:cxn>
                <a:cxn ang="0">
                  <a:pos x="490" y="46"/>
                </a:cxn>
                <a:cxn ang="0">
                  <a:pos x="472" y="82"/>
                </a:cxn>
                <a:cxn ang="0">
                  <a:pos x="336" y="637"/>
                </a:cxn>
                <a:cxn ang="0">
                  <a:pos x="336" y="656"/>
                </a:cxn>
                <a:cxn ang="0">
                  <a:pos x="336" y="674"/>
                </a:cxn>
                <a:cxn ang="0">
                  <a:pos x="345" y="683"/>
                </a:cxn>
                <a:cxn ang="0">
                  <a:pos x="399" y="692"/>
                </a:cxn>
                <a:cxn ang="0">
                  <a:pos x="453" y="692"/>
                </a:cxn>
                <a:cxn ang="0">
                  <a:pos x="472" y="701"/>
                </a:cxn>
                <a:cxn ang="0">
                  <a:pos x="463" y="728"/>
                </a:cxn>
                <a:cxn ang="0">
                  <a:pos x="453" y="728"/>
                </a:cxn>
                <a:cxn ang="0">
                  <a:pos x="363" y="728"/>
                </a:cxn>
                <a:cxn ang="0">
                  <a:pos x="263" y="719"/>
                </a:cxn>
                <a:cxn ang="0">
                  <a:pos x="81" y="728"/>
                </a:cxn>
                <a:cxn ang="0">
                  <a:pos x="63" y="719"/>
                </a:cxn>
                <a:cxn ang="0">
                  <a:pos x="63" y="701"/>
                </a:cxn>
                <a:cxn ang="0">
                  <a:pos x="90" y="692"/>
                </a:cxn>
                <a:cxn ang="0">
                  <a:pos x="154" y="692"/>
                </a:cxn>
                <a:cxn ang="0">
                  <a:pos x="199" y="683"/>
                </a:cxn>
                <a:cxn ang="0">
                  <a:pos x="227" y="665"/>
                </a:cxn>
                <a:cxn ang="0">
                  <a:pos x="236" y="637"/>
                </a:cxn>
                <a:cxn ang="0">
                  <a:pos x="381" y="64"/>
                </a:cxn>
                <a:cxn ang="0">
                  <a:pos x="381" y="55"/>
                </a:cxn>
                <a:cxn ang="0">
                  <a:pos x="372" y="46"/>
                </a:cxn>
                <a:cxn ang="0">
                  <a:pos x="345" y="37"/>
                </a:cxn>
                <a:cxn ang="0">
                  <a:pos x="199" y="46"/>
                </a:cxn>
                <a:cxn ang="0">
                  <a:pos x="90" y="128"/>
                </a:cxn>
                <a:cxn ang="0">
                  <a:pos x="36" y="237"/>
                </a:cxn>
                <a:cxn ang="0">
                  <a:pos x="18" y="246"/>
                </a:cxn>
                <a:cxn ang="0">
                  <a:pos x="0" y="237"/>
                </a:cxn>
                <a:cxn ang="0">
                  <a:pos x="0" y="228"/>
                </a:cxn>
                <a:cxn ang="0">
                  <a:pos x="72" y="28"/>
                </a:cxn>
                <a:cxn ang="0">
                  <a:pos x="90" y="0"/>
                </a:cxn>
              </a:cxnLst>
              <a:rect l="0" t="0" r="r" b="b"/>
              <a:pathLst>
                <a:path w="798" h="728">
                  <a:moveTo>
                    <a:pt x="109" y="0"/>
                  </a:moveTo>
                  <a:lnTo>
                    <a:pt x="771" y="0"/>
                  </a:lnTo>
                  <a:lnTo>
                    <a:pt x="789" y="0"/>
                  </a:lnTo>
                  <a:lnTo>
                    <a:pt x="798" y="10"/>
                  </a:lnTo>
                  <a:lnTo>
                    <a:pt x="798" y="19"/>
                  </a:lnTo>
                  <a:lnTo>
                    <a:pt x="771" y="219"/>
                  </a:lnTo>
                  <a:lnTo>
                    <a:pt x="771" y="237"/>
                  </a:lnTo>
                  <a:lnTo>
                    <a:pt x="762" y="246"/>
                  </a:lnTo>
                  <a:lnTo>
                    <a:pt x="753" y="246"/>
                  </a:lnTo>
                  <a:lnTo>
                    <a:pt x="744" y="246"/>
                  </a:lnTo>
                  <a:lnTo>
                    <a:pt x="735" y="237"/>
                  </a:lnTo>
                  <a:lnTo>
                    <a:pt x="735" y="219"/>
                  </a:lnTo>
                  <a:lnTo>
                    <a:pt x="744" y="192"/>
                  </a:lnTo>
                  <a:lnTo>
                    <a:pt x="744" y="173"/>
                  </a:lnTo>
                  <a:lnTo>
                    <a:pt x="744" y="155"/>
                  </a:lnTo>
                  <a:lnTo>
                    <a:pt x="744" y="146"/>
                  </a:lnTo>
                  <a:lnTo>
                    <a:pt x="744" y="137"/>
                  </a:lnTo>
                  <a:lnTo>
                    <a:pt x="744" y="110"/>
                  </a:lnTo>
                  <a:lnTo>
                    <a:pt x="744" y="91"/>
                  </a:lnTo>
                  <a:lnTo>
                    <a:pt x="735" y="73"/>
                  </a:lnTo>
                  <a:lnTo>
                    <a:pt x="717" y="64"/>
                  </a:lnTo>
                  <a:lnTo>
                    <a:pt x="689" y="55"/>
                  </a:lnTo>
                  <a:lnTo>
                    <a:pt x="671" y="46"/>
                  </a:lnTo>
                  <a:lnTo>
                    <a:pt x="644" y="46"/>
                  </a:lnTo>
                  <a:lnTo>
                    <a:pt x="617" y="37"/>
                  </a:lnTo>
                  <a:lnTo>
                    <a:pt x="571" y="37"/>
                  </a:lnTo>
                  <a:lnTo>
                    <a:pt x="553" y="37"/>
                  </a:lnTo>
                  <a:lnTo>
                    <a:pt x="535" y="46"/>
                  </a:lnTo>
                  <a:lnTo>
                    <a:pt x="517" y="46"/>
                  </a:lnTo>
                  <a:lnTo>
                    <a:pt x="508" y="46"/>
                  </a:lnTo>
                  <a:lnTo>
                    <a:pt x="499" y="46"/>
                  </a:lnTo>
                  <a:lnTo>
                    <a:pt x="490" y="46"/>
                  </a:lnTo>
                  <a:lnTo>
                    <a:pt x="481" y="64"/>
                  </a:lnTo>
                  <a:lnTo>
                    <a:pt x="472" y="82"/>
                  </a:lnTo>
                  <a:lnTo>
                    <a:pt x="472" y="82"/>
                  </a:lnTo>
                  <a:lnTo>
                    <a:pt x="336" y="637"/>
                  </a:lnTo>
                  <a:lnTo>
                    <a:pt x="336" y="656"/>
                  </a:lnTo>
                  <a:lnTo>
                    <a:pt x="336" y="656"/>
                  </a:lnTo>
                  <a:lnTo>
                    <a:pt x="326" y="665"/>
                  </a:lnTo>
                  <a:lnTo>
                    <a:pt x="336" y="674"/>
                  </a:lnTo>
                  <a:lnTo>
                    <a:pt x="336" y="683"/>
                  </a:lnTo>
                  <a:lnTo>
                    <a:pt x="345" y="683"/>
                  </a:lnTo>
                  <a:lnTo>
                    <a:pt x="372" y="683"/>
                  </a:lnTo>
                  <a:lnTo>
                    <a:pt x="399" y="692"/>
                  </a:lnTo>
                  <a:lnTo>
                    <a:pt x="426" y="692"/>
                  </a:lnTo>
                  <a:lnTo>
                    <a:pt x="453" y="692"/>
                  </a:lnTo>
                  <a:lnTo>
                    <a:pt x="472" y="692"/>
                  </a:lnTo>
                  <a:lnTo>
                    <a:pt x="472" y="701"/>
                  </a:lnTo>
                  <a:lnTo>
                    <a:pt x="472" y="719"/>
                  </a:lnTo>
                  <a:lnTo>
                    <a:pt x="463" y="728"/>
                  </a:lnTo>
                  <a:lnTo>
                    <a:pt x="453" y="728"/>
                  </a:lnTo>
                  <a:lnTo>
                    <a:pt x="453" y="728"/>
                  </a:lnTo>
                  <a:lnTo>
                    <a:pt x="408" y="728"/>
                  </a:lnTo>
                  <a:lnTo>
                    <a:pt x="363" y="728"/>
                  </a:lnTo>
                  <a:lnTo>
                    <a:pt x="308" y="719"/>
                  </a:lnTo>
                  <a:lnTo>
                    <a:pt x="263" y="719"/>
                  </a:lnTo>
                  <a:lnTo>
                    <a:pt x="172" y="728"/>
                  </a:lnTo>
                  <a:lnTo>
                    <a:pt x="81" y="728"/>
                  </a:lnTo>
                  <a:lnTo>
                    <a:pt x="72" y="728"/>
                  </a:lnTo>
                  <a:lnTo>
                    <a:pt x="63" y="719"/>
                  </a:lnTo>
                  <a:lnTo>
                    <a:pt x="63" y="710"/>
                  </a:lnTo>
                  <a:lnTo>
                    <a:pt x="63" y="701"/>
                  </a:lnTo>
                  <a:lnTo>
                    <a:pt x="72" y="692"/>
                  </a:lnTo>
                  <a:lnTo>
                    <a:pt x="90" y="692"/>
                  </a:lnTo>
                  <a:lnTo>
                    <a:pt x="109" y="692"/>
                  </a:lnTo>
                  <a:lnTo>
                    <a:pt x="154" y="692"/>
                  </a:lnTo>
                  <a:lnTo>
                    <a:pt x="181" y="683"/>
                  </a:lnTo>
                  <a:lnTo>
                    <a:pt x="199" y="683"/>
                  </a:lnTo>
                  <a:lnTo>
                    <a:pt x="218" y="674"/>
                  </a:lnTo>
                  <a:lnTo>
                    <a:pt x="227" y="665"/>
                  </a:lnTo>
                  <a:lnTo>
                    <a:pt x="236" y="656"/>
                  </a:lnTo>
                  <a:lnTo>
                    <a:pt x="236" y="637"/>
                  </a:lnTo>
                  <a:lnTo>
                    <a:pt x="372" y="73"/>
                  </a:lnTo>
                  <a:lnTo>
                    <a:pt x="381" y="64"/>
                  </a:lnTo>
                  <a:lnTo>
                    <a:pt x="381" y="55"/>
                  </a:lnTo>
                  <a:lnTo>
                    <a:pt x="381" y="55"/>
                  </a:lnTo>
                  <a:lnTo>
                    <a:pt x="381" y="46"/>
                  </a:lnTo>
                  <a:lnTo>
                    <a:pt x="372" y="46"/>
                  </a:lnTo>
                  <a:lnTo>
                    <a:pt x="363" y="46"/>
                  </a:lnTo>
                  <a:lnTo>
                    <a:pt x="345" y="37"/>
                  </a:lnTo>
                  <a:lnTo>
                    <a:pt x="299" y="37"/>
                  </a:lnTo>
                  <a:lnTo>
                    <a:pt x="199" y="46"/>
                  </a:lnTo>
                  <a:lnTo>
                    <a:pt x="136" y="64"/>
                  </a:lnTo>
                  <a:lnTo>
                    <a:pt x="90" y="128"/>
                  </a:lnTo>
                  <a:lnTo>
                    <a:pt x="45" y="228"/>
                  </a:lnTo>
                  <a:lnTo>
                    <a:pt x="36" y="237"/>
                  </a:lnTo>
                  <a:lnTo>
                    <a:pt x="27" y="246"/>
                  </a:lnTo>
                  <a:lnTo>
                    <a:pt x="18" y="246"/>
                  </a:lnTo>
                  <a:lnTo>
                    <a:pt x="9" y="246"/>
                  </a:lnTo>
                  <a:lnTo>
                    <a:pt x="0" y="237"/>
                  </a:lnTo>
                  <a:lnTo>
                    <a:pt x="0" y="237"/>
                  </a:lnTo>
                  <a:lnTo>
                    <a:pt x="0" y="228"/>
                  </a:lnTo>
                  <a:lnTo>
                    <a:pt x="9" y="219"/>
                  </a:lnTo>
                  <a:lnTo>
                    <a:pt x="72" y="28"/>
                  </a:lnTo>
                  <a:lnTo>
                    <a:pt x="81" y="10"/>
                  </a:lnTo>
                  <a:lnTo>
                    <a:pt x="90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114" name="Group 663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310868" y="5961905"/>
            <a:ext cx="8509604" cy="707455"/>
            <a:chOff x="572" y="3633"/>
            <a:chExt cx="42244" cy="3512"/>
          </a:xfrm>
        </p:grpSpPr>
        <p:sp>
          <p:nvSpPr>
            <p:cNvPr id="115" name="Freeform 665"/>
            <p:cNvSpPr>
              <a:spLocks/>
            </p:cNvSpPr>
            <p:nvPr/>
          </p:nvSpPr>
          <p:spPr bwMode="auto">
            <a:xfrm>
              <a:off x="572" y="4263"/>
              <a:ext cx="1042" cy="697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116" y="13"/>
                </a:cxn>
                <a:cxn ang="0">
                  <a:pos x="155" y="13"/>
                </a:cxn>
                <a:cxn ang="0">
                  <a:pos x="232" y="13"/>
                </a:cxn>
                <a:cxn ang="0">
                  <a:pos x="309" y="0"/>
                </a:cxn>
                <a:cxn ang="0">
                  <a:pos x="296" y="54"/>
                </a:cxn>
                <a:cxn ang="0">
                  <a:pos x="245" y="67"/>
                </a:cxn>
                <a:cxn ang="0">
                  <a:pos x="219" y="94"/>
                </a:cxn>
                <a:cxn ang="0">
                  <a:pos x="232" y="107"/>
                </a:cxn>
                <a:cxn ang="0">
                  <a:pos x="373" y="536"/>
                </a:cxn>
                <a:cxn ang="0">
                  <a:pos x="489" y="134"/>
                </a:cxn>
                <a:cxn ang="0">
                  <a:pos x="476" y="94"/>
                </a:cxn>
                <a:cxn ang="0">
                  <a:pos x="450" y="67"/>
                </a:cxn>
                <a:cxn ang="0">
                  <a:pos x="373" y="54"/>
                </a:cxn>
                <a:cxn ang="0">
                  <a:pos x="515" y="13"/>
                </a:cxn>
                <a:cxn ang="0">
                  <a:pos x="579" y="13"/>
                </a:cxn>
                <a:cxn ang="0">
                  <a:pos x="669" y="0"/>
                </a:cxn>
                <a:cxn ang="0">
                  <a:pos x="643" y="54"/>
                </a:cxn>
                <a:cxn ang="0">
                  <a:pos x="605" y="67"/>
                </a:cxn>
                <a:cxn ang="0">
                  <a:pos x="579" y="94"/>
                </a:cxn>
                <a:cxn ang="0">
                  <a:pos x="579" y="107"/>
                </a:cxn>
                <a:cxn ang="0">
                  <a:pos x="733" y="563"/>
                </a:cxn>
                <a:cxn ang="0">
                  <a:pos x="875" y="147"/>
                </a:cxn>
                <a:cxn ang="0">
                  <a:pos x="875" y="121"/>
                </a:cxn>
                <a:cxn ang="0">
                  <a:pos x="849" y="67"/>
                </a:cxn>
                <a:cxn ang="0">
                  <a:pos x="785" y="54"/>
                </a:cxn>
                <a:cxn ang="0">
                  <a:pos x="823" y="0"/>
                </a:cxn>
                <a:cxn ang="0">
                  <a:pos x="887" y="13"/>
                </a:cxn>
                <a:cxn ang="0">
                  <a:pos x="990" y="13"/>
                </a:cxn>
                <a:cxn ang="0">
                  <a:pos x="1042" y="54"/>
                </a:cxn>
                <a:cxn ang="0">
                  <a:pos x="965" y="67"/>
                </a:cxn>
                <a:cxn ang="0">
                  <a:pos x="913" y="147"/>
                </a:cxn>
                <a:cxn ang="0">
                  <a:pos x="733" y="670"/>
                </a:cxn>
                <a:cxn ang="0">
                  <a:pos x="720" y="697"/>
                </a:cxn>
                <a:cxn ang="0">
                  <a:pos x="695" y="697"/>
                </a:cxn>
                <a:cxn ang="0">
                  <a:pos x="682" y="670"/>
                </a:cxn>
                <a:cxn ang="0">
                  <a:pos x="373" y="670"/>
                </a:cxn>
                <a:cxn ang="0">
                  <a:pos x="360" y="697"/>
                </a:cxn>
                <a:cxn ang="0">
                  <a:pos x="322" y="697"/>
                </a:cxn>
                <a:cxn ang="0">
                  <a:pos x="309" y="657"/>
                </a:cxn>
                <a:cxn ang="0">
                  <a:pos x="103" y="80"/>
                </a:cxn>
                <a:cxn ang="0">
                  <a:pos x="52" y="54"/>
                </a:cxn>
                <a:cxn ang="0">
                  <a:pos x="0" y="0"/>
                </a:cxn>
              </a:cxnLst>
              <a:rect l="0" t="0" r="r" b="b"/>
              <a:pathLst>
                <a:path w="1042" h="697">
                  <a:moveTo>
                    <a:pt x="0" y="0"/>
                  </a:moveTo>
                  <a:lnTo>
                    <a:pt x="39" y="0"/>
                  </a:lnTo>
                  <a:lnTo>
                    <a:pt x="78" y="0"/>
                  </a:lnTo>
                  <a:lnTo>
                    <a:pt x="116" y="13"/>
                  </a:lnTo>
                  <a:lnTo>
                    <a:pt x="142" y="13"/>
                  </a:lnTo>
                  <a:lnTo>
                    <a:pt x="155" y="13"/>
                  </a:lnTo>
                  <a:lnTo>
                    <a:pt x="180" y="13"/>
                  </a:lnTo>
                  <a:lnTo>
                    <a:pt x="232" y="13"/>
                  </a:lnTo>
                  <a:lnTo>
                    <a:pt x="270" y="0"/>
                  </a:lnTo>
                  <a:lnTo>
                    <a:pt x="309" y="0"/>
                  </a:lnTo>
                  <a:lnTo>
                    <a:pt x="309" y="54"/>
                  </a:lnTo>
                  <a:lnTo>
                    <a:pt x="296" y="54"/>
                  </a:lnTo>
                  <a:lnTo>
                    <a:pt x="270" y="54"/>
                  </a:lnTo>
                  <a:lnTo>
                    <a:pt x="245" y="67"/>
                  </a:lnTo>
                  <a:lnTo>
                    <a:pt x="232" y="80"/>
                  </a:lnTo>
                  <a:lnTo>
                    <a:pt x="219" y="94"/>
                  </a:lnTo>
                  <a:lnTo>
                    <a:pt x="219" y="94"/>
                  </a:lnTo>
                  <a:lnTo>
                    <a:pt x="232" y="107"/>
                  </a:lnTo>
                  <a:lnTo>
                    <a:pt x="232" y="121"/>
                  </a:lnTo>
                  <a:lnTo>
                    <a:pt x="373" y="536"/>
                  </a:lnTo>
                  <a:lnTo>
                    <a:pt x="502" y="161"/>
                  </a:lnTo>
                  <a:lnTo>
                    <a:pt x="489" y="134"/>
                  </a:lnTo>
                  <a:lnTo>
                    <a:pt x="489" y="107"/>
                  </a:lnTo>
                  <a:lnTo>
                    <a:pt x="476" y="94"/>
                  </a:lnTo>
                  <a:lnTo>
                    <a:pt x="463" y="80"/>
                  </a:lnTo>
                  <a:lnTo>
                    <a:pt x="450" y="67"/>
                  </a:lnTo>
                  <a:lnTo>
                    <a:pt x="425" y="54"/>
                  </a:lnTo>
                  <a:lnTo>
                    <a:pt x="373" y="54"/>
                  </a:lnTo>
                  <a:lnTo>
                    <a:pt x="373" y="0"/>
                  </a:lnTo>
                  <a:lnTo>
                    <a:pt x="515" y="13"/>
                  </a:lnTo>
                  <a:lnTo>
                    <a:pt x="540" y="13"/>
                  </a:lnTo>
                  <a:lnTo>
                    <a:pt x="579" y="13"/>
                  </a:lnTo>
                  <a:lnTo>
                    <a:pt x="630" y="0"/>
                  </a:lnTo>
                  <a:lnTo>
                    <a:pt x="669" y="0"/>
                  </a:lnTo>
                  <a:lnTo>
                    <a:pt x="669" y="54"/>
                  </a:lnTo>
                  <a:lnTo>
                    <a:pt x="643" y="54"/>
                  </a:lnTo>
                  <a:lnTo>
                    <a:pt x="617" y="54"/>
                  </a:lnTo>
                  <a:lnTo>
                    <a:pt x="605" y="67"/>
                  </a:lnTo>
                  <a:lnTo>
                    <a:pt x="579" y="80"/>
                  </a:lnTo>
                  <a:lnTo>
                    <a:pt x="579" y="94"/>
                  </a:lnTo>
                  <a:lnTo>
                    <a:pt x="579" y="107"/>
                  </a:lnTo>
                  <a:lnTo>
                    <a:pt x="579" y="107"/>
                  </a:lnTo>
                  <a:lnTo>
                    <a:pt x="579" y="121"/>
                  </a:lnTo>
                  <a:lnTo>
                    <a:pt x="733" y="563"/>
                  </a:lnTo>
                  <a:lnTo>
                    <a:pt x="875" y="161"/>
                  </a:lnTo>
                  <a:lnTo>
                    <a:pt x="875" y="147"/>
                  </a:lnTo>
                  <a:lnTo>
                    <a:pt x="875" y="134"/>
                  </a:lnTo>
                  <a:lnTo>
                    <a:pt x="875" y="121"/>
                  </a:lnTo>
                  <a:lnTo>
                    <a:pt x="875" y="94"/>
                  </a:lnTo>
                  <a:lnTo>
                    <a:pt x="849" y="67"/>
                  </a:lnTo>
                  <a:lnTo>
                    <a:pt x="823" y="54"/>
                  </a:lnTo>
                  <a:lnTo>
                    <a:pt x="785" y="54"/>
                  </a:lnTo>
                  <a:lnTo>
                    <a:pt x="785" y="0"/>
                  </a:lnTo>
                  <a:lnTo>
                    <a:pt x="823" y="0"/>
                  </a:lnTo>
                  <a:lnTo>
                    <a:pt x="849" y="13"/>
                  </a:lnTo>
                  <a:lnTo>
                    <a:pt x="887" y="13"/>
                  </a:lnTo>
                  <a:lnTo>
                    <a:pt x="926" y="13"/>
                  </a:lnTo>
                  <a:lnTo>
                    <a:pt x="990" y="13"/>
                  </a:lnTo>
                  <a:lnTo>
                    <a:pt x="1042" y="0"/>
                  </a:lnTo>
                  <a:lnTo>
                    <a:pt x="1042" y="54"/>
                  </a:lnTo>
                  <a:lnTo>
                    <a:pt x="1003" y="54"/>
                  </a:lnTo>
                  <a:lnTo>
                    <a:pt x="965" y="67"/>
                  </a:lnTo>
                  <a:lnTo>
                    <a:pt x="939" y="107"/>
                  </a:lnTo>
                  <a:lnTo>
                    <a:pt x="913" y="147"/>
                  </a:lnTo>
                  <a:lnTo>
                    <a:pt x="913" y="147"/>
                  </a:lnTo>
                  <a:lnTo>
                    <a:pt x="733" y="670"/>
                  </a:lnTo>
                  <a:lnTo>
                    <a:pt x="733" y="684"/>
                  </a:lnTo>
                  <a:lnTo>
                    <a:pt x="720" y="697"/>
                  </a:lnTo>
                  <a:lnTo>
                    <a:pt x="707" y="697"/>
                  </a:lnTo>
                  <a:lnTo>
                    <a:pt x="695" y="697"/>
                  </a:lnTo>
                  <a:lnTo>
                    <a:pt x="682" y="684"/>
                  </a:lnTo>
                  <a:lnTo>
                    <a:pt x="682" y="670"/>
                  </a:lnTo>
                  <a:lnTo>
                    <a:pt x="527" y="215"/>
                  </a:lnTo>
                  <a:lnTo>
                    <a:pt x="373" y="670"/>
                  </a:lnTo>
                  <a:lnTo>
                    <a:pt x="360" y="684"/>
                  </a:lnTo>
                  <a:lnTo>
                    <a:pt x="360" y="697"/>
                  </a:lnTo>
                  <a:lnTo>
                    <a:pt x="335" y="697"/>
                  </a:lnTo>
                  <a:lnTo>
                    <a:pt x="322" y="697"/>
                  </a:lnTo>
                  <a:lnTo>
                    <a:pt x="322" y="684"/>
                  </a:lnTo>
                  <a:lnTo>
                    <a:pt x="309" y="657"/>
                  </a:lnTo>
                  <a:lnTo>
                    <a:pt x="116" y="107"/>
                  </a:lnTo>
                  <a:lnTo>
                    <a:pt x="103" y="80"/>
                  </a:lnTo>
                  <a:lnTo>
                    <a:pt x="90" y="67"/>
                  </a:lnTo>
                  <a:lnTo>
                    <a:pt x="52" y="54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6" name="Freeform 666"/>
            <p:cNvSpPr>
              <a:spLocks/>
            </p:cNvSpPr>
            <p:nvPr/>
          </p:nvSpPr>
          <p:spPr bwMode="auto">
            <a:xfrm>
              <a:off x="1691" y="3861"/>
              <a:ext cx="758" cy="1086"/>
            </a:xfrm>
            <a:custGeom>
              <a:avLst/>
              <a:gdLst/>
              <a:ahLst/>
              <a:cxnLst>
                <a:cxn ang="0">
                  <a:pos x="218" y="536"/>
                </a:cxn>
                <a:cxn ang="0">
                  <a:pos x="334" y="415"/>
                </a:cxn>
                <a:cxn ang="0">
                  <a:pos x="488" y="389"/>
                </a:cxn>
                <a:cxn ang="0">
                  <a:pos x="553" y="415"/>
                </a:cxn>
                <a:cxn ang="0">
                  <a:pos x="591" y="442"/>
                </a:cxn>
                <a:cxn ang="0">
                  <a:pos x="643" y="576"/>
                </a:cxn>
                <a:cxn ang="0">
                  <a:pos x="643" y="992"/>
                </a:cxn>
                <a:cxn ang="0">
                  <a:pos x="655" y="1019"/>
                </a:cxn>
                <a:cxn ang="0">
                  <a:pos x="720" y="1032"/>
                </a:cxn>
                <a:cxn ang="0">
                  <a:pos x="758" y="1086"/>
                </a:cxn>
                <a:cxn ang="0">
                  <a:pos x="668" y="1072"/>
                </a:cxn>
                <a:cxn ang="0">
                  <a:pos x="591" y="1072"/>
                </a:cxn>
                <a:cxn ang="0">
                  <a:pos x="475" y="1086"/>
                </a:cxn>
                <a:cxn ang="0">
                  <a:pos x="424" y="1032"/>
                </a:cxn>
                <a:cxn ang="0">
                  <a:pos x="501" y="1032"/>
                </a:cxn>
                <a:cxn ang="0">
                  <a:pos x="540" y="992"/>
                </a:cxn>
                <a:cxn ang="0">
                  <a:pos x="540" y="603"/>
                </a:cxn>
                <a:cxn ang="0">
                  <a:pos x="527" y="523"/>
                </a:cxn>
                <a:cxn ang="0">
                  <a:pos x="514" y="469"/>
                </a:cxn>
                <a:cxn ang="0">
                  <a:pos x="463" y="429"/>
                </a:cxn>
                <a:cxn ang="0">
                  <a:pos x="347" y="442"/>
                </a:cxn>
                <a:cxn ang="0">
                  <a:pos x="244" y="563"/>
                </a:cxn>
                <a:cxn ang="0">
                  <a:pos x="218" y="965"/>
                </a:cxn>
                <a:cxn ang="0">
                  <a:pos x="231" y="1019"/>
                </a:cxn>
                <a:cxn ang="0">
                  <a:pos x="283" y="1032"/>
                </a:cxn>
                <a:cxn ang="0">
                  <a:pos x="334" y="1086"/>
                </a:cxn>
                <a:cxn ang="0">
                  <a:pos x="257" y="1072"/>
                </a:cxn>
                <a:cxn ang="0">
                  <a:pos x="167" y="1072"/>
                </a:cxn>
                <a:cxn ang="0">
                  <a:pos x="64" y="1086"/>
                </a:cxn>
                <a:cxn ang="0">
                  <a:pos x="0" y="1032"/>
                </a:cxn>
                <a:cxn ang="0">
                  <a:pos x="90" y="1032"/>
                </a:cxn>
                <a:cxn ang="0">
                  <a:pos x="116" y="992"/>
                </a:cxn>
                <a:cxn ang="0">
                  <a:pos x="116" y="965"/>
                </a:cxn>
                <a:cxn ang="0">
                  <a:pos x="116" y="107"/>
                </a:cxn>
                <a:cxn ang="0">
                  <a:pos x="90" y="67"/>
                </a:cxn>
                <a:cxn ang="0">
                  <a:pos x="0" y="54"/>
                </a:cxn>
                <a:cxn ang="0">
                  <a:pos x="218" y="0"/>
                </a:cxn>
              </a:cxnLst>
              <a:rect l="0" t="0" r="r" b="b"/>
              <a:pathLst>
                <a:path w="758" h="1086">
                  <a:moveTo>
                    <a:pt x="218" y="0"/>
                  </a:moveTo>
                  <a:lnTo>
                    <a:pt x="218" y="536"/>
                  </a:lnTo>
                  <a:lnTo>
                    <a:pt x="257" y="469"/>
                  </a:lnTo>
                  <a:lnTo>
                    <a:pt x="334" y="415"/>
                  </a:lnTo>
                  <a:lnTo>
                    <a:pt x="437" y="389"/>
                  </a:lnTo>
                  <a:lnTo>
                    <a:pt x="488" y="389"/>
                  </a:lnTo>
                  <a:lnTo>
                    <a:pt x="527" y="402"/>
                  </a:lnTo>
                  <a:lnTo>
                    <a:pt x="553" y="415"/>
                  </a:lnTo>
                  <a:lnTo>
                    <a:pt x="578" y="429"/>
                  </a:lnTo>
                  <a:lnTo>
                    <a:pt x="591" y="442"/>
                  </a:lnTo>
                  <a:lnTo>
                    <a:pt x="630" y="509"/>
                  </a:lnTo>
                  <a:lnTo>
                    <a:pt x="643" y="576"/>
                  </a:lnTo>
                  <a:lnTo>
                    <a:pt x="643" y="684"/>
                  </a:lnTo>
                  <a:lnTo>
                    <a:pt x="643" y="992"/>
                  </a:lnTo>
                  <a:lnTo>
                    <a:pt x="643" y="1005"/>
                  </a:lnTo>
                  <a:lnTo>
                    <a:pt x="655" y="1019"/>
                  </a:lnTo>
                  <a:lnTo>
                    <a:pt x="681" y="1032"/>
                  </a:lnTo>
                  <a:lnTo>
                    <a:pt x="720" y="1032"/>
                  </a:lnTo>
                  <a:lnTo>
                    <a:pt x="758" y="1032"/>
                  </a:lnTo>
                  <a:lnTo>
                    <a:pt x="758" y="1086"/>
                  </a:lnTo>
                  <a:lnTo>
                    <a:pt x="720" y="1086"/>
                  </a:lnTo>
                  <a:lnTo>
                    <a:pt x="668" y="1072"/>
                  </a:lnTo>
                  <a:lnTo>
                    <a:pt x="630" y="1072"/>
                  </a:lnTo>
                  <a:lnTo>
                    <a:pt x="591" y="1072"/>
                  </a:lnTo>
                  <a:lnTo>
                    <a:pt x="540" y="1072"/>
                  </a:lnTo>
                  <a:lnTo>
                    <a:pt x="475" y="1086"/>
                  </a:lnTo>
                  <a:lnTo>
                    <a:pt x="424" y="1086"/>
                  </a:lnTo>
                  <a:lnTo>
                    <a:pt x="424" y="1032"/>
                  </a:lnTo>
                  <a:lnTo>
                    <a:pt x="475" y="1032"/>
                  </a:lnTo>
                  <a:lnTo>
                    <a:pt x="501" y="1032"/>
                  </a:lnTo>
                  <a:lnTo>
                    <a:pt x="527" y="1019"/>
                  </a:lnTo>
                  <a:lnTo>
                    <a:pt x="540" y="992"/>
                  </a:lnTo>
                  <a:lnTo>
                    <a:pt x="540" y="965"/>
                  </a:lnTo>
                  <a:lnTo>
                    <a:pt x="540" y="603"/>
                  </a:lnTo>
                  <a:lnTo>
                    <a:pt x="540" y="563"/>
                  </a:lnTo>
                  <a:lnTo>
                    <a:pt x="527" y="523"/>
                  </a:lnTo>
                  <a:lnTo>
                    <a:pt x="527" y="496"/>
                  </a:lnTo>
                  <a:lnTo>
                    <a:pt x="514" y="469"/>
                  </a:lnTo>
                  <a:lnTo>
                    <a:pt x="488" y="442"/>
                  </a:lnTo>
                  <a:lnTo>
                    <a:pt x="463" y="429"/>
                  </a:lnTo>
                  <a:lnTo>
                    <a:pt x="424" y="429"/>
                  </a:lnTo>
                  <a:lnTo>
                    <a:pt x="347" y="442"/>
                  </a:lnTo>
                  <a:lnTo>
                    <a:pt x="283" y="482"/>
                  </a:lnTo>
                  <a:lnTo>
                    <a:pt x="244" y="563"/>
                  </a:lnTo>
                  <a:lnTo>
                    <a:pt x="218" y="670"/>
                  </a:lnTo>
                  <a:lnTo>
                    <a:pt x="218" y="965"/>
                  </a:lnTo>
                  <a:lnTo>
                    <a:pt x="218" y="992"/>
                  </a:lnTo>
                  <a:lnTo>
                    <a:pt x="231" y="1019"/>
                  </a:lnTo>
                  <a:lnTo>
                    <a:pt x="257" y="1032"/>
                  </a:lnTo>
                  <a:lnTo>
                    <a:pt x="283" y="1032"/>
                  </a:lnTo>
                  <a:lnTo>
                    <a:pt x="334" y="1032"/>
                  </a:lnTo>
                  <a:lnTo>
                    <a:pt x="334" y="1086"/>
                  </a:lnTo>
                  <a:lnTo>
                    <a:pt x="296" y="1086"/>
                  </a:lnTo>
                  <a:lnTo>
                    <a:pt x="257" y="1072"/>
                  </a:lnTo>
                  <a:lnTo>
                    <a:pt x="206" y="1072"/>
                  </a:lnTo>
                  <a:lnTo>
                    <a:pt x="167" y="1072"/>
                  </a:lnTo>
                  <a:lnTo>
                    <a:pt x="116" y="1072"/>
                  </a:lnTo>
                  <a:lnTo>
                    <a:pt x="64" y="1086"/>
                  </a:lnTo>
                  <a:lnTo>
                    <a:pt x="0" y="1086"/>
                  </a:lnTo>
                  <a:lnTo>
                    <a:pt x="0" y="1032"/>
                  </a:lnTo>
                  <a:lnTo>
                    <a:pt x="51" y="1032"/>
                  </a:lnTo>
                  <a:lnTo>
                    <a:pt x="90" y="1032"/>
                  </a:lnTo>
                  <a:lnTo>
                    <a:pt x="103" y="1019"/>
                  </a:lnTo>
                  <a:lnTo>
                    <a:pt x="116" y="992"/>
                  </a:lnTo>
                  <a:lnTo>
                    <a:pt x="116" y="965"/>
                  </a:lnTo>
                  <a:lnTo>
                    <a:pt x="116" y="965"/>
                  </a:lnTo>
                  <a:lnTo>
                    <a:pt x="116" y="147"/>
                  </a:lnTo>
                  <a:lnTo>
                    <a:pt x="116" y="107"/>
                  </a:lnTo>
                  <a:lnTo>
                    <a:pt x="103" y="80"/>
                  </a:lnTo>
                  <a:lnTo>
                    <a:pt x="90" y="67"/>
                  </a:lnTo>
                  <a:lnTo>
                    <a:pt x="51" y="54"/>
                  </a:lnTo>
                  <a:lnTo>
                    <a:pt x="0" y="54"/>
                  </a:lnTo>
                  <a:lnTo>
                    <a:pt x="0" y="13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7" name="Freeform 667"/>
            <p:cNvSpPr>
              <a:spLocks noEditPoints="1"/>
            </p:cNvSpPr>
            <p:nvPr/>
          </p:nvSpPr>
          <p:spPr bwMode="auto">
            <a:xfrm>
              <a:off x="2526" y="4236"/>
              <a:ext cx="579" cy="724"/>
            </a:xfrm>
            <a:custGeom>
              <a:avLst/>
              <a:gdLst/>
              <a:ahLst/>
              <a:cxnLst>
                <a:cxn ang="0">
                  <a:pos x="309" y="40"/>
                </a:cxn>
                <a:cxn ang="0">
                  <a:pos x="270" y="40"/>
                </a:cxn>
                <a:cxn ang="0">
                  <a:pos x="219" y="67"/>
                </a:cxn>
                <a:cxn ang="0">
                  <a:pos x="180" y="121"/>
                </a:cxn>
                <a:cxn ang="0">
                  <a:pos x="142" y="188"/>
                </a:cxn>
                <a:cxn ang="0">
                  <a:pos x="116" y="309"/>
                </a:cxn>
                <a:cxn ang="0">
                  <a:pos x="476" y="309"/>
                </a:cxn>
                <a:cxn ang="0">
                  <a:pos x="476" y="255"/>
                </a:cxn>
                <a:cxn ang="0">
                  <a:pos x="463" y="188"/>
                </a:cxn>
                <a:cxn ang="0">
                  <a:pos x="438" y="121"/>
                </a:cxn>
                <a:cxn ang="0">
                  <a:pos x="386" y="67"/>
                </a:cxn>
                <a:cxn ang="0">
                  <a:pos x="309" y="40"/>
                </a:cxn>
                <a:cxn ang="0">
                  <a:pos x="309" y="0"/>
                </a:cxn>
                <a:cxn ang="0">
                  <a:pos x="425" y="27"/>
                </a:cxn>
                <a:cxn ang="0">
                  <a:pos x="515" y="94"/>
                </a:cxn>
                <a:cxn ang="0">
                  <a:pos x="566" y="201"/>
                </a:cxn>
                <a:cxn ang="0">
                  <a:pos x="579" y="309"/>
                </a:cxn>
                <a:cxn ang="0">
                  <a:pos x="579" y="335"/>
                </a:cxn>
                <a:cxn ang="0">
                  <a:pos x="566" y="349"/>
                </a:cxn>
                <a:cxn ang="0">
                  <a:pos x="540" y="349"/>
                </a:cxn>
                <a:cxn ang="0">
                  <a:pos x="116" y="349"/>
                </a:cxn>
                <a:cxn ang="0">
                  <a:pos x="116" y="349"/>
                </a:cxn>
                <a:cxn ang="0">
                  <a:pos x="129" y="416"/>
                </a:cxn>
                <a:cxn ang="0">
                  <a:pos x="129" y="496"/>
                </a:cxn>
                <a:cxn ang="0">
                  <a:pos x="168" y="577"/>
                </a:cxn>
                <a:cxn ang="0">
                  <a:pos x="193" y="617"/>
                </a:cxn>
                <a:cxn ang="0">
                  <a:pos x="232" y="657"/>
                </a:cxn>
                <a:cxn ang="0">
                  <a:pos x="283" y="670"/>
                </a:cxn>
                <a:cxn ang="0">
                  <a:pos x="335" y="684"/>
                </a:cxn>
                <a:cxn ang="0">
                  <a:pos x="348" y="684"/>
                </a:cxn>
                <a:cxn ang="0">
                  <a:pos x="373" y="684"/>
                </a:cxn>
                <a:cxn ang="0">
                  <a:pos x="399" y="670"/>
                </a:cxn>
                <a:cxn ang="0">
                  <a:pos x="425" y="670"/>
                </a:cxn>
                <a:cxn ang="0">
                  <a:pos x="450" y="644"/>
                </a:cxn>
                <a:cxn ang="0">
                  <a:pos x="489" y="617"/>
                </a:cxn>
                <a:cxn ang="0">
                  <a:pos x="515" y="577"/>
                </a:cxn>
                <a:cxn ang="0">
                  <a:pos x="540" y="523"/>
                </a:cxn>
                <a:cxn ang="0">
                  <a:pos x="540" y="510"/>
                </a:cxn>
                <a:cxn ang="0">
                  <a:pos x="553" y="510"/>
                </a:cxn>
                <a:cxn ang="0">
                  <a:pos x="553" y="496"/>
                </a:cxn>
                <a:cxn ang="0">
                  <a:pos x="566" y="510"/>
                </a:cxn>
                <a:cxn ang="0">
                  <a:pos x="579" y="510"/>
                </a:cxn>
                <a:cxn ang="0">
                  <a:pos x="579" y="523"/>
                </a:cxn>
                <a:cxn ang="0">
                  <a:pos x="566" y="550"/>
                </a:cxn>
                <a:cxn ang="0">
                  <a:pos x="540" y="603"/>
                </a:cxn>
                <a:cxn ang="0">
                  <a:pos x="502" y="657"/>
                </a:cxn>
                <a:cxn ang="0">
                  <a:pos x="425" y="711"/>
                </a:cxn>
                <a:cxn ang="0">
                  <a:pos x="322" y="724"/>
                </a:cxn>
                <a:cxn ang="0">
                  <a:pos x="206" y="697"/>
                </a:cxn>
                <a:cxn ang="0">
                  <a:pos x="103" y="617"/>
                </a:cxn>
                <a:cxn ang="0">
                  <a:pos x="26" y="510"/>
                </a:cxn>
                <a:cxn ang="0">
                  <a:pos x="0" y="362"/>
                </a:cxn>
                <a:cxn ang="0">
                  <a:pos x="26" y="228"/>
                </a:cxn>
                <a:cxn ang="0">
                  <a:pos x="90" y="107"/>
                </a:cxn>
                <a:cxn ang="0">
                  <a:pos x="180" y="27"/>
                </a:cxn>
                <a:cxn ang="0">
                  <a:pos x="309" y="0"/>
                </a:cxn>
              </a:cxnLst>
              <a:rect l="0" t="0" r="r" b="b"/>
              <a:pathLst>
                <a:path w="579" h="724">
                  <a:moveTo>
                    <a:pt x="309" y="40"/>
                  </a:moveTo>
                  <a:lnTo>
                    <a:pt x="270" y="40"/>
                  </a:lnTo>
                  <a:lnTo>
                    <a:pt x="219" y="67"/>
                  </a:lnTo>
                  <a:lnTo>
                    <a:pt x="180" y="121"/>
                  </a:lnTo>
                  <a:lnTo>
                    <a:pt x="142" y="188"/>
                  </a:lnTo>
                  <a:lnTo>
                    <a:pt x="116" y="309"/>
                  </a:lnTo>
                  <a:lnTo>
                    <a:pt x="476" y="309"/>
                  </a:lnTo>
                  <a:lnTo>
                    <a:pt x="476" y="255"/>
                  </a:lnTo>
                  <a:lnTo>
                    <a:pt x="463" y="188"/>
                  </a:lnTo>
                  <a:lnTo>
                    <a:pt x="438" y="121"/>
                  </a:lnTo>
                  <a:lnTo>
                    <a:pt x="386" y="67"/>
                  </a:lnTo>
                  <a:lnTo>
                    <a:pt x="309" y="40"/>
                  </a:lnTo>
                  <a:close/>
                  <a:moveTo>
                    <a:pt x="309" y="0"/>
                  </a:moveTo>
                  <a:lnTo>
                    <a:pt x="425" y="27"/>
                  </a:lnTo>
                  <a:lnTo>
                    <a:pt x="515" y="94"/>
                  </a:lnTo>
                  <a:lnTo>
                    <a:pt x="566" y="201"/>
                  </a:lnTo>
                  <a:lnTo>
                    <a:pt x="579" y="309"/>
                  </a:lnTo>
                  <a:lnTo>
                    <a:pt x="579" y="335"/>
                  </a:lnTo>
                  <a:lnTo>
                    <a:pt x="566" y="349"/>
                  </a:lnTo>
                  <a:lnTo>
                    <a:pt x="540" y="349"/>
                  </a:lnTo>
                  <a:lnTo>
                    <a:pt x="116" y="349"/>
                  </a:lnTo>
                  <a:lnTo>
                    <a:pt x="116" y="349"/>
                  </a:lnTo>
                  <a:lnTo>
                    <a:pt x="129" y="416"/>
                  </a:lnTo>
                  <a:lnTo>
                    <a:pt x="129" y="496"/>
                  </a:lnTo>
                  <a:lnTo>
                    <a:pt x="168" y="577"/>
                  </a:lnTo>
                  <a:lnTo>
                    <a:pt x="193" y="617"/>
                  </a:lnTo>
                  <a:lnTo>
                    <a:pt x="232" y="657"/>
                  </a:lnTo>
                  <a:lnTo>
                    <a:pt x="283" y="670"/>
                  </a:lnTo>
                  <a:lnTo>
                    <a:pt x="335" y="684"/>
                  </a:lnTo>
                  <a:lnTo>
                    <a:pt x="348" y="684"/>
                  </a:lnTo>
                  <a:lnTo>
                    <a:pt x="373" y="684"/>
                  </a:lnTo>
                  <a:lnTo>
                    <a:pt x="399" y="670"/>
                  </a:lnTo>
                  <a:lnTo>
                    <a:pt x="425" y="670"/>
                  </a:lnTo>
                  <a:lnTo>
                    <a:pt x="450" y="644"/>
                  </a:lnTo>
                  <a:lnTo>
                    <a:pt x="489" y="617"/>
                  </a:lnTo>
                  <a:lnTo>
                    <a:pt x="515" y="577"/>
                  </a:lnTo>
                  <a:lnTo>
                    <a:pt x="540" y="523"/>
                  </a:lnTo>
                  <a:lnTo>
                    <a:pt x="540" y="510"/>
                  </a:lnTo>
                  <a:lnTo>
                    <a:pt x="553" y="510"/>
                  </a:lnTo>
                  <a:lnTo>
                    <a:pt x="553" y="496"/>
                  </a:lnTo>
                  <a:lnTo>
                    <a:pt x="566" y="510"/>
                  </a:lnTo>
                  <a:lnTo>
                    <a:pt x="579" y="510"/>
                  </a:lnTo>
                  <a:lnTo>
                    <a:pt x="579" y="523"/>
                  </a:lnTo>
                  <a:lnTo>
                    <a:pt x="566" y="550"/>
                  </a:lnTo>
                  <a:lnTo>
                    <a:pt x="540" y="603"/>
                  </a:lnTo>
                  <a:lnTo>
                    <a:pt x="502" y="657"/>
                  </a:lnTo>
                  <a:lnTo>
                    <a:pt x="425" y="711"/>
                  </a:lnTo>
                  <a:lnTo>
                    <a:pt x="322" y="724"/>
                  </a:lnTo>
                  <a:lnTo>
                    <a:pt x="206" y="697"/>
                  </a:lnTo>
                  <a:lnTo>
                    <a:pt x="103" y="617"/>
                  </a:lnTo>
                  <a:lnTo>
                    <a:pt x="26" y="510"/>
                  </a:lnTo>
                  <a:lnTo>
                    <a:pt x="0" y="362"/>
                  </a:lnTo>
                  <a:lnTo>
                    <a:pt x="26" y="228"/>
                  </a:lnTo>
                  <a:lnTo>
                    <a:pt x="90" y="107"/>
                  </a:lnTo>
                  <a:lnTo>
                    <a:pt x="180" y="27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8" name="Freeform 668"/>
            <p:cNvSpPr>
              <a:spLocks/>
            </p:cNvSpPr>
            <p:nvPr/>
          </p:nvSpPr>
          <p:spPr bwMode="auto">
            <a:xfrm>
              <a:off x="3195" y="4250"/>
              <a:ext cx="501" cy="697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206" y="174"/>
                </a:cxn>
                <a:cxn ang="0">
                  <a:pos x="206" y="174"/>
                </a:cxn>
                <a:cxn ang="0">
                  <a:pos x="218" y="147"/>
                </a:cxn>
                <a:cxn ang="0">
                  <a:pos x="231" y="107"/>
                </a:cxn>
                <a:cxn ang="0">
                  <a:pos x="257" y="80"/>
                </a:cxn>
                <a:cxn ang="0">
                  <a:pos x="283" y="40"/>
                </a:cxn>
                <a:cxn ang="0">
                  <a:pos x="308" y="26"/>
                </a:cxn>
                <a:cxn ang="0">
                  <a:pos x="347" y="0"/>
                </a:cxn>
                <a:cxn ang="0">
                  <a:pos x="398" y="0"/>
                </a:cxn>
                <a:cxn ang="0">
                  <a:pos x="437" y="13"/>
                </a:cxn>
                <a:cxn ang="0">
                  <a:pos x="476" y="26"/>
                </a:cxn>
                <a:cxn ang="0">
                  <a:pos x="501" y="53"/>
                </a:cxn>
                <a:cxn ang="0">
                  <a:pos x="501" y="93"/>
                </a:cxn>
                <a:cxn ang="0">
                  <a:pos x="501" y="134"/>
                </a:cxn>
                <a:cxn ang="0">
                  <a:pos x="488" y="147"/>
                </a:cxn>
                <a:cxn ang="0">
                  <a:pos x="463" y="160"/>
                </a:cxn>
                <a:cxn ang="0">
                  <a:pos x="437" y="160"/>
                </a:cxn>
                <a:cxn ang="0">
                  <a:pos x="411" y="160"/>
                </a:cxn>
                <a:cxn ang="0">
                  <a:pos x="398" y="147"/>
                </a:cxn>
                <a:cxn ang="0">
                  <a:pos x="386" y="120"/>
                </a:cxn>
                <a:cxn ang="0">
                  <a:pos x="373" y="93"/>
                </a:cxn>
                <a:cxn ang="0">
                  <a:pos x="386" y="67"/>
                </a:cxn>
                <a:cxn ang="0">
                  <a:pos x="386" y="53"/>
                </a:cxn>
                <a:cxn ang="0">
                  <a:pos x="398" y="40"/>
                </a:cxn>
                <a:cxn ang="0">
                  <a:pos x="411" y="40"/>
                </a:cxn>
                <a:cxn ang="0">
                  <a:pos x="398" y="40"/>
                </a:cxn>
                <a:cxn ang="0">
                  <a:pos x="398" y="40"/>
                </a:cxn>
                <a:cxn ang="0">
                  <a:pos x="321" y="53"/>
                </a:cxn>
                <a:cxn ang="0">
                  <a:pos x="257" y="120"/>
                </a:cxn>
                <a:cxn ang="0">
                  <a:pos x="231" y="214"/>
                </a:cxn>
                <a:cxn ang="0">
                  <a:pos x="218" y="335"/>
                </a:cxn>
                <a:cxn ang="0">
                  <a:pos x="218" y="576"/>
                </a:cxn>
                <a:cxn ang="0">
                  <a:pos x="218" y="589"/>
                </a:cxn>
                <a:cxn ang="0">
                  <a:pos x="218" y="616"/>
                </a:cxn>
                <a:cxn ang="0">
                  <a:pos x="231" y="630"/>
                </a:cxn>
                <a:cxn ang="0">
                  <a:pos x="257" y="643"/>
                </a:cxn>
                <a:cxn ang="0">
                  <a:pos x="283" y="643"/>
                </a:cxn>
                <a:cxn ang="0">
                  <a:pos x="334" y="643"/>
                </a:cxn>
                <a:cxn ang="0">
                  <a:pos x="360" y="643"/>
                </a:cxn>
                <a:cxn ang="0">
                  <a:pos x="360" y="697"/>
                </a:cxn>
                <a:cxn ang="0">
                  <a:pos x="270" y="683"/>
                </a:cxn>
                <a:cxn ang="0">
                  <a:pos x="167" y="683"/>
                </a:cxn>
                <a:cxn ang="0">
                  <a:pos x="116" y="683"/>
                </a:cxn>
                <a:cxn ang="0">
                  <a:pos x="64" y="697"/>
                </a:cxn>
                <a:cxn ang="0">
                  <a:pos x="0" y="697"/>
                </a:cxn>
                <a:cxn ang="0">
                  <a:pos x="0" y="643"/>
                </a:cxn>
                <a:cxn ang="0">
                  <a:pos x="51" y="643"/>
                </a:cxn>
                <a:cxn ang="0">
                  <a:pos x="77" y="643"/>
                </a:cxn>
                <a:cxn ang="0">
                  <a:pos x="103" y="630"/>
                </a:cxn>
                <a:cxn ang="0">
                  <a:pos x="116" y="603"/>
                </a:cxn>
                <a:cxn ang="0">
                  <a:pos x="116" y="576"/>
                </a:cxn>
                <a:cxn ang="0">
                  <a:pos x="116" y="147"/>
                </a:cxn>
                <a:cxn ang="0">
                  <a:pos x="116" y="120"/>
                </a:cxn>
                <a:cxn ang="0">
                  <a:pos x="103" y="93"/>
                </a:cxn>
                <a:cxn ang="0">
                  <a:pos x="90" y="80"/>
                </a:cxn>
                <a:cxn ang="0">
                  <a:pos x="51" y="67"/>
                </a:cxn>
                <a:cxn ang="0">
                  <a:pos x="0" y="67"/>
                </a:cxn>
                <a:cxn ang="0">
                  <a:pos x="0" y="13"/>
                </a:cxn>
                <a:cxn ang="0">
                  <a:pos x="206" y="0"/>
                </a:cxn>
              </a:cxnLst>
              <a:rect l="0" t="0" r="r" b="b"/>
              <a:pathLst>
                <a:path w="501" h="697">
                  <a:moveTo>
                    <a:pt x="206" y="0"/>
                  </a:moveTo>
                  <a:lnTo>
                    <a:pt x="206" y="174"/>
                  </a:lnTo>
                  <a:lnTo>
                    <a:pt x="206" y="174"/>
                  </a:lnTo>
                  <a:lnTo>
                    <a:pt x="218" y="147"/>
                  </a:lnTo>
                  <a:lnTo>
                    <a:pt x="231" y="107"/>
                  </a:lnTo>
                  <a:lnTo>
                    <a:pt x="257" y="80"/>
                  </a:lnTo>
                  <a:lnTo>
                    <a:pt x="283" y="40"/>
                  </a:lnTo>
                  <a:lnTo>
                    <a:pt x="308" y="26"/>
                  </a:lnTo>
                  <a:lnTo>
                    <a:pt x="347" y="0"/>
                  </a:lnTo>
                  <a:lnTo>
                    <a:pt x="398" y="0"/>
                  </a:lnTo>
                  <a:lnTo>
                    <a:pt x="437" y="13"/>
                  </a:lnTo>
                  <a:lnTo>
                    <a:pt x="476" y="26"/>
                  </a:lnTo>
                  <a:lnTo>
                    <a:pt x="501" y="53"/>
                  </a:lnTo>
                  <a:lnTo>
                    <a:pt x="501" y="93"/>
                  </a:lnTo>
                  <a:lnTo>
                    <a:pt x="501" y="134"/>
                  </a:lnTo>
                  <a:lnTo>
                    <a:pt x="488" y="147"/>
                  </a:lnTo>
                  <a:lnTo>
                    <a:pt x="463" y="160"/>
                  </a:lnTo>
                  <a:lnTo>
                    <a:pt x="437" y="160"/>
                  </a:lnTo>
                  <a:lnTo>
                    <a:pt x="411" y="160"/>
                  </a:lnTo>
                  <a:lnTo>
                    <a:pt x="398" y="147"/>
                  </a:lnTo>
                  <a:lnTo>
                    <a:pt x="386" y="120"/>
                  </a:lnTo>
                  <a:lnTo>
                    <a:pt x="373" y="93"/>
                  </a:lnTo>
                  <a:lnTo>
                    <a:pt x="386" y="67"/>
                  </a:lnTo>
                  <a:lnTo>
                    <a:pt x="386" y="53"/>
                  </a:lnTo>
                  <a:lnTo>
                    <a:pt x="398" y="40"/>
                  </a:lnTo>
                  <a:lnTo>
                    <a:pt x="411" y="40"/>
                  </a:lnTo>
                  <a:lnTo>
                    <a:pt x="398" y="40"/>
                  </a:lnTo>
                  <a:lnTo>
                    <a:pt x="398" y="40"/>
                  </a:lnTo>
                  <a:lnTo>
                    <a:pt x="321" y="53"/>
                  </a:lnTo>
                  <a:lnTo>
                    <a:pt x="257" y="120"/>
                  </a:lnTo>
                  <a:lnTo>
                    <a:pt x="231" y="214"/>
                  </a:lnTo>
                  <a:lnTo>
                    <a:pt x="218" y="335"/>
                  </a:lnTo>
                  <a:lnTo>
                    <a:pt x="218" y="576"/>
                  </a:lnTo>
                  <a:lnTo>
                    <a:pt x="218" y="589"/>
                  </a:lnTo>
                  <a:lnTo>
                    <a:pt x="218" y="616"/>
                  </a:lnTo>
                  <a:lnTo>
                    <a:pt x="231" y="630"/>
                  </a:lnTo>
                  <a:lnTo>
                    <a:pt x="257" y="643"/>
                  </a:lnTo>
                  <a:lnTo>
                    <a:pt x="283" y="643"/>
                  </a:lnTo>
                  <a:lnTo>
                    <a:pt x="334" y="643"/>
                  </a:lnTo>
                  <a:lnTo>
                    <a:pt x="360" y="643"/>
                  </a:lnTo>
                  <a:lnTo>
                    <a:pt x="360" y="697"/>
                  </a:lnTo>
                  <a:lnTo>
                    <a:pt x="270" y="683"/>
                  </a:lnTo>
                  <a:lnTo>
                    <a:pt x="167" y="683"/>
                  </a:lnTo>
                  <a:lnTo>
                    <a:pt x="116" y="683"/>
                  </a:lnTo>
                  <a:lnTo>
                    <a:pt x="64" y="697"/>
                  </a:lnTo>
                  <a:lnTo>
                    <a:pt x="0" y="697"/>
                  </a:lnTo>
                  <a:lnTo>
                    <a:pt x="0" y="643"/>
                  </a:lnTo>
                  <a:lnTo>
                    <a:pt x="51" y="643"/>
                  </a:lnTo>
                  <a:lnTo>
                    <a:pt x="77" y="643"/>
                  </a:lnTo>
                  <a:lnTo>
                    <a:pt x="103" y="630"/>
                  </a:lnTo>
                  <a:lnTo>
                    <a:pt x="116" y="603"/>
                  </a:lnTo>
                  <a:lnTo>
                    <a:pt x="116" y="576"/>
                  </a:lnTo>
                  <a:lnTo>
                    <a:pt x="116" y="147"/>
                  </a:lnTo>
                  <a:lnTo>
                    <a:pt x="116" y="120"/>
                  </a:lnTo>
                  <a:lnTo>
                    <a:pt x="103" y="93"/>
                  </a:lnTo>
                  <a:lnTo>
                    <a:pt x="90" y="80"/>
                  </a:lnTo>
                  <a:lnTo>
                    <a:pt x="51" y="67"/>
                  </a:lnTo>
                  <a:lnTo>
                    <a:pt x="0" y="67"/>
                  </a:lnTo>
                  <a:lnTo>
                    <a:pt x="0" y="13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9" name="Freeform 669"/>
            <p:cNvSpPr>
              <a:spLocks noEditPoints="1"/>
            </p:cNvSpPr>
            <p:nvPr/>
          </p:nvSpPr>
          <p:spPr bwMode="auto">
            <a:xfrm>
              <a:off x="3799" y="4236"/>
              <a:ext cx="579" cy="724"/>
            </a:xfrm>
            <a:custGeom>
              <a:avLst/>
              <a:gdLst/>
              <a:ahLst/>
              <a:cxnLst>
                <a:cxn ang="0">
                  <a:pos x="309" y="40"/>
                </a:cxn>
                <a:cxn ang="0">
                  <a:pos x="270" y="40"/>
                </a:cxn>
                <a:cxn ang="0">
                  <a:pos x="219" y="67"/>
                </a:cxn>
                <a:cxn ang="0">
                  <a:pos x="180" y="121"/>
                </a:cxn>
                <a:cxn ang="0">
                  <a:pos x="142" y="188"/>
                </a:cxn>
                <a:cxn ang="0">
                  <a:pos x="116" y="309"/>
                </a:cxn>
                <a:cxn ang="0">
                  <a:pos x="476" y="309"/>
                </a:cxn>
                <a:cxn ang="0">
                  <a:pos x="476" y="255"/>
                </a:cxn>
                <a:cxn ang="0">
                  <a:pos x="463" y="188"/>
                </a:cxn>
                <a:cxn ang="0">
                  <a:pos x="437" y="121"/>
                </a:cxn>
                <a:cxn ang="0">
                  <a:pos x="386" y="67"/>
                </a:cxn>
                <a:cxn ang="0">
                  <a:pos x="309" y="40"/>
                </a:cxn>
                <a:cxn ang="0">
                  <a:pos x="309" y="0"/>
                </a:cxn>
                <a:cxn ang="0">
                  <a:pos x="424" y="27"/>
                </a:cxn>
                <a:cxn ang="0">
                  <a:pos x="514" y="94"/>
                </a:cxn>
                <a:cxn ang="0">
                  <a:pos x="566" y="201"/>
                </a:cxn>
                <a:cxn ang="0">
                  <a:pos x="579" y="309"/>
                </a:cxn>
                <a:cxn ang="0">
                  <a:pos x="579" y="335"/>
                </a:cxn>
                <a:cxn ang="0">
                  <a:pos x="566" y="349"/>
                </a:cxn>
                <a:cxn ang="0">
                  <a:pos x="540" y="349"/>
                </a:cxn>
                <a:cxn ang="0">
                  <a:pos x="116" y="349"/>
                </a:cxn>
                <a:cxn ang="0">
                  <a:pos x="116" y="349"/>
                </a:cxn>
                <a:cxn ang="0">
                  <a:pos x="116" y="416"/>
                </a:cxn>
                <a:cxn ang="0">
                  <a:pos x="129" y="496"/>
                </a:cxn>
                <a:cxn ang="0">
                  <a:pos x="167" y="577"/>
                </a:cxn>
                <a:cxn ang="0">
                  <a:pos x="193" y="617"/>
                </a:cxn>
                <a:cxn ang="0">
                  <a:pos x="232" y="657"/>
                </a:cxn>
                <a:cxn ang="0">
                  <a:pos x="283" y="670"/>
                </a:cxn>
                <a:cxn ang="0">
                  <a:pos x="334" y="684"/>
                </a:cxn>
                <a:cxn ang="0">
                  <a:pos x="347" y="684"/>
                </a:cxn>
                <a:cxn ang="0">
                  <a:pos x="360" y="684"/>
                </a:cxn>
                <a:cxn ang="0">
                  <a:pos x="386" y="670"/>
                </a:cxn>
                <a:cxn ang="0">
                  <a:pos x="424" y="670"/>
                </a:cxn>
                <a:cxn ang="0">
                  <a:pos x="450" y="644"/>
                </a:cxn>
                <a:cxn ang="0">
                  <a:pos x="489" y="617"/>
                </a:cxn>
                <a:cxn ang="0">
                  <a:pos x="514" y="577"/>
                </a:cxn>
                <a:cxn ang="0">
                  <a:pos x="540" y="523"/>
                </a:cxn>
                <a:cxn ang="0">
                  <a:pos x="540" y="510"/>
                </a:cxn>
                <a:cxn ang="0">
                  <a:pos x="553" y="510"/>
                </a:cxn>
                <a:cxn ang="0">
                  <a:pos x="553" y="496"/>
                </a:cxn>
                <a:cxn ang="0">
                  <a:pos x="566" y="510"/>
                </a:cxn>
                <a:cxn ang="0">
                  <a:pos x="579" y="510"/>
                </a:cxn>
                <a:cxn ang="0">
                  <a:pos x="579" y="523"/>
                </a:cxn>
                <a:cxn ang="0">
                  <a:pos x="566" y="550"/>
                </a:cxn>
                <a:cxn ang="0">
                  <a:pos x="540" y="603"/>
                </a:cxn>
                <a:cxn ang="0">
                  <a:pos x="489" y="657"/>
                </a:cxn>
                <a:cxn ang="0">
                  <a:pos x="424" y="711"/>
                </a:cxn>
                <a:cxn ang="0">
                  <a:pos x="322" y="724"/>
                </a:cxn>
                <a:cxn ang="0">
                  <a:pos x="206" y="697"/>
                </a:cxn>
                <a:cxn ang="0">
                  <a:pos x="90" y="617"/>
                </a:cxn>
                <a:cxn ang="0">
                  <a:pos x="26" y="510"/>
                </a:cxn>
                <a:cxn ang="0">
                  <a:pos x="0" y="362"/>
                </a:cxn>
                <a:cxn ang="0">
                  <a:pos x="13" y="228"/>
                </a:cxn>
                <a:cxn ang="0">
                  <a:pos x="90" y="107"/>
                </a:cxn>
                <a:cxn ang="0">
                  <a:pos x="180" y="27"/>
                </a:cxn>
                <a:cxn ang="0">
                  <a:pos x="309" y="0"/>
                </a:cxn>
              </a:cxnLst>
              <a:rect l="0" t="0" r="r" b="b"/>
              <a:pathLst>
                <a:path w="579" h="724">
                  <a:moveTo>
                    <a:pt x="309" y="40"/>
                  </a:moveTo>
                  <a:lnTo>
                    <a:pt x="270" y="40"/>
                  </a:lnTo>
                  <a:lnTo>
                    <a:pt x="219" y="67"/>
                  </a:lnTo>
                  <a:lnTo>
                    <a:pt x="180" y="121"/>
                  </a:lnTo>
                  <a:lnTo>
                    <a:pt x="142" y="188"/>
                  </a:lnTo>
                  <a:lnTo>
                    <a:pt x="116" y="309"/>
                  </a:lnTo>
                  <a:lnTo>
                    <a:pt x="476" y="309"/>
                  </a:lnTo>
                  <a:lnTo>
                    <a:pt x="476" y="255"/>
                  </a:lnTo>
                  <a:lnTo>
                    <a:pt x="463" y="188"/>
                  </a:lnTo>
                  <a:lnTo>
                    <a:pt x="437" y="121"/>
                  </a:lnTo>
                  <a:lnTo>
                    <a:pt x="386" y="67"/>
                  </a:lnTo>
                  <a:lnTo>
                    <a:pt x="309" y="40"/>
                  </a:lnTo>
                  <a:close/>
                  <a:moveTo>
                    <a:pt x="309" y="0"/>
                  </a:moveTo>
                  <a:lnTo>
                    <a:pt x="424" y="27"/>
                  </a:lnTo>
                  <a:lnTo>
                    <a:pt x="514" y="94"/>
                  </a:lnTo>
                  <a:lnTo>
                    <a:pt x="566" y="201"/>
                  </a:lnTo>
                  <a:lnTo>
                    <a:pt x="579" y="309"/>
                  </a:lnTo>
                  <a:lnTo>
                    <a:pt x="579" y="335"/>
                  </a:lnTo>
                  <a:lnTo>
                    <a:pt x="566" y="349"/>
                  </a:lnTo>
                  <a:lnTo>
                    <a:pt x="540" y="349"/>
                  </a:lnTo>
                  <a:lnTo>
                    <a:pt x="116" y="349"/>
                  </a:lnTo>
                  <a:lnTo>
                    <a:pt x="116" y="349"/>
                  </a:lnTo>
                  <a:lnTo>
                    <a:pt x="116" y="416"/>
                  </a:lnTo>
                  <a:lnTo>
                    <a:pt x="129" y="496"/>
                  </a:lnTo>
                  <a:lnTo>
                    <a:pt x="167" y="577"/>
                  </a:lnTo>
                  <a:lnTo>
                    <a:pt x="193" y="617"/>
                  </a:lnTo>
                  <a:lnTo>
                    <a:pt x="232" y="657"/>
                  </a:lnTo>
                  <a:lnTo>
                    <a:pt x="283" y="670"/>
                  </a:lnTo>
                  <a:lnTo>
                    <a:pt x="334" y="684"/>
                  </a:lnTo>
                  <a:lnTo>
                    <a:pt x="347" y="684"/>
                  </a:lnTo>
                  <a:lnTo>
                    <a:pt x="360" y="684"/>
                  </a:lnTo>
                  <a:lnTo>
                    <a:pt x="386" y="670"/>
                  </a:lnTo>
                  <a:lnTo>
                    <a:pt x="424" y="670"/>
                  </a:lnTo>
                  <a:lnTo>
                    <a:pt x="450" y="644"/>
                  </a:lnTo>
                  <a:lnTo>
                    <a:pt x="489" y="617"/>
                  </a:lnTo>
                  <a:lnTo>
                    <a:pt x="514" y="577"/>
                  </a:lnTo>
                  <a:lnTo>
                    <a:pt x="540" y="523"/>
                  </a:lnTo>
                  <a:lnTo>
                    <a:pt x="540" y="510"/>
                  </a:lnTo>
                  <a:lnTo>
                    <a:pt x="553" y="510"/>
                  </a:lnTo>
                  <a:lnTo>
                    <a:pt x="553" y="496"/>
                  </a:lnTo>
                  <a:lnTo>
                    <a:pt x="566" y="510"/>
                  </a:lnTo>
                  <a:lnTo>
                    <a:pt x="579" y="510"/>
                  </a:lnTo>
                  <a:lnTo>
                    <a:pt x="579" y="523"/>
                  </a:lnTo>
                  <a:lnTo>
                    <a:pt x="566" y="550"/>
                  </a:lnTo>
                  <a:lnTo>
                    <a:pt x="540" y="603"/>
                  </a:lnTo>
                  <a:lnTo>
                    <a:pt x="489" y="657"/>
                  </a:lnTo>
                  <a:lnTo>
                    <a:pt x="424" y="711"/>
                  </a:lnTo>
                  <a:lnTo>
                    <a:pt x="322" y="724"/>
                  </a:lnTo>
                  <a:lnTo>
                    <a:pt x="206" y="697"/>
                  </a:lnTo>
                  <a:lnTo>
                    <a:pt x="90" y="617"/>
                  </a:lnTo>
                  <a:lnTo>
                    <a:pt x="26" y="510"/>
                  </a:lnTo>
                  <a:lnTo>
                    <a:pt x="0" y="362"/>
                  </a:lnTo>
                  <a:lnTo>
                    <a:pt x="13" y="228"/>
                  </a:lnTo>
                  <a:lnTo>
                    <a:pt x="90" y="107"/>
                  </a:lnTo>
                  <a:lnTo>
                    <a:pt x="180" y="27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0" name="Freeform 670"/>
            <p:cNvSpPr>
              <a:spLocks/>
            </p:cNvSpPr>
            <p:nvPr/>
          </p:nvSpPr>
          <p:spPr bwMode="auto">
            <a:xfrm>
              <a:off x="4995" y="3834"/>
              <a:ext cx="1067" cy="1139"/>
            </a:xfrm>
            <a:custGeom>
              <a:avLst/>
              <a:gdLst/>
              <a:ahLst/>
              <a:cxnLst>
                <a:cxn ang="0">
                  <a:pos x="784" y="27"/>
                </a:cxn>
                <a:cxn ang="0">
                  <a:pos x="900" y="107"/>
                </a:cxn>
                <a:cxn ang="0">
                  <a:pos x="1028" y="27"/>
                </a:cxn>
                <a:cxn ang="0">
                  <a:pos x="1041" y="0"/>
                </a:cxn>
                <a:cxn ang="0">
                  <a:pos x="1054" y="0"/>
                </a:cxn>
                <a:cxn ang="0">
                  <a:pos x="1067" y="13"/>
                </a:cxn>
                <a:cxn ang="0">
                  <a:pos x="964" y="416"/>
                </a:cxn>
                <a:cxn ang="0">
                  <a:pos x="951" y="442"/>
                </a:cxn>
                <a:cxn ang="0">
                  <a:pos x="938" y="456"/>
                </a:cxn>
                <a:cxn ang="0">
                  <a:pos x="925" y="429"/>
                </a:cxn>
                <a:cxn ang="0">
                  <a:pos x="925" y="416"/>
                </a:cxn>
                <a:cxn ang="0">
                  <a:pos x="925" y="349"/>
                </a:cxn>
                <a:cxn ang="0">
                  <a:pos x="861" y="134"/>
                </a:cxn>
                <a:cxn ang="0">
                  <a:pos x="681" y="54"/>
                </a:cxn>
                <a:cxn ang="0">
                  <a:pos x="424" y="148"/>
                </a:cxn>
                <a:cxn ang="0">
                  <a:pos x="218" y="389"/>
                </a:cxn>
                <a:cxn ang="0">
                  <a:pos x="141" y="670"/>
                </a:cxn>
                <a:cxn ang="0">
                  <a:pos x="154" y="898"/>
                </a:cxn>
                <a:cxn ang="0">
                  <a:pos x="270" y="1046"/>
                </a:cxn>
                <a:cxn ang="0">
                  <a:pos x="424" y="1099"/>
                </a:cxn>
                <a:cxn ang="0">
                  <a:pos x="707" y="979"/>
                </a:cxn>
                <a:cxn ang="0">
                  <a:pos x="835" y="791"/>
                </a:cxn>
                <a:cxn ang="0">
                  <a:pos x="861" y="724"/>
                </a:cxn>
                <a:cxn ang="0">
                  <a:pos x="887" y="711"/>
                </a:cxn>
                <a:cxn ang="0">
                  <a:pos x="900" y="737"/>
                </a:cxn>
                <a:cxn ang="0">
                  <a:pos x="861" y="818"/>
                </a:cxn>
                <a:cxn ang="0">
                  <a:pos x="732" y="1005"/>
                </a:cxn>
                <a:cxn ang="0">
                  <a:pos x="527" y="1126"/>
                </a:cxn>
                <a:cxn ang="0">
                  <a:pos x="244" y="1113"/>
                </a:cxn>
                <a:cxn ang="0">
                  <a:pos x="25" y="885"/>
                </a:cxn>
                <a:cxn ang="0">
                  <a:pos x="38" y="496"/>
                </a:cxn>
                <a:cxn ang="0">
                  <a:pos x="283" y="148"/>
                </a:cxn>
                <a:cxn ang="0">
                  <a:pos x="668" y="0"/>
                </a:cxn>
              </a:cxnLst>
              <a:rect l="0" t="0" r="r" b="b"/>
              <a:pathLst>
                <a:path w="1067" h="1139">
                  <a:moveTo>
                    <a:pt x="668" y="0"/>
                  </a:moveTo>
                  <a:lnTo>
                    <a:pt x="784" y="27"/>
                  </a:lnTo>
                  <a:lnTo>
                    <a:pt x="848" y="67"/>
                  </a:lnTo>
                  <a:lnTo>
                    <a:pt x="900" y="107"/>
                  </a:lnTo>
                  <a:lnTo>
                    <a:pt x="925" y="148"/>
                  </a:lnTo>
                  <a:lnTo>
                    <a:pt x="1028" y="27"/>
                  </a:lnTo>
                  <a:lnTo>
                    <a:pt x="1041" y="13"/>
                  </a:lnTo>
                  <a:lnTo>
                    <a:pt x="1041" y="0"/>
                  </a:lnTo>
                  <a:lnTo>
                    <a:pt x="1054" y="0"/>
                  </a:lnTo>
                  <a:lnTo>
                    <a:pt x="1054" y="0"/>
                  </a:lnTo>
                  <a:lnTo>
                    <a:pt x="1067" y="13"/>
                  </a:lnTo>
                  <a:lnTo>
                    <a:pt x="1067" y="13"/>
                  </a:lnTo>
                  <a:lnTo>
                    <a:pt x="1067" y="13"/>
                  </a:lnTo>
                  <a:lnTo>
                    <a:pt x="964" y="416"/>
                  </a:lnTo>
                  <a:lnTo>
                    <a:pt x="964" y="442"/>
                  </a:lnTo>
                  <a:lnTo>
                    <a:pt x="951" y="442"/>
                  </a:lnTo>
                  <a:lnTo>
                    <a:pt x="938" y="456"/>
                  </a:lnTo>
                  <a:lnTo>
                    <a:pt x="938" y="456"/>
                  </a:lnTo>
                  <a:lnTo>
                    <a:pt x="925" y="442"/>
                  </a:lnTo>
                  <a:lnTo>
                    <a:pt x="925" y="429"/>
                  </a:lnTo>
                  <a:lnTo>
                    <a:pt x="925" y="429"/>
                  </a:lnTo>
                  <a:lnTo>
                    <a:pt x="925" y="416"/>
                  </a:lnTo>
                  <a:lnTo>
                    <a:pt x="925" y="389"/>
                  </a:lnTo>
                  <a:lnTo>
                    <a:pt x="925" y="349"/>
                  </a:lnTo>
                  <a:lnTo>
                    <a:pt x="912" y="228"/>
                  </a:lnTo>
                  <a:lnTo>
                    <a:pt x="861" y="134"/>
                  </a:lnTo>
                  <a:lnTo>
                    <a:pt x="784" y="67"/>
                  </a:lnTo>
                  <a:lnTo>
                    <a:pt x="681" y="54"/>
                  </a:lnTo>
                  <a:lnTo>
                    <a:pt x="553" y="81"/>
                  </a:lnTo>
                  <a:lnTo>
                    <a:pt x="424" y="148"/>
                  </a:lnTo>
                  <a:lnTo>
                    <a:pt x="308" y="241"/>
                  </a:lnTo>
                  <a:lnTo>
                    <a:pt x="218" y="389"/>
                  </a:lnTo>
                  <a:lnTo>
                    <a:pt x="167" y="536"/>
                  </a:lnTo>
                  <a:lnTo>
                    <a:pt x="141" y="670"/>
                  </a:lnTo>
                  <a:lnTo>
                    <a:pt x="128" y="764"/>
                  </a:lnTo>
                  <a:lnTo>
                    <a:pt x="154" y="898"/>
                  </a:lnTo>
                  <a:lnTo>
                    <a:pt x="193" y="992"/>
                  </a:lnTo>
                  <a:lnTo>
                    <a:pt x="270" y="1046"/>
                  </a:lnTo>
                  <a:lnTo>
                    <a:pt x="347" y="1086"/>
                  </a:lnTo>
                  <a:lnTo>
                    <a:pt x="424" y="1099"/>
                  </a:lnTo>
                  <a:lnTo>
                    <a:pt x="553" y="1072"/>
                  </a:lnTo>
                  <a:lnTo>
                    <a:pt x="707" y="979"/>
                  </a:lnTo>
                  <a:lnTo>
                    <a:pt x="784" y="885"/>
                  </a:lnTo>
                  <a:lnTo>
                    <a:pt x="835" y="791"/>
                  </a:lnTo>
                  <a:lnTo>
                    <a:pt x="861" y="737"/>
                  </a:lnTo>
                  <a:lnTo>
                    <a:pt x="861" y="724"/>
                  </a:lnTo>
                  <a:lnTo>
                    <a:pt x="874" y="711"/>
                  </a:lnTo>
                  <a:lnTo>
                    <a:pt x="887" y="711"/>
                  </a:lnTo>
                  <a:lnTo>
                    <a:pt x="887" y="724"/>
                  </a:lnTo>
                  <a:lnTo>
                    <a:pt x="900" y="737"/>
                  </a:lnTo>
                  <a:lnTo>
                    <a:pt x="887" y="764"/>
                  </a:lnTo>
                  <a:lnTo>
                    <a:pt x="861" y="818"/>
                  </a:lnTo>
                  <a:lnTo>
                    <a:pt x="810" y="912"/>
                  </a:lnTo>
                  <a:lnTo>
                    <a:pt x="732" y="1005"/>
                  </a:lnTo>
                  <a:lnTo>
                    <a:pt x="642" y="1072"/>
                  </a:lnTo>
                  <a:lnTo>
                    <a:pt x="527" y="1126"/>
                  </a:lnTo>
                  <a:lnTo>
                    <a:pt x="398" y="1139"/>
                  </a:lnTo>
                  <a:lnTo>
                    <a:pt x="244" y="1113"/>
                  </a:lnTo>
                  <a:lnTo>
                    <a:pt x="115" y="1032"/>
                  </a:lnTo>
                  <a:lnTo>
                    <a:pt x="25" y="885"/>
                  </a:lnTo>
                  <a:lnTo>
                    <a:pt x="0" y="711"/>
                  </a:lnTo>
                  <a:lnTo>
                    <a:pt x="38" y="496"/>
                  </a:lnTo>
                  <a:lnTo>
                    <a:pt x="141" y="308"/>
                  </a:lnTo>
                  <a:lnTo>
                    <a:pt x="283" y="148"/>
                  </a:lnTo>
                  <a:lnTo>
                    <a:pt x="475" y="40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1" name="Freeform 671"/>
            <p:cNvSpPr>
              <a:spLocks noEditPoints="1"/>
            </p:cNvSpPr>
            <p:nvPr/>
          </p:nvSpPr>
          <p:spPr bwMode="auto">
            <a:xfrm>
              <a:off x="6062" y="4410"/>
              <a:ext cx="835" cy="778"/>
            </a:xfrm>
            <a:custGeom>
              <a:avLst/>
              <a:gdLst/>
              <a:ahLst/>
              <a:cxnLst>
                <a:cxn ang="0">
                  <a:pos x="385" y="41"/>
                </a:cxn>
                <a:cxn ang="0">
                  <a:pos x="373" y="81"/>
                </a:cxn>
                <a:cxn ang="0">
                  <a:pos x="295" y="362"/>
                </a:cxn>
                <a:cxn ang="0">
                  <a:pos x="488" y="362"/>
                </a:cxn>
                <a:cxn ang="0">
                  <a:pos x="578" y="336"/>
                </a:cxn>
                <a:cxn ang="0">
                  <a:pos x="655" y="282"/>
                </a:cxn>
                <a:cxn ang="0">
                  <a:pos x="681" y="188"/>
                </a:cxn>
                <a:cxn ang="0">
                  <a:pos x="668" y="94"/>
                </a:cxn>
                <a:cxn ang="0">
                  <a:pos x="540" y="41"/>
                </a:cxn>
                <a:cxn ang="0">
                  <a:pos x="398" y="41"/>
                </a:cxn>
                <a:cxn ang="0">
                  <a:pos x="540" y="0"/>
                </a:cxn>
                <a:cxn ang="0">
                  <a:pos x="771" y="81"/>
                </a:cxn>
                <a:cxn ang="0">
                  <a:pos x="771" y="269"/>
                </a:cxn>
                <a:cxn ang="0">
                  <a:pos x="565" y="376"/>
                </a:cxn>
                <a:cxn ang="0">
                  <a:pos x="591" y="389"/>
                </a:cxn>
                <a:cxn ang="0">
                  <a:pos x="630" y="429"/>
                </a:cxn>
                <a:cxn ang="0">
                  <a:pos x="655" y="496"/>
                </a:cxn>
                <a:cxn ang="0">
                  <a:pos x="668" y="523"/>
                </a:cxn>
                <a:cxn ang="0">
                  <a:pos x="655" y="563"/>
                </a:cxn>
                <a:cxn ang="0">
                  <a:pos x="655" y="644"/>
                </a:cxn>
                <a:cxn ang="0">
                  <a:pos x="655" y="711"/>
                </a:cxn>
                <a:cxn ang="0">
                  <a:pos x="681" y="751"/>
                </a:cxn>
                <a:cxn ang="0">
                  <a:pos x="732" y="738"/>
                </a:cxn>
                <a:cxn ang="0">
                  <a:pos x="784" y="698"/>
                </a:cxn>
                <a:cxn ang="0">
                  <a:pos x="797" y="644"/>
                </a:cxn>
                <a:cxn ang="0">
                  <a:pos x="810" y="644"/>
                </a:cxn>
                <a:cxn ang="0">
                  <a:pos x="835" y="644"/>
                </a:cxn>
                <a:cxn ang="0">
                  <a:pos x="835" y="671"/>
                </a:cxn>
                <a:cxn ang="0">
                  <a:pos x="810" y="711"/>
                </a:cxn>
                <a:cxn ang="0">
                  <a:pos x="758" y="765"/>
                </a:cxn>
                <a:cxn ang="0">
                  <a:pos x="694" y="778"/>
                </a:cxn>
                <a:cxn ang="0">
                  <a:pos x="617" y="765"/>
                </a:cxn>
                <a:cxn ang="0">
                  <a:pos x="553" y="738"/>
                </a:cxn>
                <a:cxn ang="0">
                  <a:pos x="540" y="657"/>
                </a:cxn>
                <a:cxn ang="0">
                  <a:pos x="540" y="631"/>
                </a:cxn>
                <a:cxn ang="0">
                  <a:pos x="553" y="577"/>
                </a:cxn>
                <a:cxn ang="0">
                  <a:pos x="565" y="523"/>
                </a:cxn>
                <a:cxn ang="0">
                  <a:pos x="565" y="470"/>
                </a:cxn>
                <a:cxn ang="0">
                  <a:pos x="527" y="416"/>
                </a:cxn>
                <a:cxn ang="0">
                  <a:pos x="437" y="389"/>
                </a:cxn>
                <a:cxn ang="0">
                  <a:pos x="218" y="671"/>
                </a:cxn>
                <a:cxn ang="0">
                  <a:pos x="218" y="698"/>
                </a:cxn>
                <a:cxn ang="0">
                  <a:pos x="218" y="711"/>
                </a:cxn>
                <a:cxn ang="0">
                  <a:pos x="257" y="724"/>
                </a:cxn>
                <a:cxn ang="0">
                  <a:pos x="308" y="724"/>
                </a:cxn>
                <a:cxn ang="0">
                  <a:pos x="321" y="738"/>
                </a:cxn>
                <a:cxn ang="0">
                  <a:pos x="308" y="765"/>
                </a:cxn>
                <a:cxn ang="0">
                  <a:pos x="257" y="765"/>
                </a:cxn>
                <a:cxn ang="0">
                  <a:pos x="193" y="751"/>
                </a:cxn>
                <a:cxn ang="0">
                  <a:pos x="115" y="751"/>
                </a:cxn>
                <a:cxn ang="0">
                  <a:pos x="51" y="765"/>
                </a:cxn>
                <a:cxn ang="0">
                  <a:pos x="13" y="751"/>
                </a:cxn>
                <a:cxn ang="0">
                  <a:pos x="13" y="724"/>
                </a:cxn>
                <a:cxn ang="0">
                  <a:pos x="38" y="724"/>
                </a:cxn>
                <a:cxn ang="0">
                  <a:pos x="103" y="711"/>
                </a:cxn>
                <a:cxn ang="0">
                  <a:pos x="128" y="698"/>
                </a:cxn>
                <a:cxn ang="0">
                  <a:pos x="270" y="81"/>
                </a:cxn>
                <a:cxn ang="0">
                  <a:pos x="270" y="54"/>
                </a:cxn>
                <a:cxn ang="0">
                  <a:pos x="270" y="41"/>
                </a:cxn>
                <a:cxn ang="0">
                  <a:pos x="218" y="41"/>
                </a:cxn>
                <a:cxn ang="0">
                  <a:pos x="193" y="41"/>
                </a:cxn>
                <a:cxn ang="0">
                  <a:pos x="180" y="27"/>
                </a:cxn>
                <a:cxn ang="0">
                  <a:pos x="193" y="0"/>
                </a:cxn>
              </a:cxnLst>
              <a:rect l="0" t="0" r="r" b="b"/>
              <a:pathLst>
                <a:path w="835" h="778">
                  <a:moveTo>
                    <a:pt x="398" y="41"/>
                  </a:moveTo>
                  <a:lnTo>
                    <a:pt x="385" y="41"/>
                  </a:lnTo>
                  <a:lnTo>
                    <a:pt x="373" y="54"/>
                  </a:lnTo>
                  <a:lnTo>
                    <a:pt x="373" y="81"/>
                  </a:lnTo>
                  <a:lnTo>
                    <a:pt x="373" y="81"/>
                  </a:lnTo>
                  <a:lnTo>
                    <a:pt x="295" y="362"/>
                  </a:lnTo>
                  <a:lnTo>
                    <a:pt x="437" y="362"/>
                  </a:lnTo>
                  <a:lnTo>
                    <a:pt x="488" y="362"/>
                  </a:lnTo>
                  <a:lnTo>
                    <a:pt x="540" y="349"/>
                  </a:lnTo>
                  <a:lnTo>
                    <a:pt x="578" y="336"/>
                  </a:lnTo>
                  <a:lnTo>
                    <a:pt x="617" y="309"/>
                  </a:lnTo>
                  <a:lnTo>
                    <a:pt x="655" y="282"/>
                  </a:lnTo>
                  <a:lnTo>
                    <a:pt x="668" y="242"/>
                  </a:lnTo>
                  <a:lnTo>
                    <a:pt x="681" y="188"/>
                  </a:lnTo>
                  <a:lnTo>
                    <a:pt x="694" y="161"/>
                  </a:lnTo>
                  <a:lnTo>
                    <a:pt x="668" y="94"/>
                  </a:lnTo>
                  <a:lnTo>
                    <a:pt x="617" y="54"/>
                  </a:lnTo>
                  <a:lnTo>
                    <a:pt x="540" y="41"/>
                  </a:lnTo>
                  <a:lnTo>
                    <a:pt x="463" y="41"/>
                  </a:lnTo>
                  <a:lnTo>
                    <a:pt x="398" y="41"/>
                  </a:lnTo>
                  <a:close/>
                  <a:moveTo>
                    <a:pt x="205" y="0"/>
                  </a:moveTo>
                  <a:lnTo>
                    <a:pt x="540" y="0"/>
                  </a:lnTo>
                  <a:lnTo>
                    <a:pt x="668" y="27"/>
                  </a:lnTo>
                  <a:lnTo>
                    <a:pt x="771" y="81"/>
                  </a:lnTo>
                  <a:lnTo>
                    <a:pt x="797" y="175"/>
                  </a:lnTo>
                  <a:lnTo>
                    <a:pt x="771" y="269"/>
                  </a:lnTo>
                  <a:lnTo>
                    <a:pt x="681" y="336"/>
                  </a:lnTo>
                  <a:lnTo>
                    <a:pt x="565" y="376"/>
                  </a:lnTo>
                  <a:lnTo>
                    <a:pt x="565" y="376"/>
                  </a:lnTo>
                  <a:lnTo>
                    <a:pt x="591" y="389"/>
                  </a:lnTo>
                  <a:lnTo>
                    <a:pt x="604" y="403"/>
                  </a:lnTo>
                  <a:lnTo>
                    <a:pt x="630" y="429"/>
                  </a:lnTo>
                  <a:lnTo>
                    <a:pt x="655" y="456"/>
                  </a:lnTo>
                  <a:lnTo>
                    <a:pt x="655" y="496"/>
                  </a:lnTo>
                  <a:lnTo>
                    <a:pt x="668" y="510"/>
                  </a:lnTo>
                  <a:lnTo>
                    <a:pt x="668" y="523"/>
                  </a:lnTo>
                  <a:lnTo>
                    <a:pt x="655" y="537"/>
                  </a:lnTo>
                  <a:lnTo>
                    <a:pt x="655" y="563"/>
                  </a:lnTo>
                  <a:lnTo>
                    <a:pt x="655" y="604"/>
                  </a:lnTo>
                  <a:lnTo>
                    <a:pt x="655" y="644"/>
                  </a:lnTo>
                  <a:lnTo>
                    <a:pt x="643" y="684"/>
                  </a:lnTo>
                  <a:lnTo>
                    <a:pt x="655" y="711"/>
                  </a:lnTo>
                  <a:lnTo>
                    <a:pt x="655" y="738"/>
                  </a:lnTo>
                  <a:lnTo>
                    <a:pt x="681" y="751"/>
                  </a:lnTo>
                  <a:lnTo>
                    <a:pt x="694" y="751"/>
                  </a:lnTo>
                  <a:lnTo>
                    <a:pt x="732" y="738"/>
                  </a:lnTo>
                  <a:lnTo>
                    <a:pt x="758" y="724"/>
                  </a:lnTo>
                  <a:lnTo>
                    <a:pt x="784" y="698"/>
                  </a:lnTo>
                  <a:lnTo>
                    <a:pt x="797" y="657"/>
                  </a:lnTo>
                  <a:lnTo>
                    <a:pt x="797" y="644"/>
                  </a:lnTo>
                  <a:lnTo>
                    <a:pt x="810" y="644"/>
                  </a:lnTo>
                  <a:lnTo>
                    <a:pt x="810" y="644"/>
                  </a:lnTo>
                  <a:lnTo>
                    <a:pt x="822" y="644"/>
                  </a:lnTo>
                  <a:lnTo>
                    <a:pt x="835" y="644"/>
                  </a:lnTo>
                  <a:lnTo>
                    <a:pt x="835" y="657"/>
                  </a:lnTo>
                  <a:lnTo>
                    <a:pt x="835" y="671"/>
                  </a:lnTo>
                  <a:lnTo>
                    <a:pt x="822" y="684"/>
                  </a:lnTo>
                  <a:lnTo>
                    <a:pt x="810" y="711"/>
                  </a:lnTo>
                  <a:lnTo>
                    <a:pt x="784" y="738"/>
                  </a:lnTo>
                  <a:lnTo>
                    <a:pt x="758" y="765"/>
                  </a:lnTo>
                  <a:lnTo>
                    <a:pt x="732" y="778"/>
                  </a:lnTo>
                  <a:lnTo>
                    <a:pt x="694" y="778"/>
                  </a:lnTo>
                  <a:lnTo>
                    <a:pt x="655" y="778"/>
                  </a:lnTo>
                  <a:lnTo>
                    <a:pt x="617" y="765"/>
                  </a:lnTo>
                  <a:lnTo>
                    <a:pt x="578" y="751"/>
                  </a:lnTo>
                  <a:lnTo>
                    <a:pt x="553" y="738"/>
                  </a:lnTo>
                  <a:lnTo>
                    <a:pt x="540" y="698"/>
                  </a:lnTo>
                  <a:lnTo>
                    <a:pt x="540" y="657"/>
                  </a:lnTo>
                  <a:lnTo>
                    <a:pt x="540" y="644"/>
                  </a:lnTo>
                  <a:lnTo>
                    <a:pt x="540" y="631"/>
                  </a:lnTo>
                  <a:lnTo>
                    <a:pt x="540" y="604"/>
                  </a:lnTo>
                  <a:lnTo>
                    <a:pt x="553" y="577"/>
                  </a:lnTo>
                  <a:lnTo>
                    <a:pt x="553" y="550"/>
                  </a:lnTo>
                  <a:lnTo>
                    <a:pt x="565" y="523"/>
                  </a:lnTo>
                  <a:lnTo>
                    <a:pt x="565" y="496"/>
                  </a:lnTo>
                  <a:lnTo>
                    <a:pt x="565" y="470"/>
                  </a:lnTo>
                  <a:lnTo>
                    <a:pt x="553" y="443"/>
                  </a:lnTo>
                  <a:lnTo>
                    <a:pt x="527" y="416"/>
                  </a:lnTo>
                  <a:lnTo>
                    <a:pt x="488" y="403"/>
                  </a:lnTo>
                  <a:lnTo>
                    <a:pt x="437" y="389"/>
                  </a:lnTo>
                  <a:lnTo>
                    <a:pt x="295" y="389"/>
                  </a:lnTo>
                  <a:lnTo>
                    <a:pt x="218" y="671"/>
                  </a:lnTo>
                  <a:lnTo>
                    <a:pt x="218" y="698"/>
                  </a:lnTo>
                  <a:lnTo>
                    <a:pt x="218" y="698"/>
                  </a:lnTo>
                  <a:lnTo>
                    <a:pt x="218" y="711"/>
                  </a:lnTo>
                  <a:lnTo>
                    <a:pt x="218" y="711"/>
                  </a:lnTo>
                  <a:lnTo>
                    <a:pt x="244" y="724"/>
                  </a:lnTo>
                  <a:lnTo>
                    <a:pt x="257" y="724"/>
                  </a:lnTo>
                  <a:lnTo>
                    <a:pt x="283" y="724"/>
                  </a:lnTo>
                  <a:lnTo>
                    <a:pt x="308" y="724"/>
                  </a:lnTo>
                  <a:lnTo>
                    <a:pt x="308" y="724"/>
                  </a:lnTo>
                  <a:lnTo>
                    <a:pt x="321" y="738"/>
                  </a:lnTo>
                  <a:lnTo>
                    <a:pt x="308" y="751"/>
                  </a:lnTo>
                  <a:lnTo>
                    <a:pt x="308" y="765"/>
                  </a:lnTo>
                  <a:lnTo>
                    <a:pt x="295" y="765"/>
                  </a:lnTo>
                  <a:lnTo>
                    <a:pt x="257" y="765"/>
                  </a:lnTo>
                  <a:lnTo>
                    <a:pt x="218" y="751"/>
                  </a:lnTo>
                  <a:lnTo>
                    <a:pt x="193" y="751"/>
                  </a:lnTo>
                  <a:lnTo>
                    <a:pt x="154" y="751"/>
                  </a:lnTo>
                  <a:lnTo>
                    <a:pt x="115" y="751"/>
                  </a:lnTo>
                  <a:lnTo>
                    <a:pt x="90" y="751"/>
                  </a:lnTo>
                  <a:lnTo>
                    <a:pt x="51" y="765"/>
                  </a:lnTo>
                  <a:lnTo>
                    <a:pt x="13" y="765"/>
                  </a:lnTo>
                  <a:lnTo>
                    <a:pt x="13" y="751"/>
                  </a:lnTo>
                  <a:lnTo>
                    <a:pt x="0" y="738"/>
                  </a:lnTo>
                  <a:lnTo>
                    <a:pt x="13" y="724"/>
                  </a:lnTo>
                  <a:lnTo>
                    <a:pt x="13" y="724"/>
                  </a:lnTo>
                  <a:lnTo>
                    <a:pt x="38" y="724"/>
                  </a:lnTo>
                  <a:lnTo>
                    <a:pt x="77" y="724"/>
                  </a:lnTo>
                  <a:lnTo>
                    <a:pt x="103" y="711"/>
                  </a:lnTo>
                  <a:lnTo>
                    <a:pt x="115" y="711"/>
                  </a:lnTo>
                  <a:lnTo>
                    <a:pt x="128" y="698"/>
                  </a:lnTo>
                  <a:lnTo>
                    <a:pt x="128" y="671"/>
                  </a:lnTo>
                  <a:lnTo>
                    <a:pt x="270" y="81"/>
                  </a:lnTo>
                  <a:lnTo>
                    <a:pt x="270" y="68"/>
                  </a:lnTo>
                  <a:lnTo>
                    <a:pt x="270" y="54"/>
                  </a:lnTo>
                  <a:lnTo>
                    <a:pt x="270" y="54"/>
                  </a:lnTo>
                  <a:lnTo>
                    <a:pt x="270" y="41"/>
                  </a:lnTo>
                  <a:lnTo>
                    <a:pt x="257" y="41"/>
                  </a:lnTo>
                  <a:lnTo>
                    <a:pt x="218" y="41"/>
                  </a:lnTo>
                  <a:lnTo>
                    <a:pt x="205" y="41"/>
                  </a:lnTo>
                  <a:lnTo>
                    <a:pt x="193" y="41"/>
                  </a:lnTo>
                  <a:lnTo>
                    <a:pt x="180" y="41"/>
                  </a:lnTo>
                  <a:lnTo>
                    <a:pt x="180" y="27"/>
                  </a:lnTo>
                  <a:lnTo>
                    <a:pt x="180" y="14"/>
                  </a:lnTo>
                  <a:lnTo>
                    <a:pt x="193" y="0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2" name="Freeform 672"/>
            <p:cNvSpPr>
              <a:spLocks noEditPoints="1"/>
            </p:cNvSpPr>
            <p:nvPr/>
          </p:nvSpPr>
          <p:spPr bwMode="auto">
            <a:xfrm>
              <a:off x="6974" y="4410"/>
              <a:ext cx="823" cy="778"/>
            </a:xfrm>
            <a:custGeom>
              <a:avLst/>
              <a:gdLst/>
              <a:ahLst/>
              <a:cxnLst>
                <a:cxn ang="0">
                  <a:pos x="373" y="41"/>
                </a:cxn>
                <a:cxn ang="0">
                  <a:pos x="360" y="81"/>
                </a:cxn>
                <a:cxn ang="0">
                  <a:pos x="296" y="362"/>
                </a:cxn>
                <a:cxn ang="0">
                  <a:pos x="489" y="362"/>
                </a:cxn>
                <a:cxn ang="0">
                  <a:pos x="579" y="336"/>
                </a:cxn>
                <a:cxn ang="0">
                  <a:pos x="643" y="282"/>
                </a:cxn>
                <a:cxn ang="0">
                  <a:pos x="682" y="188"/>
                </a:cxn>
                <a:cxn ang="0">
                  <a:pos x="669" y="94"/>
                </a:cxn>
                <a:cxn ang="0">
                  <a:pos x="540" y="41"/>
                </a:cxn>
                <a:cxn ang="0">
                  <a:pos x="399" y="41"/>
                </a:cxn>
                <a:cxn ang="0">
                  <a:pos x="528" y="0"/>
                </a:cxn>
                <a:cxn ang="0">
                  <a:pos x="759" y="81"/>
                </a:cxn>
                <a:cxn ang="0">
                  <a:pos x="759" y="269"/>
                </a:cxn>
                <a:cxn ang="0">
                  <a:pos x="553" y="376"/>
                </a:cxn>
                <a:cxn ang="0">
                  <a:pos x="579" y="389"/>
                </a:cxn>
                <a:cxn ang="0">
                  <a:pos x="630" y="429"/>
                </a:cxn>
                <a:cxn ang="0">
                  <a:pos x="656" y="496"/>
                </a:cxn>
                <a:cxn ang="0">
                  <a:pos x="656" y="523"/>
                </a:cxn>
                <a:cxn ang="0">
                  <a:pos x="656" y="563"/>
                </a:cxn>
                <a:cxn ang="0">
                  <a:pos x="643" y="644"/>
                </a:cxn>
                <a:cxn ang="0">
                  <a:pos x="643" y="711"/>
                </a:cxn>
                <a:cxn ang="0">
                  <a:pos x="669" y="751"/>
                </a:cxn>
                <a:cxn ang="0">
                  <a:pos x="720" y="738"/>
                </a:cxn>
                <a:cxn ang="0">
                  <a:pos x="772" y="698"/>
                </a:cxn>
                <a:cxn ang="0">
                  <a:pos x="798" y="644"/>
                </a:cxn>
                <a:cxn ang="0">
                  <a:pos x="810" y="644"/>
                </a:cxn>
                <a:cxn ang="0">
                  <a:pos x="823" y="644"/>
                </a:cxn>
                <a:cxn ang="0">
                  <a:pos x="823" y="671"/>
                </a:cxn>
                <a:cxn ang="0">
                  <a:pos x="810" y="711"/>
                </a:cxn>
                <a:cxn ang="0">
                  <a:pos x="759" y="765"/>
                </a:cxn>
                <a:cxn ang="0">
                  <a:pos x="682" y="778"/>
                </a:cxn>
                <a:cxn ang="0">
                  <a:pos x="618" y="765"/>
                </a:cxn>
                <a:cxn ang="0">
                  <a:pos x="553" y="738"/>
                </a:cxn>
                <a:cxn ang="0">
                  <a:pos x="528" y="657"/>
                </a:cxn>
                <a:cxn ang="0">
                  <a:pos x="540" y="631"/>
                </a:cxn>
                <a:cxn ang="0">
                  <a:pos x="553" y="577"/>
                </a:cxn>
                <a:cxn ang="0">
                  <a:pos x="553" y="523"/>
                </a:cxn>
                <a:cxn ang="0">
                  <a:pos x="553" y="470"/>
                </a:cxn>
                <a:cxn ang="0">
                  <a:pos x="515" y="416"/>
                </a:cxn>
                <a:cxn ang="0">
                  <a:pos x="438" y="389"/>
                </a:cxn>
                <a:cxn ang="0">
                  <a:pos x="219" y="671"/>
                </a:cxn>
                <a:cxn ang="0">
                  <a:pos x="219" y="698"/>
                </a:cxn>
                <a:cxn ang="0">
                  <a:pos x="219" y="711"/>
                </a:cxn>
                <a:cxn ang="0">
                  <a:pos x="258" y="724"/>
                </a:cxn>
                <a:cxn ang="0">
                  <a:pos x="296" y="724"/>
                </a:cxn>
                <a:cxn ang="0">
                  <a:pos x="309" y="738"/>
                </a:cxn>
                <a:cxn ang="0">
                  <a:pos x="296" y="765"/>
                </a:cxn>
                <a:cxn ang="0">
                  <a:pos x="258" y="765"/>
                </a:cxn>
                <a:cxn ang="0">
                  <a:pos x="180" y="751"/>
                </a:cxn>
                <a:cxn ang="0">
                  <a:pos x="116" y="751"/>
                </a:cxn>
                <a:cxn ang="0">
                  <a:pos x="52" y="765"/>
                </a:cxn>
                <a:cxn ang="0">
                  <a:pos x="0" y="751"/>
                </a:cxn>
                <a:cxn ang="0">
                  <a:pos x="0" y="724"/>
                </a:cxn>
                <a:cxn ang="0">
                  <a:pos x="26" y="724"/>
                </a:cxn>
                <a:cxn ang="0">
                  <a:pos x="103" y="711"/>
                </a:cxn>
                <a:cxn ang="0">
                  <a:pos x="116" y="698"/>
                </a:cxn>
                <a:cxn ang="0">
                  <a:pos x="270" y="81"/>
                </a:cxn>
                <a:cxn ang="0">
                  <a:pos x="270" y="54"/>
                </a:cxn>
                <a:cxn ang="0">
                  <a:pos x="258" y="41"/>
                </a:cxn>
                <a:cxn ang="0">
                  <a:pos x="219" y="41"/>
                </a:cxn>
                <a:cxn ang="0">
                  <a:pos x="180" y="41"/>
                </a:cxn>
                <a:cxn ang="0">
                  <a:pos x="168" y="27"/>
                </a:cxn>
                <a:cxn ang="0">
                  <a:pos x="193" y="0"/>
                </a:cxn>
              </a:cxnLst>
              <a:rect l="0" t="0" r="r" b="b"/>
              <a:pathLst>
                <a:path w="823" h="778">
                  <a:moveTo>
                    <a:pt x="399" y="41"/>
                  </a:moveTo>
                  <a:lnTo>
                    <a:pt x="373" y="41"/>
                  </a:lnTo>
                  <a:lnTo>
                    <a:pt x="373" y="54"/>
                  </a:lnTo>
                  <a:lnTo>
                    <a:pt x="360" y="81"/>
                  </a:lnTo>
                  <a:lnTo>
                    <a:pt x="360" y="81"/>
                  </a:lnTo>
                  <a:lnTo>
                    <a:pt x="296" y="362"/>
                  </a:lnTo>
                  <a:lnTo>
                    <a:pt x="438" y="362"/>
                  </a:lnTo>
                  <a:lnTo>
                    <a:pt x="489" y="362"/>
                  </a:lnTo>
                  <a:lnTo>
                    <a:pt x="540" y="349"/>
                  </a:lnTo>
                  <a:lnTo>
                    <a:pt x="579" y="336"/>
                  </a:lnTo>
                  <a:lnTo>
                    <a:pt x="618" y="309"/>
                  </a:lnTo>
                  <a:lnTo>
                    <a:pt x="643" y="282"/>
                  </a:lnTo>
                  <a:lnTo>
                    <a:pt x="669" y="242"/>
                  </a:lnTo>
                  <a:lnTo>
                    <a:pt x="682" y="188"/>
                  </a:lnTo>
                  <a:lnTo>
                    <a:pt x="682" y="161"/>
                  </a:lnTo>
                  <a:lnTo>
                    <a:pt x="669" y="94"/>
                  </a:lnTo>
                  <a:lnTo>
                    <a:pt x="618" y="54"/>
                  </a:lnTo>
                  <a:lnTo>
                    <a:pt x="540" y="41"/>
                  </a:lnTo>
                  <a:lnTo>
                    <a:pt x="463" y="41"/>
                  </a:lnTo>
                  <a:lnTo>
                    <a:pt x="399" y="41"/>
                  </a:lnTo>
                  <a:close/>
                  <a:moveTo>
                    <a:pt x="206" y="0"/>
                  </a:moveTo>
                  <a:lnTo>
                    <a:pt x="528" y="0"/>
                  </a:lnTo>
                  <a:lnTo>
                    <a:pt x="669" y="27"/>
                  </a:lnTo>
                  <a:lnTo>
                    <a:pt x="759" y="81"/>
                  </a:lnTo>
                  <a:lnTo>
                    <a:pt x="798" y="175"/>
                  </a:lnTo>
                  <a:lnTo>
                    <a:pt x="759" y="269"/>
                  </a:lnTo>
                  <a:lnTo>
                    <a:pt x="669" y="336"/>
                  </a:lnTo>
                  <a:lnTo>
                    <a:pt x="553" y="376"/>
                  </a:lnTo>
                  <a:lnTo>
                    <a:pt x="553" y="376"/>
                  </a:lnTo>
                  <a:lnTo>
                    <a:pt x="579" y="389"/>
                  </a:lnTo>
                  <a:lnTo>
                    <a:pt x="605" y="403"/>
                  </a:lnTo>
                  <a:lnTo>
                    <a:pt x="630" y="429"/>
                  </a:lnTo>
                  <a:lnTo>
                    <a:pt x="656" y="456"/>
                  </a:lnTo>
                  <a:lnTo>
                    <a:pt x="656" y="496"/>
                  </a:lnTo>
                  <a:lnTo>
                    <a:pt x="656" y="510"/>
                  </a:lnTo>
                  <a:lnTo>
                    <a:pt x="656" y="523"/>
                  </a:lnTo>
                  <a:lnTo>
                    <a:pt x="656" y="537"/>
                  </a:lnTo>
                  <a:lnTo>
                    <a:pt x="656" y="563"/>
                  </a:lnTo>
                  <a:lnTo>
                    <a:pt x="656" y="604"/>
                  </a:lnTo>
                  <a:lnTo>
                    <a:pt x="643" y="644"/>
                  </a:lnTo>
                  <a:lnTo>
                    <a:pt x="643" y="684"/>
                  </a:lnTo>
                  <a:lnTo>
                    <a:pt x="643" y="711"/>
                  </a:lnTo>
                  <a:lnTo>
                    <a:pt x="656" y="738"/>
                  </a:lnTo>
                  <a:lnTo>
                    <a:pt x="669" y="751"/>
                  </a:lnTo>
                  <a:lnTo>
                    <a:pt x="695" y="751"/>
                  </a:lnTo>
                  <a:lnTo>
                    <a:pt x="720" y="738"/>
                  </a:lnTo>
                  <a:lnTo>
                    <a:pt x="759" y="724"/>
                  </a:lnTo>
                  <a:lnTo>
                    <a:pt x="772" y="698"/>
                  </a:lnTo>
                  <a:lnTo>
                    <a:pt x="798" y="657"/>
                  </a:lnTo>
                  <a:lnTo>
                    <a:pt x="798" y="644"/>
                  </a:lnTo>
                  <a:lnTo>
                    <a:pt x="798" y="644"/>
                  </a:lnTo>
                  <a:lnTo>
                    <a:pt x="810" y="644"/>
                  </a:lnTo>
                  <a:lnTo>
                    <a:pt x="823" y="644"/>
                  </a:lnTo>
                  <a:lnTo>
                    <a:pt x="823" y="644"/>
                  </a:lnTo>
                  <a:lnTo>
                    <a:pt x="823" y="657"/>
                  </a:lnTo>
                  <a:lnTo>
                    <a:pt x="823" y="671"/>
                  </a:lnTo>
                  <a:lnTo>
                    <a:pt x="823" y="684"/>
                  </a:lnTo>
                  <a:lnTo>
                    <a:pt x="810" y="711"/>
                  </a:lnTo>
                  <a:lnTo>
                    <a:pt x="785" y="738"/>
                  </a:lnTo>
                  <a:lnTo>
                    <a:pt x="759" y="765"/>
                  </a:lnTo>
                  <a:lnTo>
                    <a:pt x="720" y="778"/>
                  </a:lnTo>
                  <a:lnTo>
                    <a:pt x="682" y="778"/>
                  </a:lnTo>
                  <a:lnTo>
                    <a:pt x="643" y="778"/>
                  </a:lnTo>
                  <a:lnTo>
                    <a:pt x="618" y="765"/>
                  </a:lnTo>
                  <a:lnTo>
                    <a:pt x="579" y="751"/>
                  </a:lnTo>
                  <a:lnTo>
                    <a:pt x="553" y="738"/>
                  </a:lnTo>
                  <a:lnTo>
                    <a:pt x="540" y="698"/>
                  </a:lnTo>
                  <a:lnTo>
                    <a:pt x="528" y="657"/>
                  </a:lnTo>
                  <a:lnTo>
                    <a:pt x="528" y="644"/>
                  </a:lnTo>
                  <a:lnTo>
                    <a:pt x="540" y="631"/>
                  </a:lnTo>
                  <a:lnTo>
                    <a:pt x="540" y="604"/>
                  </a:lnTo>
                  <a:lnTo>
                    <a:pt x="553" y="577"/>
                  </a:lnTo>
                  <a:lnTo>
                    <a:pt x="553" y="550"/>
                  </a:lnTo>
                  <a:lnTo>
                    <a:pt x="553" y="523"/>
                  </a:lnTo>
                  <a:lnTo>
                    <a:pt x="566" y="496"/>
                  </a:lnTo>
                  <a:lnTo>
                    <a:pt x="553" y="470"/>
                  </a:lnTo>
                  <a:lnTo>
                    <a:pt x="540" y="443"/>
                  </a:lnTo>
                  <a:lnTo>
                    <a:pt x="515" y="416"/>
                  </a:lnTo>
                  <a:lnTo>
                    <a:pt x="476" y="403"/>
                  </a:lnTo>
                  <a:lnTo>
                    <a:pt x="438" y="389"/>
                  </a:lnTo>
                  <a:lnTo>
                    <a:pt x="283" y="389"/>
                  </a:lnTo>
                  <a:lnTo>
                    <a:pt x="219" y="671"/>
                  </a:lnTo>
                  <a:lnTo>
                    <a:pt x="219" y="698"/>
                  </a:lnTo>
                  <a:lnTo>
                    <a:pt x="219" y="698"/>
                  </a:lnTo>
                  <a:lnTo>
                    <a:pt x="219" y="711"/>
                  </a:lnTo>
                  <a:lnTo>
                    <a:pt x="219" y="711"/>
                  </a:lnTo>
                  <a:lnTo>
                    <a:pt x="232" y="724"/>
                  </a:lnTo>
                  <a:lnTo>
                    <a:pt x="258" y="724"/>
                  </a:lnTo>
                  <a:lnTo>
                    <a:pt x="283" y="724"/>
                  </a:lnTo>
                  <a:lnTo>
                    <a:pt x="296" y="724"/>
                  </a:lnTo>
                  <a:lnTo>
                    <a:pt x="309" y="724"/>
                  </a:lnTo>
                  <a:lnTo>
                    <a:pt x="309" y="738"/>
                  </a:lnTo>
                  <a:lnTo>
                    <a:pt x="309" y="751"/>
                  </a:lnTo>
                  <a:lnTo>
                    <a:pt x="296" y="765"/>
                  </a:lnTo>
                  <a:lnTo>
                    <a:pt x="296" y="765"/>
                  </a:lnTo>
                  <a:lnTo>
                    <a:pt x="258" y="765"/>
                  </a:lnTo>
                  <a:lnTo>
                    <a:pt x="219" y="751"/>
                  </a:lnTo>
                  <a:lnTo>
                    <a:pt x="180" y="751"/>
                  </a:lnTo>
                  <a:lnTo>
                    <a:pt x="155" y="751"/>
                  </a:lnTo>
                  <a:lnTo>
                    <a:pt x="116" y="751"/>
                  </a:lnTo>
                  <a:lnTo>
                    <a:pt x="78" y="751"/>
                  </a:lnTo>
                  <a:lnTo>
                    <a:pt x="52" y="765"/>
                  </a:lnTo>
                  <a:lnTo>
                    <a:pt x="13" y="765"/>
                  </a:lnTo>
                  <a:lnTo>
                    <a:pt x="0" y="751"/>
                  </a:lnTo>
                  <a:lnTo>
                    <a:pt x="0" y="738"/>
                  </a:lnTo>
                  <a:lnTo>
                    <a:pt x="0" y="724"/>
                  </a:lnTo>
                  <a:lnTo>
                    <a:pt x="13" y="724"/>
                  </a:lnTo>
                  <a:lnTo>
                    <a:pt x="26" y="724"/>
                  </a:lnTo>
                  <a:lnTo>
                    <a:pt x="78" y="724"/>
                  </a:lnTo>
                  <a:lnTo>
                    <a:pt x="103" y="711"/>
                  </a:lnTo>
                  <a:lnTo>
                    <a:pt x="116" y="711"/>
                  </a:lnTo>
                  <a:lnTo>
                    <a:pt x="116" y="698"/>
                  </a:lnTo>
                  <a:lnTo>
                    <a:pt x="129" y="671"/>
                  </a:lnTo>
                  <a:lnTo>
                    <a:pt x="270" y="81"/>
                  </a:lnTo>
                  <a:lnTo>
                    <a:pt x="270" y="68"/>
                  </a:lnTo>
                  <a:lnTo>
                    <a:pt x="270" y="54"/>
                  </a:lnTo>
                  <a:lnTo>
                    <a:pt x="270" y="54"/>
                  </a:lnTo>
                  <a:lnTo>
                    <a:pt x="258" y="41"/>
                  </a:lnTo>
                  <a:lnTo>
                    <a:pt x="245" y="41"/>
                  </a:lnTo>
                  <a:lnTo>
                    <a:pt x="219" y="41"/>
                  </a:lnTo>
                  <a:lnTo>
                    <a:pt x="206" y="41"/>
                  </a:lnTo>
                  <a:lnTo>
                    <a:pt x="180" y="41"/>
                  </a:lnTo>
                  <a:lnTo>
                    <a:pt x="180" y="41"/>
                  </a:lnTo>
                  <a:lnTo>
                    <a:pt x="168" y="27"/>
                  </a:lnTo>
                  <a:lnTo>
                    <a:pt x="180" y="14"/>
                  </a:lnTo>
                  <a:lnTo>
                    <a:pt x="193" y="0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3" name="Freeform 673"/>
            <p:cNvSpPr>
              <a:spLocks noEditPoints="1"/>
            </p:cNvSpPr>
            <p:nvPr/>
          </p:nvSpPr>
          <p:spPr bwMode="auto">
            <a:xfrm>
              <a:off x="8401" y="4370"/>
              <a:ext cx="1003" cy="362"/>
            </a:xfrm>
            <a:custGeom>
              <a:avLst/>
              <a:gdLst/>
              <a:ahLst/>
              <a:cxnLst>
                <a:cxn ang="0">
                  <a:pos x="52" y="295"/>
                </a:cxn>
                <a:cxn ang="0">
                  <a:pos x="952" y="295"/>
                </a:cxn>
                <a:cxn ang="0">
                  <a:pos x="965" y="309"/>
                </a:cxn>
                <a:cxn ang="0">
                  <a:pos x="990" y="309"/>
                </a:cxn>
                <a:cxn ang="0">
                  <a:pos x="990" y="309"/>
                </a:cxn>
                <a:cxn ang="0">
                  <a:pos x="1003" y="335"/>
                </a:cxn>
                <a:cxn ang="0">
                  <a:pos x="990" y="349"/>
                </a:cxn>
                <a:cxn ang="0">
                  <a:pos x="990" y="362"/>
                </a:cxn>
                <a:cxn ang="0">
                  <a:pos x="965" y="362"/>
                </a:cxn>
                <a:cxn ang="0">
                  <a:pos x="952" y="362"/>
                </a:cxn>
                <a:cxn ang="0">
                  <a:pos x="52" y="362"/>
                </a:cxn>
                <a:cxn ang="0">
                  <a:pos x="39" y="362"/>
                </a:cxn>
                <a:cxn ang="0">
                  <a:pos x="13" y="362"/>
                </a:cxn>
                <a:cxn ang="0">
                  <a:pos x="0" y="349"/>
                </a:cxn>
                <a:cxn ang="0">
                  <a:pos x="0" y="335"/>
                </a:cxn>
                <a:cxn ang="0">
                  <a:pos x="0" y="309"/>
                </a:cxn>
                <a:cxn ang="0">
                  <a:pos x="13" y="309"/>
                </a:cxn>
                <a:cxn ang="0">
                  <a:pos x="39" y="309"/>
                </a:cxn>
                <a:cxn ang="0">
                  <a:pos x="52" y="295"/>
                </a:cxn>
                <a:cxn ang="0">
                  <a:pos x="52" y="0"/>
                </a:cxn>
                <a:cxn ang="0">
                  <a:pos x="952" y="0"/>
                </a:cxn>
                <a:cxn ang="0">
                  <a:pos x="965" y="0"/>
                </a:cxn>
                <a:cxn ang="0">
                  <a:pos x="990" y="0"/>
                </a:cxn>
                <a:cxn ang="0">
                  <a:pos x="990" y="14"/>
                </a:cxn>
                <a:cxn ang="0">
                  <a:pos x="1003" y="27"/>
                </a:cxn>
                <a:cxn ang="0">
                  <a:pos x="990" y="40"/>
                </a:cxn>
                <a:cxn ang="0">
                  <a:pos x="990" y="54"/>
                </a:cxn>
                <a:cxn ang="0">
                  <a:pos x="965" y="54"/>
                </a:cxn>
                <a:cxn ang="0">
                  <a:pos x="952" y="54"/>
                </a:cxn>
                <a:cxn ang="0">
                  <a:pos x="52" y="54"/>
                </a:cxn>
                <a:cxn ang="0">
                  <a:pos x="39" y="54"/>
                </a:cxn>
                <a:cxn ang="0">
                  <a:pos x="13" y="54"/>
                </a:cxn>
                <a:cxn ang="0">
                  <a:pos x="0" y="40"/>
                </a:cxn>
                <a:cxn ang="0">
                  <a:pos x="0" y="27"/>
                </a:cxn>
                <a:cxn ang="0">
                  <a:pos x="0" y="14"/>
                </a:cxn>
                <a:cxn ang="0">
                  <a:pos x="13" y="0"/>
                </a:cxn>
                <a:cxn ang="0">
                  <a:pos x="39" y="0"/>
                </a:cxn>
                <a:cxn ang="0">
                  <a:pos x="52" y="0"/>
                </a:cxn>
              </a:cxnLst>
              <a:rect l="0" t="0" r="r" b="b"/>
              <a:pathLst>
                <a:path w="1003" h="362">
                  <a:moveTo>
                    <a:pt x="52" y="295"/>
                  </a:moveTo>
                  <a:lnTo>
                    <a:pt x="952" y="295"/>
                  </a:lnTo>
                  <a:lnTo>
                    <a:pt x="965" y="309"/>
                  </a:lnTo>
                  <a:lnTo>
                    <a:pt x="990" y="309"/>
                  </a:lnTo>
                  <a:lnTo>
                    <a:pt x="990" y="309"/>
                  </a:lnTo>
                  <a:lnTo>
                    <a:pt x="1003" y="335"/>
                  </a:lnTo>
                  <a:lnTo>
                    <a:pt x="990" y="349"/>
                  </a:lnTo>
                  <a:lnTo>
                    <a:pt x="990" y="362"/>
                  </a:lnTo>
                  <a:lnTo>
                    <a:pt x="965" y="362"/>
                  </a:lnTo>
                  <a:lnTo>
                    <a:pt x="952" y="362"/>
                  </a:lnTo>
                  <a:lnTo>
                    <a:pt x="52" y="362"/>
                  </a:lnTo>
                  <a:lnTo>
                    <a:pt x="39" y="362"/>
                  </a:lnTo>
                  <a:lnTo>
                    <a:pt x="13" y="362"/>
                  </a:lnTo>
                  <a:lnTo>
                    <a:pt x="0" y="349"/>
                  </a:lnTo>
                  <a:lnTo>
                    <a:pt x="0" y="335"/>
                  </a:lnTo>
                  <a:lnTo>
                    <a:pt x="0" y="309"/>
                  </a:lnTo>
                  <a:lnTo>
                    <a:pt x="13" y="309"/>
                  </a:lnTo>
                  <a:lnTo>
                    <a:pt x="39" y="309"/>
                  </a:lnTo>
                  <a:lnTo>
                    <a:pt x="52" y="295"/>
                  </a:lnTo>
                  <a:close/>
                  <a:moveTo>
                    <a:pt x="52" y="0"/>
                  </a:moveTo>
                  <a:lnTo>
                    <a:pt x="952" y="0"/>
                  </a:lnTo>
                  <a:lnTo>
                    <a:pt x="965" y="0"/>
                  </a:lnTo>
                  <a:lnTo>
                    <a:pt x="990" y="0"/>
                  </a:lnTo>
                  <a:lnTo>
                    <a:pt x="990" y="14"/>
                  </a:lnTo>
                  <a:lnTo>
                    <a:pt x="1003" y="27"/>
                  </a:lnTo>
                  <a:lnTo>
                    <a:pt x="990" y="40"/>
                  </a:lnTo>
                  <a:lnTo>
                    <a:pt x="990" y="54"/>
                  </a:lnTo>
                  <a:lnTo>
                    <a:pt x="965" y="54"/>
                  </a:lnTo>
                  <a:lnTo>
                    <a:pt x="952" y="54"/>
                  </a:lnTo>
                  <a:lnTo>
                    <a:pt x="52" y="54"/>
                  </a:lnTo>
                  <a:lnTo>
                    <a:pt x="39" y="54"/>
                  </a:lnTo>
                  <a:lnTo>
                    <a:pt x="13" y="54"/>
                  </a:lnTo>
                  <a:lnTo>
                    <a:pt x="0" y="40"/>
                  </a:lnTo>
                  <a:lnTo>
                    <a:pt x="0" y="27"/>
                  </a:lnTo>
                  <a:lnTo>
                    <a:pt x="0" y="14"/>
                  </a:lnTo>
                  <a:lnTo>
                    <a:pt x="13" y="0"/>
                  </a:lnTo>
                  <a:lnTo>
                    <a:pt x="39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4" name="Freeform 674"/>
            <p:cNvSpPr>
              <a:spLocks/>
            </p:cNvSpPr>
            <p:nvPr/>
          </p:nvSpPr>
          <p:spPr bwMode="auto">
            <a:xfrm>
              <a:off x="9957" y="4250"/>
              <a:ext cx="617" cy="710"/>
            </a:xfrm>
            <a:custGeom>
              <a:avLst/>
              <a:gdLst/>
              <a:ahLst/>
              <a:cxnLst>
                <a:cxn ang="0">
                  <a:pos x="206" y="13"/>
                </a:cxn>
                <a:cxn ang="0">
                  <a:pos x="283" y="67"/>
                </a:cxn>
                <a:cxn ang="0">
                  <a:pos x="321" y="93"/>
                </a:cxn>
                <a:cxn ang="0">
                  <a:pos x="386" y="26"/>
                </a:cxn>
                <a:cxn ang="0">
                  <a:pos x="488" y="0"/>
                </a:cxn>
                <a:cxn ang="0">
                  <a:pos x="566" y="13"/>
                </a:cxn>
                <a:cxn ang="0">
                  <a:pos x="604" y="67"/>
                </a:cxn>
                <a:cxn ang="0">
                  <a:pos x="604" y="134"/>
                </a:cxn>
                <a:cxn ang="0">
                  <a:pos x="566" y="187"/>
                </a:cxn>
                <a:cxn ang="0">
                  <a:pos x="501" y="187"/>
                </a:cxn>
                <a:cxn ang="0">
                  <a:pos x="476" y="160"/>
                </a:cxn>
                <a:cxn ang="0">
                  <a:pos x="476" y="107"/>
                </a:cxn>
                <a:cxn ang="0">
                  <a:pos x="527" y="67"/>
                </a:cxn>
                <a:cxn ang="0">
                  <a:pos x="553" y="53"/>
                </a:cxn>
                <a:cxn ang="0">
                  <a:pos x="514" y="40"/>
                </a:cxn>
                <a:cxn ang="0">
                  <a:pos x="450" y="40"/>
                </a:cxn>
                <a:cxn ang="0">
                  <a:pos x="386" y="80"/>
                </a:cxn>
                <a:cxn ang="0">
                  <a:pos x="347" y="107"/>
                </a:cxn>
                <a:cxn ang="0">
                  <a:pos x="309" y="174"/>
                </a:cxn>
                <a:cxn ang="0">
                  <a:pos x="283" y="214"/>
                </a:cxn>
                <a:cxn ang="0">
                  <a:pos x="270" y="295"/>
                </a:cxn>
                <a:cxn ang="0">
                  <a:pos x="244" y="388"/>
                </a:cxn>
                <a:cxn ang="0">
                  <a:pos x="231" y="469"/>
                </a:cxn>
                <a:cxn ang="0">
                  <a:pos x="193" y="630"/>
                </a:cxn>
                <a:cxn ang="0">
                  <a:pos x="167" y="697"/>
                </a:cxn>
                <a:cxn ang="0">
                  <a:pos x="116" y="710"/>
                </a:cxn>
                <a:cxn ang="0">
                  <a:pos x="77" y="697"/>
                </a:cxn>
                <a:cxn ang="0">
                  <a:pos x="77" y="656"/>
                </a:cxn>
                <a:cxn ang="0">
                  <a:pos x="90" y="603"/>
                </a:cxn>
                <a:cxn ang="0">
                  <a:pos x="180" y="241"/>
                </a:cxn>
                <a:cxn ang="0">
                  <a:pos x="193" y="160"/>
                </a:cxn>
                <a:cxn ang="0">
                  <a:pos x="206" y="120"/>
                </a:cxn>
                <a:cxn ang="0">
                  <a:pos x="193" y="67"/>
                </a:cxn>
                <a:cxn ang="0">
                  <a:pos x="167" y="40"/>
                </a:cxn>
                <a:cxn ang="0">
                  <a:pos x="129" y="40"/>
                </a:cxn>
                <a:cxn ang="0">
                  <a:pos x="77" y="107"/>
                </a:cxn>
                <a:cxn ang="0">
                  <a:pos x="51" y="228"/>
                </a:cxn>
                <a:cxn ang="0">
                  <a:pos x="39" y="254"/>
                </a:cxn>
                <a:cxn ang="0">
                  <a:pos x="26" y="254"/>
                </a:cxn>
                <a:cxn ang="0">
                  <a:pos x="0" y="254"/>
                </a:cxn>
                <a:cxn ang="0">
                  <a:pos x="0" y="228"/>
                </a:cxn>
                <a:cxn ang="0">
                  <a:pos x="26" y="160"/>
                </a:cxn>
                <a:cxn ang="0">
                  <a:pos x="51" y="93"/>
                </a:cxn>
                <a:cxn ang="0">
                  <a:pos x="77" y="40"/>
                </a:cxn>
                <a:cxn ang="0">
                  <a:pos x="129" y="0"/>
                </a:cxn>
              </a:cxnLst>
              <a:rect l="0" t="0" r="r" b="b"/>
              <a:pathLst>
                <a:path w="617" h="710">
                  <a:moveTo>
                    <a:pt x="154" y="0"/>
                  </a:moveTo>
                  <a:lnTo>
                    <a:pt x="206" y="13"/>
                  </a:lnTo>
                  <a:lnTo>
                    <a:pt x="244" y="26"/>
                  </a:lnTo>
                  <a:lnTo>
                    <a:pt x="283" y="67"/>
                  </a:lnTo>
                  <a:lnTo>
                    <a:pt x="296" y="120"/>
                  </a:lnTo>
                  <a:lnTo>
                    <a:pt x="321" y="93"/>
                  </a:lnTo>
                  <a:lnTo>
                    <a:pt x="347" y="53"/>
                  </a:lnTo>
                  <a:lnTo>
                    <a:pt x="386" y="26"/>
                  </a:lnTo>
                  <a:lnTo>
                    <a:pt x="437" y="13"/>
                  </a:lnTo>
                  <a:lnTo>
                    <a:pt x="488" y="0"/>
                  </a:lnTo>
                  <a:lnTo>
                    <a:pt x="527" y="0"/>
                  </a:lnTo>
                  <a:lnTo>
                    <a:pt x="566" y="13"/>
                  </a:lnTo>
                  <a:lnTo>
                    <a:pt x="591" y="40"/>
                  </a:lnTo>
                  <a:lnTo>
                    <a:pt x="604" y="67"/>
                  </a:lnTo>
                  <a:lnTo>
                    <a:pt x="617" y="107"/>
                  </a:lnTo>
                  <a:lnTo>
                    <a:pt x="604" y="134"/>
                  </a:lnTo>
                  <a:lnTo>
                    <a:pt x="591" y="174"/>
                  </a:lnTo>
                  <a:lnTo>
                    <a:pt x="566" y="187"/>
                  </a:lnTo>
                  <a:lnTo>
                    <a:pt x="540" y="201"/>
                  </a:lnTo>
                  <a:lnTo>
                    <a:pt x="501" y="187"/>
                  </a:lnTo>
                  <a:lnTo>
                    <a:pt x="488" y="174"/>
                  </a:lnTo>
                  <a:lnTo>
                    <a:pt x="476" y="160"/>
                  </a:lnTo>
                  <a:lnTo>
                    <a:pt x="476" y="134"/>
                  </a:lnTo>
                  <a:lnTo>
                    <a:pt x="476" y="107"/>
                  </a:lnTo>
                  <a:lnTo>
                    <a:pt x="501" y="80"/>
                  </a:lnTo>
                  <a:lnTo>
                    <a:pt x="527" y="67"/>
                  </a:lnTo>
                  <a:lnTo>
                    <a:pt x="553" y="53"/>
                  </a:lnTo>
                  <a:lnTo>
                    <a:pt x="553" y="53"/>
                  </a:lnTo>
                  <a:lnTo>
                    <a:pt x="540" y="40"/>
                  </a:lnTo>
                  <a:lnTo>
                    <a:pt x="514" y="40"/>
                  </a:lnTo>
                  <a:lnTo>
                    <a:pt x="488" y="40"/>
                  </a:lnTo>
                  <a:lnTo>
                    <a:pt x="450" y="40"/>
                  </a:lnTo>
                  <a:lnTo>
                    <a:pt x="411" y="53"/>
                  </a:lnTo>
                  <a:lnTo>
                    <a:pt x="386" y="80"/>
                  </a:lnTo>
                  <a:lnTo>
                    <a:pt x="373" y="80"/>
                  </a:lnTo>
                  <a:lnTo>
                    <a:pt x="347" y="107"/>
                  </a:lnTo>
                  <a:lnTo>
                    <a:pt x="321" y="134"/>
                  </a:lnTo>
                  <a:lnTo>
                    <a:pt x="309" y="174"/>
                  </a:lnTo>
                  <a:lnTo>
                    <a:pt x="296" y="201"/>
                  </a:lnTo>
                  <a:lnTo>
                    <a:pt x="283" y="214"/>
                  </a:lnTo>
                  <a:lnTo>
                    <a:pt x="283" y="241"/>
                  </a:lnTo>
                  <a:lnTo>
                    <a:pt x="270" y="295"/>
                  </a:lnTo>
                  <a:lnTo>
                    <a:pt x="257" y="335"/>
                  </a:lnTo>
                  <a:lnTo>
                    <a:pt x="244" y="388"/>
                  </a:lnTo>
                  <a:lnTo>
                    <a:pt x="231" y="415"/>
                  </a:lnTo>
                  <a:lnTo>
                    <a:pt x="231" y="469"/>
                  </a:lnTo>
                  <a:lnTo>
                    <a:pt x="206" y="549"/>
                  </a:lnTo>
                  <a:lnTo>
                    <a:pt x="193" y="630"/>
                  </a:lnTo>
                  <a:lnTo>
                    <a:pt x="180" y="670"/>
                  </a:lnTo>
                  <a:lnTo>
                    <a:pt x="167" y="697"/>
                  </a:lnTo>
                  <a:lnTo>
                    <a:pt x="141" y="710"/>
                  </a:lnTo>
                  <a:lnTo>
                    <a:pt x="116" y="710"/>
                  </a:lnTo>
                  <a:lnTo>
                    <a:pt x="103" y="710"/>
                  </a:lnTo>
                  <a:lnTo>
                    <a:pt x="77" y="697"/>
                  </a:lnTo>
                  <a:lnTo>
                    <a:pt x="77" y="670"/>
                  </a:lnTo>
                  <a:lnTo>
                    <a:pt x="77" y="656"/>
                  </a:lnTo>
                  <a:lnTo>
                    <a:pt x="90" y="630"/>
                  </a:lnTo>
                  <a:lnTo>
                    <a:pt x="90" y="603"/>
                  </a:lnTo>
                  <a:lnTo>
                    <a:pt x="90" y="603"/>
                  </a:lnTo>
                  <a:lnTo>
                    <a:pt x="180" y="241"/>
                  </a:lnTo>
                  <a:lnTo>
                    <a:pt x="193" y="201"/>
                  </a:lnTo>
                  <a:lnTo>
                    <a:pt x="193" y="160"/>
                  </a:lnTo>
                  <a:lnTo>
                    <a:pt x="206" y="147"/>
                  </a:lnTo>
                  <a:lnTo>
                    <a:pt x="206" y="120"/>
                  </a:lnTo>
                  <a:lnTo>
                    <a:pt x="206" y="107"/>
                  </a:lnTo>
                  <a:lnTo>
                    <a:pt x="193" y="67"/>
                  </a:lnTo>
                  <a:lnTo>
                    <a:pt x="193" y="53"/>
                  </a:lnTo>
                  <a:lnTo>
                    <a:pt x="167" y="40"/>
                  </a:lnTo>
                  <a:lnTo>
                    <a:pt x="154" y="40"/>
                  </a:lnTo>
                  <a:lnTo>
                    <a:pt x="129" y="40"/>
                  </a:lnTo>
                  <a:lnTo>
                    <a:pt x="103" y="67"/>
                  </a:lnTo>
                  <a:lnTo>
                    <a:pt x="77" y="107"/>
                  </a:lnTo>
                  <a:lnTo>
                    <a:pt x="64" y="160"/>
                  </a:lnTo>
                  <a:lnTo>
                    <a:pt x="51" y="228"/>
                  </a:lnTo>
                  <a:lnTo>
                    <a:pt x="39" y="241"/>
                  </a:lnTo>
                  <a:lnTo>
                    <a:pt x="39" y="254"/>
                  </a:lnTo>
                  <a:lnTo>
                    <a:pt x="26" y="254"/>
                  </a:lnTo>
                  <a:lnTo>
                    <a:pt x="26" y="254"/>
                  </a:lnTo>
                  <a:lnTo>
                    <a:pt x="13" y="254"/>
                  </a:lnTo>
                  <a:lnTo>
                    <a:pt x="0" y="254"/>
                  </a:lnTo>
                  <a:lnTo>
                    <a:pt x="0" y="241"/>
                  </a:lnTo>
                  <a:lnTo>
                    <a:pt x="0" y="228"/>
                  </a:lnTo>
                  <a:lnTo>
                    <a:pt x="13" y="201"/>
                  </a:lnTo>
                  <a:lnTo>
                    <a:pt x="26" y="160"/>
                  </a:lnTo>
                  <a:lnTo>
                    <a:pt x="39" y="120"/>
                  </a:lnTo>
                  <a:lnTo>
                    <a:pt x="51" y="93"/>
                  </a:lnTo>
                  <a:lnTo>
                    <a:pt x="64" y="67"/>
                  </a:lnTo>
                  <a:lnTo>
                    <a:pt x="77" y="40"/>
                  </a:lnTo>
                  <a:lnTo>
                    <a:pt x="90" y="26"/>
                  </a:lnTo>
                  <a:lnTo>
                    <a:pt x="129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5" name="Freeform 675"/>
            <p:cNvSpPr>
              <a:spLocks/>
            </p:cNvSpPr>
            <p:nvPr/>
          </p:nvSpPr>
          <p:spPr bwMode="auto">
            <a:xfrm>
              <a:off x="10690" y="3633"/>
              <a:ext cx="475" cy="737"/>
            </a:xfrm>
            <a:custGeom>
              <a:avLst/>
              <a:gdLst/>
              <a:ahLst/>
              <a:cxnLst>
                <a:cxn ang="0">
                  <a:pos x="218" y="0"/>
                </a:cxn>
                <a:cxn ang="0">
                  <a:pos x="321" y="13"/>
                </a:cxn>
                <a:cxn ang="0">
                  <a:pos x="398" y="67"/>
                </a:cxn>
                <a:cxn ang="0">
                  <a:pos x="450" y="134"/>
                </a:cxn>
                <a:cxn ang="0">
                  <a:pos x="475" y="214"/>
                </a:cxn>
                <a:cxn ang="0">
                  <a:pos x="450" y="322"/>
                </a:cxn>
                <a:cxn ang="0">
                  <a:pos x="398" y="389"/>
                </a:cxn>
                <a:cxn ang="0">
                  <a:pos x="321" y="456"/>
                </a:cxn>
                <a:cxn ang="0">
                  <a:pos x="257" y="509"/>
                </a:cxn>
                <a:cxn ang="0">
                  <a:pos x="193" y="563"/>
                </a:cxn>
                <a:cxn ang="0">
                  <a:pos x="103" y="643"/>
                </a:cxn>
                <a:cxn ang="0">
                  <a:pos x="308" y="643"/>
                </a:cxn>
                <a:cxn ang="0">
                  <a:pos x="321" y="643"/>
                </a:cxn>
                <a:cxn ang="0">
                  <a:pos x="347" y="643"/>
                </a:cxn>
                <a:cxn ang="0">
                  <a:pos x="373" y="643"/>
                </a:cxn>
                <a:cxn ang="0">
                  <a:pos x="398" y="643"/>
                </a:cxn>
                <a:cxn ang="0">
                  <a:pos x="411" y="643"/>
                </a:cxn>
                <a:cxn ang="0">
                  <a:pos x="424" y="630"/>
                </a:cxn>
                <a:cxn ang="0">
                  <a:pos x="424" y="590"/>
                </a:cxn>
                <a:cxn ang="0">
                  <a:pos x="437" y="563"/>
                </a:cxn>
                <a:cxn ang="0">
                  <a:pos x="437" y="536"/>
                </a:cxn>
                <a:cxn ang="0">
                  <a:pos x="475" y="536"/>
                </a:cxn>
                <a:cxn ang="0">
                  <a:pos x="475" y="536"/>
                </a:cxn>
                <a:cxn ang="0">
                  <a:pos x="437" y="737"/>
                </a:cxn>
                <a:cxn ang="0">
                  <a:pos x="0" y="737"/>
                </a:cxn>
                <a:cxn ang="0">
                  <a:pos x="0" y="724"/>
                </a:cxn>
                <a:cxn ang="0">
                  <a:pos x="0" y="710"/>
                </a:cxn>
                <a:cxn ang="0">
                  <a:pos x="13" y="697"/>
                </a:cxn>
                <a:cxn ang="0">
                  <a:pos x="270" y="429"/>
                </a:cxn>
                <a:cxn ang="0">
                  <a:pos x="295" y="402"/>
                </a:cxn>
                <a:cxn ang="0">
                  <a:pos x="321" y="362"/>
                </a:cxn>
                <a:cxn ang="0">
                  <a:pos x="347" y="322"/>
                </a:cxn>
                <a:cxn ang="0">
                  <a:pos x="360" y="282"/>
                </a:cxn>
                <a:cxn ang="0">
                  <a:pos x="373" y="214"/>
                </a:cxn>
                <a:cxn ang="0">
                  <a:pos x="360" y="174"/>
                </a:cxn>
                <a:cxn ang="0">
                  <a:pos x="347" y="134"/>
                </a:cxn>
                <a:cxn ang="0">
                  <a:pos x="334" y="94"/>
                </a:cxn>
                <a:cxn ang="0">
                  <a:pos x="295" y="67"/>
                </a:cxn>
                <a:cxn ang="0">
                  <a:pos x="257" y="54"/>
                </a:cxn>
                <a:cxn ang="0">
                  <a:pos x="205" y="40"/>
                </a:cxn>
                <a:cxn ang="0">
                  <a:pos x="180" y="40"/>
                </a:cxn>
                <a:cxn ang="0">
                  <a:pos x="141" y="54"/>
                </a:cxn>
                <a:cxn ang="0">
                  <a:pos x="103" y="80"/>
                </a:cxn>
                <a:cxn ang="0">
                  <a:pos x="77" y="107"/>
                </a:cxn>
                <a:cxn ang="0">
                  <a:pos x="51" y="147"/>
                </a:cxn>
                <a:cxn ang="0">
                  <a:pos x="77" y="147"/>
                </a:cxn>
                <a:cxn ang="0">
                  <a:pos x="103" y="161"/>
                </a:cxn>
                <a:cxn ang="0">
                  <a:pos x="103" y="174"/>
                </a:cxn>
                <a:cxn ang="0">
                  <a:pos x="115" y="188"/>
                </a:cxn>
                <a:cxn ang="0">
                  <a:pos x="115" y="201"/>
                </a:cxn>
                <a:cxn ang="0">
                  <a:pos x="115" y="228"/>
                </a:cxn>
                <a:cxn ang="0">
                  <a:pos x="103" y="255"/>
                </a:cxn>
                <a:cxn ang="0">
                  <a:pos x="77" y="255"/>
                </a:cxn>
                <a:cxn ang="0">
                  <a:pos x="64" y="268"/>
                </a:cxn>
                <a:cxn ang="0">
                  <a:pos x="51" y="268"/>
                </a:cxn>
                <a:cxn ang="0">
                  <a:pos x="38" y="255"/>
                </a:cxn>
                <a:cxn ang="0">
                  <a:pos x="13" y="255"/>
                </a:cxn>
                <a:cxn ang="0">
                  <a:pos x="13" y="228"/>
                </a:cxn>
                <a:cxn ang="0">
                  <a:pos x="0" y="201"/>
                </a:cxn>
                <a:cxn ang="0">
                  <a:pos x="25" y="107"/>
                </a:cxn>
                <a:cxn ang="0">
                  <a:pos x="103" y="27"/>
                </a:cxn>
                <a:cxn ang="0">
                  <a:pos x="218" y="0"/>
                </a:cxn>
              </a:cxnLst>
              <a:rect l="0" t="0" r="r" b="b"/>
              <a:pathLst>
                <a:path w="475" h="737">
                  <a:moveTo>
                    <a:pt x="218" y="0"/>
                  </a:moveTo>
                  <a:lnTo>
                    <a:pt x="321" y="13"/>
                  </a:lnTo>
                  <a:lnTo>
                    <a:pt x="398" y="67"/>
                  </a:lnTo>
                  <a:lnTo>
                    <a:pt x="450" y="134"/>
                  </a:lnTo>
                  <a:lnTo>
                    <a:pt x="475" y="214"/>
                  </a:lnTo>
                  <a:lnTo>
                    <a:pt x="450" y="322"/>
                  </a:lnTo>
                  <a:lnTo>
                    <a:pt x="398" y="389"/>
                  </a:lnTo>
                  <a:lnTo>
                    <a:pt x="321" y="456"/>
                  </a:lnTo>
                  <a:lnTo>
                    <a:pt x="257" y="509"/>
                  </a:lnTo>
                  <a:lnTo>
                    <a:pt x="193" y="563"/>
                  </a:lnTo>
                  <a:lnTo>
                    <a:pt x="103" y="643"/>
                  </a:lnTo>
                  <a:lnTo>
                    <a:pt x="308" y="643"/>
                  </a:lnTo>
                  <a:lnTo>
                    <a:pt x="321" y="643"/>
                  </a:lnTo>
                  <a:lnTo>
                    <a:pt x="347" y="643"/>
                  </a:lnTo>
                  <a:lnTo>
                    <a:pt x="373" y="643"/>
                  </a:lnTo>
                  <a:lnTo>
                    <a:pt x="398" y="643"/>
                  </a:lnTo>
                  <a:lnTo>
                    <a:pt x="411" y="643"/>
                  </a:lnTo>
                  <a:lnTo>
                    <a:pt x="424" y="630"/>
                  </a:lnTo>
                  <a:lnTo>
                    <a:pt x="424" y="590"/>
                  </a:lnTo>
                  <a:lnTo>
                    <a:pt x="437" y="563"/>
                  </a:lnTo>
                  <a:lnTo>
                    <a:pt x="437" y="536"/>
                  </a:lnTo>
                  <a:lnTo>
                    <a:pt x="475" y="536"/>
                  </a:lnTo>
                  <a:lnTo>
                    <a:pt x="475" y="536"/>
                  </a:lnTo>
                  <a:lnTo>
                    <a:pt x="437" y="737"/>
                  </a:lnTo>
                  <a:lnTo>
                    <a:pt x="0" y="737"/>
                  </a:lnTo>
                  <a:lnTo>
                    <a:pt x="0" y="724"/>
                  </a:lnTo>
                  <a:lnTo>
                    <a:pt x="0" y="710"/>
                  </a:lnTo>
                  <a:lnTo>
                    <a:pt x="13" y="697"/>
                  </a:lnTo>
                  <a:lnTo>
                    <a:pt x="270" y="429"/>
                  </a:lnTo>
                  <a:lnTo>
                    <a:pt x="295" y="402"/>
                  </a:lnTo>
                  <a:lnTo>
                    <a:pt x="321" y="362"/>
                  </a:lnTo>
                  <a:lnTo>
                    <a:pt x="347" y="322"/>
                  </a:lnTo>
                  <a:lnTo>
                    <a:pt x="360" y="282"/>
                  </a:lnTo>
                  <a:lnTo>
                    <a:pt x="373" y="214"/>
                  </a:lnTo>
                  <a:lnTo>
                    <a:pt x="360" y="174"/>
                  </a:lnTo>
                  <a:lnTo>
                    <a:pt x="347" y="134"/>
                  </a:lnTo>
                  <a:lnTo>
                    <a:pt x="334" y="94"/>
                  </a:lnTo>
                  <a:lnTo>
                    <a:pt x="295" y="67"/>
                  </a:lnTo>
                  <a:lnTo>
                    <a:pt x="257" y="54"/>
                  </a:lnTo>
                  <a:lnTo>
                    <a:pt x="205" y="40"/>
                  </a:lnTo>
                  <a:lnTo>
                    <a:pt x="180" y="40"/>
                  </a:lnTo>
                  <a:lnTo>
                    <a:pt x="141" y="54"/>
                  </a:lnTo>
                  <a:lnTo>
                    <a:pt x="103" y="80"/>
                  </a:lnTo>
                  <a:lnTo>
                    <a:pt x="77" y="107"/>
                  </a:lnTo>
                  <a:lnTo>
                    <a:pt x="51" y="147"/>
                  </a:lnTo>
                  <a:lnTo>
                    <a:pt x="77" y="147"/>
                  </a:lnTo>
                  <a:lnTo>
                    <a:pt x="103" y="161"/>
                  </a:lnTo>
                  <a:lnTo>
                    <a:pt x="103" y="174"/>
                  </a:lnTo>
                  <a:lnTo>
                    <a:pt x="115" y="188"/>
                  </a:lnTo>
                  <a:lnTo>
                    <a:pt x="115" y="201"/>
                  </a:lnTo>
                  <a:lnTo>
                    <a:pt x="115" y="228"/>
                  </a:lnTo>
                  <a:lnTo>
                    <a:pt x="103" y="255"/>
                  </a:lnTo>
                  <a:lnTo>
                    <a:pt x="77" y="255"/>
                  </a:lnTo>
                  <a:lnTo>
                    <a:pt x="64" y="268"/>
                  </a:lnTo>
                  <a:lnTo>
                    <a:pt x="51" y="268"/>
                  </a:lnTo>
                  <a:lnTo>
                    <a:pt x="38" y="255"/>
                  </a:lnTo>
                  <a:lnTo>
                    <a:pt x="13" y="255"/>
                  </a:lnTo>
                  <a:lnTo>
                    <a:pt x="13" y="228"/>
                  </a:lnTo>
                  <a:lnTo>
                    <a:pt x="0" y="201"/>
                  </a:lnTo>
                  <a:lnTo>
                    <a:pt x="25" y="107"/>
                  </a:lnTo>
                  <a:lnTo>
                    <a:pt x="103" y="2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6" name="Freeform 676"/>
            <p:cNvSpPr>
              <a:spLocks noEditPoints="1"/>
            </p:cNvSpPr>
            <p:nvPr/>
          </p:nvSpPr>
          <p:spPr bwMode="auto">
            <a:xfrm>
              <a:off x="11448" y="4772"/>
              <a:ext cx="167" cy="470"/>
            </a:xfrm>
            <a:custGeom>
              <a:avLst/>
              <a:gdLst/>
              <a:ahLst/>
              <a:cxnLst>
                <a:cxn ang="0">
                  <a:pos x="167" y="175"/>
                </a:cxn>
                <a:cxn ang="0">
                  <a:pos x="167" y="175"/>
                </a:cxn>
                <a:cxn ang="0">
                  <a:pos x="167" y="175"/>
                </a:cxn>
                <a:cxn ang="0">
                  <a:pos x="77" y="0"/>
                </a:cxn>
                <a:cxn ang="0">
                  <a:pos x="116" y="14"/>
                </a:cxn>
                <a:cxn ang="0">
                  <a:pos x="142" y="41"/>
                </a:cxn>
                <a:cxn ang="0">
                  <a:pos x="154" y="67"/>
                </a:cxn>
                <a:cxn ang="0">
                  <a:pos x="167" y="108"/>
                </a:cxn>
                <a:cxn ang="0">
                  <a:pos x="167" y="175"/>
                </a:cxn>
                <a:cxn ang="0">
                  <a:pos x="154" y="295"/>
                </a:cxn>
                <a:cxn ang="0">
                  <a:pos x="116" y="389"/>
                </a:cxn>
                <a:cxn ang="0">
                  <a:pos x="64" y="456"/>
                </a:cxn>
                <a:cxn ang="0">
                  <a:pos x="39" y="470"/>
                </a:cxn>
                <a:cxn ang="0">
                  <a:pos x="26" y="470"/>
                </a:cxn>
                <a:cxn ang="0">
                  <a:pos x="26" y="456"/>
                </a:cxn>
                <a:cxn ang="0">
                  <a:pos x="26" y="456"/>
                </a:cxn>
                <a:cxn ang="0">
                  <a:pos x="26" y="443"/>
                </a:cxn>
                <a:cxn ang="0">
                  <a:pos x="116" y="309"/>
                </a:cxn>
                <a:cxn ang="0">
                  <a:pos x="142" y="175"/>
                </a:cxn>
                <a:cxn ang="0">
                  <a:pos x="142" y="148"/>
                </a:cxn>
                <a:cxn ang="0">
                  <a:pos x="142" y="148"/>
                </a:cxn>
                <a:cxn ang="0">
                  <a:pos x="142" y="148"/>
                </a:cxn>
                <a:cxn ang="0">
                  <a:pos x="129" y="148"/>
                </a:cxn>
                <a:cxn ang="0">
                  <a:pos x="103" y="161"/>
                </a:cxn>
                <a:cxn ang="0">
                  <a:pos x="77" y="175"/>
                </a:cxn>
                <a:cxn ang="0">
                  <a:pos x="52" y="161"/>
                </a:cxn>
                <a:cxn ang="0">
                  <a:pos x="26" y="148"/>
                </a:cxn>
                <a:cxn ang="0">
                  <a:pos x="13" y="134"/>
                </a:cxn>
                <a:cxn ang="0">
                  <a:pos x="0" y="108"/>
                </a:cxn>
                <a:cxn ang="0">
                  <a:pos x="0" y="81"/>
                </a:cxn>
                <a:cxn ang="0">
                  <a:pos x="0" y="54"/>
                </a:cxn>
                <a:cxn ang="0">
                  <a:pos x="13" y="27"/>
                </a:cxn>
                <a:cxn ang="0">
                  <a:pos x="39" y="14"/>
                </a:cxn>
                <a:cxn ang="0">
                  <a:pos x="77" y="0"/>
                </a:cxn>
              </a:cxnLst>
              <a:rect l="0" t="0" r="r" b="b"/>
              <a:pathLst>
                <a:path w="167" h="470">
                  <a:moveTo>
                    <a:pt x="167" y="175"/>
                  </a:moveTo>
                  <a:lnTo>
                    <a:pt x="167" y="175"/>
                  </a:lnTo>
                  <a:lnTo>
                    <a:pt x="167" y="175"/>
                  </a:lnTo>
                  <a:close/>
                  <a:moveTo>
                    <a:pt x="77" y="0"/>
                  </a:moveTo>
                  <a:lnTo>
                    <a:pt x="116" y="14"/>
                  </a:lnTo>
                  <a:lnTo>
                    <a:pt x="142" y="41"/>
                  </a:lnTo>
                  <a:lnTo>
                    <a:pt x="154" y="67"/>
                  </a:lnTo>
                  <a:lnTo>
                    <a:pt x="167" y="108"/>
                  </a:lnTo>
                  <a:lnTo>
                    <a:pt x="167" y="175"/>
                  </a:lnTo>
                  <a:lnTo>
                    <a:pt x="154" y="295"/>
                  </a:lnTo>
                  <a:lnTo>
                    <a:pt x="116" y="389"/>
                  </a:lnTo>
                  <a:lnTo>
                    <a:pt x="64" y="456"/>
                  </a:lnTo>
                  <a:lnTo>
                    <a:pt x="39" y="470"/>
                  </a:lnTo>
                  <a:lnTo>
                    <a:pt x="26" y="470"/>
                  </a:lnTo>
                  <a:lnTo>
                    <a:pt x="26" y="456"/>
                  </a:lnTo>
                  <a:lnTo>
                    <a:pt x="26" y="456"/>
                  </a:lnTo>
                  <a:lnTo>
                    <a:pt x="26" y="443"/>
                  </a:lnTo>
                  <a:lnTo>
                    <a:pt x="116" y="309"/>
                  </a:lnTo>
                  <a:lnTo>
                    <a:pt x="142" y="175"/>
                  </a:lnTo>
                  <a:lnTo>
                    <a:pt x="142" y="148"/>
                  </a:lnTo>
                  <a:lnTo>
                    <a:pt x="142" y="148"/>
                  </a:lnTo>
                  <a:lnTo>
                    <a:pt x="142" y="148"/>
                  </a:lnTo>
                  <a:lnTo>
                    <a:pt x="129" y="148"/>
                  </a:lnTo>
                  <a:lnTo>
                    <a:pt x="103" y="161"/>
                  </a:lnTo>
                  <a:lnTo>
                    <a:pt x="77" y="175"/>
                  </a:lnTo>
                  <a:lnTo>
                    <a:pt x="52" y="161"/>
                  </a:lnTo>
                  <a:lnTo>
                    <a:pt x="26" y="148"/>
                  </a:lnTo>
                  <a:lnTo>
                    <a:pt x="13" y="134"/>
                  </a:lnTo>
                  <a:lnTo>
                    <a:pt x="0" y="108"/>
                  </a:lnTo>
                  <a:lnTo>
                    <a:pt x="0" y="81"/>
                  </a:lnTo>
                  <a:lnTo>
                    <a:pt x="0" y="54"/>
                  </a:lnTo>
                  <a:lnTo>
                    <a:pt x="13" y="27"/>
                  </a:lnTo>
                  <a:lnTo>
                    <a:pt x="39" y="14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7" name="Freeform 677"/>
            <p:cNvSpPr>
              <a:spLocks/>
            </p:cNvSpPr>
            <p:nvPr/>
          </p:nvSpPr>
          <p:spPr bwMode="auto">
            <a:xfrm>
              <a:off x="12297" y="3834"/>
              <a:ext cx="1067" cy="1139"/>
            </a:xfrm>
            <a:custGeom>
              <a:avLst/>
              <a:gdLst/>
              <a:ahLst/>
              <a:cxnLst>
                <a:cxn ang="0">
                  <a:pos x="784" y="27"/>
                </a:cxn>
                <a:cxn ang="0">
                  <a:pos x="912" y="107"/>
                </a:cxn>
                <a:cxn ang="0">
                  <a:pos x="1028" y="27"/>
                </a:cxn>
                <a:cxn ang="0">
                  <a:pos x="1054" y="0"/>
                </a:cxn>
                <a:cxn ang="0">
                  <a:pos x="1067" y="0"/>
                </a:cxn>
                <a:cxn ang="0">
                  <a:pos x="1067" y="13"/>
                </a:cxn>
                <a:cxn ang="0">
                  <a:pos x="977" y="416"/>
                </a:cxn>
                <a:cxn ang="0">
                  <a:pos x="964" y="442"/>
                </a:cxn>
                <a:cxn ang="0">
                  <a:pos x="938" y="456"/>
                </a:cxn>
                <a:cxn ang="0">
                  <a:pos x="925" y="429"/>
                </a:cxn>
                <a:cxn ang="0">
                  <a:pos x="925" y="416"/>
                </a:cxn>
                <a:cxn ang="0">
                  <a:pos x="938" y="349"/>
                </a:cxn>
                <a:cxn ang="0">
                  <a:pos x="874" y="134"/>
                </a:cxn>
                <a:cxn ang="0">
                  <a:pos x="694" y="54"/>
                </a:cxn>
                <a:cxn ang="0">
                  <a:pos x="424" y="148"/>
                </a:cxn>
                <a:cxn ang="0">
                  <a:pos x="231" y="389"/>
                </a:cxn>
                <a:cxn ang="0">
                  <a:pos x="141" y="670"/>
                </a:cxn>
                <a:cxn ang="0">
                  <a:pos x="154" y="898"/>
                </a:cxn>
                <a:cxn ang="0">
                  <a:pos x="270" y="1046"/>
                </a:cxn>
                <a:cxn ang="0">
                  <a:pos x="437" y="1099"/>
                </a:cxn>
                <a:cxn ang="0">
                  <a:pos x="707" y="979"/>
                </a:cxn>
                <a:cxn ang="0">
                  <a:pos x="848" y="791"/>
                </a:cxn>
                <a:cxn ang="0">
                  <a:pos x="874" y="724"/>
                </a:cxn>
                <a:cxn ang="0">
                  <a:pos x="887" y="711"/>
                </a:cxn>
                <a:cxn ang="0">
                  <a:pos x="900" y="737"/>
                </a:cxn>
                <a:cxn ang="0">
                  <a:pos x="874" y="818"/>
                </a:cxn>
                <a:cxn ang="0">
                  <a:pos x="732" y="1005"/>
                </a:cxn>
                <a:cxn ang="0">
                  <a:pos x="540" y="1126"/>
                </a:cxn>
                <a:cxn ang="0">
                  <a:pos x="244" y="1113"/>
                </a:cxn>
                <a:cxn ang="0">
                  <a:pos x="38" y="885"/>
                </a:cxn>
                <a:cxn ang="0">
                  <a:pos x="38" y="496"/>
                </a:cxn>
                <a:cxn ang="0">
                  <a:pos x="295" y="148"/>
                </a:cxn>
                <a:cxn ang="0">
                  <a:pos x="681" y="0"/>
                </a:cxn>
              </a:cxnLst>
              <a:rect l="0" t="0" r="r" b="b"/>
              <a:pathLst>
                <a:path w="1067" h="1139">
                  <a:moveTo>
                    <a:pt x="681" y="0"/>
                  </a:moveTo>
                  <a:lnTo>
                    <a:pt x="784" y="27"/>
                  </a:lnTo>
                  <a:lnTo>
                    <a:pt x="861" y="67"/>
                  </a:lnTo>
                  <a:lnTo>
                    <a:pt x="912" y="107"/>
                  </a:lnTo>
                  <a:lnTo>
                    <a:pt x="925" y="148"/>
                  </a:lnTo>
                  <a:lnTo>
                    <a:pt x="1028" y="27"/>
                  </a:lnTo>
                  <a:lnTo>
                    <a:pt x="1041" y="13"/>
                  </a:lnTo>
                  <a:lnTo>
                    <a:pt x="1054" y="0"/>
                  </a:lnTo>
                  <a:lnTo>
                    <a:pt x="1054" y="0"/>
                  </a:lnTo>
                  <a:lnTo>
                    <a:pt x="1067" y="0"/>
                  </a:lnTo>
                  <a:lnTo>
                    <a:pt x="1067" y="13"/>
                  </a:lnTo>
                  <a:lnTo>
                    <a:pt x="1067" y="13"/>
                  </a:lnTo>
                  <a:lnTo>
                    <a:pt x="1067" y="13"/>
                  </a:lnTo>
                  <a:lnTo>
                    <a:pt x="977" y="416"/>
                  </a:lnTo>
                  <a:lnTo>
                    <a:pt x="977" y="442"/>
                  </a:lnTo>
                  <a:lnTo>
                    <a:pt x="964" y="442"/>
                  </a:lnTo>
                  <a:lnTo>
                    <a:pt x="951" y="456"/>
                  </a:lnTo>
                  <a:lnTo>
                    <a:pt x="938" y="456"/>
                  </a:lnTo>
                  <a:lnTo>
                    <a:pt x="938" y="442"/>
                  </a:lnTo>
                  <a:lnTo>
                    <a:pt x="925" y="429"/>
                  </a:lnTo>
                  <a:lnTo>
                    <a:pt x="925" y="429"/>
                  </a:lnTo>
                  <a:lnTo>
                    <a:pt x="925" y="416"/>
                  </a:lnTo>
                  <a:lnTo>
                    <a:pt x="938" y="389"/>
                  </a:lnTo>
                  <a:lnTo>
                    <a:pt x="938" y="349"/>
                  </a:lnTo>
                  <a:lnTo>
                    <a:pt x="912" y="228"/>
                  </a:lnTo>
                  <a:lnTo>
                    <a:pt x="874" y="134"/>
                  </a:lnTo>
                  <a:lnTo>
                    <a:pt x="797" y="67"/>
                  </a:lnTo>
                  <a:lnTo>
                    <a:pt x="694" y="54"/>
                  </a:lnTo>
                  <a:lnTo>
                    <a:pt x="552" y="81"/>
                  </a:lnTo>
                  <a:lnTo>
                    <a:pt x="424" y="148"/>
                  </a:lnTo>
                  <a:lnTo>
                    <a:pt x="321" y="241"/>
                  </a:lnTo>
                  <a:lnTo>
                    <a:pt x="231" y="389"/>
                  </a:lnTo>
                  <a:lnTo>
                    <a:pt x="180" y="536"/>
                  </a:lnTo>
                  <a:lnTo>
                    <a:pt x="141" y="670"/>
                  </a:lnTo>
                  <a:lnTo>
                    <a:pt x="141" y="764"/>
                  </a:lnTo>
                  <a:lnTo>
                    <a:pt x="154" y="898"/>
                  </a:lnTo>
                  <a:lnTo>
                    <a:pt x="205" y="992"/>
                  </a:lnTo>
                  <a:lnTo>
                    <a:pt x="270" y="1046"/>
                  </a:lnTo>
                  <a:lnTo>
                    <a:pt x="347" y="1086"/>
                  </a:lnTo>
                  <a:lnTo>
                    <a:pt x="437" y="1099"/>
                  </a:lnTo>
                  <a:lnTo>
                    <a:pt x="565" y="1072"/>
                  </a:lnTo>
                  <a:lnTo>
                    <a:pt x="707" y="979"/>
                  </a:lnTo>
                  <a:lnTo>
                    <a:pt x="797" y="885"/>
                  </a:lnTo>
                  <a:lnTo>
                    <a:pt x="848" y="791"/>
                  </a:lnTo>
                  <a:lnTo>
                    <a:pt x="861" y="737"/>
                  </a:lnTo>
                  <a:lnTo>
                    <a:pt x="874" y="724"/>
                  </a:lnTo>
                  <a:lnTo>
                    <a:pt x="887" y="711"/>
                  </a:lnTo>
                  <a:lnTo>
                    <a:pt x="887" y="711"/>
                  </a:lnTo>
                  <a:lnTo>
                    <a:pt x="900" y="724"/>
                  </a:lnTo>
                  <a:lnTo>
                    <a:pt x="900" y="737"/>
                  </a:lnTo>
                  <a:lnTo>
                    <a:pt x="900" y="764"/>
                  </a:lnTo>
                  <a:lnTo>
                    <a:pt x="874" y="818"/>
                  </a:lnTo>
                  <a:lnTo>
                    <a:pt x="822" y="912"/>
                  </a:lnTo>
                  <a:lnTo>
                    <a:pt x="732" y="1005"/>
                  </a:lnTo>
                  <a:lnTo>
                    <a:pt x="642" y="1072"/>
                  </a:lnTo>
                  <a:lnTo>
                    <a:pt x="540" y="1126"/>
                  </a:lnTo>
                  <a:lnTo>
                    <a:pt x="411" y="1139"/>
                  </a:lnTo>
                  <a:lnTo>
                    <a:pt x="244" y="1113"/>
                  </a:lnTo>
                  <a:lnTo>
                    <a:pt x="115" y="1032"/>
                  </a:lnTo>
                  <a:lnTo>
                    <a:pt x="38" y="885"/>
                  </a:lnTo>
                  <a:lnTo>
                    <a:pt x="0" y="711"/>
                  </a:lnTo>
                  <a:lnTo>
                    <a:pt x="38" y="496"/>
                  </a:lnTo>
                  <a:lnTo>
                    <a:pt x="141" y="308"/>
                  </a:lnTo>
                  <a:lnTo>
                    <a:pt x="295" y="148"/>
                  </a:lnTo>
                  <a:lnTo>
                    <a:pt x="475" y="40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8" name="Freeform 678"/>
            <p:cNvSpPr>
              <a:spLocks noEditPoints="1"/>
            </p:cNvSpPr>
            <p:nvPr/>
          </p:nvSpPr>
          <p:spPr bwMode="auto">
            <a:xfrm>
              <a:off x="13377" y="4410"/>
              <a:ext cx="822" cy="778"/>
            </a:xfrm>
            <a:custGeom>
              <a:avLst/>
              <a:gdLst/>
              <a:ahLst/>
              <a:cxnLst>
                <a:cxn ang="0">
                  <a:pos x="372" y="41"/>
                </a:cxn>
                <a:cxn ang="0">
                  <a:pos x="360" y="81"/>
                </a:cxn>
                <a:cxn ang="0">
                  <a:pos x="295" y="362"/>
                </a:cxn>
                <a:cxn ang="0">
                  <a:pos x="488" y="362"/>
                </a:cxn>
                <a:cxn ang="0">
                  <a:pos x="578" y="336"/>
                </a:cxn>
                <a:cxn ang="0">
                  <a:pos x="642" y="282"/>
                </a:cxn>
                <a:cxn ang="0">
                  <a:pos x="681" y="188"/>
                </a:cxn>
                <a:cxn ang="0">
                  <a:pos x="668" y="94"/>
                </a:cxn>
                <a:cxn ang="0">
                  <a:pos x="539" y="41"/>
                </a:cxn>
                <a:cxn ang="0">
                  <a:pos x="398" y="41"/>
                </a:cxn>
                <a:cxn ang="0">
                  <a:pos x="527" y="0"/>
                </a:cxn>
                <a:cxn ang="0">
                  <a:pos x="758" y="81"/>
                </a:cxn>
                <a:cxn ang="0">
                  <a:pos x="758" y="269"/>
                </a:cxn>
                <a:cxn ang="0">
                  <a:pos x="552" y="376"/>
                </a:cxn>
                <a:cxn ang="0">
                  <a:pos x="604" y="403"/>
                </a:cxn>
                <a:cxn ang="0">
                  <a:pos x="642" y="456"/>
                </a:cxn>
                <a:cxn ang="0">
                  <a:pos x="655" y="510"/>
                </a:cxn>
                <a:cxn ang="0">
                  <a:pos x="655" y="537"/>
                </a:cxn>
                <a:cxn ang="0">
                  <a:pos x="642" y="604"/>
                </a:cxn>
                <a:cxn ang="0">
                  <a:pos x="642" y="684"/>
                </a:cxn>
                <a:cxn ang="0">
                  <a:pos x="655" y="738"/>
                </a:cxn>
                <a:cxn ang="0">
                  <a:pos x="694" y="751"/>
                </a:cxn>
                <a:cxn ang="0">
                  <a:pos x="745" y="724"/>
                </a:cxn>
                <a:cxn ang="0">
                  <a:pos x="784" y="657"/>
                </a:cxn>
                <a:cxn ang="0">
                  <a:pos x="797" y="644"/>
                </a:cxn>
                <a:cxn ang="0">
                  <a:pos x="822" y="644"/>
                </a:cxn>
                <a:cxn ang="0">
                  <a:pos x="822" y="657"/>
                </a:cxn>
                <a:cxn ang="0">
                  <a:pos x="822" y="684"/>
                </a:cxn>
                <a:cxn ang="0">
                  <a:pos x="784" y="738"/>
                </a:cxn>
                <a:cxn ang="0">
                  <a:pos x="719" y="778"/>
                </a:cxn>
                <a:cxn ang="0">
                  <a:pos x="642" y="778"/>
                </a:cxn>
                <a:cxn ang="0">
                  <a:pos x="578" y="751"/>
                </a:cxn>
                <a:cxn ang="0">
                  <a:pos x="539" y="698"/>
                </a:cxn>
                <a:cxn ang="0">
                  <a:pos x="527" y="644"/>
                </a:cxn>
                <a:cxn ang="0">
                  <a:pos x="539" y="604"/>
                </a:cxn>
                <a:cxn ang="0">
                  <a:pos x="552" y="550"/>
                </a:cxn>
                <a:cxn ang="0">
                  <a:pos x="565" y="496"/>
                </a:cxn>
                <a:cxn ang="0">
                  <a:pos x="539" y="443"/>
                </a:cxn>
                <a:cxn ang="0">
                  <a:pos x="475" y="403"/>
                </a:cxn>
                <a:cxn ang="0">
                  <a:pos x="282" y="389"/>
                </a:cxn>
                <a:cxn ang="0">
                  <a:pos x="218" y="698"/>
                </a:cxn>
                <a:cxn ang="0">
                  <a:pos x="218" y="711"/>
                </a:cxn>
                <a:cxn ang="0">
                  <a:pos x="231" y="724"/>
                </a:cxn>
                <a:cxn ang="0">
                  <a:pos x="282" y="724"/>
                </a:cxn>
                <a:cxn ang="0">
                  <a:pos x="308" y="724"/>
                </a:cxn>
                <a:cxn ang="0">
                  <a:pos x="308" y="751"/>
                </a:cxn>
                <a:cxn ang="0">
                  <a:pos x="295" y="765"/>
                </a:cxn>
                <a:cxn ang="0">
                  <a:pos x="218" y="751"/>
                </a:cxn>
                <a:cxn ang="0">
                  <a:pos x="154" y="751"/>
                </a:cxn>
                <a:cxn ang="0">
                  <a:pos x="77" y="751"/>
                </a:cxn>
                <a:cxn ang="0">
                  <a:pos x="12" y="765"/>
                </a:cxn>
                <a:cxn ang="0">
                  <a:pos x="0" y="738"/>
                </a:cxn>
                <a:cxn ang="0">
                  <a:pos x="12" y="724"/>
                </a:cxn>
                <a:cxn ang="0">
                  <a:pos x="77" y="724"/>
                </a:cxn>
                <a:cxn ang="0">
                  <a:pos x="115" y="711"/>
                </a:cxn>
                <a:cxn ang="0">
                  <a:pos x="128" y="671"/>
                </a:cxn>
                <a:cxn ang="0">
                  <a:pos x="270" y="68"/>
                </a:cxn>
                <a:cxn ang="0">
                  <a:pos x="270" y="54"/>
                </a:cxn>
                <a:cxn ang="0">
                  <a:pos x="244" y="41"/>
                </a:cxn>
                <a:cxn ang="0">
                  <a:pos x="205" y="41"/>
                </a:cxn>
                <a:cxn ang="0">
                  <a:pos x="180" y="41"/>
                </a:cxn>
                <a:cxn ang="0">
                  <a:pos x="180" y="14"/>
                </a:cxn>
                <a:cxn ang="0">
                  <a:pos x="205" y="0"/>
                </a:cxn>
              </a:cxnLst>
              <a:rect l="0" t="0" r="r" b="b"/>
              <a:pathLst>
                <a:path w="822" h="778">
                  <a:moveTo>
                    <a:pt x="398" y="41"/>
                  </a:moveTo>
                  <a:lnTo>
                    <a:pt x="372" y="41"/>
                  </a:lnTo>
                  <a:lnTo>
                    <a:pt x="372" y="54"/>
                  </a:lnTo>
                  <a:lnTo>
                    <a:pt x="360" y="81"/>
                  </a:lnTo>
                  <a:lnTo>
                    <a:pt x="360" y="81"/>
                  </a:lnTo>
                  <a:lnTo>
                    <a:pt x="295" y="362"/>
                  </a:lnTo>
                  <a:lnTo>
                    <a:pt x="424" y="362"/>
                  </a:lnTo>
                  <a:lnTo>
                    <a:pt x="488" y="362"/>
                  </a:lnTo>
                  <a:lnTo>
                    <a:pt x="527" y="349"/>
                  </a:lnTo>
                  <a:lnTo>
                    <a:pt x="578" y="336"/>
                  </a:lnTo>
                  <a:lnTo>
                    <a:pt x="617" y="309"/>
                  </a:lnTo>
                  <a:lnTo>
                    <a:pt x="642" y="282"/>
                  </a:lnTo>
                  <a:lnTo>
                    <a:pt x="668" y="242"/>
                  </a:lnTo>
                  <a:lnTo>
                    <a:pt x="681" y="188"/>
                  </a:lnTo>
                  <a:lnTo>
                    <a:pt x="681" y="161"/>
                  </a:lnTo>
                  <a:lnTo>
                    <a:pt x="668" y="94"/>
                  </a:lnTo>
                  <a:lnTo>
                    <a:pt x="617" y="54"/>
                  </a:lnTo>
                  <a:lnTo>
                    <a:pt x="539" y="41"/>
                  </a:lnTo>
                  <a:lnTo>
                    <a:pt x="462" y="41"/>
                  </a:lnTo>
                  <a:lnTo>
                    <a:pt x="398" y="41"/>
                  </a:lnTo>
                  <a:close/>
                  <a:moveTo>
                    <a:pt x="205" y="0"/>
                  </a:moveTo>
                  <a:lnTo>
                    <a:pt x="527" y="0"/>
                  </a:lnTo>
                  <a:lnTo>
                    <a:pt x="668" y="27"/>
                  </a:lnTo>
                  <a:lnTo>
                    <a:pt x="758" y="81"/>
                  </a:lnTo>
                  <a:lnTo>
                    <a:pt x="797" y="175"/>
                  </a:lnTo>
                  <a:lnTo>
                    <a:pt x="758" y="269"/>
                  </a:lnTo>
                  <a:lnTo>
                    <a:pt x="668" y="336"/>
                  </a:lnTo>
                  <a:lnTo>
                    <a:pt x="552" y="376"/>
                  </a:lnTo>
                  <a:lnTo>
                    <a:pt x="578" y="389"/>
                  </a:lnTo>
                  <a:lnTo>
                    <a:pt x="604" y="403"/>
                  </a:lnTo>
                  <a:lnTo>
                    <a:pt x="629" y="429"/>
                  </a:lnTo>
                  <a:lnTo>
                    <a:pt x="642" y="456"/>
                  </a:lnTo>
                  <a:lnTo>
                    <a:pt x="655" y="496"/>
                  </a:lnTo>
                  <a:lnTo>
                    <a:pt x="655" y="510"/>
                  </a:lnTo>
                  <a:lnTo>
                    <a:pt x="655" y="523"/>
                  </a:lnTo>
                  <a:lnTo>
                    <a:pt x="655" y="537"/>
                  </a:lnTo>
                  <a:lnTo>
                    <a:pt x="655" y="563"/>
                  </a:lnTo>
                  <a:lnTo>
                    <a:pt x="642" y="604"/>
                  </a:lnTo>
                  <a:lnTo>
                    <a:pt x="642" y="644"/>
                  </a:lnTo>
                  <a:lnTo>
                    <a:pt x="642" y="684"/>
                  </a:lnTo>
                  <a:lnTo>
                    <a:pt x="642" y="711"/>
                  </a:lnTo>
                  <a:lnTo>
                    <a:pt x="655" y="738"/>
                  </a:lnTo>
                  <a:lnTo>
                    <a:pt x="668" y="751"/>
                  </a:lnTo>
                  <a:lnTo>
                    <a:pt x="694" y="751"/>
                  </a:lnTo>
                  <a:lnTo>
                    <a:pt x="719" y="738"/>
                  </a:lnTo>
                  <a:lnTo>
                    <a:pt x="745" y="724"/>
                  </a:lnTo>
                  <a:lnTo>
                    <a:pt x="771" y="698"/>
                  </a:lnTo>
                  <a:lnTo>
                    <a:pt x="784" y="657"/>
                  </a:lnTo>
                  <a:lnTo>
                    <a:pt x="797" y="644"/>
                  </a:lnTo>
                  <a:lnTo>
                    <a:pt x="797" y="644"/>
                  </a:lnTo>
                  <a:lnTo>
                    <a:pt x="809" y="644"/>
                  </a:lnTo>
                  <a:lnTo>
                    <a:pt x="822" y="644"/>
                  </a:lnTo>
                  <a:lnTo>
                    <a:pt x="822" y="644"/>
                  </a:lnTo>
                  <a:lnTo>
                    <a:pt x="822" y="657"/>
                  </a:lnTo>
                  <a:lnTo>
                    <a:pt x="822" y="671"/>
                  </a:lnTo>
                  <a:lnTo>
                    <a:pt x="822" y="684"/>
                  </a:lnTo>
                  <a:lnTo>
                    <a:pt x="797" y="711"/>
                  </a:lnTo>
                  <a:lnTo>
                    <a:pt x="784" y="738"/>
                  </a:lnTo>
                  <a:lnTo>
                    <a:pt x="758" y="765"/>
                  </a:lnTo>
                  <a:lnTo>
                    <a:pt x="719" y="778"/>
                  </a:lnTo>
                  <a:lnTo>
                    <a:pt x="681" y="778"/>
                  </a:lnTo>
                  <a:lnTo>
                    <a:pt x="642" y="778"/>
                  </a:lnTo>
                  <a:lnTo>
                    <a:pt x="604" y="765"/>
                  </a:lnTo>
                  <a:lnTo>
                    <a:pt x="578" y="751"/>
                  </a:lnTo>
                  <a:lnTo>
                    <a:pt x="552" y="738"/>
                  </a:lnTo>
                  <a:lnTo>
                    <a:pt x="539" y="698"/>
                  </a:lnTo>
                  <a:lnTo>
                    <a:pt x="527" y="657"/>
                  </a:lnTo>
                  <a:lnTo>
                    <a:pt x="527" y="644"/>
                  </a:lnTo>
                  <a:lnTo>
                    <a:pt x="527" y="631"/>
                  </a:lnTo>
                  <a:lnTo>
                    <a:pt x="539" y="604"/>
                  </a:lnTo>
                  <a:lnTo>
                    <a:pt x="539" y="577"/>
                  </a:lnTo>
                  <a:lnTo>
                    <a:pt x="552" y="550"/>
                  </a:lnTo>
                  <a:lnTo>
                    <a:pt x="552" y="523"/>
                  </a:lnTo>
                  <a:lnTo>
                    <a:pt x="565" y="496"/>
                  </a:lnTo>
                  <a:lnTo>
                    <a:pt x="552" y="470"/>
                  </a:lnTo>
                  <a:lnTo>
                    <a:pt x="539" y="443"/>
                  </a:lnTo>
                  <a:lnTo>
                    <a:pt x="514" y="416"/>
                  </a:lnTo>
                  <a:lnTo>
                    <a:pt x="475" y="403"/>
                  </a:lnTo>
                  <a:lnTo>
                    <a:pt x="424" y="389"/>
                  </a:lnTo>
                  <a:lnTo>
                    <a:pt x="282" y="389"/>
                  </a:lnTo>
                  <a:lnTo>
                    <a:pt x="218" y="671"/>
                  </a:lnTo>
                  <a:lnTo>
                    <a:pt x="218" y="698"/>
                  </a:lnTo>
                  <a:lnTo>
                    <a:pt x="218" y="698"/>
                  </a:lnTo>
                  <a:lnTo>
                    <a:pt x="218" y="711"/>
                  </a:lnTo>
                  <a:lnTo>
                    <a:pt x="218" y="711"/>
                  </a:lnTo>
                  <a:lnTo>
                    <a:pt x="231" y="724"/>
                  </a:lnTo>
                  <a:lnTo>
                    <a:pt x="257" y="724"/>
                  </a:lnTo>
                  <a:lnTo>
                    <a:pt x="282" y="724"/>
                  </a:lnTo>
                  <a:lnTo>
                    <a:pt x="295" y="724"/>
                  </a:lnTo>
                  <a:lnTo>
                    <a:pt x="308" y="724"/>
                  </a:lnTo>
                  <a:lnTo>
                    <a:pt x="308" y="738"/>
                  </a:lnTo>
                  <a:lnTo>
                    <a:pt x="308" y="751"/>
                  </a:lnTo>
                  <a:lnTo>
                    <a:pt x="295" y="765"/>
                  </a:lnTo>
                  <a:lnTo>
                    <a:pt x="295" y="765"/>
                  </a:lnTo>
                  <a:lnTo>
                    <a:pt x="257" y="765"/>
                  </a:lnTo>
                  <a:lnTo>
                    <a:pt x="218" y="751"/>
                  </a:lnTo>
                  <a:lnTo>
                    <a:pt x="180" y="751"/>
                  </a:lnTo>
                  <a:lnTo>
                    <a:pt x="154" y="751"/>
                  </a:lnTo>
                  <a:lnTo>
                    <a:pt x="115" y="751"/>
                  </a:lnTo>
                  <a:lnTo>
                    <a:pt x="77" y="751"/>
                  </a:lnTo>
                  <a:lnTo>
                    <a:pt x="51" y="765"/>
                  </a:lnTo>
                  <a:lnTo>
                    <a:pt x="12" y="765"/>
                  </a:lnTo>
                  <a:lnTo>
                    <a:pt x="0" y="751"/>
                  </a:lnTo>
                  <a:lnTo>
                    <a:pt x="0" y="738"/>
                  </a:lnTo>
                  <a:lnTo>
                    <a:pt x="0" y="724"/>
                  </a:lnTo>
                  <a:lnTo>
                    <a:pt x="12" y="724"/>
                  </a:lnTo>
                  <a:lnTo>
                    <a:pt x="25" y="724"/>
                  </a:lnTo>
                  <a:lnTo>
                    <a:pt x="77" y="724"/>
                  </a:lnTo>
                  <a:lnTo>
                    <a:pt x="90" y="711"/>
                  </a:lnTo>
                  <a:lnTo>
                    <a:pt x="115" y="711"/>
                  </a:lnTo>
                  <a:lnTo>
                    <a:pt x="115" y="698"/>
                  </a:lnTo>
                  <a:lnTo>
                    <a:pt x="128" y="671"/>
                  </a:lnTo>
                  <a:lnTo>
                    <a:pt x="270" y="81"/>
                  </a:lnTo>
                  <a:lnTo>
                    <a:pt x="270" y="68"/>
                  </a:lnTo>
                  <a:lnTo>
                    <a:pt x="270" y="54"/>
                  </a:lnTo>
                  <a:lnTo>
                    <a:pt x="270" y="54"/>
                  </a:lnTo>
                  <a:lnTo>
                    <a:pt x="257" y="41"/>
                  </a:lnTo>
                  <a:lnTo>
                    <a:pt x="244" y="41"/>
                  </a:lnTo>
                  <a:lnTo>
                    <a:pt x="218" y="41"/>
                  </a:lnTo>
                  <a:lnTo>
                    <a:pt x="205" y="41"/>
                  </a:lnTo>
                  <a:lnTo>
                    <a:pt x="180" y="41"/>
                  </a:lnTo>
                  <a:lnTo>
                    <a:pt x="180" y="41"/>
                  </a:lnTo>
                  <a:lnTo>
                    <a:pt x="167" y="27"/>
                  </a:lnTo>
                  <a:lnTo>
                    <a:pt x="180" y="14"/>
                  </a:lnTo>
                  <a:lnTo>
                    <a:pt x="180" y="0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9" name="Freeform 679"/>
            <p:cNvSpPr>
              <a:spLocks noEditPoints="1"/>
            </p:cNvSpPr>
            <p:nvPr/>
          </p:nvSpPr>
          <p:spPr bwMode="auto">
            <a:xfrm>
              <a:off x="14289" y="4384"/>
              <a:ext cx="669" cy="804"/>
            </a:xfrm>
            <a:custGeom>
              <a:avLst/>
              <a:gdLst/>
              <a:ahLst/>
              <a:cxnLst>
                <a:cxn ang="0">
                  <a:pos x="669" y="26"/>
                </a:cxn>
                <a:cxn ang="0">
                  <a:pos x="669" y="26"/>
                </a:cxn>
                <a:cxn ang="0">
                  <a:pos x="463" y="13"/>
                </a:cxn>
                <a:cxn ang="0">
                  <a:pos x="553" y="53"/>
                </a:cxn>
                <a:cxn ang="0">
                  <a:pos x="643" y="26"/>
                </a:cxn>
                <a:cxn ang="0">
                  <a:pos x="656" y="13"/>
                </a:cxn>
                <a:cxn ang="0">
                  <a:pos x="669" y="13"/>
                </a:cxn>
                <a:cxn ang="0">
                  <a:pos x="617" y="254"/>
                </a:cxn>
                <a:cxn ang="0">
                  <a:pos x="605" y="281"/>
                </a:cxn>
                <a:cxn ang="0">
                  <a:pos x="592" y="281"/>
                </a:cxn>
                <a:cxn ang="0">
                  <a:pos x="579" y="268"/>
                </a:cxn>
                <a:cxn ang="0">
                  <a:pos x="579" y="214"/>
                </a:cxn>
                <a:cxn ang="0">
                  <a:pos x="566" y="120"/>
                </a:cxn>
                <a:cxn ang="0">
                  <a:pos x="515" y="67"/>
                </a:cxn>
                <a:cxn ang="0">
                  <a:pos x="412" y="40"/>
                </a:cxn>
                <a:cxn ang="0">
                  <a:pos x="232" y="134"/>
                </a:cxn>
                <a:cxn ang="0">
                  <a:pos x="219" y="254"/>
                </a:cxn>
                <a:cxn ang="0">
                  <a:pos x="245" y="295"/>
                </a:cxn>
                <a:cxn ang="0">
                  <a:pos x="283" y="321"/>
                </a:cxn>
                <a:cxn ang="0">
                  <a:pos x="322" y="335"/>
                </a:cxn>
                <a:cxn ang="0">
                  <a:pos x="399" y="348"/>
                </a:cxn>
                <a:cxn ang="0">
                  <a:pos x="476" y="375"/>
                </a:cxn>
                <a:cxn ang="0">
                  <a:pos x="515" y="402"/>
                </a:cxn>
                <a:cxn ang="0">
                  <a:pos x="553" y="442"/>
                </a:cxn>
                <a:cxn ang="0">
                  <a:pos x="579" y="536"/>
                </a:cxn>
                <a:cxn ang="0">
                  <a:pos x="489" y="724"/>
                </a:cxn>
                <a:cxn ang="0">
                  <a:pos x="283" y="804"/>
                </a:cxn>
                <a:cxn ang="0">
                  <a:pos x="206" y="804"/>
                </a:cxn>
                <a:cxn ang="0">
                  <a:pos x="116" y="764"/>
                </a:cxn>
                <a:cxn ang="0">
                  <a:pos x="65" y="750"/>
                </a:cxn>
                <a:cxn ang="0">
                  <a:pos x="39" y="791"/>
                </a:cxn>
                <a:cxn ang="0">
                  <a:pos x="13" y="804"/>
                </a:cxn>
                <a:cxn ang="0">
                  <a:pos x="0" y="804"/>
                </a:cxn>
                <a:cxn ang="0">
                  <a:pos x="0" y="791"/>
                </a:cxn>
                <a:cxn ang="0">
                  <a:pos x="52" y="563"/>
                </a:cxn>
                <a:cxn ang="0">
                  <a:pos x="65" y="536"/>
                </a:cxn>
                <a:cxn ang="0">
                  <a:pos x="77" y="536"/>
                </a:cxn>
                <a:cxn ang="0">
                  <a:pos x="90" y="549"/>
                </a:cxn>
                <a:cxn ang="0">
                  <a:pos x="90" y="589"/>
                </a:cxn>
                <a:cxn ang="0">
                  <a:pos x="103" y="683"/>
                </a:cxn>
                <a:cxn ang="0">
                  <a:pos x="219" y="764"/>
                </a:cxn>
                <a:cxn ang="0">
                  <a:pos x="399" y="737"/>
                </a:cxn>
                <a:cxn ang="0">
                  <a:pos x="502" y="576"/>
                </a:cxn>
                <a:cxn ang="0">
                  <a:pos x="489" y="509"/>
                </a:cxn>
                <a:cxn ang="0">
                  <a:pos x="450" y="469"/>
                </a:cxn>
                <a:cxn ang="0">
                  <a:pos x="399" y="455"/>
                </a:cxn>
                <a:cxn ang="0">
                  <a:pos x="360" y="442"/>
                </a:cxn>
                <a:cxn ang="0">
                  <a:pos x="309" y="429"/>
                </a:cxn>
                <a:cxn ang="0">
                  <a:pos x="232" y="402"/>
                </a:cxn>
                <a:cxn ang="0">
                  <a:pos x="167" y="362"/>
                </a:cxn>
                <a:cxn ang="0">
                  <a:pos x="129" y="281"/>
                </a:cxn>
                <a:cxn ang="0">
                  <a:pos x="167" y="134"/>
                </a:cxn>
                <a:cxn ang="0">
                  <a:pos x="412" y="0"/>
                </a:cxn>
              </a:cxnLst>
              <a:rect l="0" t="0" r="r" b="b"/>
              <a:pathLst>
                <a:path w="669" h="804">
                  <a:moveTo>
                    <a:pt x="669" y="26"/>
                  </a:moveTo>
                  <a:lnTo>
                    <a:pt x="669" y="26"/>
                  </a:lnTo>
                  <a:lnTo>
                    <a:pt x="669" y="26"/>
                  </a:lnTo>
                  <a:lnTo>
                    <a:pt x="669" y="26"/>
                  </a:lnTo>
                  <a:close/>
                  <a:moveTo>
                    <a:pt x="412" y="0"/>
                  </a:moveTo>
                  <a:lnTo>
                    <a:pt x="463" y="13"/>
                  </a:lnTo>
                  <a:lnTo>
                    <a:pt x="515" y="26"/>
                  </a:lnTo>
                  <a:lnTo>
                    <a:pt x="553" y="53"/>
                  </a:lnTo>
                  <a:lnTo>
                    <a:pt x="592" y="80"/>
                  </a:lnTo>
                  <a:lnTo>
                    <a:pt x="643" y="26"/>
                  </a:lnTo>
                  <a:lnTo>
                    <a:pt x="643" y="13"/>
                  </a:lnTo>
                  <a:lnTo>
                    <a:pt x="656" y="13"/>
                  </a:lnTo>
                  <a:lnTo>
                    <a:pt x="656" y="0"/>
                  </a:lnTo>
                  <a:lnTo>
                    <a:pt x="669" y="13"/>
                  </a:lnTo>
                  <a:lnTo>
                    <a:pt x="669" y="26"/>
                  </a:lnTo>
                  <a:lnTo>
                    <a:pt x="617" y="254"/>
                  </a:lnTo>
                  <a:lnTo>
                    <a:pt x="617" y="268"/>
                  </a:lnTo>
                  <a:lnTo>
                    <a:pt x="605" y="281"/>
                  </a:lnTo>
                  <a:lnTo>
                    <a:pt x="592" y="281"/>
                  </a:lnTo>
                  <a:lnTo>
                    <a:pt x="592" y="281"/>
                  </a:lnTo>
                  <a:lnTo>
                    <a:pt x="579" y="281"/>
                  </a:lnTo>
                  <a:lnTo>
                    <a:pt x="579" y="268"/>
                  </a:lnTo>
                  <a:lnTo>
                    <a:pt x="579" y="241"/>
                  </a:lnTo>
                  <a:lnTo>
                    <a:pt x="579" y="214"/>
                  </a:lnTo>
                  <a:lnTo>
                    <a:pt x="579" y="161"/>
                  </a:lnTo>
                  <a:lnTo>
                    <a:pt x="566" y="120"/>
                  </a:lnTo>
                  <a:lnTo>
                    <a:pt x="540" y="94"/>
                  </a:lnTo>
                  <a:lnTo>
                    <a:pt x="515" y="67"/>
                  </a:lnTo>
                  <a:lnTo>
                    <a:pt x="463" y="40"/>
                  </a:lnTo>
                  <a:lnTo>
                    <a:pt x="412" y="40"/>
                  </a:lnTo>
                  <a:lnTo>
                    <a:pt x="309" y="67"/>
                  </a:lnTo>
                  <a:lnTo>
                    <a:pt x="232" y="134"/>
                  </a:lnTo>
                  <a:lnTo>
                    <a:pt x="206" y="214"/>
                  </a:lnTo>
                  <a:lnTo>
                    <a:pt x="219" y="254"/>
                  </a:lnTo>
                  <a:lnTo>
                    <a:pt x="219" y="281"/>
                  </a:lnTo>
                  <a:lnTo>
                    <a:pt x="245" y="295"/>
                  </a:lnTo>
                  <a:lnTo>
                    <a:pt x="257" y="308"/>
                  </a:lnTo>
                  <a:lnTo>
                    <a:pt x="283" y="321"/>
                  </a:lnTo>
                  <a:lnTo>
                    <a:pt x="296" y="321"/>
                  </a:lnTo>
                  <a:lnTo>
                    <a:pt x="322" y="335"/>
                  </a:lnTo>
                  <a:lnTo>
                    <a:pt x="347" y="335"/>
                  </a:lnTo>
                  <a:lnTo>
                    <a:pt x="399" y="348"/>
                  </a:lnTo>
                  <a:lnTo>
                    <a:pt x="450" y="362"/>
                  </a:lnTo>
                  <a:lnTo>
                    <a:pt x="476" y="375"/>
                  </a:lnTo>
                  <a:lnTo>
                    <a:pt x="502" y="388"/>
                  </a:lnTo>
                  <a:lnTo>
                    <a:pt x="515" y="402"/>
                  </a:lnTo>
                  <a:lnTo>
                    <a:pt x="540" y="415"/>
                  </a:lnTo>
                  <a:lnTo>
                    <a:pt x="553" y="442"/>
                  </a:lnTo>
                  <a:lnTo>
                    <a:pt x="579" y="482"/>
                  </a:lnTo>
                  <a:lnTo>
                    <a:pt x="579" y="536"/>
                  </a:lnTo>
                  <a:lnTo>
                    <a:pt x="553" y="630"/>
                  </a:lnTo>
                  <a:lnTo>
                    <a:pt x="489" y="724"/>
                  </a:lnTo>
                  <a:lnTo>
                    <a:pt x="399" y="791"/>
                  </a:lnTo>
                  <a:lnTo>
                    <a:pt x="283" y="804"/>
                  </a:lnTo>
                  <a:lnTo>
                    <a:pt x="245" y="804"/>
                  </a:lnTo>
                  <a:lnTo>
                    <a:pt x="206" y="804"/>
                  </a:lnTo>
                  <a:lnTo>
                    <a:pt x="167" y="791"/>
                  </a:lnTo>
                  <a:lnTo>
                    <a:pt x="116" y="764"/>
                  </a:lnTo>
                  <a:lnTo>
                    <a:pt x="90" y="737"/>
                  </a:lnTo>
                  <a:lnTo>
                    <a:pt x="65" y="750"/>
                  </a:lnTo>
                  <a:lnTo>
                    <a:pt x="52" y="777"/>
                  </a:lnTo>
                  <a:lnTo>
                    <a:pt x="39" y="791"/>
                  </a:lnTo>
                  <a:lnTo>
                    <a:pt x="26" y="804"/>
                  </a:lnTo>
                  <a:lnTo>
                    <a:pt x="13" y="804"/>
                  </a:lnTo>
                  <a:lnTo>
                    <a:pt x="13" y="804"/>
                  </a:lnTo>
                  <a:lnTo>
                    <a:pt x="0" y="804"/>
                  </a:lnTo>
                  <a:lnTo>
                    <a:pt x="0" y="791"/>
                  </a:lnTo>
                  <a:lnTo>
                    <a:pt x="0" y="791"/>
                  </a:lnTo>
                  <a:lnTo>
                    <a:pt x="0" y="777"/>
                  </a:lnTo>
                  <a:lnTo>
                    <a:pt x="52" y="563"/>
                  </a:lnTo>
                  <a:lnTo>
                    <a:pt x="65" y="536"/>
                  </a:lnTo>
                  <a:lnTo>
                    <a:pt x="65" y="536"/>
                  </a:lnTo>
                  <a:lnTo>
                    <a:pt x="77" y="536"/>
                  </a:lnTo>
                  <a:lnTo>
                    <a:pt x="77" y="536"/>
                  </a:lnTo>
                  <a:lnTo>
                    <a:pt x="90" y="536"/>
                  </a:lnTo>
                  <a:lnTo>
                    <a:pt x="90" y="549"/>
                  </a:lnTo>
                  <a:lnTo>
                    <a:pt x="90" y="549"/>
                  </a:lnTo>
                  <a:lnTo>
                    <a:pt x="90" y="589"/>
                  </a:lnTo>
                  <a:lnTo>
                    <a:pt x="90" y="616"/>
                  </a:lnTo>
                  <a:lnTo>
                    <a:pt x="103" y="683"/>
                  </a:lnTo>
                  <a:lnTo>
                    <a:pt x="155" y="737"/>
                  </a:lnTo>
                  <a:lnTo>
                    <a:pt x="219" y="764"/>
                  </a:lnTo>
                  <a:lnTo>
                    <a:pt x="296" y="764"/>
                  </a:lnTo>
                  <a:lnTo>
                    <a:pt x="399" y="737"/>
                  </a:lnTo>
                  <a:lnTo>
                    <a:pt x="476" y="670"/>
                  </a:lnTo>
                  <a:lnTo>
                    <a:pt x="502" y="576"/>
                  </a:lnTo>
                  <a:lnTo>
                    <a:pt x="502" y="536"/>
                  </a:lnTo>
                  <a:lnTo>
                    <a:pt x="489" y="509"/>
                  </a:lnTo>
                  <a:lnTo>
                    <a:pt x="463" y="482"/>
                  </a:lnTo>
                  <a:lnTo>
                    <a:pt x="450" y="469"/>
                  </a:lnTo>
                  <a:lnTo>
                    <a:pt x="425" y="455"/>
                  </a:lnTo>
                  <a:lnTo>
                    <a:pt x="399" y="455"/>
                  </a:lnTo>
                  <a:lnTo>
                    <a:pt x="386" y="455"/>
                  </a:lnTo>
                  <a:lnTo>
                    <a:pt x="360" y="442"/>
                  </a:lnTo>
                  <a:lnTo>
                    <a:pt x="335" y="442"/>
                  </a:lnTo>
                  <a:lnTo>
                    <a:pt x="309" y="429"/>
                  </a:lnTo>
                  <a:lnTo>
                    <a:pt x="270" y="415"/>
                  </a:lnTo>
                  <a:lnTo>
                    <a:pt x="232" y="402"/>
                  </a:lnTo>
                  <a:lnTo>
                    <a:pt x="193" y="388"/>
                  </a:lnTo>
                  <a:lnTo>
                    <a:pt x="167" y="362"/>
                  </a:lnTo>
                  <a:lnTo>
                    <a:pt x="142" y="321"/>
                  </a:lnTo>
                  <a:lnTo>
                    <a:pt x="129" y="281"/>
                  </a:lnTo>
                  <a:lnTo>
                    <a:pt x="129" y="254"/>
                  </a:lnTo>
                  <a:lnTo>
                    <a:pt x="167" y="134"/>
                  </a:lnTo>
                  <a:lnTo>
                    <a:pt x="270" y="40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0" name="Freeform 680"/>
            <p:cNvSpPr>
              <a:spLocks noEditPoints="1"/>
            </p:cNvSpPr>
            <p:nvPr/>
          </p:nvSpPr>
          <p:spPr bwMode="auto">
            <a:xfrm>
              <a:off x="15601" y="4370"/>
              <a:ext cx="1002" cy="362"/>
            </a:xfrm>
            <a:custGeom>
              <a:avLst/>
              <a:gdLst/>
              <a:ahLst/>
              <a:cxnLst>
                <a:cxn ang="0">
                  <a:pos x="51" y="295"/>
                </a:cxn>
                <a:cxn ang="0">
                  <a:pos x="951" y="295"/>
                </a:cxn>
                <a:cxn ang="0">
                  <a:pos x="964" y="309"/>
                </a:cxn>
                <a:cxn ang="0">
                  <a:pos x="989" y="309"/>
                </a:cxn>
                <a:cxn ang="0">
                  <a:pos x="1002" y="309"/>
                </a:cxn>
                <a:cxn ang="0">
                  <a:pos x="1002" y="335"/>
                </a:cxn>
                <a:cxn ang="0">
                  <a:pos x="1002" y="349"/>
                </a:cxn>
                <a:cxn ang="0">
                  <a:pos x="989" y="362"/>
                </a:cxn>
                <a:cxn ang="0">
                  <a:pos x="964" y="362"/>
                </a:cxn>
                <a:cxn ang="0">
                  <a:pos x="951" y="362"/>
                </a:cxn>
                <a:cxn ang="0">
                  <a:pos x="51" y="362"/>
                </a:cxn>
                <a:cxn ang="0">
                  <a:pos x="38" y="362"/>
                </a:cxn>
                <a:cxn ang="0">
                  <a:pos x="12" y="362"/>
                </a:cxn>
                <a:cxn ang="0">
                  <a:pos x="0" y="349"/>
                </a:cxn>
                <a:cxn ang="0">
                  <a:pos x="0" y="335"/>
                </a:cxn>
                <a:cxn ang="0">
                  <a:pos x="0" y="309"/>
                </a:cxn>
                <a:cxn ang="0">
                  <a:pos x="12" y="309"/>
                </a:cxn>
                <a:cxn ang="0">
                  <a:pos x="38" y="309"/>
                </a:cxn>
                <a:cxn ang="0">
                  <a:pos x="51" y="295"/>
                </a:cxn>
                <a:cxn ang="0">
                  <a:pos x="51" y="0"/>
                </a:cxn>
                <a:cxn ang="0">
                  <a:pos x="951" y="0"/>
                </a:cxn>
                <a:cxn ang="0">
                  <a:pos x="964" y="0"/>
                </a:cxn>
                <a:cxn ang="0">
                  <a:pos x="989" y="0"/>
                </a:cxn>
                <a:cxn ang="0">
                  <a:pos x="1002" y="14"/>
                </a:cxn>
                <a:cxn ang="0">
                  <a:pos x="1002" y="27"/>
                </a:cxn>
                <a:cxn ang="0">
                  <a:pos x="1002" y="40"/>
                </a:cxn>
                <a:cxn ang="0">
                  <a:pos x="989" y="54"/>
                </a:cxn>
                <a:cxn ang="0">
                  <a:pos x="964" y="54"/>
                </a:cxn>
                <a:cxn ang="0">
                  <a:pos x="951" y="54"/>
                </a:cxn>
                <a:cxn ang="0">
                  <a:pos x="51" y="54"/>
                </a:cxn>
                <a:cxn ang="0">
                  <a:pos x="38" y="54"/>
                </a:cxn>
                <a:cxn ang="0">
                  <a:pos x="12" y="54"/>
                </a:cxn>
                <a:cxn ang="0">
                  <a:pos x="0" y="40"/>
                </a:cxn>
                <a:cxn ang="0">
                  <a:pos x="0" y="27"/>
                </a:cxn>
                <a:cxn ang="0">
                  <a:pos x="0" y="14"/>
                </a:cxn>
                <a:cxn ang="0">
                  <a:pos x="12" y="0"/>
                </a:cxn>
                <a:cxn ang="0">
                  <a:pos x="38" y="0"/>
                </a:cxn>
                <a:cxn ang="0">
                  <a:pos x="51" y="0"/>
                </a:cxn>
              </a:cxnLst>
              <a:rect l="0" t="0" r="r" b="b"/>
              <a:pathLst>
                <a:path w="1002" h="362">
                  <a:moveTo>
                    <a:pt x="51" y="295"/>
                  </a:moveTo>
                  <a:lnTo>
                    <a:pt x="951" y="295"/>
                  </a:lnTo>
                  <a:lnTo>
                    <a:pt x="964" y="309"/>
                  </a:lnTo>
                  <a:lnTo>
                    <a:pt x="989" y="309"/>
                  </a:lnTo>
                  <a:lnTo>
                    <a:pt x="1002" y="309"/>
                  </a:lnTo>
                  <a:lnTo>
                    <a:pt x="1002" y="335"/>
                  </a:lnTo>
                  <a:lnTo>
                    <a:pt x="1002" y="349"/>
                  </a:lnTo>
                  <a:lnTo>
                    <a:pt x="989" y="362"/>
                  </a:lnTo>
                  <a:lnTo>
                    <a:pt x="964" y="362"/>
                  </a:lnTo>
                  <a:lnTo>
                    <a:pt x="951" y="362"/>
                  </a:lnTo>
                  <a:lnTo>
                    <a:pt x="51" y="362"/>
                  </a:lnTo>
                  <a:lnTo>
                    <a:pt x="38" y="362"/>
                  </a:lnTo>
                  <a:lnTo>
                    <a:pt x="12" y="362"/>
                  </a:lnTo>
                  <a:lnTo>
                    <a:pt x="0" y="349"/>
                  </a:lnTo>
                  <a:lnTo>
                    <a:pt x="0" y="335"/>
                  </a:lnTo>
                  <a:lnTo>
                    <a:pt x="0" y="309"/>
                  </a:lnTo>
                  <a:lnTo>
                    <a:pt x="12" y="309"/>
                  </a:lnTo>
                  <a:lnTo>
                    <a:pt x="38" y="309"/>
                  </a:lnTo>
                  <a:lnTo>
                    <a:pt x="51" y="295"/>
                  </a:lnTo>
                  <a:close/>
                  <a:moveTo>
                    <a:pt x="51" y="0"/>
                  </a:moveTo>
                  <a:lnTo>
                    <a:pt x="951" y="0"/>
                  </a:lnTo>
                  <a:lnTo>
                    <a:pt x="964" y="0"/>
                  </a:lnTo>
                  <a:lnTo>
                    <a:pt x="989" y="0"/>
                  </a:lnTo>
                  <a:lnTo>
                    <a:pt x="1002" y="14"/>
                  </a:lnTo>
                  <a:lnTo>
                    <a:pt x="1002" y="27"/>
                  </a:lnTo>
                  <a:lnTo>
                    <a:pt x="1002" y="40"/>
                  </a:lnTo>
                  <a:lnTo>
                    <a:pt x="989" y="54"/>
                  </a:lnTo>
                  <a:lnTo>
                    <a:pt x="964" y="54"/>
                  </a:lnTo>
                  <a:lnTo>
                    <a:pt x="951" y="54"/>
                  </a:lnTo>
                  <a:lnTo>
                    <a:pt x="51" y="54"/>
                  </a:lnTo>
                  <a:lnTo>
                    <a:pt x="38" y="54"/>
                  </a:lnTo>
                  <a:lnTo>
                    <a:pt x="12" y="54"/>
                  </a:lnTo>
                  <a:lnTo>
                    <a:pt x="0" y="40"/>
                  </a:lnTo>
                  <a:lnTo>
                    <a:pt x="0" y="27"/>
                  </a:lnTo>
                  <a:lnTo>
                    <a:pt x="0" y="14"/>
                  </a:lnTo>
                  <a:lnTo>
                    <a:pt x="12" y="0"/>
                  </a:lnTo>
                  <a:lnTo>
                    <a:pt x="38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1" name="Freeform 681"/>
            <p:cNvSpPr>
              <a:spLocks/>
            </p:cNvSpPr>
            <p:nvPr/>
          </p:nvSpPr>
          <p:spPr bwMode="auto">
            <a:xfrm>
              <a:off x="17195" y="3901"/>
              <a:ext cx="591" cy="1046"/>
            </a:xfrm>
            <a:custGeom>
              <a:avLst/>
              <a:gdLst/>
              <a:ahLst/>
              <a:cxnLst>
                <a:cxn ang="0">
                  <a:pos x="282" y="0"/>
                </a:cxn>
                <a:cxn ang="0">
                  <a:pos x="411" y="14"/>
                </a:cxn>
                <a:cxn ang="0">
                  <a:pos x="501" y="81"/>
                </a:cxn>
                <a:cxn ang="0">
                  <a:pos x="578" y="174"/>
                </a:cxn>
                <a:cxn ang="0">
                  <a:pos x="591" y="295"/>
                </a:cxn>
                <a:cxn ang="0">
                  <a:pos x="578" y="402"/>
                </a:cxn>
                <a:cxn ang="0">
                  <a:pos x="527" y="509"/>
                </a:cxn>
                <a:cxn ang="0">
                  <a:pos x="424" y="617"/>
                </a:cxn>
                <a:cxn ang="0">
                  <a:pos x="270" y="764"/>
                </a:cxn>
                <a:cxn ang="0">
                  <a:pos x="115" y="925"/>
                </a:cxn>
                <a:cxn ang="0">
                  <a:pos x="115" y="925"/>
                </a:cxn>
                <a:cxn ang="0">
                  <a:pos x="115" y="925"/>
                </a:cxn>
                <a:cxn ang="0">
                  <a:pos x="115" y="925"/>
                </a:cxn>
                <a:cxn ang="0">
                  <a:pos x="385" y="925"/>
                </a:cxn>
                <a:cxn ang="0">
                  <a:pos x="411" y="925"/>
                </a:cxn>
                <a:cxn ang="0">
                  <a:pos x="450" y="925"/>
                </a:cxn>
                <a:cxn ang="0">
                  <a:pos x="475" y="925"/>
                </a:cxn>
                <a:cxn ang="0">
                  <a:pos x="514" y="912"/>
                </a:cxn>
                <a:cxn ang="0">
                  <a:pos x="527" y="912"/>
                </a:cxn>
                <a:cxn ang="0">
                  <a:pos x="540" y="885"/>
                </a:cxn>
                <a:cxn ang="0">
                  <a:pos x="540" y="845"/>
                </a:cxn>
                <a:cxn ang="0">
                  <a:pos x="552" y="804"/>
                </a:cxn>
                <a:cxn ang="0">
                  <a:pos x="565" y="764"/>
                </a:cxn>
                <a:cxn ang="0">
                  <a:pos x="591" y="764"/>
                </a:cxn>
                <a:cxn ang="0">
                  <a:pos x="552" y="1046"/>
                </a:cxn>
                <a:cxn ang="0">
                  <a:pos x="0" y="1046"/>
                </a:cxn>
                <a:cxn ang="0">
                  <a:pos x="0" y="1019"/>
                </a:cxn>
                <a:cxn ang="0">
                  <a:pos x="0" y="992"/>
                </a:cxn>
                <a:cxn ang="0">
                  <a:pos x="13" y="979"/>
                </a:cxn>
                <a:cxn ang="0">
                  <a:pos x="295" y="644"/>
                </a:cxn>
                <a:cxn ang="0">
                  <a:pos x="385" y="536"/>
                </a:cxn>
                <a:cxn ang="0">
                  <a:pos x="437" y="429"/>
                </a:cxn>
                <a:cxn ang="0">
                  <a:pos x="462" y="295"/>
                </a:cxn>
                <a:cxn ang="0">
                  <a:pos x="450" y="201"/>
                </a:cxn>
                <a:cxn ang="0">
                  <a:pos x="411" y="121"/>
                </a:cxn>
                <a:cxn ang="0">
                  <a:pos x="347" y="67"/>
                </a:cxn>
                <a:cxn ang="0">
                  <a:pos x="257" y="40"/>
                </a:cxn>
                <a:cxn ang="0">
                  <a:pos x="205" y="54"/>
                </a:cxn>
                <a:cxn ang="0">
                  <a:pos x="154" y="67"/>
                </a:cxn>
                <a:cxn ang="0">
                  <a:pos x="115" y="107"/>
                </a:cxn>
                <a:cxn ang="0">
                  <a:pos x="77" y="148"/>
                </a:cxn>
                <a:cxn ang="0">
                  <a:pos x="51" y="201"/>
                </a:cxn>
                <a:cxn ang="0">
                  <a:pos x="77" y="201"/>
                </a:cxn>
                <a:cxn ang="0">
                  <a:pos x="103" y="215"/>
                </a:cxn>
                <a:cxn ang="0">
                  <a:pos x="128" y="228"/>
                </a:cxn>
                <a:cxn ang="0">
                  <a:pos x="154" y="255"/>
                </a:cxn>
                <a:cxn ang="0">
                  <a:pos x="154" y="282"/>
                </a:cxn>
                <a:cxn ang="0">
                  <a:pos x="154" y="322"/>
                </a:cxn>
                <a:cxn ang="0">
                  <a:pos x="128" y="349"/>
                </a:cxn>
                <a:cxn ang="0">
                  <a:pos x="115" y="362"/>
                </a:cxn>
                <a:cxn ang="0">
                  <a:pos x="90" y="362"/>
                </a:cxn>
                <a:cxn ang="0">
                  <a:pos x="77" y="362"/>
                </a:cxn>
                <a:cxn ang="0">
                  <a:pos x="64" y="362"/>
                </a:cxn>
                <a:cxn ang="0">
                  <a:pos x="64" y="362"/>
                </a:cxn>
                <a:cxn ang="0">
                  <a:pos x="38" y="362"/>
                </a:cxn>
                <a:cxn ang="0">
                  <a:pos x="25" y="349"/>
                </a:cxn>
                <a:cxn ang="0">
                  <a:pos x="13" y="335"/>
                </a:cxn>
                <a:cxn ang="0">
                  <a:pos x="0" y="308"/>
                </a:cxn>
                <a:cxn ang="0">
                  <a:pos x="0" y="282"/>
                </a:cxn>
                <a:cxn ang="0">
                  <a:pos x="13" y="174"/>
                </a:cxn>
                <a:cxn ang="0">
                  <a:pos x="77" y="81"/>
                </a:cxn>
                <a:cxn ang="0">
                  <a:pos x="167" y="27"/>
                </a:cxn>
                <a:cxn ang="0">
                  <a:pos x="282" y="0"/>
                </a:cxn>
              </a:cxnLst>
              <a:rect l="0" t="0" r="r" b="b"/>
              <a:pathLst>
                <a:path w="591" h="1046">
                  <a:moveTo>
                    <a:pt x="282" y="0"/>
                  </a:moveTo>
                  <a:lnTo>
                    <a:pt x="411" y="14"/>
                  </a:lnTo>
                  <a:lnTo>
                    <a:pt x="501" y="81"/>
                  </a:lnTo>
                  <a:lnTo>
                    <a:pt x="578" y="174"/>
                  </a:lnTo>
                  <a:lnTo>
                    <a:pt x="591" y="295"/>
                  </a:lnTo>
                  <a:lnTo>
                    <a:pt x="578" y="402"/>
                  </a:lnTo>
                  <a:lnTo>
                    <a:pt x="527" y="509"/>
                  </a:lnTo>
                  <a:lnTo>
                    <a:pt x="424" y="617"/>
                  </a:lnTo>
                  <a:lnTo>
                    <a:pt x="270" y="764"/>
                  </a:lnTo>
                  <a:lnTo>
                    <a:pt x="115" y="925"/>
                  </a:lnTo>
                  <a:lnTo>
                    <a:pt x="115" y="925"/>
                  </a:lnTo>
                  <a:lnTo>
                    <a:pt x="115" y="925"/>
                  </a:lnTo>
                  <a:lnTo>
                    <a:pt x="115" y="925"/>
                  </a:lnTo>
                  <a:lnTo>
                    <a:pt x="385" y="925"/>
                  </a:lnTo>
                  <a:lnTo>
                    <a:pt x="411" y="925"/>
                  </a:lnTo>
                  <a:lnTo>
                    <a:pt x="450" y="925"/>
                  </a:lnTo>
                  <a:lnTo>
                    <a:pt x="475" y="925"/>
                  </a:lnTo>
                  <a:lnTo>
                    <a:pt x="514" y="912"/>
                  </a:lnTo>
                  <a:lnTo>
                    <a:pt x="527" y="912"/>
                  </a:lnTo>
                  <a:lnTo>
                    <a:pt x="540" y="885"/>
                  </a:lnTo>
                  <a:lnTo>
                    <a:pt x="540" y="845"/>
                  </a:lnTo>
                  <a:lnTo>
                    <a:pt x="552" y="804"/>
                  </a:lnTo>
                  <a:lnTo>
                    <a:pt x="565" y="764"/>
                  </a:lnTo>
                  <a:lnTo>
                    <a:pt x="591" y="764"/>
                  </a:lnTo>
                  <a:lnTo>
                    <a:pt x="552" y="1046"/>
                  </a:lnTo>
                  <a:lnTo>
                    <a:pt x="0" y="1046"/>
                  </a:lnTo>
                  <a:lnTo>
                    <a:pt x="0" y="1019"/>
                  </a:lnTo>
                  <a:lnTo>
                    <a:pt x="0" y="992"/>
                  </a:lnTo>
                  <a:lnTo>
                    <a:pt x="13" y="979"/>
                  </a:lnTo>
                  <a:lnTo>
                    <a:pt x="295" y="644"/>
                  </a:lnTo>
                  <a:lnTo>
                    <a:pt x="385" y="536"/>
                  </a:lnTo>
                  <a:lnTo>
                    <a:pt x="437" y="429"/>
                  </a:lnTo>
                  <a:lnTo>
                    <a:pt x="462" y="295"/>
                  </a:lnTo>
                  <a:lnTo>
                    <a:pt x="450" y="201"/>
                  </a:lnTo>
                  <a:lnTo>
                    <a:pt x="411" y="121"/>
                  </a:lnTo>
                  <a:lnTo>
                    <a:pt x="347" y="67"/>
                  </a:lnTo>
                  <a:lnTo>
                    <a:pt x="257" y="40"/>
                  </a:lnTo>
                  <a:lnTo>
                    <a:pt x="205" y="54"/>
                  </a:lnTo>
                  <a:lnTo>
                    <a:pt x="154" y="67"/>
                  </a:lnTo>
                  <a:lnTo>
                    <a:pt x="115" y="107"/>
                  </a:lnTo>
                  <a:lnTo>
                    <a:pt x="77" y="148"/>
                  </a:lnTo>
                  <a:lnTo>
                    <a:pt x="51" y="201"/>
                  </a:lnTo>
                  <a:lnTo>
                    <a:pt x="77" y="201"/>
                  </a:lnTo>
                  <a:lnTo>
                    <a:pt x="103" y="215"/>
                  </a:lnTo>
                  <a:lnTo>
                    <a:pt x="128" y="228"/>
                  </a:lnTo>
                  <a:lnTo>
                    <a:pt x="154" y="255"/>
                  </a:lnTo>
                  <a:lnTo>
                    <a:pt x="154" y="282"/>
                  </a:lnTo>
                  <a:lnTo>
                    <a:pt x="154" y="322"/>
                  </a:lnTo>
                  <a:lnTo>
                    <a:pt x="128" y="349"/>
                  </a:lnTo>
                  <a:lnTo>
                    <a:pt x="115" y="362"/>
                  </a:lnTo>
                  <a:lnTo>
                    <a:pt x="90" y="362"/>
                  </a:lnTo>
                  <a:lnTo>
                    <a:pt x="77" y="362"/>
                  </a:lnTo>
                  <a:lnTo>
                    <a:pt x="64" y="362"/>
                  </a:lnTo>
                  <a:lnTo>
                    <a:pt x="64" y="362"/>
                  </a:lnTo>
                  <a:lnTo>
                    <a:pt x="38" y="362"/>
                  </a:lnTo>
                  <a:lnTo>
                    <a:pt x="25" y="349"/>
                  </a:lnTo>
                  <a:lnTo>
                    <a:pt x="13" y="335"/>
                  </a:lnTo>
                  <a:lnTo>
                    <a:pt x="0" y="308"/>
                  </a:lnTo>
                  <a:lnTo>
                    <a:pt x="0" y="282"/>
                  </a:lnTo>
                  <a:lnTo>
                    <a:pt x="13" y="174"/>
                  </a:lnTo>
                  <a:lnTo>
                    <a:pt x="77" y="81"/>
                  </a:lnTo>
                  <a:lnTo>
                    <a:pt x="167" y="27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2" name="Freeform 682"/>
            <p:cNvSpPr>
              <a:spLocks/>
            </p:cNvSpPr>
            <p:nvPr/>
          </p:nvSpPr>
          <p:spPr bwMode="auto">
            <a:xfrm>
              <a:off x="17927" y="4250"/>
              <a:ext cx="605" cy="710"/>
            </a:xfrm>
            <a:custGeom>
              <a:avLst/>
              <a:gdLst/>
              <a:ahLst/>
              <a:cxnLst>
                <a:cxn ang="0">
                  <a:pos x="206" y="13"/>
                </a:cxn>
                <a:cxn ang="0">
                  <a:pos x="270" y="67"/>
                </a:cxn>
                <a:cxn ang="0">
                  <a:pos x="309" y="93"/>
                </a:cxn>
                <a:cxn ang="0">
                  <a:pos x="386" y="26"/>
                </a:cxn>
                <a:cxn ang="0">
                  <a:pos x="489" y="0"/>
                </a:cxn>
                <a:cxn ang="0">
                  <a:pos x="566" y="13"/>
                </a:cxn>
                <a:cxn ang="0">
                  <a:pos x="605" y="67"/>
                </a:cxn>
                <a:cxn ang="0">
                  <a:pos x="605" y="134"/>
                </a:cxn>
                <a:cxn ang="0">
                  <a:pos x="553" y="187"/>
                </a:cxn>
                <a:cxn ang="0">
                  <a:pos x="502" y="187"/>
                </a:cxn>
                <a:cxn ang="0">
                  <a:pos x="476" y="160"/>
                </a:cxn>
                <a:cxn ang="0">
                  <a:pos x="476" y="107"/>
                </a:cxn>
                <a:cxn ang="0">
                  <a:pos x="515" y="67"/>
                </a:cxn>
                <a:cxn ang="0">
                  <a:pos x="540" y="53"/>
                </a:cxn>
                <a:cxn ang="0">
                  <a:pos x="515" y="40"/>
                </a:cxn>
                <a:cxn ang="0">
                  <a:pos x="438" y="40"/>
                </a:cxn>
                <a:cxn ang="0">
                  <a:pos x="373" y="80"/>
                </a:cxn>
                <a:cxn ang="0">
                  <a:pos x="348" y="107"/>
                </a:cxn>
                <a:cxn ang="0">
                  <a:pos x="296" y="174"/>
                </a:cxn>
                <a:cxn ang="0">
                  <a:pos x="283" y="214"/>
                </a:cxn>
                <a:cxn ang="0">
                  <a:pos x="258" y="295"/>
                </a:cxn>
                <a:cxn ang="0">
                  <a:pos x="245" y="388"/>
                </a:cxn>
                <a:cxn ang="0">
                  <a:pos x="219" y="469"/>
                </a:cxn>
                <a:cxn ang="0">
                  <a:pos x="180" y="630"/>
                </a:cxn>
                <a:cxn ang="0">
                  <a:pos x="155" y="697"/>
                </a:cxn>
                <a:cxn ang="0">
                  <a:pos x="116" y="710"/>
                </a:cxn>
                <a:cxn ang="0">
                  <a:pos x="78" y="697"/>
                </a:cxn>
                <a:cxn ang="0">
                  <a:pos x="78" y="656"/>
                </a:cxn>
                <a:cxn ang="0">
                  <a:pos x="90" y="603"/>
                </a:cxn>
                <a:cxn ang="0">
                  <a:pos x="168" y="241"/>
                </a:cxn>
                <a:cxn ang="0">
                  <a:pos x="193" y="160"/>
                </a:cxn>
                <a:cxn ang="0">
                  <a:pos x="193" y="120"/>
                </a:cxn>
                <a:cxn ang="0">
                  <a:pos x="193" y="67"/>
                </a:cxn>
                <a:cxn ang="0">
                  <a:pos x="168" y="40"/>
                </a:cxn>
                <a:cxn ang="0">
                  <a:pos x="116" y="40"/>
                </a:cxn>
                <a:cxn ang="0">
                  <a:pos x="78" y="107"/>
                </a:cxn>
                <a:cxn ang="0">
                  <a:pos x="39" y="228"/>
                </a:cxn>
                <a:cxn ang="0">
                  <a:pos x="26" y="254"/>
                </a:cxn>
                <a:cxn ang="0">
                  <a:pos x="13" y="254"/>
                </a:cxn>
                <a:cxn ang="0">
                  <a:pos x="0" y="254"/>
                </a:cxn>
                <a:cxn ang="0">
                  <a:pos x="0" y="228"/>
                </a:cxn>
                <a:cxn ang="0">
                  <a:pos x="13" y="160"/>
                </a:cxn>
                <a:cxn ang="0">
                  <a:pos x="39" y="93"/>
                </a:cxn>
                <a:cxn ang="0">
                  <a:pos x="65" y="40"/>
                </a:cxn>
                <a:cxn ang="0">
                  <a:pos x="116" y="0"/>
                </a:cxn>
              </a:cxnLst>
              <a:rect l="0" t="0" r="r" b="b"/>
              <a:pathLst>
                <a:path w="605" h="710">
                  <a:moveTo>
                    <a:pt x="155" y="0"/>
                  </a:moveTo>
                  <a:lnTo>
                    <a:pt x="206" y="13"/>
                  </a:lnTo>
                  <a:lnTo>
                    <a:pt x="245" y="26"/>
                  </a:lnTo>
                  <a:lnTo>
                    <a:pt x="270" y="67"/>
                  </a:lnTo>
                  <a:lnTo>
                    <a:pt x="296" y="120"/>
                  </a:lnTo>
                  <a:lnTo>
                    <a:pt x="309" y="93"/>
                  </a:lnTo>
                  <a:lnTo>
                    <a:pt x="348" y="53"/>
                  </a:lnTo>
                  <a:lnTo>
                    <a:pt x="386" y="26"/>
                  </a:lnTo>
                  <a:lnTo>
                    <a:pt x="425" y="13"/>
                  </a:lnTo>
                  <a:lnTo>
                    <a:pt x="489" y="0"/>
                  </a:lnTo>
                  <a:lnTo>
                    <a:pt x="528" y="0"/>
                  </a:lnTo>
                  <a:lnTo>
                    <a:pt x="566" y="13"/>
                  </a:lnTo>
                  <a:lnTo>
                    <a:pt x="592" y="40"/>
                  </a:lnTo>
                  <a:lnTo>
                    <a:pt x="605" y="67"/>
                  </a:lnTo>
                  <a:lnTo>
                    <a:pt x="605" y="107"/>
                  </a:lnTo>
                  <a:lnTo>
                    <a:pt x="605" y="134"/>
                  </a:lnTo>
                  <a:lnTo>
                    <a:pt x="579" y="174"/>
                  </a:lnTo>
                  <a:lnTo>
                    <a:pt x="553" y="187"/>
                  </a:lnTo>
                  <a:lnTo>
                    <a:pt x="528" y="201"/>
                  </a:lnTo>
                  <a:lnTo>
                    <a:pt x="502" y="187"/>
                  </a:lnTo>
                  <a:lnTo>
                    <a:pt x="476" y="174"/>
                  </a:lnTo>
                  <a:lnTo>
                    <a:pt x="476" y="160"/>
                  </a:lnTo>
                  <a:lnTo>
                    <a:pt x="463" y="134"/>
                  </a:lnTo>
                  <a:lnTo>
                    <a:pt x="476" y="107"/>
                  </a:lnTo>
                  <a:lnTo>
                    <a:pt x="489" y="80"/>
                  </a:lnTo>
                  <a:lnTo>
                    <a:pt x="515" y="67"/>
                  </a:lnTo>
                  <a:lnTo>
                    <a:pt x="553" y="53"/>
                  </a:lnTo>
                  <a:lnTo>
                    <a:pt x="540" y="53"/>
                  </a:lnTo>
                  <a:lnTo>
                    <a:pt x="528" y="40"/>
                  </a:lnTo>
                  <a:lnTo>
                    <a:pt x="515" y="40"/>
                  </a:lnTo>
                  <a:lnTo>
                    <a:pt x="489" y="40"/>
                  </a:lnTo>
                  <a:lnTo>
                    <a:pt x="438" y="40"/>
                  </a:lnTo>
                  <a:lnTo>
                    <a:pt x="399" y="53"/>
                  </a:lnTo>
                  <a:lnTo>
                    <a:pt x="373" y="80"/>
                  </a:lnTo>
                  <a:lnTo>
                    <a:pt x="360" y="80"/>
                  </a:lnTo>
                  <a:lnTo>
                    <a:pt x="348" y="107"/>
                  </a:lnTo>
                  <a:lnTo>
                    <a:pt x="322" y="134"/>
                  </a:lnTo>
                  <a:lnTo>
                    <a:pt x="296" y="174"/>
                  </a:lnTo>
                  <a:lnTo>
                    <a:pt x="283" y="201"/>
                  </a:lnTo>
                  <a:lnTo>
                    <a:pt x="283" y="214"/>
                  </a:lnTo>
                  <a:lnTo>
                    <a:pt x="270" y="241"/>
                  </a:lnTo>
                  <a:lnTo>
                    <a:pt x="258" y="295"/>
                  </a:lnTo>
                  <a:lnTo>
                    <a:pt x="245" y="335"/>
                  </a:lnTo>
                  <a:lnTo>
                    <a:pt x="245" y="388"/>
                  </a:lnTo>
                  <a:lnTo>
                    <a:pt x="232" y="415"/>
                  </a:lnTo>
                  <a:lnTo>
                    <a:pt x="219" y="469"/>
                  </a:lnTo>
                  <a:lnTo>
                    <a:pt x="193" y="549"/>
                  </a:lnTo>
                  <a:lnTo>
                    <a:pt x="180" y="630"/>
                  </a:lnTo>
                  <a:lnTo>
                    <a:pt x="168" y="670"/>
                  </a:lnTo>
                  <a:lnTo>
                    <a:pt x="155" y="697"/>
                  </a:lnTo>
                  <a:lnTo>
                    <a:pt x="129" y="710"/>
                  </a:lnTo>
                  <a:lnTo>
                    <a:pt x="116" y="710"/>
                  </a:lnTo>
                  <a:lnTo>
                    <a:pt x="90" y="710"/>
                  </a:lnTo>
                  <a:lnTo>
                    <a:pt x="78" y="697"/>
                  </a:lnTo>
                  <a:lnTo>
                    <a:pt x="65" y="670"/>
                  </a:lnTo>
                  <a:lnTo>
                    <a:pt x="78" y="656"/>
                  </a:lnTo>
                  <a:lnTo>
                    <a:pt x="78" y="630"/>
                  </a:lnTo>
                  <a:lnTo>
                    <a:pt x="90" y="603"/>
                  </a:lnTo>
                  <a:lnTo>
                    <a:pt x="90" y="603"/>
                  </a:lnTo>
                  <a:lnTo>
                    <a:pt x="168" y="241"/>
                  </a:lnTo>
                  <a:lnTo>
                    <a:pt x="180" y="201"/>
                  </a:lnTo>
                  <a:lnTo>
                    <a:pt x="193" y="160"/>
                  </a:lnTo>
                  <a:lnTo>
                    <a:pt x="193" y="147"/>
                  </a:lnTo>
                  <a:lnTo>
                    <a:pt x="193" y="120"/>
                  </a:lnTo>
                  <a:lnTo>
                    <a:pt x="193" y="107"/>
                  </a:lnTo>
                  <a:lnTo>
                    <a:pt x="193" y="67"/>
                  </a:lnTo>
                  <a:lnTo>
                    <a:pt x="180" y="53"/>
                  </a:lnTo>
                  <a:lnTo>
                    <a:pt x="168" y="40"/>
                  </a:lnTo>
                  <a:lnTo>
                    <a:pt x="142" y="40"/>
                  </a:lnTo>
                  <a:lnTo>
                    <a:pt x="116" y="40"/>
                  </a:lnTo>
                  <a:lnTo>
                    <a:pt x="90" y="67"/>
                  </a:lnTo>
                  <a:lnTo>
                    <a:pt x="78" y="107"/>
                  </a:lnTo>
                  <a:lnTo>
                    <a:pt x="52" y="160"/>
                  </a:lnTo>
                  <a:lnTo>
                    <a:pt x="39" y="228"/>
                  </a:lnTo>
                  <a:lnTo>
                    <a:pt x="39" y="241"/>
                  </a:lnTo>
                  <a:lnTo>
                    <a:pt x="26" y="254"/>
                  </a:lnTo>
                  <a:lnTo>
                    <a:pt x="26" y="254"/>
                  </a:lnTo>
                  <a:lnTo>
                    <a:pt x="13" y="254"/>
                  </a:lnTo>
                  <a:lnTo>
                    <a:pt x="13" y="254"/>
                  </a:lnTo>
                  <a:lnTo>
                    <a:pt x="0" y="254"/>
                  </a:lnTo>
                  <a:lnTo>
                    <a:pt x="0" y="241"/>
                  </a:lnTo>
                  <a:lnTo>
                    <a:pt x="0" y="228"/>
                  </a:lnTo>
                  <a:lnTo>
                    <a:pt x="0" y="201"/>
                  </a:lnTo>
                  <a:lnTo>
                    <a:pt x="13" y="160"/>
                  </a:lnTo>
                  <a:lnTo>
                    <a:pt x="26" y="120"/>
                  </a:lnTo>
                  <a:lnTo>
                    <a:pt x="39" y="93"/>
                  </a:lnTo>
                  <a:lnTo>
                    <a:pt x="52" y="67"/>
                  </a:lnTo>
                  <a:lnTo>
                    <a:pt x="65" y="40"/>
                  </a:lnTo>
                  <a:lnTo>
                    <a:pt x="90" y="26"/>
                  </a:lnTo>
                  <a:lnTo>
                    <a:pt x="116" y="0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3" name="Freeform 683"/>
            <p:cNvSpPr>
              <a:spLocks/>
            </p:cNvSpPr>
            <p:nvPr/>
          </p:nvSpPr>
          <p:spPr bwMode="auto">
            <a:xfrm>
              <a:off x="18660" y="4250"/>
              <a:ext cx="553" cy="710"/>
            </a:xfrm>
            <a:custGeom>
              <a:avLst/>
              <a:gdLst/>
              <a:ahLst/>
              <a:cxnLst>
                <a:cxn ang="0">
                  <a:pos x="437" y="0"/>
                </a:cxn>
                <a:cxn ang="0">
                  <a:pos x="514" y="40"/>
                </a:cxn>
                <a:cxn ang="0">
                  <a:pos x="553" y="93"/>
                </a:cxn>
                <a:cxn ang="0">
                  <a:pos x="553" y="174"/>
                </a:cxn>
                <a:cxn ang="0">
                  <a:pos x="514" y="214"/>
                </a:cxn>
                <a:cxn ang="0">
                  <a:pos x="463" y="214"/>
                </a:cxn>
                <a:cxn ang="0">
                  <a:pos x="450" y="187"/>
                </a:cxn>
                <a:cxn ang="0">
                  <a:pos x="450" y="147"/>
                </a:cxn>
                <a:cxn ang="0">
                  <a:pos x="489" y="107"/>
                </a:cxn>
                <a:cxn ang="0">
                  <a:pos x="514" y="107"/>
                </a:cxn>
                <a:cxn ang="0">
                  <a:pos x="476" y="53"/>
                </a:cxn>
                <a:cxn ang="0">
                  <a:pos x="412" y="40"/>
                </a:cxn>
                <a:cxn ang="0">
                  <a:pos x="334" y="40"/>
                </a:cxn>
                <a:cxn ang="0">
                  <a:pos x="257" y="80"/>
                </a:cxn>
                <a:cxn ang="0">
                  <a:pos x="219" y="134"/>
                </a:cxn>
                <a:cxn ang="0">
                  <a:pos x="206" y="174"/>
                </a:cxn>
                <a:cxn ang="0">
                  <a:pos x="232" y="228"/>
                </a:cxn>
                <a:cxn ang="0">
                  <a:pos x="270" y="254"/>
                </a:cxn>
                <a:cxn ang="0">
                  <a:pos x="322" y="268"/>
                </a:cxn>
                <a:cxn ang="0">
                  <a:pos x="437" y="308"/>
                </a:cxn>
                <a:cxn ang="0">
                  <a:pos x="489" y="348"/>
                </a:cxn>
                <a:cxn ang="0">
                  <a:pos x="514" y="415"/>
                </a:cxn>
                <a:cxn ang="0">
                  <a:pos x="514" y="509"/>
                </a:cxn>
                <a:cxn ang="0">
                  <a:pos x="437" y="643"/>
                </a:cxn>
                <a:cxn ang="0">
                  <a:pos x="219" y="710"/>
                </a:cxn>
                <a:cxn ang="0">
                  <a:pos x="26" y="643"/>
                </a:cxn>
                <a:cxn ang="0">
                  <a:pos x="13" y="522"/>
                </a:cxn>
                <a:cxn ang="0">
                  <a:pos x="39" y="469"/>
                </a:cxn>
                <a:cxn ang="0">
                  <a:pos x="90" y="455"/>
                </a:cxn>
                <a:cxn ang="0">
                  <a:pos x="129" y="469"/>
                </a:cxn>
                <a:cxn ang="0">
                  <a:pos x="142" y="509"/>
                </a:cxn>
                <a:cxn ang="0">
                  <a:pos x="129" y="563"/>
                </a:cxn>
                <a:cxn ang="0">
                  <a:pos x="77" y="589"/>
                </a:cxn>
                <a:cxn ang="0">
                  <a:pos x="64" y="616"/>
                </a:cxn>
                <a:cxn ang="0">
                  <a:pos x="129" y="656"/>
                </a:cxn>
                <a:cxn ang="0">
                  <a:pos x="180" y="670"/>
                </a:cxn>
                <a:cxn ang="0">
                  <a:pos x="219" y="670"/>
                </a:cxn>
                <a:cxn ang="0">
                  <a:pos x="399" y="603"/>
                </a:cxn>
                <a:cxn ang="0">
                  <a:pos x="437" y="509"/>
                </a:cxn>
                <a:cxn ang="0">
                  <a:pos x="412" y="442"/>
                </a:cxn>
                <a:cxn ang="0">
                  <a:pos x="360" y="402"/>
                </a:cxn>
                <a:cxn ang="0">
                  <a:pos x="283" y="388"/>
                </a:cxn>
                <a:cxn ang="0">
                  <a:pos x="232" y="375"/>
                </a:cxn>
                <a:cxn ang="0">
                  <a:pos x="167" y="335"/>
                </a:cxn>
                <a:cxn ang="0">
                  <a:pos x="129" y="281"/>
                </a:cxn>
                <a:cxn ang="0">
                  <a:pos x="129" y="174"/>
                </a:cxn>
                <a:cxn ang="0">
                  <a:pos x="206" y="67"/>
                </a:cxn>
                <a:cxn ang="0">
                  <a:pos x="386" y="0"/>
                </a:cxn>
              </a:cxnLst>
              <a:rect l="0" t="0" r="r" b="b"/>
              <a:pathLst>
                <a:path w="553" h="710">
                  <a:moveTo>
                    <a:pt x="386" y="0"/>
                  </a:moveTo>
                  <a:lnTo>
                    <a:pt x="437" y="0"/>
                  </a:lnTo>
                  <a:lnTo>
                    <a:pt x="476" y="13"/>
                  </a:lnTo>
                  <a:lnTo>
                    <a:pt x="514" y="40"/>
                  </a:lnTo>
                  <a:lnTo>
                    <a:pt x="540" y="67"/>
                  </a:lnTo>
                  <a:lnTo>
                    <a:pt x="553" y="93"/>
                  </a:lnTo>
                  <a:lnTo>
                    <a:pt x="553" y="134"/>
                  </a:lnTo>
                  <a:lnTo>
                    <a:pt x="553" y="174"/>
                  </a:lnTo>
                  <a:lnTo>
                    <a:pt x="540" y="201"/>
                  </a:lnTo>
                  <a:lnTo>
                    <a:pt x="514" y="214"/>
                  </a:lnTo>
                  <a:lnTo>
                    <a:pt x="489" y="228"/>
                  </a:lnTo>
                  <a:lnTo>
                    <a:pt x="463" y="214"/>
                  </a:lnTo>
                  <a:lnTo>
                    <a:pt x="450" y="214"/>
                  </a:lnTo>
                  <a:lnTo>
                    <a:pt x="450" y="187"/>
                  </a:lnTo>
                  <a:lnTo>
                    <a:pt x="437" y="174"/>
                  </a:lnTo>
                  <a:lnTo>
                    <a:pt x="450" y="147"/>
                  </a:lnTo>
                  <a:lnTo>
                    <a:pt x="463" y="134"/>
                  </a:lnTo>
                  <a:lnTo>
                    <a:pt x="489" y="107"/>
                  </a:lnTo>
                  <a:lnTo>
                    <a:pt x="514" y="107"/>
                  </a:lnTo>
                  <a:lnTo>
                    <a:pt x="514" y="107"/>
                  </a:lnTo>
                  <a:lnTo>
                    <a:pt x="502" y="80"/>
                  </a:lnTo>
                  <a:lnTo>
                    <a:pt x="476" y="53"/>
                  </a:lnTo>
                  <a:lnTo>
                    <a:pt x="437" y="40"/>
                  </a:lnTo>
                  <a:lnTo>
                    <a:pt x="412" y="40"/>
                  </a:lnTo>
                  <a:lnTo>
                    <a:pt x="386" y="40"/>
                  </a:lnTo>
                  <a:lnTo>
                    <a:pt x="334" y="40"/>
                  </a:lnTo>
                  <a:lnTo>
                    <a:pt x="296" y="53"/>
                  </a:lnTo>
                  <a:lnTo>
                    <a:pt x="257" y="80"/>
                  </a:lnTo>
                  <a:lnTo>
                    <a:pt x="232" y="107"/>
                  </a:lnTo>
                  <a:lnTo>
                    <a:pt x="219" y="134"/>
                  </a:lnTo>
                  <a:lnTo>
                    <a:pt x="219" y="147"/>
                  </a:lnTo>
                  <a:lnTo>
                    <a:pt x="206" y="174"/>
                  </a:lnTo>
                  <a:lnTo>
                    <a:pt x="219" y="201"/>
                  </a:lnTo>
                  <a:lnTo>
                    <a:pt x="232" y="228"/>
                  </a:lnTo>
                  <a:lnTo>
                    <a:pt x="244" y="241"/>
                  </a:lnTo>
                  <a:lnTo>
                    <a:pt x="270" y="254"/>
                  </a:lnTo>
                  <a:lnTo>
                    <a:pt x="296" y="268"/>
                  </a:lnTo>
                  <a:lnTo>
                    <a:pt x="322" y="268"/>
                  </a:lnTo>
                  <a:lnTo>
                    <a:pt x="386" y="281"/>
                  </a:lnTo>
                  <a:lnTo>
                    <a:pt x="437" y="308"/>
                  </a:lnTo>
                  <a:lnTo>
                    <a:pt x="476" y="335"/>
                  </a:lnTo>
                  <a:lnTo>
                    <a:pt x="489" y="348"/>
                  </a:lnTo>
                  <a:lnTo>
                    <a:pt x="502" y="375"/>
                  </a:lnTo>
                  <a:lnTo>
                    <a:pt x="514" y="415"/>
                  </a:lnTo>
                  <a:lnTo>
                    <a:pt x="527" y="442"/>
                  </a:lnTo>
                  <a:lnTo>
                    <a:pt x="514" y="509"/>
                  </a:lnTo>
                  <a:lnTo>
                    <a:pt x="489" y="576"/>
                  </a:lnTo>
                  <a:lnTo>
                    <a:pt x="437" y="643"/>
                  </a:lnTo>
                  <a:lnTo>
                    <a:pt x="347" y="683"/>
                  </a:lnTo>
                  <a:lnTo>
                    <a:pt x="219" y="710"/>
                  </a:lnTo>
                  <a:lnTo>
                    <a:pt x="103" y="697"/>
                  </a:lnTo>
                  <a:lnTo>
                    <a:pt x="26" y="643"/>
                  </a:lnTo>
                  <a:lnTo>
                    <a:pt x="0" y="563"/>
                  </a:lnTo>
                  <a:lnTo>
                    <a:pt x="13" y="522"/>
                  </a:lnTo>
                  <a:lnTo>
                    <a:pt x="26" y="496"/>
                  </a:lnTo>
                  <a:lnTo>
                    <a:pt x="39" y="469"/>
                  </a:lnTo>
                  <a:lnTo>
                    <a:pt x="64" y="455"/>
                  </a:lnTo>
                  <a:lnTo>
                    <a:pt x="90" y="455"/>
                  </a:lnTo>
                  <a:lnTo>
                    <a:pt x="116" y="455"/>
                  </a:lnTo>
                  <a:lnTo>
                    <a:pt x="129" y="469"/>
                  </a:lnTo>
                  <a:lnTo>
                    <a:pt x="142" y="482"/>
                  </a:lnTo>
                  <a:lnTo>
                    <a:pt x="142" y="509"/>
                  </a:lnTo>
                  <a:lnTo>
                    <a:pt x="142" y="536"/>
                  </a:lnTo>
                  <a:lnTo>
                    <a:pt x="129" y="563"/>
                  </a:lnTo>
                  <a:lnTo>
                    <a:pt x="103" y="576"/>
                  </a:lnTo>
                  <a:lnTo>
                    <a:pt x="77" y="589"/>
                  </a:lnTo>
                  <a:lnTo>
                    <a:pt x="52" y="589"/>
                  </a:lnTo>
                  <a:lnTo>
                    <a:pt x="64" y="616"/>
                  </a:lnTo>
                  <a:lnTo>
                    <a:pt x="90" y="643"/>
                  </a:lnTo>
                  <a:lnTo>
                    <a:pt x="129" y="656"/>
                  </a:lnTo>
                  <a:lnTo>
                    <a:pt x="154" y="670"/>
                  </a:lnTo>
                  <a:lnTo>
                    <a:pt x="180" y="670"/>
                  </a:lnTo>
                  <a:lnTo>
                    <a:pt x="206" y="670"/>
                  </a:lnTo>
                  <a:lnTo>
                    <a:pt x="219" y="670"/>
                  </a:lnTo>
                  <a:lnTo>
                    <a:pt x="334" y="656"/>
                  </a:lnTo>
                  <a:lnTo>
                    <a:pt x="399" y="603"/>
                  </a:lnTo>
                  <a:lnTo>
                    <a:pt x="424" y="549"/>
                  </a:lnTo>
                  <a:lnTo>
                    <a:pt x="437" y="509"/>
                  </a:lnTo>
                  <a:lnTo>
                    <a:pt x="437" y="469"/>
                  </a:lnTo>
                  <a:lnTo>
                    <a:pt x="412" y="442"/>
                  </a:lnTo>
                  <a:lnTo>
                    <a:pt x="386" y="415"/>
                  </a:lnTo>
                  <a:lnTo>
                    <a:pt x="360" y="402"/>
                  </a:lnTo>
                  <a:lnTo>
                    <a:pt x="322" y="388"/>
                  </a:lnTo>
                  <a:lnTo>
                    <a:pt x="283" y="388"/>
                  </a:lnTo>
                  <a:lnTo>
                    <a:pt x="257" y="375"/>
                  </a:lnTo>
                  <a:lnTo>
                    <a:pt x="232" y="375"/>
                  </a:lnTo>
                  <a:lnTo>
                    <a:pt x="206" y="362"/>
                  </a:lnTo>
                  <a:lnTo>
                    <a:pt x="167" y="335"/>
                  </a:lnTo>
                  <a:lnTo>
                    <a:pt x="154" y="308"/>
                  </a:lnTo>
                  <a:lnTo>
                    <a:pt x="129" y="281"/>
                  </a:lnTo>
                  <a:lnTo>
                    <a:pt x="129" y="228"/>
                  </a:lnTo>
                  <a:lnTo>
                    <a:pt x="129" y="174"/>
                  </a:lnTo>
                  <a:lnTo>
                    <a:pt x="154" y="120"/>
                  </a:lnTo>
                  <a:lnTo>
                    <a:pt x="206" y="67"/>
                  </a:lnTo>
                  <a:lnTo>
                    <a:pt x="283" y="13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4" name="Freeform 684"/>
            <p:cNvSpPr>
              <a:spLocks/>
            </p:cNvSpPr>
            <p:nvPr/>
          </p:nvSpPr>
          <p:spPr bwMode="auto">
            <a:xfrm>
              <a:off x="19714" y="4022"/>
              <a:ext cx="990" cy="1045"/>
            </a:xfrm>
            <a:custGeom>
              <a:avLst/>
              <a:gdLst/>
              <a:ahLst/>
              <a:cxnLst>
                <a:cxn ang="0">
                  <a:pos x="502" y="0"/>
                </a:cxn>
                <a:cxn ang="0">
                  <a:pos x="515" y="13"/>
                </a:cxn>
                <a:cxn ang="0">
                  <a:pos x="527" y="27"/>
                </a:cxn>
                <a:cxn ang="0">
                  <a:pos x="527" y="40"/>
                </a:cxn>
                <a:cxn ang="0">
                  <a:pos x="527" y="53"/>
                </a:cxn>
                <a:cxn ang="0">
                  <a:pos x="527" y="496"/>
                </a:cxn>
                <a:cxn ang="0">
                  <a:pos x="952" y="496"/>
                </a:cxn>
                <a:cxn ang="0">
                  <a:pos x="965" y="496"/>
                </a:cxn>
                <a:cxn ang="0">
                  <a:pos x="977" y="496"/>
                </a:cxn>
                <a:cxn ang="0">
                  <a:pos x="990" y="509"/>
                </a:cxn>
                <a:cxn ang="0">
                  <a:pos x="990" y="523"/>
                </a:cxn>
                <a:cxn ang="0">
                  <a:pos x="990" y="549"/>
                </a:cxn>
                <a:cxn ang="0">
                  <a:pos x="977" y="563"/>
                </a:cxn>
                <a:cxn ang="0">
                  <a:pos x="965" y="563"/>
                </a:cxn>
                <a:cxn ang="0">
                  <a:pos x="952" y="563"/>
                </a:cxn>
                <a:cxn ang="0">
                  <a:pos x="527" y="563"/>
                </a:cxn>
                <a:cxn ang="0">
                  <a:pos x="527" y="1005"/>
                </a:cxn>
                <a:cxn ang="0">
                  <a:pos x="527" y="1019"/>
                </a:cxn>
                <a:cxn ang="0">
                  <a:pos x="527" y="1032"/>
                </a:cxn>
                <a:cxn ang="0">
                  <a:pos x="515" y="1045"/>
                </a:cxn>
                <a:cxn ang="0">
                  <a:pos x="502" y="1045"/>
                </a:cxn>
                <a:cxn ang="0">
                  <a:pos x="476" y="1045"/>
                </a:cxn>
                <a:cxn ang="0">
                  <a:pos x="463" y="1032"/>
                </a:cxn>
                <a:cxn ang="0">
                  <a:pos x="463" y="1019"/>
                </a:cxn>
                <a:cxn ang="0">
                  <a:pos x="463" y="1005"/>
                </a:cxn>
                <a:cxn ang="0">
                  <a:pos x="463" y="563"/>
                </a:cxn>
                <a:cxn ang="0">
                  <a:pos x="39" y="563"/>
                </a:cxn>
                <a:cxn ang="0">
                  <a:pos x="26" y="563"/>
                </a:cxn>
                <a:cxn ang="0">
                  <a:pos x="13" y="563"/>
                </a:cxn>
                <a:cxn ang="0">
                  <a:pos x="0" y="549"/>
                </a:cxn>
                <a:cxn ang="0">
                  <a:pos x="0" y="523"/>
                </a:cxn>
                <a:cxn ang="0">
                  <a:pos x="0" y="509"/>
                </a:cxn>
                <a:cxn ang="0">
                  <a:pos x="13" y="496"/>
                </a:cxn>
                <a:cxn ang="0">
                  <a:pos x="26" y="496"/>
                </a:cxn>
                <a:cxn ang="0">
                  <a:pos x="39" y="496"/>
                </a:cxn>
                <a:cxn ang="0">
                  <a:pos x="463" y="496"/>
                </a:cxn>
                <a:cxn ang="0">
                  <a:pos x="463" y="53"/>
                </a:cxn>
                <a:cxn ang="0">
                  <a:pos x="463" y="40"/>
                </a:cxn>
                <a:cxn ang="0">
                  <a:pos x="463" y="27"/>
                </a:cxn>
                <a:cxn ang="0">
                  <a:pos x="476" y="13"/>
                </a:cxn>
                <a:cxn ang="0">
                  <a:pos x="502" y="0"/>
                </a:cxn>
              </a:cxnLst>
              <a:rect l="0" t="0" r="r" b="b"/>
              <a:pathLst>
                <a:path w="990" h="1045">
                  <a:moveTo>
                    <a:pt x="502" y="0"/>
                  </a:moveTo>
                  <a:lnTo>
                    <a:pt x="515" y="13"/>
                  </a:lnTo>
                  <a:lnTo>
                    <a:pt x="527" y="27"/>
                  </a:lnTo>
                  <a:lnTo>
                    <a:pt x="527" y="40"/>
                  </a:lnTo>
                  <a:lnTo>
                    <a:pt x="527" y="53"/>
                  </a:lnTo>
                  <a:lnTo>
                    <a:pt x="527" y="496"/>
                  </a:lnTo>
                  <a:lnTo>
                    <a:pt x="952" y="496"/>
                  </a:lnTo>
                  <a:lnTo>
                    <a:pt x="965" y="496"/>
                  </a:lnTo>
                  <a:lnTo>
                    <a:pt x="977" y="496"/>
                  </a:lnTo>
                  <a:lnTo>
                    <a:pt x="990" y="509"/>
                  </a:lnTo>
                  <a:lnTo>
                    <a:pt x="990" y="523"/>
                  </a:lnTo>
                  <a:lnTo>
                    <a:pt x="990" y="549"/>
                  </a:lnTo>
                  <a:lnTo>
                    <a:pt x="977" y="563"/>
                  </a:lnTo>
                  <a:lnTo>
                    <a:pt x="965" y="563"/>
                  </a:lnTo>
                  <a:lnTo>
                    <a:pt x="952" y="563"/>
                  </a:lnTo>
                  <a:lnTo>
                    <a:pt x="527" y="563"/>
                  </a:lnTo>
                  <a:lnTo>
                    <a:pt x="527" y="1005"/>
                  </a:lnTo>
                  <a:lnTo>
                    <a:pt x="527" y="1019"/>
                  </a:lnTo>
                  <a:lnTo>
                    <a:pt x="527" y="1032"/>
                  </a:lnTo>
                  <a:lnTo>
                    <a:pt x="515" y="1045"/>
                  </a:lnTo>
                  <a:lnTo>
                    <a:pt x="502" y="1045"/>
                  </a:lnTo>
                  <a:lnTo>
                    <a:pt x="476" y="1045"/>
                  </a:lnTo>
                  <a:lnTo>
                    <a:pt x="463" y="1032"/>
                  </a:lnTo>
                  <a:lnTo>
                    <a:pt x="463" y="1019"/>
                  </a:lnTo>
                  <a:lnTo>
                    <a:pt x="463" y="1005"/>
                  </a:lnTo>
                  <a:lnTo>
                    <a:pt x="463" y="563"/>
                  </a:lnTo>
                  <a:lnTo>
                    <a:pt x="39" y="563"/>
                  </a:lnTo>
                  <a:lnTo>
                    <a:pt x="26" y="563"/>
                  </a:lnTo>
                  <a:lnTo>
                    <a:pt x="13" y="563"/>
                  </a:lnTo>
                  <a:lnTo>
                    <a:pt x="0" y="549"/>
                  </a:lnTo>
                  <a:lnTo>
                    <a:pt x="0" y="523"/>
                  </a:lnTo>
                  <a:lnTo>
                    <a:pt x="0" y="509"/>
                  </a:lnTo>
                  <a:lnTo>
                    <a:pt x="13" y="496"/>
                  </a:lnTo>
                  <a:lnTo>
                    <a:pt x="26" y="496"/>
                  </a:lnTo>
                  <a:lnTo>
                    <a:pt x="39" y="496"/>
                  </a:lnTo>
                  <a:lnTo>
                    <a:pt x="463" y="496"/>
                  </a:lnTo>
                  <a:lnTo>
                    <a:pt x="463" y="53"/>
                  </a:lnTo>
                  <a:lnTo>
                    <a:pt x="463" y="40"/>
                  </a:lnTo>
                  <a:lnTo>
                    <a:pt x="463" y="27"/>
                  </a:lnTo>
                  <a:lnTo>
                    <a:pt x="476" y="13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5" name="Freeform 685"/>
            <p:cNvSpPr>
              <a:spLocks/>
            </p:cNvSpPr>
            <p:nvPr/>
          </p:nvSpPr>
          <p:spPr bwMode="auto">
            <a:xfrm>
              <a:off x="21206" y="4250"/>
              <a:ext cx="552" cy="710"/>
            </a:xfrm>
            <a:custGeom>
              <a:avLst/>
              <a:gdLst/>
              <a:ahLst/>
              <a:cxnLst>
                <a:cxn ang="0">
                  <a:pos x="424" y="0"/>
                </a:cxn>
                <a:cxn ang="0">
                  <a:pos x="514" y="40"/>
                </a:cxn>
                <a:cxn ang="0">
                  <a:pos x="552" y="93"/>
                </a:cxn>
                <a:cxn ang="0">
                  <a:pos x="552" y="174"/>
                </a:cxn>
                <a:cxn ang="0">
                  <a:pos x="514" y="214"/>
                </a:cxn>
                <a:cxn ang="0">
                  <a:pos x="462" y="214"/>
                </a:cxn>
                <a:cxn ang="0">
                  <a:pos x="450" y="187"/>
                </a:cxn>
                <a:cxn ang="0">
                  <a:pos x="450" y="147"/>
                </a:cxn>
                <a:cxn ang="0">
                  <a:pos x="488" y="107"/>
                </a:cxn>
                <a:cxn ang="0">
                  <a:pos x="514" y="107"/>
                </a:cxn>
                <a:cxn ang="0">
                  <a:pos x="462" y="53"/>
                </a:cxn>
                <a:cxn ang="0">
                  <a:pos x="411" y="40"/>
                </a:cxn>
                <a:cxn ang="0">
                  <a:pos x="334" y="40"/>
                </a:cxn>
                <a:cxn ang="0">
                  <a:pos x="257" y="80"/>
                </a:cxn>
                <a:cxn ang="0">
                  <a:pos x="218" y="134"/>
                </a:cxn>
                <a:cxn ang="0">
                  <a:pos x="205" y="174"/>
                </a:cxn>
                <a:cxn ang="0">
                  <a:pos x="231" y="228"/>
                </a:cxn>
                <a:cxn ang="0">
                  <a:pos x="270" y="254"/>
                </a:cxn>
                <a:cxn ang="0">
                  <a:pos x="321" y="268"/>
                </a:cxn>
                <a:cxn ang="0">
                  <a:pos x="424" y="308"/>
                </a:cxn>
                <a:cxn ang="0">
                  <a:pos x="488" y="348"/>
                </a:cxn>
                <a:cxn ang="0">
                  <a:pos x="514" y="415"/>
                </a:cxn>
                <a:cxn ang="0">
                  <a:pos x="514" y="509"/>
                </a:cxn>
                <a:cxn ang="0">
                  <a:pos x="424" y="643"/>
                </a:cxn>
                <a:cxn ang="0">
                  <a:pos x="218" y="710"/>
                </a:cxn>
                <a:cxn ang="0">
                  <a:pos x="25" y="643"/>
                </a:cxn>
                <a:cxn ang="0">
                  <a:pos x="12" y="522"/>
                </a:cxn>
                <a:cxn ang="0">
                  <a:pos x="38" y="469"/>
                </a:cxn>
                <a:cxn ang="0">
                  <a:pos x="90" y="455"/>
                </a:cxn>
                <a:cxn ang="0">
                  <a:pos x="128" y="469"/>
                </a:cxn>
                <a:cxn ang="0">
                  <a:pos x="141" y="509"/>
                </a:cxn>
                <a:cxn ang="0">
                  <a:pos x="128" y="563"/>
                </a:cxn>
                <a:cxn ang="0">
                  <a:pos x="77" y="589"/>
                </a:cxn>
                <a:cxn ang="0">
                  <a:pos x="64" y="616"/>
                </a:cxn>
                <a:cxn ang="0">
                  <a:pos x="128" y="656"/>
                </a:cxn>
                <a:cxn ang="0">
                  <a:pos x="180" y="670"/>
                </a:cxn>
                <a:cxn ang="0">
                  <a:pos x="218" y="670"/>
                </a:cxn>
                <a:cxn ang="0">
                  <a:pos x="398" y="603"/>
                </a:cxn>
                <a:cxn ang="0">
                  <a:pos x="437" y="509"/>
                </a:cxn>
                <a:cxn ang="0">
                  <a:pos x="411" y="442"/>
                </a:cxn>
                <a:cxn ang="0">
                  <a:pos x="360" y="402"/>
                </a:cxn>
                <a:cxn ang="0">
                  <a:pos x="282" y="388"/>
                </a:cxn>
                <a:cxn ang="0">
                  <a:pos x="231" y="375"/>
                </a:cxn>
                <a:cxn ang="0">
                  <a:pos x="167" y="335"/>
                </a:cxn>
                <a:cxn ang="0">
                  <a:pos x="128" y="281"/>
                </a:cxn>
                <a:cxn ang="0">
                  <a:pos x="128" y="174"/>
                </a:cxn>
                <a:cxn ang="0">
                  <a:pos x="205" y="67"/>
                </a:cxn>
                <a:cxn ang="0">
                  <a:pos x="385" y="0"/>
                </a:cxn>
              </a:cxnLst>
              <a:rect l="0" t="0" r="r" b="b"/>
              <a:pathLst>
                <a:path w="552" h="710">
                  <a:moveTo>
                    <a:pt x="385" y="0"/>
                  </a:moveTo>
                  <a:lnTo>
                    <a:pt x="424" y="0"/>
                  </a:lnTo>
                  <a:lnTo>
                    <a:pt x="475" y="13"/>
                  </a:lnTo>
                  <a:lnTo>
                    <a:pt x="514" y="40"/>
                  </a:lnTo>
                  <a:lnTo>
                    <a:pt x="540" y="67"/>
                  </a:lnTo>
                  <a:lnTo>
                    <a:pt x="552" y="93"/>
                  </a:lnTo>
                  <a:lnTo>
                    <a:pt x="552" y="134"/>
                  </a:lnTo>
                  <a:lnTo>
                    <a:pt x="552" y="174"/>
                  </a:lnTo>
                  <a:lnTo>
                    <a:pt x="540" y="201"/>
                  </a:lnTo>
                  <a:lnTo>
                    <a:pt x="514" y="214"/>
                  </a:lnTo>
                  <a:lnTo>
                    <a:pt x="488" y="228"/>
                  </a:lnTo>
                  <a:lnTo>
                    <a:pt x="462" y="214"/>
                  </a:lnTo>
                  <a:lnTo>
                    <a:pt x="450" y="214"/>
                  </a:lnTo>
                  <a:lnTo>
                    <a:pt x="450" y="187"/>
                  </a:lnTo>
                  <a:lnTo>
                    <a:pt x="437" y="174"/>
                  </a:lnTo>
                  <a:lnTo>
                    <a:pt x="450" y="147"/>
                  </a:lnTo>
                  <a:lnTo>
                    <a:pt x="462" y="134"/>
                  </a:lnTo>
                  <a:lnTo>
                    <a:pt x="488" y="107"/>
                  </a:lnTo>
                  <a:lnTo>
                    <a:pt x="514" y="107"/>
                  </a:lnTo>
                  <a:lnTo>
                    <a:pt x="514" y="107"/>
                  </a:lnTo>
                  <a:lnTo>
                    <a:pt x="501" y="80"/>
                  </a:lnTo>
                  <a:lnTo>
                    <a:pt x="462" y="53"/>
                  </a:lnTo>
                  <a:lnTo>
                    <a:pt x="437" y="40"/>
                  </a:lnTo>
                  <a:lnTo>
                    <a:pt x="411" y="40"/>
                  </a:lnTo>
                  <a:lnTo>
                    <a:pt x="385" y="40"/>
                  </a:lnTo>
                  <a:lnTo>
                    <a:pt x="334" y="40"/>
                  </a:lnTo>
                  <a:lnTo>
                    <a:pt x="282" y="53"/>
                  </a:lnTo>
                  <a:lnTo>
                    <a:pt x="257" y="80"/>
                  </a:lnTo>
                  <a:lnTo>
                    <a:pt x="231" y="107"/>
                  </a:lnTo>
                  <a:lnTo>
                    <a:pt x="218" y="134"/>
                  </a:lnTo>
                  <a:lnTo>
                    <a:pt x="218" y="147"/>
                  </a:lnTo>
                  <a:lnTo>
                    <a:pt x="205" y="174"/>
                  </a:lnTo>
                  <a:lnTo>
                    <a:pt x="218" y="201"/>
                  </a:lnTo>
                  <a:lnTo>
                    <a:pt x="231" y="228"/>
                  </a:lnTo>
                  <a:lnTo>
                    <a:pt x="244" y="241"/>
                  </a:lnTo>
                  <a:lnTo>
                    <a:pt x="270" y="254"/>
                  </a:lnTo>
                  <a:lnTo>
                    <a:pt x="295" y="268"/>
                  </a:lnTo>
                  <a:lnTo>
                    <a:pt x="321" y="268"/>
                  </a:lnTo>
                  <a:lnTo>
                    <a:pt x="385" y="281"/>
                  </a:lnTo>
                  <a:lnTo>
                    <a:pt x="424" y="308"/>
                  </a:lnTo>
                  <a:lnTo>
                    <a:pt x="475" y="335"/>
                  </a:lnTo>
                  <a:lnTo>
                    <a:pt x="488" y="348"/>
                  </a:lnTo>
                  <a:lnTo>
                    <a:pt x="501" y="375"/>
                  </a:lnTo>
                  <a:lnTo>
                    <a:pt x="514" y="415"/>
                  </a:lnTo>
                  <a:lnTo>
                    <a:pt x="527" y="442"/>
                  </a:lnTo>
                  <a:lnTo>
                    <a:pt x="514" y="509"/>
                  </a:lnTo>
                  <a:lnTo>
                    <a:pt x="488" y="576"/>
                  </a:lnTo>
                  <a:lnTo>
                    <a:pt x="424" y="643"/>
                  </a:lnTo>
                  <a:lnTo>
                    <a:pt x="347" y="683"/>
                  </a:lnTo>
                  <a:lnTo>
                    <a:pt x="218" y="710"/>
                  </a:lnTo>
                  <a:lnTo>
                    <a:pt x="102" y="697"/>
                  </a:lnTo>
                  <a:lnTo>
                    <a:pt x="25" y="643"/>
                  </a:lnTo>
                  <a:lnTo>
                    <a:pt x="0" y="563"/>
                  </a:lnTo>
                  <a:lnTo>
                    <a:pt x="12" y="522"/>
                  </a:lnTo>
                  <a:lnTo>
                    <a:pt x="25" y="496"/>
                  </a:lnTo>
                  <a:lnTo>
                    <a:pt x="38" y="469"/>
                  </a:lnTo>
                  <a:lnTo>
                    <a:pt x="64" y="455"/>
                  </a:lnTo>
                  <a:lnTo>
                    <a:pt x="90" y="455"/>
                  </a:lnTo>
                  <a:lnTo>
                    <a:pt x="115" y="455"/>
                  </a:lnTo>
                  <a:lnTo>
                    <a:pt x="128" y="469"/>
                  </a:lnTo>
                  <a:lnTo>
                    <a:pt x="141" y="482"/>
                  </a:lnTo>
                  <a:lnTo>
                    <a:pt x="141" y="509"/>
                  </a:lnTo>
                  <a:lnTo>
                    <a:pt x="141" y="536"/>
                  </a:lnTo>
                  <a:lnTo>
                    <a:pt x="128" y="563"/>
                  </a:lnTo>
                  <a:lnTo>
                    <a:pt x="102" y="576"/>
                  </a:lnTo>
                  <a:lnTo>
                    <a:pt x="77" y="589"/>
                  </a:lnTo>
                  <a:lnTo>
                    <a:pt x="51" y="589"/>
                  </a:lnTo>
                  <a:lnTo>
                    <a:pt x="64" y="616"/>
                  </a:lnTo>
                  <a:lnTo>
                    <a:pt x="90" y="643"/>
                  </a:lnTo>
                  <a:lnTo>
                    <a:pt x="128" y="656"/>
                  </a:lnTo>
                  <a:lnTo>
                    <a:pt x="154" y="670"/>
                  </a:lnTo>
                  <a:lnTo>
                    <a:pt x="180" y="670"/>
                  </a:lnTo>
                  <a:lnTo>
                    <a:pt x="205" y="670"/>
                  </a:lnTo>
                  <a:lnTo>
                    <a:pt x="218" y="670"/>
                  </a:lnTo>
                  <a:lnTo>
                    <a:pt x="334" y="656"/>
                  </a:lnTo>
                  <a:lnTo>
                    <a:pt x="398" y="603"/>
                  </a:lnTo>
                  <a:lnTo>
                    <a:pt x="424" y="549"/>
                  </a:lnTo>
                  <a:lnTo>
                    <a:pt x="437" y="509"/>
                  </a:lnTo>
                  <a:lnTo>
                    <a:pt x="424" y="469"/>
                  </a:lnTo>
                  <a:lnTo>
                    <a:pt x="411" y="442"/>
                  </a:lnTo>
                  <a:lnTo>
                    <a:pt x="385" y="415"/>
                  </a:lnTo>
                  <a:lnTo>
                    <a:pt x="360" y="402"/>
                  </a:lnTo>
                  <a:lnTo>
                    <a:pt x="321" y="388"/>
                  </a:lnTo>
                  <a:lnTo>
                    <a:pt x="282" y="388"/>
                  </a:lnTo>
                  <a:lnTo>
                    <a:pt x="257" y="375"/>
                  </a:lnTo>
                  <a:lnTo>
                    <a:pt x="231" y="375"/>
                  </a:lnTo>
                  <a:lnTo>
                    <a:pt x="205" y="362"/>
                  </a:lnTo>
                  <a:lnTo>
                    <a:pt x="167" y="335"/>
                  </a:lnTo>
                  <a:lnTo>
                    <a:pt x="154" y="308"/>
                  </a:lnTo>
                  <a:lnTo>
                    <a:pt x="128" y="281"/>
                  </a:lnTo>
                  <a:lnTo>
                    <a:pt x="128" y="228"/>
                  </a:lnTo>
                  <a:lnTo>
                    <a:pt x="128" y="174"/>
                  </a:lnTo>
                  <a:lnTo>
                    <a:pt x="154" y="120"/>
                  </a:lnTo>
                  <a:lnTo>
                    <a:pt x="205" y="67"/>
                  </a:lnTo>
                  <a:lnTo>
                    <a:pt x="282" y="13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6" name="Freeform 686"/>
            <p:cNvSpPr>
              <a:spLocks noEditPoints="1"/>
            </p:cNvSpPr>
            <p:nvPr/>
          </p:nvSpPr>
          <p:spPr bwMode="auto">
            <a:xfrm>
              <a:off x="21977" y="4772"/>
              <a:ext cx="167" cy="470"/>
            </a:xfrm>
            <a:custGeom>
              <a:avLst/>
              <a:gdLst/>
              <a:ahLst/>
              <a:cxnLst>
                <a:cxn ang="0">
                  <a:pos x="167" y="175"/>
                </a:cxn>
                <a:cxn ang="0">
                  <a:pos x="167" y="175"/>
                </a:cxn>
                <a:cxn ang="0">
                  <a:pos x="167" y="175"/>
                </a:cxn>
                <a:cxn ang="0">
                  <a:pos x="167" y="175"/>
                </a:cxn>
                <a:cxn ang="0">
                  <a:pos x="77" y="0"/>
                </a:cxn>
                <a:cxn ang="0">
                  <a:pos x="103" y="14"/>
                </a:cxn>
                <a:cxn ang="0">
                  <a:pos x="128" y="41"/>
                </a:cxn>
                <a:cxn ang="0">
                  <a:pos x="154" y="67"/>
                </a:cxn>
                <a:cxn ang="0">
                  <a:pos x="167" y="108"/>
                </a:cxn>
                <a:cxn ang="0">
                  <a:pos x="167" y="175"/>
                </a:cxn>
                <a:cxn ang="0">
                  <a:pos x="154" y="295"/>
                </a:cxn>
                <a:cxn ang="0">
                  <a:pos x="103" y="389"/>
                </a:cxn>
                <a:cxn ang="0">
                  <a:pos x="64" y="456"/>
                </a:cxn>
                <a:cxn ang="0">
                  <a:pos x="26" y="470"/>
                </a:cxn>
                <a:cxn ang="0">
                  <a:pos x="26" y="470"/>
                </a:cxn>
                <a:cxn ang="0">
                  <a:pos x="13" y="456"/>
                </a:cxn>
                <a:cxn ang="0">
                  <a:pos x="26" y="456"/>
                </a:cxn>
                <a:cxn ang="0">
                  <a:pos x="26" y="443"/>
                </a:cxn>
                <a:cxn ang="0">
                  <a:pos x="103" y="309"/>
                </a:cxn>
                <a:cxn ang="0">
                  <a:pos x="141" y="175"/>
                </a:cxn>
                <a:cxn ang="0">
                  <a:pos x="141" y="148"/>
                </a:cxn>
                <a:cxn ang="0">
                  <a:pos x="141" y="148"/>
                </a:cxn>
                <a:cxn ang="0">
                  <a:pos x="128" y="148"/>
                </a:cxn>
                <a:cxn ang="0">
                  <a:pos x="128" y="148"/>
                </a:cxn>
                <a:cxn ang="0">
                  <a:pos x="103" y="161"/>
                </a:cxn>
                <a:cxn ang="0">
                  <a:pos x="77" y="175"/>
                </a:cxn>
                <a:cxn ang="0">
                  <a:pos x="51" y="161"/>
                </a:cxn>
                <a:cxn ang="0">
                  <a:pos x="26" y="148"/>
                </a:cxn>
                <a:cxn ang="0">
                  <a:pos x="13" y="134"/>
                </a:cxn>
                <a:cxn ang="0">
                  <a:pos x="0" y="108"/>
                </a:cxn>
                <a:cxn ang="0">
                  <a:pos x="0" y="81"/>
                </a:cxn>
                <a:cxn ang="0">
                  <a:pos x="0" y="54"/>
                </a:cxn>
                <a:cxn ang="0">
                  <a:pos x="13" y="27"/>
                </a:cxn>
                <a:cxn ang="0">
                  <a:pos x="38" y="14"/>
                </a:cxn>
                <a:cxn ang="0">
                  <a:pos x="77" y="0"/>
                </a:cxn>
              </a:cxnLst>
              <a:rect l="0" t="0" r="r" b="b"/>
              <a:pathLst>
                <a:path w="167" h="470">
                  <a:moveTo>
                    <a:pt x="167" y="175"/>
                  </a:moveTo>
                  <a:lnTo>
                    <a:pt x="167" y="175"/>
                  </a:lnTo>
                  <a:lnTo>
                    <a:pt x="167" y="175"/>
                  </a:lnTo>
                  <a:lnTo>
                    <a:pt x="167" y="175"/>
                  </a:lnTo>
                  <a:close/>
                  <a:moveTo>
                    <a:pt x="77" y="0"/>
                  </a:moveTo>
                  <a:lnTo>
                    <a:pt x="103" y="14"/>
                  </a:lnTo>
                  <a:lnTo>
                    <a:pt x="128" y="41"/>
                  </a:lnTo>
                  <a:lnTo>
                    <a:pt x="154" y="67"/>
                  </a:lnTo>
                  <a:lnTo>
                    <a:pt x="167" y="108"/>
                  </a:lnTo>
                  <a:lnTo>
                    <a:pt x="167" y="175"/>
                  </a:lnTo>
                  <a:lnTo>
                    <a:pt x="154" y="295"/>
                  </a:lnTo>
                  <a:lnTo>
                    <a:pt x="103" y="389"/>
                  </a:lnTo>
                  <a:lnTo>
                    <a:pt x="64" y="456"/>
                  </a:lnTo>
                  <a:lnTo>
                    <a:pt x="26" y="470"/>
                  </a:lnTo>
                  <a:lnTo>
                    <a:pt x="26" y="470"/>
                  </a:lnTo>
                  <a:lnTo>
                    <a:pt x="13" y="456"/>
                  </a:lnTo>
                  <a:lnTo>
                    <a:pt x="26" y="456"/>
                  </a:lnTo>
                  <a:lnTo>
                    <a:pt x="26" y="443"/>
                  </a:lnTo>
                  <a:lnTo>
                    <a:pt x="103" y="309"/>
                  </a:lnTo>
                  <a:lnTo>
                    <a:pt x="141" y="175"/>
                  </a:lnTo>
                  <a:lnTo>
                    <a:pt x="141" y="148"/>
                  </a:lnTo>
                  <a:lnTo>
                    <a:pt x="141" y="148"/>
                  </a:lnTo>
                  <a:lnTo>
                    <a:pt x="128" y="148"/>
                  </a:lnTo>
                  <a:lnTo>
                    <a:pt x="128" y="148"/>
                  </a:lnTo>
                  <a:lnTo>
                    <a:pt x="103" y="161"/>
                  </a:lnTo>
                  <a:lnTo>
                    <a:pt x="77" y="175"/>
                  </a:lnTo>
                  <a:lnTo>
                    <a:pt x="51" y="161"/>
                  </a:lnTo>
                  <a:lnTo>
                    <a:pt x="26" y="148"/>
                  </a:lnTo>
                  <a:lnTo>
                    <a:pt x="13" y="134"/>
                  </a:lnTo>
                  <a:lnTo>
                    <a:pt x="0" y="108"/>
                  </a:lnTo>
                  <a:lnTo>
                    <a:pt x="0" y="81"/>
                  </a:lnTo>
                  <a:lnTo>
                    <a:pt x="0" y="54"/>
                  </a:lnTo>
                  <a:lnTo>
                    <a:pt x="13" y="27"/>
                  </a:lnTo>
                  <a:lnTo>
                    <a:pt x="38" y="14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7" name="Freeform 687"/>
            <p:cNvSpPr>
              <a:spLocks/>
            </p:cNvSpPr>
            <p:nvPr/>
          </p:nvSpPr>
          <p:spPr bwMode="auto">
            <a:xfrm>
              <a:off x="22838" y="3834"/>
              <a:ext cx="1080" cy="1139"/>
            </a:xfrm>
            <a:custGeom>
              <a:avLst/>
              <a:gdLst/>
              <a:ahLst/>
              <a:cxnLst>
                <a:cxn ang="0">
                  <a:pos x="784" y="27"/>
                </a:cxn>
                <a:cxn ang="0">
                  <a:pos x="913" y="107"/>
                </a:cxn>
                <a:cxn ang="0">
                  <a:pos x="1042" y="27"/>
                </a:cxn>
                <a:cxn ang="0">
                  <a:pos x="1054" y="0"/>
                </a:cxn>
                <a:cxn ang="0">
                  <a:pos x="1067" y="0"/>
                </a:cxn>
                <a:cxn ang="0">
                  <a:pos x="1080" y="13"/>
                </a:cxn>
                <a:cxn ang="0">
                  <a:pos x="977" y="416"/>
                </a:cxn>
                <a:cxn ang="0">
                  <a:pos x="964" y="442"/>
                </a:cxn>
                <a:cxn ang="0">
                  <a:pos x="939" y="456"/>
                </a:cxn>
                <a:cxn ang="0">
                  <a:pos x="926" y="429"/>
                </a:cxn>
                <a:cxn ang="0">
                  <a:pos x="939" y="416"/>
                </a:cxn>
                <a:cxn ang="0">
                  <a:pos x="939" y="349"/>
                </a:cxn>
                <a:cxn ang="0">
                  <a:pos x="874" y="134"/>
                </a:cxn>
                <a:cxn ang="0">
                  <a:pos x="694" y="54"/>
                </a:cxn>
                <a:cxn ang="0">
                  <a:pos x="437" y="148"/>
                </a:cxn>
                <a:cxn ang="0">
                  <a:pos x="232" y="389"/>
                </a:cxn>
                <a:cxn ang="0">
                  <a:pos x="155" y="670"/>
                </a:cxn>
                <a:cxn ang="0">
                  <a:pos x="155" y="898"/>
                </a:cxn>
                <a:cxn ang="0">
                  <a:pos x="270" y="1046"/>
                </a:cxn>
                <a:cxn ang="0">
                  <a:pos x="437" y="1099"/>
                </a:cxn>
                <a:cxn ang="0">
                  <a:pos x="720" y="979"/>
                </a:cxn>
                <a:cxn ang="0">
                  <a:pos x="849" y="791"/>
                </a:cxn>
                <a:cxn ang="0">
                  <a:pos x="874" y="724"/>
                </a:cxn>
                <a:cxn ang="0">
                  <a:pos x="887" y="711"/>
                </a:cxn>
                <a:cxn ang="0">
                  <a:pos x="900" y="737"/>
                </a:cxn>
                <a:cxn ang="0">
                  <a:pos x="874" y="818"/>
                </a:cxn>
                <a:cxn ang="0">
                  <a:pos x="746" y="1005"/>
                </a:cxn>
                <a:cxn ang="0">
                  <a:pos x="540" y="1126"/>
                </a:cxn>
                <a:cxn ang="0">
                  <a:pos x="257" y="1113"/>
                </a:cxn>
                <a:cxn ang="0">
                  <a:pos x="39" y="885"/>
                </a:cxn>
                <a:cxn ang="0">
                  <a:pos x="39" y="496"/>
                </a:cxn>
                <a:cxn ang="0">
                  <a:pos x="296" y="148"/>
                </a:cxn>
                <a:cxn ang="0">
                  <a:pos x="682" y="0"/>
                </a:cxn>
              </a:cxnLst>
              <a:rect l="0" t="0" r="r" b="b"/>
              <a:pathLst>
                <a:path w="1080" h="1139">
                  <a:moveTo>
                    <a:pt x="682" y="0"/>
                  </a:moveTo>
                  <a:lnTo>
                    <a:pt x="784" y="27"/>
                  </a:lnTo>
                  <a:lnTo>
                    <a:pt x="862" y="67"/>
                  </a:lnTo>
                  <a:lnTo>
                    <a:pt x="913" y="107"/>
                  </a:lnTo>
                  <a:lnTo>
                    <a:pt x="926" y="148"/>
                  </a:lnTo>
                  <a:lnTo>
                    <a:pt x="1042" y="27"/>
                  </a:lnTo>
                  <a:lnTo>
                    <a:pt x="1042" y="13"/>
                  </a:lnTo>
                  <a:lnTo>
                    <a:pt x="1054" y="0"/>
                  </a:lnTo>
                  <a:lnTo>
                    <a:pt x="1054" y="0"/>
                  </a:lnTo>
                  <a:lnTo>
                    <a:pt x="1067" y="0"/>
                  </a:lnTo>
                  <a:lnTo>
                    <a:pt x="1080" y="13"/>
                  </a:lnTo>
                  <a:lnTo>
                    <a:pt x="1080" y="13"/>
                  </a:lnTo>
                  <a:lnTo>
                    <a:pt x="1080" y="13"/>
                  </a:lnTo>
                  <a:lnTo>
                    <a:pt x="977" y="416"/>
                  </a:lnTo>
                  <a:lnTo>
                    <a:pt x="977" y="442"/>
                  </a:lnTo>
                  <a:lnTo>
                    <a:pt x="964" y="442"/>
                  </a:lnTo>
                  <a:lnTo>
                    <a:pt x="952" y="456"/>
                  </a:lnTo>
                  <a:lnTo>
                    <a:pt x="939" y="456"/>
                  </a:lnTo>
                  <a:lnTo>
                    <a:pt x="939" y="442"/>
                  </a:lnTo>
                  <a:lnTo>
                    <a:pt x="926" y="429"/>
                  </a:lnTo>
                  <a:lnTo>
                    <a:pt x="926" y="429"/>
                  </a:lnTo>
                  <a:lnTo>
                    <a:pt x="939" y="416"/>
                  </a:lnTo>
                  <a:lnTo>
                    <a:pt x="939" y="389"/>
                  </a:lnTo>
                  <a:lnTo>
                    <a:pt x="939" y="349"/>
                  </a:lnTo>
                  <a:lnTo>
                    <a:pt x="913" y="228"/>
                  </a:lnTo>
                  <a:lnTo>
                    <a:pt x="874" y="134"/>
                  </a:lnTo>
                  <a:lnTo>
                    <a:pt x="797" y="67"/>
                  </a:lnTo>
                  <a:lnTo>
                    <a:pt x="694" y="54"/>
                  </a:lnTo>
                  <a:lnTo>
                    <a:pt x="553" y="81"/>
                  </a:lnTo>
                  <a:lnTo>
                    <a:pt x="437" y="148"/>
                  </a:lnTo>
                  <a:lnTo>
                    <a:pt x="322" y="241"/>
                  </a:lnTo>
                  <a:lnTo>
                    <a:pt x="232" y="389"/>
                  </a:lnTo>
                  <a:lnTo>
                    <a:pt x="180" y="536"/>
                  </a:lnTo>
                  <a:lnTo>
                    <a:pt x="155" y="670"/>
                  </a:lnTo>
                  <a:lnTo>
                    <a:pt x="142" y="764"/>
                  </a:lnTo>
                  <a:lnTo>
                    <a:pt x="155" y="898"/>
                  </a:lnTo>
                  <a:lnTo>
                    <a:pt x="206" y="992"/>
                  </a:lnTo>
                  <a:lnTo>
                    <a:pt x="270" y="1046"/>
                  </a:lnTo>
                  <a:lnTo>
                    <a:pt x="360" y="1086"/>
                  </a:lnTo>
                  <a:lnTo>
                    <a:pt x="437" y="1099"/>
                  </a:lnTo>
                  <a:lnTo>
                    <a:pt x="566" y="1072"/>
                  </a:lnTo>
                  <a:lnTo>
                    <a:pt x="720" y="979"/>
                  </a:lnTo>
                  <a:lnTo>
                    <a:pt x="797" y="885"/>
                  </a:lnTo>
                  <a:lnTo>
                    <a:pt x="849" y="791"/>
                  </a:lnTo>
                  <a:lnTo>
                    <a:pt x="862" y="737"/>
                  </a:lnTo>
                  <a:lnTo>
                    <a:pt x="874" y="724"/>
                  </a:lnTo>
                  <a:lnTo>
                    <a:pt x="887" y="711"/>
                  </a:lnTo>
                  <a:lnTo>
                    <a:pt x="887" y="711"/>
                  </a:lnTo>
                  <a:lnTo>
                    <a:pt x="900" y="724"/>
                  </a:lnTo>
                  <a:lnTo>
                    <a:pt x="900" y="737"/>
                  </a:lnTo>
                  <a:lnTo>
                    <a:pt x="900" y="764"/>
                  </a:lnTo>
                  <a:lnTo>
                    <a:pt x="874" y="818"/>
                  </a:lnTo>
                  <a:lnTo>
                    <a:pt x="823" y="912"/>
                  </a:lnTo>
                  <a:lnTo>
                    <a:pt x="746" y="1005"/>
                  </a:lnTo>
                  <a:lnTo>
                    <a:pt x="643" y="1072"/>
                  </a:lnTo>
                  <a:lnTo>
                    <a:pt x="540" y="1126"/>
                  </a:lnTo>
                  <a:lnTo>
                    <a:pt x="412" y="1139"/>
                  </a:lnTo>
                  <a:lnTo>
                    <a:pt x="257" y="1113"/>
                  </a:lnTo>
                  <a:lnTo>
                    <a:pt x="129" y="1032"/>
                  </a:lnTo>
                  <a:lnTo>
                    <a:pt x="39" y="885"/>
                  </a:lnTo>
                  <a:lnTo>
                    <a:pt x="0" y="711"/>
                  </a:lnTo>
                  <a:lnTo>
                    <a:pt x="39" y="496"/>
                  </a:lnTo>
                  <a:lnTo>
                    <a:pt x="142" y="308"/>
                  </a:lnTo>
                  <a:lnTo>
                    <a:pt x="296" y="148"/>
                  </a:lnTo>
                  <a:lnTo>
                    <a:pt x="476" y="40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8" name="Freeform 688"/>
            <p:cNvSpPr>
              <a:spLocks noEditPoints="1"/>
            </p:cNvSpPr>
            <p:nvPr/>
          </p:nvSpPr>
          <p:spPr bwMode="auto">
            <a:xfrm>
              <a:off x="23918" y="4410"/>
              <a:ext cx="836" cy="778"/>
            </a:xfrm>
            <a:custGeom>
              <a:avLst/>
              <a:gdLst/>
              <a:ahLst/>
              <a:cxnLst>
                <a:cxn ang="0">
                  <a:pos x="386" y="41"/>
                </a:cxn>
                <a:cxn ang="0">
                  <a:pos x="360" y="81"/>
                </a:cxn>
                <a:cxn ang="0">
                  <a:pos x="296" y="362"/>
                </a:cxn>
                <a:cxn ang="0">
                  <a:pos x="489" y="362"/>
                </a:cxn>
                <a:cxn ang="0">
                  <a:pos x="579" y="336"/>
                </a:cxn>
                <a:cxn ang="0">
                  <a:pos x="656" y="282"/>
                </a:cxn>
                <a:cxn ang="0">
                  <a:pos x="681" y="188"/>
                </a:cxn>
                <a:cxn ang="0">
                  <a:pos x="669" y="94"/>
                </a:cxn>
                <a:cxn ang="0">
                  <a:pos x="540" y="41"/>
                </a:cxn>
                <a:cxn ang="0">
                  <a:pos x="399" y="41"/>
                </a:cxn>
                <a:cxn ang="0">
                  <a:pos x="540" y="0"/>
                </a:cxn>
                <a:cxn ang="0">
                  <a:pos x="759" y="81"/>
                </a:cxn>
                <a:cxn ang="0">
                  <a:pos x="759" y="269"/>
                </a:cxn>
                <a:cxn ang="0">
                  <a:pos x="553" y="376"/>
                </a:cxn>
                <a:cxn ang="0">
                  <a:pos x="604" y="403"/>
                </a:cxn>
                <a:cxn ang="0">
                  <a:pos x="656" y="456"/>
                </a:cxn>
                <a:cxn ang="0">
                  <a:pos x="656" y="510"/>
                </a:cxn>
                <a:cxn ang="0">
                  <a:pos x="656" y="537"/>
                </a:cxn>
                <a:cxn ang="0">
                  <a:pos x="656" y="604"/>
                </a:cxn>
                <a:cxn ang="0">
                  <a:pos x="643" y="684"/>
                </a:cxn>
                <a:cxn ang="0">
                  <a:pos x="656" y="738"/>
                </a:cxn>
                <a:cxn ang="0">
                  <a:pos x="694" y="751"/>
                </a:cxn>
                <a:cxn ang="0">
                  <a:pos x="759" y="724"/>
                </a:cxn>
                <a:cxn ang="0">
                  <a:pos x="797" y="657"/>
                </a:cxn>
                <a:cxn ang="0">
                  <a:pos x="797" y="644"/>
                </a:cxn>
                <a:cxn ang="0">
                  <a:pos x="823" y="644"/>
                </a:cxn>
                <a:cxn ang="0">
                  <a:pos x="836" y="657"/>
                </a:cxn>
                <a:cxn ang="0">
                  <a:pos x="823" y="684"/>
                </a:cxn>
                <a:cxn ang="0">
                  <a:pos x="784" y="738"/>
                </a:cxn>
                <a:cxn ang="0">
                  <a:pos x="733" y="778"/>
                </a:cxn>
                <a:cxn ang="0">
                  <a:pos x="656" y="778"/>
                </a:cxn>
                <a:cxn ang="0">
                  <a:pos x="579" y="751"/>
                </a:cxn>
                <a:cxn ang="0">
                  <a:pos x="540" y="698"/>
                </a:cxn>
                <a:cxn ang="0">
                  <a:pos x="540" y="644"/>
                </a:cxn>
                <a:cxn ang="0">
                  <a:pos x="540" y="604"/>
                </a:cxn>
                <a:cxn ang="0">
                  <a:pos x="553" y="550"/>
                </a:cxn>
                <a:cxn ang="0">
                  <a:pos x="566" y="496"/>
                </a:cxn>
                <a:cxn ang="0">
                  <a:pos x="540" y="443"/>
                </a:cxn>
                <a:cxn ang="0">
                  <a:pos x="489" y="403"/>
                </a:cxn>
                <a:cxn ang="0">
                  <a:pos x="283" y="389"/>
                </a:cxn>
                <a:cxn ang="0">
                  <a:pos x="219" y="698"/>
                </a:cxn>
                <a:cxn ang="0">
                  <a:pos x="219" y="711"/>
                </a:cxn>
                <a:cxn ang="0">
                  <a:pos x="244" y="724"/>
                </a:cxn>
                <a:cxn ang="0">
                  <a:pos x="283" y="724"/>
                </a:cxn>
                <a:cxn ang="0">
                  <a:pos x="309" y="724"/>
                </a:cxn>
                <a:cxn ang="0">
                  <a:pos x="309" y="751"/>
                </a:cxn>
                <a:cxn ang="0">
                  <a:pos x="296" y="765"/>
                </a:cxn>
                <a:cxn ang="0">
                  <a:pos x="219" y="751"/>
                </a:cxn>
                <a:cxn ang="0">
                  <a:pos x="154" y="751"/>
                </a:cxn>
                <a:cxn ang="0">
                  <a:pos x="77" y="751"/>
                </a:cxn>
                <a:cxn ang="0">
                  <a:pos x="13" y="765"/>
                </a:cxn>
                <a:cxn ang="0">
                  <a:pos x="0" y="738"/>
                </a:cxn>
                <a:cxn ang="0">
                  <a:pos x="13" y="724"/>
                </a:cxn>
                <a:cxn ang="0">
                  <a:pos x="77" y="724"/>
                </a:cxn>
                <a:cxn ang="0">
                  <a:pos x="116" y="711"/>
                </a:cxn>
                <a:cxn ang="0">
                  <a:pos x="129" y="671"/>
                </a:cxn>
                <a:cxn ang="0">
                  <a:pos x="270" y="68"/>
                </a:cxn>
                <a:cxn ang="0">
                  <a:pos x="270" y="54"/>
                </a:cxn>
                <a:cxn ang="0">
                  <a:pos x="244" y="41"/>
                </a:cxn>
                <a:cxn ang="0">
                  <a:pos x="206" y="41"/>
                </a:cxn>
                <a:cxn ang="0">
                  <a:pos x="180" y="41"/>
                </a:cxn>
                <a:cxn ang="0">
                  <a:pos x="180" y="14"/>
                </a:cxn>
                <a:cxn ang="0">
                  <a:pos x="206" y="0"/>
                </a:cxn>
              </a:cxnLst>
              <a:rect l="0" t="0" r="r" b="b"/>
              <a:pathLst>
                <a:path w="836" h="778">
                  <a:moveTo>
                    <a:pt x="399" y="41"/>
                  </a:moveTo>
                  <a:lnTo>
                    <a:pt x="386" y="41"/>
                  </a:lnTo>
                  <a:lnTo>
                    <a:pt x="373" y="54"/>
                  </a:lnTo>
                  <a:lnTo>
                    <a:pt x="360" y="81"/>
                  </a:lnTo>
                  <a:lnTo>
                    <a:pt x="360" y="81"/>
                  </a:lnTo>
                  <a:lnTo>
                    <a:pt x="296" y="362"/>
                  </a:lnTo>
                  <a:lnTo>
                    <a:pt x="437" y="362"/>
                  </a:lnTo>
                  <a:lnTo>
                    <a:pt x="489" y="362"/>
                  </a:lnTo>
                  <a:lnTo>
                    <a:pt x="540" y="349"/>
                  </a:lnTo>
                  <a:lnTo>
                    <a:pt x="579" y="336"/>
                  </a:lnTo>
                  <a:lnTo>
                    <a:pt x="617" y="309"/>
                  </a:lnTo>
                  <a:lnTo>
                    <a:pt x="656" y="282"/>
                  </a:lnTo>
                  <a:lnTo>
                    <a:pt x="669" y="242"/>
                  </a:lnTo>
                  <a:lnTo>
                    <a:pt x="681" y="188"/>
                  </a:lnTo>
                  <a:lnTo>
                    <a:pt x="694" y="161"/>
                  </a:lnTo>
                  <a:lnTo>
                    <a:pt x="669" y="94"/>
                  </a:lnTo>
                  <a:lnTo>
                    <a:pt x="617" y="54"/>
                  </a:lnTo>
                  <a:lnTo>
                    <a:pt x="540" y="41"/>
                  </a:lnTo>
                  <a:lnTo>
                    <a:pt x="463" y="41"/>
                  </a:lnTo>
                  <a:lnTo>
                    <a:pt x="399" y="41"/>
                  </a:lnTo>
                  <a:close/>
                  <a:moveTo>
                    <a:pt x="206" y="0"/>
                  </a:moveTo>
                  <a:lnTo>
                    <a:pt x="540" y="0"/>
                  </a:lnTo>
                  <a:lnTo>
                    <a:pt x="669" y="27"/>
                  </a:lnTo>
                  <a:lnTo>
                    <a:pt x="759" y="81"/>
                  </a:lnTo>
                  <a:lnTo>
                    <a:pt x="797" y="175"/>
                  </a:lnTo>
                  <a:lnTo>
                    <a:pt x="759" y="269"/>
                  </a:lnTo>
                  <a:lnTo>
                    <a:pt x="681" y="336"/>
                  </a:lnTo>
                  <a:lnTo>
                    <a:pt x="553" y="376"/>
                  </a:lnTo>
                  <a:lnTo>
                    <a:pt x="579" y="389"/>
                  </a:lnTo>
                  <a:lnTo>
                    <a:pt x="604" y="403"/>
                  </a:lnTo>
                  <a:lnTo>
                    <a:pt x="630" y="429"/>
                  </a:lnTo>
                  <a:lnTo>
                    <a:pt x="656" y="456"/>
                  </a:lnTo>
                  <a:lnTo>
                    <a:pt x="656" y="496"/>
                  </a:lnTo>
                  <a:lnTo>
                    <a:pt x="656" y="510"/>
                  </a:lnTo>
                  <a:lnTo>
                    <a:pt x="656" y="523"/>
                  </a:lnTo>
                  <a:lnTo>
                    <a:pt x="656" y="537"/>
                  </a:lnTo>
                  <a:lnTo>
                    <a:pt x="656" y="563"/>
                  </a:lnTo>
                  <a:lnTo>
                    <a:pt x="656" y="604"/>
                  </a:lnTo>
                  <a:lnTo>
                    <a:pt x="643" y="644"/>
                  </a:lnTo>
                  <a:lnTo>
                    <a:pt x="643" y="684"/>
                  </a:lnTo>
                  <a:lnTo>
                    <a:pt x="656" y="711"/>
                  </a:lnTo>
                  <a:lnTo>
                    <a:pt x="656" y="738"/>
                  </a:lnTo>
                  <a:lnTo>
                    <a:pt x="669" y="751"/>
                  </a:lnTo>
                  <a:lnTo>
                    <a:pt x="694" y="751"/>
                  </a:lnTo>
                  <a:lnTo>
                    <a:pt x="720" y="738"/>
                  </a:lnTo>
                  <a:lnTo>
                    <a:pt x="759" y="724"/>
                  </a:lnTo>
                  <a:lnTo>
                    <a:pt x="771" y="698"/>
                  </a:lnTo>
                  <a:lnTo>
                    <a:pt x="797" y="657"/>
                  </a:lnTo>
                  <a:lnTo>
                    <a:pt x="797" y="644"/>
                  </a:lnTo>
                  <a:lnTo>
                    <a:pt x="797" y="644"/>
                  </a:lnTo>
                  <a:lnTo>
                    <a:pt x="810" y="644"/>
                  </a:lnTo>
                  <a:lnTo>
                    <a:pt x="823" y="644"/>
                  </a:lnTo>
                  <a:lnTo>
                    <a:pt x="836" y="644"/>
                  </a:lnTo>
                  <a:lnTo>
                    <a:pt x="836" y="657"/>
                  </a:lnTo>
                  <a:lnTo>
                    <a:pt x="823" y="671"/>
                  </a:lnTo>
                  <a:lnTo>
                    <a:pt x="823" y="684"/>
                  </a:lnTo>
                  <a:lnTo>
                    <a:pt x="810" y="711"/>
                  </a:lnTo>
                  <a:lnTo>
                    <a:pt x="784" y="738"/>
                  </a:lnTo>
                  <a:lnTo>
                    <a:pt x="759" y="765"/>
                  </a:lnTo>
                  <a:lnTo>
                    <a:pt x="733" y="778"/>
                  </a:lnTo>
                  <a:lnTo>
                    <a:pt x="694" y="778"/>
                  </a:lnTo>
                  <a:lnTo>
                    <a:pt x="656" y="778"/>
                  </a:lnTo>
                  <a:lnTo>
                    <a:pt x="617" y="765"/>
                  </a:lnTo>
                  <a:lnTo>
                    <a:pt x="579" y="751"/>
                  </a:lnTo>
                  <a:lnTo>
                    <a:pt x="553" y="738"/>
                  </a:lnTo>
                  <a:lnTo>
                    <a:pt x="540" y="698"/>
                  </a:lnTo>
                  <a:lnTo>
                    <a:pt x="527" y="657"/>
                  </a:lnTo>
                  <a:lnTo>
                    <a:pt x="540" y="644"/>
                  </a:lnTo>
                  <a:lnTo>
                    <a:pt x="540" y="631"/>
                  </a:lnTo>
                  <a:lnTo>
                    <a:pt x="540" y="604"/>
                  </a:lnTo>
                  <a:lnTo>
                    <a:pt x="553" y="577"/>
                  </a:lnTo>
                  <a:lnTo>
                    <a:pt x="553" y="550"/>
                  </a:lnTo>
                  <a:lnTo>
                    <a:pt x="566" y="523"/>
                  </a:lnTo>
                  <a:lnTo>
                    <a:pt x="566" y="496"/>
                  </a:lnTo>
                  <a:lnTo>
                    <a:pt x="553" y="470"/>
                  </a:lnTo>
                  <a:lnTo>
                    <a:pt x="540" y="443"/>
                  </a:lnTo>
                  <a:lnTo>
                    <a:pt x="514" y="416"/>
                  </a:lnTo>
                  <a:lnTo>
                    <a:pt x="489" y="403"/>
                  </a:lnTo>
                  <a:lnTo>
                    <a:pt x="437" y="389"/>
                  </a:lnTo>
                  <a:lnTo>
                    <a:pt x="283" y="389"/>
                  </a:lnTo>
                  <a:lnTo>
                    <a:pt x="219" y="671"/>
                  </a:lnTo>
                  <a:lnTo>
                    <a:pt x="219" y="698"/>
                  </a:lnTo>
                  <a:lnTo>
                    <a:pt x="219" y="698"/>
                  </a:lnTo>
                  <a:lnTo>
                    <a:pt x="219" y="711"/>
                  </a:lnTo>
                  <a:lnTo>
                    <a:pt x="219" y="711"/>
                  </a:lnTo>
                  <a:lnTo>
                    <a:pt x="244" y="724"/>
                  </a:lnTo>
                  <a:lnTo>
                    <a:pt x="257" y="724"/>
                  </a:lnTo>
                  <a:lnTo>
                    <a:pt x="283" y="724"/>
                  </a:lnTo>
                  <a:lnTo>
                    <a:pt x="296" y="724"/>
                  </a:lnTo>
                  <a:lnTo>
                    <a:pt x="309" y="724"/>
                  </a:lnTo>
                  <a:lnTo>
                    <a:pt x="322" y="738"/>
                  </a:lnTo>
                  <a:lnTo>
                    <a:pt x="309" y="751"/>
                  </a:lnTo>
                  <a:lnTo>
                    <a:pt x="296" y="765"/>
                  </a:lnTo>
                  <a:lnTo>
                    <a:pt x="296" y="765"/>
                  </a:lnTo>
                  <a:lnTo>
                    <a:pt x="257" y="765"/>
                  </a:lnTo>
                  <a:lnTo>
                    <a:pt x="219" y="751"/>
                  </a:lnTo>
                  <a:lnTo>
                    <a:pt x="193" y="751"/>
                  </a:lnTo>
                  <a:lnTo>
                    <a:pt x="154" y="751"/>
                  </a:lnTo>
                  <a:lnTo>
                    <a:pt x="116" y="751"/>
                  </a:lnTo>
                  <a:lnTo>
                    <a:pt x="77" y="751"/>
                  </a:lnTo>
                  <a:lnTo>
                    <a:pt x="52" y="765"/>
                  </a:lnTo>
                  <a:lnTo>
                    <a:pt x="13" y="765"/>
                  </a:lnTo>
                  <a:lnTo>
                    <a:pt x="0" y="751"/>
                  </a:lnTo>
                  <a:lnTo>
                    <a:pt x="0" y="738"/>
                  </a:lnTo>
                  <a:lnTo>
                    <a:pt x="0" y="724"/>
                  </a:lnTo>
                  <a:lnTo>
                    <a:pt x="13" y="724"/>
                  </a:lnTo>
                  <a:lnTo>
                    <a:pt x="39" y="724"/>
                  </a:lnTo>
                  <a:lnTo>
                    <a:pt x="77" y="724"/>
                  </a:lnTo>
                  <a:lnTo>
                    <a:pt x="103" y="711"/>
                  </a:lnTo>
                  <a:lnTo>
                    <a:pt x="116" y="711"/>
                  </a:lnTo>
                  <a:lnTo>
                    <a:pt x="116" y="698"/>
                  </a:lnTo>
                  <a:lnTo>
                    <a:pt x="129" y="671"/>
                  </a:lnTo>
                  <a:lnTo>
                    <a:pt x="270" y="81"/>
                  </a:lnTo>
                  <a:lnTo>
                    <a:pt x="270" y="68"/>
                  </a:lnTo>
                  <a:lnTo>
                    <a:pt x="270" y="54"/>
                  </a:lnTo>
                  <a:lnTo>
                    <a:pt x="270" y="54"/>
                  </a:lnTo>
                  <a:lnTo>
                    <a:pt x="270" y="41"/>
                  </a:lnTo>
                  <a:lnTo>
                    <a:pt x="244" y="41"/>
                  </a:lnTo>
                  <a:lnTo>
                    <a:pt x="219" y="41"/>
                  </a:lnTo>
                  <a:lnTo>
                    <a:pt x="206" y="41"/>
                  </a:lnTo>
                  <a:lnTo>
                    <a:pt x="193" y="41"/>
                  </a:lnTo>
                  <a:lnTo>
                    <a:pt x="180" y="41"/>
                  </a:lnTo>
                  <a:lnTo>
                    <a:pt x="167" y="27"/>
                  </a:lnTo>
                  <a:lnTo>
                    <a:pt x="180" y="14"/>
                  </a:lnTo>
                  <a:lnTo>
                    <a:pt x="193" y="0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9" name="Freeform 689"/>
            <p:cNvSpPr>
              <a:spLocks/>
            </p:cNvSpPr>
            <p:nvPr/>
          </p:nvSpPr>
          <p:spPr bwMode="auto">
            <a:xfrm>
              <a:off x="24792" y="4424"/>
              <a:ext cx="797" cy="751"/>
            </a:xfrm>
            <a:custGeom>
              <a:avLst/>
              <a:gdLst/>
              <a:ahLst/>
              <a:cxnLst>
                <a:cxn ang="0">
                  <a:pos x="772" y="0"/>
                </a:cxn>
                <a:cxn ang="0">
                  <a:pos x="797" y="0"/>
                </a:cxn>
                <a:cxn ang="0">
                  <a:pos x="772" y="228"/>
                </a:cxn>
                <a:cxn ang="0">
                  <a:pos x="759" y="241"/>
                </a:cxn>
                <a:cxn ang="0">
                  <a:pos x="746" y="241"/>
                </a:cxn>
                <a:cxn ang="0">
                  <a:pos x="733" y="228"/>
                </a:cxn>
                <a:cxn ang="0">
                  <a:pos x="746" y="161"/>
                </a:cxn>
                <a:cxn ang="0">
                  <a:pos x="746" y="134"/>
                </a:cxn>
                <a:cxn ang="0">
                  <a:pos x="733" y="80"/>
                </a:cxn>
                <a:cxn ang="0">
                  <a:pos x="695" y="40"/>
                </a:cxn>
                <a:cxn ang="0">
                  <a:pos x="630" y="40"/>
                </a:cxn>
                <a:cxn ang="0">
                  <a:pos x="553" y="40"/>
                </a:cxn>
                <a:cxn ang="0">
                  <a:pos x="515" y="40"/>
                </a:cxn>
                <a:cxn ang="0">
                  <a:pos x="489" y="54"/>
                </a:cxn>
                <a:cxn ang="0">
                  <a:pos x="476" y="80"/>
                </a:cxn>
                <a:cxn ang="0">
                  <a:pos x="335" y="670"/>
                </a:cxn>
                <a:cxn ang="0">
                  <a:pos x="335" y="697"/>
                </a:cxn>
                <a:cxn ang="0">
                  <a:pos x="373" y="710"/>
                </a:cxn>
                <a:cxn ang="0">
                  <a:pos x="437" y="710"/>
                </a:cxn>
                <a:cxn ang="0">
                  <a:pos x="476" y="710"/>
                </a:cxn>
                <a:cxn ang="0">
                  <a:pos x="476" y="737"/>
                </a:cxn>
                <a:cxn ang="0">
                  <a:pos x="463" y="751"/>
                </a:cxn>
                <a:cxn ang="0">
                  <a:pos x="412" y="751"/>
                </a:cxn>
                <a:cxn ang="0">
                  <a:pos x="309" y="737"/>
                </a:cxn>
                <a:cxn ang="0">
                  <a:pos x="180" y="737"/>
                </a:cxn>
                <a:cxn ang="0">
                  <a:pos x="77" y="737"/>
                </a:cxn>
                <a:cxn ang="0">
                  <a:pos x="65" y="737"/>
                </a:cxn>
                <a:cxn ang="0">
                  <a:pos x="77" y="710"/>
                </a:cxn>
                <a:cxn ang="0">
                  <a:pos x="155" y="710"/>
                </a:cxn>
                <a:cxn ang="0">
                  <a:pos x="219" y="697"/>
                </a:cxn>
                <a:cxn ang="0">
                  <a:pos x="232" y="670"/>
                </a:cxn>
                <a:cxn ang="0">
                  <a:pos x="373" y="67"/>
                </a:cxn>
                <a:cxn ang="0">
                  <a:pos x="386" y="54"/>
                </a:cxn>
                <a:cxn ang="0">
                  <a:pos x="373" y="40"/>
                </a:cxn>
                <a:cxn ang="0">
                  <a:pos x="309" y="40"/>
                </a:cxn>
                <a:cxn ang="0">
                  <a:pos x="142" y="67"/>
                </a:cxn>
                <a:cxn ang="0">
                  <a:pos x="52" y="228"/>
                </a:cxn>
                <a:cxn ang="0">
                  <a:pos x="39" y="255"/>
                </a:cxn>
                <a:cxn ang="0">
                  <a:pos x="13" y="241"/>
                </a:cxn>
                <a:cxn ang="0">
                  <a:pos x="0" y="241"/>
                </a:cxn>
                <a:cxn ang="0">
                  <a:pos x="13" y="214"/>
                </a:cxn>
                <a:cxn ang="0">
                  <a:pos x="90" y="0"/>
                </a:cxn>
                <a:cxn ang="0">
                  <a:pos x="116" y="0"/>
                </a:cxn>
              </a:cxnLst>
              <a:rect l="0" t="0" r="r" b="b"/>
              <a:pathLst>
                <a:path w="797" h="751">
                  <a:moveTo>
                    <a:pt x="116" y="0"/>
                  </a:moveTo>
                  <a:lnTo>
                    <a:pt x="772" y="0"/>
                  </a:lnTo>
                  <a:lnTo>
                    <a:pt x="784" y="0"/>
                  </a:lnTo>
                  <a:lnTo>
                    <a:pt x="797" y="0"/>
                  </a:lnTo>
                  <a:lnTo>
                    <a:pt x="797" y="13"/>
                  </a:lnTo>
                  <a:lnTo>
                    <a:pt x="772" y="228"/>
                  </a:lnTo>
                  <a:lnTo>
                    <a:pt x="772" y="241"/>
                  </a:lnTo>
                  <a:lnTo>
                    <a:pt x="759" y="241"/>
                  </a:lnTo>
                  <a:lnTo>
                    <a:pt x="746" y="255"/>
                  </a:lnTo>
                  <a:lnTo>
                    <a:pt x="746" y="241"/>
                  </a:lnTo>
                  <a:lnTo>
                    <a:pt x="733" y="241"/>
                  </a:lnTo>
                  <a:lnTo>
                    <a:pt x="733" y="228"/>
                  </a:lnTo>
                  <a:lnTo>
                    <a:pt x="746" y="188"/>
                  </a:lnTo>
                  <a:lnTo>
                    <a:pt x="746" y="161"/>
                  </a:lnTo>
                  <a:lnTo>
                    <a:pt x="746" y="147"/>
                  </a:lnTo>
                  <a:lnTo>
                    <a:pt x="746" y="134"/>
                  </a:lnTo>
                  <a:lnTo>
                    <a:pt x="746" y="107"/>
                  </a:lnTo>
                  <a:lnTo>
                    <a:pt x="733" y="80"/>
                  </a:lnTo>
                  <a:lnTo>
                    <a:pt x="720" y="54"/>
                  </a:lnTo>
                  <a:lnTo>
                    <a:pt x="695" y="40"/>
                  </a:lnTo>
                  <a:lnTo>
                    <a:pt x="669" y="40"/>
                  </a:lnTo>
                  <a:lnTo>
                    <a:pt x="630" y="40"/>
                  </a:lnTo>
                  <a:lnTo>
                    <a:pt x="579" y="40"/>
                  </a:lnTo>
                  <a:lnTo>
                    <a:pt x="553" y="40"/>
                  </a:lnTo>
                  <a:lnTo>
                    <a:pt x="527" y="40"/>
                  </a:lnTo>
                  <a:lnTo>
                    <a:pt x="515" y="40"/>
                  </a:lnTo>
                  <a:lnTo>
                    <a:pt x="489" y="40"/>
                  </a:lnTo>
                  <a:lnTo>
                    <a:pt x="489" y="54"/>
                  </a:lnTo>
                  <a:lnTo>
                    <a:pt x="476" y="80"/>
                  </a:lnTo>
                  <a:lnTo>
                    <a:pt x="476" y="80"/>
                  </a:lnTo>
                  <a:lnTo>
                    <a:pt x="335" y="657"/>
                  </a:lnTo>
                  <a:lnTo>
                    <a:pt x="335" y="670"/>
                  </a:lnTo>
                  <a:lnTo>
                    <a:pt x="335" y="684"/>
                  </a:lnTo>
                  <a:lnTo>
                    <a:pt x="335" y="697"/>
                  </a:lnTo>
                  <a:lnTo>
                    <a:pt x="347" y="697"/>
                  </a:lnTo>
                  <a:lnTo>
                    <a:pt x="373" y="710"/>
                  </a:lnTo>
                  <a:lnTo>
                    <a:pt x="399" y="710"/>
                  </a:lnTo>
                  <a:lnTo>
                    <a:pt x="437" y="710"/>
                  </a:lnTo>
                  <a:lnTo>
                    <a:pt x="463" y="710"/>
                  </a:lnTo>
                  <a:lnTo>
                    <a:pt x="476" y="710"/>
                  </a:lnTo>
                  <a:lnTo>
                    <a:pt x="476" y="724"/>
                  </a:lnTo>
                  <a:lnTo>
                    <a:pt x="476" y="737"/>
                  </a:lnTo>
                  <a:lnTo>
                    <a:pt x="463" y="737"/>
                  </a:lnTo>
                  <a:lnTo>
                    <a:pt x="463" y="751"/>
                  </a:lnTo>
                  <a:lnTo>
                    <a:pt x="450" y="751"/>
                  </a:lnTo>
                  <a:lnTo>
                    <a:pt x="412" y="751"/>
                  </a:lnTo>
                  <a:lnTo>
                    <a:pt x="360" y="737"/>
                  </a:lnTo>
                  <a:lnTo>
                    <a:pt x="309" y="737"/>
                  </a:lnTo>
                  <a:lnTo>
                    <a:pt x="270" y="737"/>
                  </a:lnTo>
                  <a:lnTo>
                    <a:pt x="180" y="737"/>
                  </a:lnTo>
                  <a:lnTo>
                    <a:pt x="77" y="751"/>
                  </a:lnTo>
                  <a:lnTo>
                    <a:pt x="77" y="737"/>
                  </a:lnTo>
                  <a:lnTo>
                    <a:pt x="65" y="737"/>
                  </a:lnTo>
                  <a:lnTo>
                    <a:pt x="65" y="737"/>
                  </a:lnTo>
                  <a:lnTo>
                    <a:pt x="65" y="710"/>
                  </a:lnTo>
                  <a:lnTo>
                    <a:pt x="77" y="710"/>
                  </a:lnTo>
                  <a:lnTo>
                    <a:pt x="116" y="710"/>
                  </a:lnTo>
                  <a:lnTo>
                    <a:pt x="155" y="710"/>
                  </a:lnTo>
                  <a:lnTo>
                    <a:pt x="193" y="697"/>
                  </a:lnTo>
                  <a:lnTo>
                    <a:pt x="219" y="697"/>
                  </a:lnTo>
                  <a:lnTo>
                    <a:pt x="232" y="684"/>
                  </a:lnTo>
                  <a:lnTo>
                    <a:pt x="232" y="670"/>
                  </a:lnTo>
                  <a:lnTo>
                    <a:pt x="245" y="657"/>
                  </a:lnTo>
                  <a:lnTo>
                    <a:pt x="373" y="67"/>
                  </a:lnTo>
                  <a:lnTo>
                    <a:pt x="386" y="54"/>
                  </a:lnTo>
                  <a:lnTo>
                    <a:pt x="386" y="54"/>
                  </a:lnTo>
                  <a:lnTo>
                    <a:pt x="386" y="40"/>
                  </a:lnTo>
                  <a:lnTo>
                    <a:pt x="373" y="40"/>
                  </a:lnTo>
                  <a:lnTo>
                    <a:pt x="347" y="40"/>
                  </a:lnTo>
                  <a:lnTo>
                    <a:pt x="309" y="40"/>
                  </a:lnTo>
                  <a:lnTo>
                    <a:pt x="206" y="40"/>
                  </a:lnTo>
                  <a:lnTo>
                    <a:pt x="142" y="67"/>
                  </a:lnTo>
                  <a:lnTo>
                    <a:pt x="90" y="121"/>
                  </a:lnTo>
                  <a:lnTo>
                    <a:pt x="52" y="228"/>
                  </a:lnTo>
                  <a:lnTo>
                    <a:pt x="39" y="241"/>
                  </a:lnTo>
                  <a:lnTo>
                    <a:pt x="39" y="255"/>
                  </a:lnTo>
                  <a:lnTo>
                    <a:pt x="26" y="255"/>
                  </a:lnTo>
                  <a:lnTo>
                    <a:pt x="13" y="241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13" y="228"/>
                  </a:lnTo>
                  <a:lnTo>
                    <a:pt x="13" y="214"/>
                  </a:lnTo>
                  <a:lnTo>
                    <a:pt x="77" y="13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0" name="Freeform 690"/>
            <p:cNvSpPr>
              <a:spLocks noEditPoints="1"/>
            </p:cNvSpPr>
            <p:nvPr/>
          </p:nvSpPr>
          <p:spPr bwMode="auto">
            <a:xfrm>
              <a:off x="26219" y="4370"/>
              <a:ext cx="1003" cy="362"/>
            </a:xfrm>
            <a:custGeom>
              <a:avLst/>
              <a:gdLst/>
              <a:ahLst/>
              <a:cxnLst>
                <a:cxn ang="0">
                  <a:pos x="52" y="295"/>
                </a:cxn>
                <a:cxn ang="0">
                  <a:pos x="952" y="295"/>
                </a:cxn>
                <a:cxn ang="0">
                  <a:pos x="964" y="309"/>
                </a:cxn>
                <a:cxn ang="0">
                  <a:pos x="990" y="309"/>
                </a:cxn>
                <a:cxn ang="0">
                  <a:pos x="990" y="309"/>
                </a:cxn>
                <a:cxn ang="0">
                  <a:pos x="1003" y="335"/>
                </a:cxn>
                <a:cxn ang="0">
                  <a:pos x="990" y="349"/>
                </a:cxn>
                <a:cxn ang="0">
                  <a:pos x="990" y="362"/>
                </a:cxn>
                <a:cxn ang="0">
                  <a:pos x="964" y="362"/>
                </a:cxn>
                <a:cxn ang="0">
                  <a:pos x="952" y="362"/>
                </a:cxn>
                <a:cxn ang="0">
                  <a:pos x="52" y="362"/>
                </a:cxn>
                <a:cxn ang="0">
                  <a:pos x="39" y="362"/>
                </a:cxn>
                <a:cxn ang="0">
                  <a:pos x="13" y="362"/>
                </a:cxn>
                <a:cxn ang="0">
                  <a:pos x="0" y="349"/>
                </a:cxn>
                <a:cxn ang="0">
                  <a:pos x="0" y="335"/>
                </a:cxn>
                <a:cxn ang="0">
                  <a:pos x="0" y="309"/>
                </a:cxn>
                <a:cxn ang="0">
                  <a:pos x="13" y="309"/>
                </a:cxn>
                <a:cxn ang="0">
                  <a:pos x="39" y="309"/>
                </a:cxn>
                <a:cxn ang="0">
                  <a:pos x="52" y="295"/>
                </a:cxn>
                <a:cxn ang="0">
                  <a:pos x="52" y="0"/>
                </a:cxn>
                <a:cxn ang="0">
                  <a:pos x="952" y="0"/>
                </a:cxn>
                <a:cxn ang="0">
                  <a:pos x="964" y="0"/>
                </a:cxn>
                <a:cxn ang="0">
                  <a:pos x="990" y="0"/>
                </a:cxn>
                <a:cxn ang="0">
                  <a:pos x="990" y="14"/>
                </a:cxn>
                <a:cxn ang="0">
                  <a:pos x="1003" y="27"/>
                </a:cxn>
                <a:cxn ang="0">
                  <a:pos x="990" y="40"/>
                </a:cxn>
                <a:cxn ang="0">
                  <a:pos x="990" y="54"/>
                </a:cxn>
                <a:cxn ang="0">
                  <a:pos x="964" y="54"/>
                </a:cxn>
                <a:cxn ang="0">
                  <a:pos x="952" y="54"/>
                </a:cxn>
                <a:cxn ang="0">
                  <a:pos x="52" y="54"/>
                </a:cxn>
                <a:cxn ang="0">
                  <a:pos x="39" y="54"/>
                </a:cxn>
                <a:cxn ang="0">
                  <a:pos x="13" y="54"/>
                </a:cxn>
                <a:cxn ang="0">
                  <a:pos x="0" y="40"/>
                </a:cxn>
                <a:cxn ang="0">
                  <a:pos x="0" y="27"/>
                </a:cxn>
                <a:cxn ang="0">
                  <a:pos x="0" y="14"/>
                </a:cxn>
                <a:cxn ang="0">
                  <a:pos x="13" y="0"/>
                </a:cxn>
                <a:cxn ang="0">
                  <a:pos x="39" y="0"/>
                </a:cxn>
                <a:cxn ang="0">
                  <a:pos x="52" y="0"/>
                </a:cxn>
              </a:cxnLst>
              <a:rect l="0" t="0" r="r" b="b"/>
              <a:pathLst>
                <a:path w="1003" h="362">
                  <a:moveTo>
                    <a:pt x="52" y="295"/>
                  </a:moveTo>
                  <a:lnTo>
                    <a:pt x="952" y="295"/>
                  </a:lnTo>
                  <a:lnTo>
                    <a:pt x="964" y="309"/>
                  </a:lnTo>
                  <a:lnTo>
                    <a:pt x="990" y="309"/>
                  </a:lnTo>
                  <a:lnTo>
                    <a:pt x="990" y="309"/>
                  </a:lnTo>
                  <a:lnTo>
                    <a:pt x="1003" y="335"/>
                  </a:lnTo>
                  <a:lnTo>
                    <a:pt x="990" y="349"/>
                  </a:lnTo>
                  <a:lnTo>
                    <a:pt x="990" y="362"/>
                  </a:lnTo>
                  <a:lnTo>
                    <a:pt x="964" y="362"/>
                  </a:lnTo>
                  <a:lnTo>
                    <a:pt x="952" y="362"/>
                  </a:lnTo>
                  <a:lnTo>
                    <a:pt x="52" y="362"/>
                  </a:lnTo>
                  <a:lnTo>
                    <a:pt x="39" y="362"/>
                  </a:lnTo>
                  <a:lnTo>
                    <a:pt x="13" y="362"/>
                  </a:lnTo>
                  <a:lnTo>
                    <a:pt x="0" y="349"/>
                  </a:lnTo>
                  <a:lnTo>
                    <a:pt x="0" y="335"/>
                  </a:lnTo>
                  <a:lnTo>
                    <a:pt x="0" y="309"/>
                  </a:lnTo>
                  <a:lnTo>
                    <a:pt x="13" y="309"/>
                  </a:lnTo>
                  <a:lnTo>
                    <a:pt x="39" y="309"/>
                  </a:lnTo>
                  <a:lnTo>
                    <a:pt x="52" y="295"/>
                  </a:lnTo>
                  <a:close/>
                  <a:moveTo>
                    <a:pt x="52" y="0"/>
                  </a:moveTo>
                  <a:lnTo>
                    <a:pt x="952" y="0"/>
                  </a:lnTo>
                  <a:lnTo>
                    <a:pt x="964" y="0"/>
                  </a:lnTo>
                  <a:lnTo>
                    <a:pt x="990" y="0"/>
                  </a:lnTo>
                  <a:lnTo>
                    <a:pt x="990" y="14"/>
                  </a:lnTo>
                  <a:lnTo>
                    <a:pt x="1003" y="27"/>
                  </a:lnTo>
                  <a:lnTo>
                    <a:pt x="990" y="40"/>
                  </a:lnTo>
                  <a:lnTo>
                    <a:pt x="990" y="54"/>
                  </a:lnTo>
                  <a:lnTo>
                    <a:pt x="964" y="54"/>
                  </a:lnTo>
                  <a:lnTo>
                    <a:pt x="952" y="54"/>
                  </a:lnTo>
                  <a:lnTo>
                    <a:pt x="52" y="54"/>
                  </a:lnTo>
                  <a:lnTo>
                    <a:pt x="39" y="54"/>
                  </a:lnTo>
                  <a:lnTo>
                    <a:pt x="13" y="54"/>
                  </a:lnTo>
                  <a:lnTo>
                    <a:pt x="0" y="40"/>
                  </a:lnTo>
                  <a:lnTo>
                    <a:pt x="0" y="27"/>
                  </a:lnTo>
                  <a:lnTo>
                    <a:pt x="0" y="14"/>
                  </a:lnTo>
                  <a:lnTo>
                    <a:pt x="13" y="0"/>
                  </a:lnTo>
                  <a:lnTo>
                    <a:pt x="39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1" name="Freeform 691"/>
            <p:cNvSpPr>
              <a:spLocks noEditPoints="1"/>
            </p:cNvSpPr>
            <p:nvPr/>
          </p:nvSpPr>
          <p:spPr bwMode="auto">
            <a:xfrm>
              <a:off x="27801" y="3901"/>
              <a:ext cx="617" cy="1072"/>
            </a:xfrm>
            <a:custGeom>
              <a:avLst/>
              <a:gdLst/>
              <a:ahLst/>
              <a:cxnLst>
                <a:cxn ang="0">
                  <a:pos x="282" y="40"/>
                </a:cxn>
                <a:cxn ang="0">
                  <a:pos x="218" y="67"/>
                </a:cxn>
                <a:cxn ang="0">
                  <a:pos x="167" y="134"/>
                </a:cxn>
                <a:cxn ang="0">
                  <a:pos x="128" y="349"/>
                </a:cxn>
                <a:cxn ang="0">
                  <a:pos x="154" y="563"/>
                </a:cxn>
                <a:cxn ang="0">
                  <a:pos x="205" y="630"/>
                </a:cxn>
                <a:cxn ang="0">
                  <a:pos x="257" y="657"/>
                </a:cxn>
                <a:cxn ang="0">
                  <a:pos x="295" y="670"/>
                </a:cxn>
                <a:cxn ang="0">
                  <a:pos x="385" y="644"/>
                </a:cxn>
                <a:cxn ang="0">
                  <a:pos x="475" y="483"/>
                </a:cxn>
                <a:cxn ang="0">
                  <a:pos x="475" y="268"/>
                </a:cxn>
                <a:cxn ang="0">
                  <a:pos x="437" y="121"/>
                </a:cxn>
                <a:cxn ang="0">
                  <a:pos x="385" y="54"/>
                </a:cxn>
                <a:cxn ang="0">
                  <a:pos x="308" y="40"/>
                </a:cxn>
                <a:cxn ang="0">
                  <a:pos x="385" y="14"/>
                </a:cxn>
                <a:cxn ang="0">
                  <a:pos x="514" y="107"/>
                </a:cxn>
                <a:cxn ang="0">
                  <a:pos x="604" y="335"/>
                </a:cxn>
                <a:cxn ang="0">
                  <a:pos x="604" y="711"/>
                </a:cxn>
                <a:cxn ang="0">
                  <a:pos x="462" y="979"/>
                </a:cxn>
                <a:cxn ang="0">
                  <a:pos x="244" y="1072"/>
                </a:cxn>
                <a:cxn ang="0">
                  <a:pos x="64" y="992"/>
                </a:cxn>
                <a:cxn ang="0">
                  <a:pos x="38" y="871"/>
                </a:cxn>
                <a:cxn ang="0">
                  <a:pos x="64" y="845"/>
                </a:cxn>
                <a:cxn ang="0">
                  <a:pos x="102" y="831"/>
                </a:cxn>
                <a:cxn ang="0">
                  <a:pos x="154" y="845"/>
                </a:cxn>
                <a:cxn ang="0">
                  <a:pos x="167" y="898"/>
                </a:cxn>
                <a:cxn ang="0">
                  <a:pos x="167" y="938"/>
                </a:cxn>
                <a:cxn ang="0">
                  <a:pos x="128" y="965"/>
                </a:cxn>
                <a:cxn ang="0">
                  <a:pos x="115" y="1005"/>
                </a:cxn>
                <a:cxn ang="0">
                  <a:pos x="192" y="1032"/>
                </a:cxn>
                <a:cxn ang="0">
                  <a:pos x="244" y="1032"/>
                </a:cxn>
                <a:cxn ang="0">
                  <a:pos x="347" y="1005"/>
                </a:cxn>
                <a:cxn ang="0">
                  <a:pos x="437" y="871"/>
                </a:cxn>
                <a:cxn ang="0">
                  <a:pos x="488" y="590"/>
                </a:cxn>
                <a:cxn ang="0">
                  <a:pos x="488" y="550"/>
                </a:cxn>
                <a:cxn ang="0">
                  <a:pos x="437" y="644"/>
                </a:cxn>
                <a:cxn ang="0">
                  <a:pos x="347" y="697"/>
                </a:cxn>
                <a:cxn ang="0">
                  <a:pos x="179" y="670"/>
                </a:cxn>
                <a:cxn ang="0">
                  <a:pos x="25" y="483"/>
                </a:cxn>
                <a:cxn ang="0">
                  <a:pos x="12" y="241"/>
                </a:cxn>
                <a:cxn ang="0">
                  <a:pos x="89" y="94"/>
                </a:cxn>
                <a:cxn ang="0">
                  <a:pos x="308" y="0"/>
                </a:cxn>
              </a:cxnLst>
              <a:rect l="0" t="0" r="r" b="b"/>
              <a:pathLst>
                <a:path w="617" h="1072">
                  <a:moveTo>
                    <a:pt x="308" y="40"/>
                  </a:moveTo>
                  <a:lnTo>
                    <a:pt x="282" y="40"/>
                  </a:lnTo>
                  <a:lnTo>
                    <a:pt x="244" y="54"/>
                  </a:lnTo>
                  <a:lnTo>
                    <a:pt x="218" y="67"/>
                  </a:lnTo>
                  <a:lnTo>
                    <a:pt x="192" y="94"/>
                  </a:lnTo>
                  <a:lnTo>
                    <a:pt x="167" y="134"/>
                  </a:lnTo>
                  <a:lnTo>
                    <a:pt x="141" y="228"/>
                  </a:lnTo>
                  <a:lnTo>
                    <a:pt x="128" y="349"/>
                  </a:lnTo>
                  <a:lnTo>
                    <a:pt x="128" y="469"/>
                  </a:lnTo>
                  <a:lnTo>
                    <a:pt x="154" y="563"/>
                  </a:lnTo>
                  <a:lnTo>
                    <a:pt x="179" y="603"/>
                  </a:lnTo>
                  <a:lnTo>
                    <a:pt x="205" y="630"/>
                  </a:lnTo>
                  <a:lnTo>
                    <a:pt x="231" y="657"/>
                  </a:lnTo>
                  <a:lnTo>
                    <a:pt x="257" y="657"/>
                  </a:lnTo>
                  <a:lnTo>
                    <a:pt x="282" y="670"/>
                  </a:lnTo>
                  <a:lnTo>
                    <a:pt x="295" y="670"/>
                  </a:lnTo>
                  <a:lnTo>
                    <a:pt x="295" y="670"/>
                  </a:lnTo>
                  <a:lnTo>
                    <a:pt x="385" y="644"/>
                  </a:lnTo>
                  <a:lnTo>
                    <a:pt x="437" y="577"/>
                  </a:lnTo>
                  <a:lnTo>
                    <a:pt x="475" y="483"/>
                  </a:lnTo>
                  <a:lnTo>
                    <a:pt x="475" y="375"/>
                  </a:lnTo>
                  <a:lnTo>
                    <a:pt x="475" y="268"/>
                  </a:lnTo>
                  <a:lnTo>
                    <a:pt x="462" y="161"/>
                  </a:lnTo>
                  <a:lnTo>
                    <a:pt x="437" y="121"/>
                  </a:lnTo>
                  <a:lnTo>
                    <a:pt x="411" y="81"/>
                  </a:lnTo>
                  <a:lnTo>
                    <a:pt x="385" y="54"/>
                  </a:lnTo>
                  <a:lnTo>
                    <a:pt x="347" y="40"/>
                  </a:lnTo>
                  <a:lnTo>
                    <a:pt x="308" y="40"/>
                  </a:lnTo>
                  <a:close/>
                  <a:moveTo>
                    <a:pt x="308" y="0"/>
                  </a:moveTo>
                  <a:lnTo>
                    <a:pt x="385" y="14"/>
                  </a:lnTo>
                  <a:lnTo>
                    <a:pt x="449" y="40"/>
                  </a:lnTo>
                  <a:lnTo>
                    <a:pt x="514" y="107"/>
                  </a:lnTo>
                  <a:lnTo>
                    <a:pt x="565" y="201"/>
                  </a:lnTo>
                  <a:lnTo>
                    <a:pt x="604" y="335"/>
                  </a:lnTo>
                  <a:lnTo>
                    <a:pt x="617" y="523"/>
                  </a:lnTo>
                  <a:lnTo>
                    <a:pt x="604" y="711"/>
                  </a:lnTo>
                  <a:lnTo>
                    <a:pt x="539" y="871"/>
                  </a:lnTo>
                  <a:lnTo>
                    <a:pt x="462" y="979"/>
                  </a:lnTo>
                  <a:lnTo>
                    <a:pt x="359" y="1046"/>
                  </a:lnTo>
                  <a:lnTo>
                    <a:pt x="244" y="1072"/>
                  </a:lnTo>
                  <a:lnTo>
                    <a:pt x="128" y="1059"/>
                  </a:lnTo>
                  <a:lnTo>
                    <a:pt x="64" y="992"/>
                  </a:lnTo>
                  <a:lnTo>
                    <a:pt x="38" y="912"/>
                  </a:lnTo>
                  <a:lnTo>
                    <a:pt x="38" y="871"/>
                  </a:lnTo>
                  <a:lnTo>
                    <a:pt x="51" y="858"/>
                  </a:lnTo>
                  <a:lnTo>
                    <a:pt x="64" y="845"/>
                  </a:lnTo>
                  <a:lnTo>
                    <a:pt x="89" y="831"/>
                  </a:lnTo>
                  <a:lnTo>
                    <a:pt x="102" y="831"/>
                  </a:lnTo>
                  <a:lnTo>
                    <a:pt x="128" y="831"/>
                  </a:lnTo>
                  <a:lnTo>
                    <a:pt x="154" y="845"/>
                  </a:lnTo>
                  <a:lnTo>
                    <a:pt x="167" y="871"/>
                  </a:lnTo>
                  <a:lnTo>
                    <a:pt x="167" y="898"/>
                  </a:lnTo>
                  <a:lnTo>
                    <a:pt x="167" y="925"/>
                  </a:lnTo>
                  <a:lnTo>
                    <a:pt x="167" y="938"/>
                  </a:lnTo>
                  <a:lnTo>
                    <a:pt x="154" y="952"/>
                  </a:lnTo>
                  <a:lnTo>
                    <a:pt x="128" y="965"/>
                  </a:lnTo>
                  <a:lnTo>
                    <a:pt x="89" y="979"/>
                  </a:lnTo>
                  <a:lnTo>
                    <a:pt x="115" y="1005"/>
                  </a:lnTo>
                  <a:lnTo>
                    <a:pt x="154" y="1019"/>
                  </a:lnTo>
                  <a:lnTo>
                    <a:pt x="192" y="1032"/>
                  </a:lnTo>
                  <a:lnTo>
                    <a:pt x="218" y="1032"/>
                  </a:lnTo>
                  <a:lnTo>
                    <a:pt x="244" y="1032"/>
                  </a:lnTo>
                  <a:lnTo>
                    <a:pt x="295" y="1019"/>
                  </a:lnTo>
                  <a:lnTo>
                    <a:pt x="347" y="1005"/>
                  </a:lnTo>
                  <a:lnTo>
                    <a:pt x="398" y="952"/>
                  </a:lnTo>
                  <a:lnTo>
                    <a:pt x="437" y="871"/>
                  </a:lnTo>
                  <a:lnTo>
                    <a:pt x="475" y="751"/>
                  </a:lnTo>
                  <a:lnTo>
                    <a:pt x="488" y="590"/>
                  </a:lnTo>
                  <a:lnTo>
                    <a:pt x="488" y="550"/>
                  </a:lnTo>
                  <a:lnTo>
                    <a:pt x="488" y="550"/>
                  </a:lnTo>
                  <a:lnTo>
                    <a:pt x="462" y="590"/>
                  </a:lnTo>
                  <a:lnTo>
                    <a:pt x="437" y="644"/>
                  </a:lnTo>
                  <a:lnTo>
                    <a:pt x="398" y="670"/>
                  </a:lnTo>
                  <a:lnTo>
                    <a:pt x="347" y="697"/>
                  </a:lnTo>
                  <a:lnTo>
                    <a:pt x="295" y="697"/>
                  </a:lnTo>
                  <a:lnTo>
                    <a:pt x="179" y="670"/>
                  </a:lnTo>
                  <a:lnTo>
                    <a:pt x="77" y="603"/>
                  </a:lnTo>
                  <a:lnTo>
                    <a:pt x="25" y="483"/>
                  </a:lnTo>
                  <a:lnTo>
                    <a:pt x="0" y="349"/>
                  </a:lnTo>
                  <a:lnTo>
                    <a:pt x="12" y="241"/>
                  </a:lnTo>
                  <a:lnTo>
                    <a:pt x="38" y="161"/>
                  </a:lnTo>
                  <a:lnTo>
                    <a:pt x="89" y="94"/>
                  </a:lnTo>
                  <a:lnTo>
                    <a:pt x="192" y="27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2" name="Freeform 692"/>
            <p:cNvSpPr>
              <a:spLocks/>
            </p:cNvSpPr>
            <p:nvPr/>
          </p:nvSpPr>
          <p:spPr bwMode="auto">
            <a:xfrm>
              <a:off x="28533" y="4250"/>
              <a:ext cx="617" cy="710"/>
            </a:xfrm>
            <a:custGeom>
              <a:avLst/>
              <a:gdLst/>
              <a:ahLst/>
              <a:cxnLst>
                <a:cxn ang="0">
                  <a:pos x="219" y="13"/>
                </a:cxn>
                <a:cxn ang="0">
                  <a:pos x="283" y="67"/>
                </a:cxn>
                <a:cxn ang="0">
                  <a:pos x="322" y="93"/>
                </a:cxn>
                <a:cxn ang="0">
                  <a:pos x="399" y="26"/>
                </a:cxn>
                <a:cxn ang="0">
                  <a:pos x="502" y="0"/>
                </a:cxn>
                <a:cxn ang="0">
                  <a:pos x="579" y="13"/>
                </a:cxn>
                <a:cxn ang="0">
                  <a:pos x="617" y="67"/>
                </a:cxn>
                <a:cxn ang="0">
                  <a:pos x="617" y="134"/>
                </a:cxn>
                <a:cxn ang="0">
                  <a:pos x="566" y="187"/>
                </a:cxn>
                <a:cxn ang="0">
                  <a:pos x="514" y="187"/>
                </a:cxn>
                <a:cxn ang="0">
                  <a:pos x="489" y="160"/>
                </a:cxn>
                <a:cxn ang="0">
                  <a:pos x="489" y="107"/>
                </a:cxn>
                <a:cxn ang="0">
                  <a:pos x="527" y="67"/>
                </a:cxn>
                <a:cxn ang="0">
                  <a:pos x="553" y="53"/>
                </a:cxn>
                <a:cxn ang="0">
                  <a:pos x="527" y="40"/>
                </a:cxn>
                <a:cxn ang="0">
                  <a:pos x="450" y="40"/>
                </a:cxn>
                <a:cxn ang="0">
                  <a:pos x="386" y="80"/>
                </a:cxn>
                <a:cxn ang="0">
                  <a:pos x="347" y="107"/>
                </a:cxn>
                <a:cxn ang="0">
                  <a:pos x="309" y="174"/>
                </a:cxn>
                <a:cxn ang="0">
                  <a:pos x="296" y="214"/>
                </a:cxn>
                <a:cxn ang="0">
                  <a:pos x="270" y="295"/>
                </a:cxn>
                <a:cxn ang="0">
                  <a:pos x="257" y="388"/>
                </a:cxn>
                <a:cxn ang="0">
                  <a:pos x="232" y="469"/>
                </a:cxn>
                <a:cxn ang="0">
                  <a:pos x="193" y="630"/>
                </a:cxn>
                <a:cxn ang="0">
                  <a:pos x="167" y="697"/>
                </a:cxn>
                <a:cxn ang="0">
                  <a:pos x="129" y="710"/>
                </a:cxn>
                <a:cxn ang="0">
                  <a:pos x="90" y="697"/>
                </a:cxn>
                <a:cxn ang="0">
                  <a:pos x="90" y="656"/>
                </a:cxn>
                <a:cxn ang="0">
                  <a:pos x="90" y="603"/>
                </a:cxn>
                <a:cxn ang="0">
                  <a:pos x="180" y="241"/>
                </a:cxn>
                <a:cxn ang="0">
                  <a:pos x="206" y="160"/>
                </a:cxn>
                <a:cxn ang="0">
                  <a:pos x="206" y="120"/>
                </a:cxn>
                <a:cxn ang="0">
                  <a:pos x="206" y="67"/>
                </a:cxn>
                <a:cxn ang="0">
                  <a:pos x="180" y="40"/>
                </a:cxn>
                <a:cxn ang="0">
                  <a:pos x="129" y="40"/>
                </a:cxn>
                <a:cxn ang="0">
                  <a:pos x="90" y="107"/>
                </a:cxn>
                <a:cxn ang="0">
                  <a:pos x="52" y="228"/>
                </a:cxn>
                <a:cxn ang="0">
                  <a:pos x="39" y="254"/>
                </a:cxn>
                <a:cxn ang="0">
                  <a:pos x="26" y="254"/>
                </a:cxn>
                <a:cxn ang="0">
                  <a:pos x="13" y="254"/>
                </a:cxn>
                <a:cxn ang="0">
                  <a:pos x="13" y="228"/>
                </a:cxn>
                <a:cxn ang="0">
                  <a:pos x="26" y="160"/>
                </a:cxn>
                <a:cxn ang="0">
                  <a:pos x="52" y="93"/>
                </a:cxn>
                <a:cxn ang="0">
                  <a:pos x="77" y="40"/>
                </a:cxn>
                <a:cxn ang="0">
                  <a:pos x="129" y="0"/>
                </a:cxn>
              </a:cxnLst>
              <a:rect l="0" t="0" r="r" b="b"/>
              <a:pathLst>
                <a:path w="617" h="710">
                  <a:moveTo>
                    <a:pt x="167" y="0"/>
                  </a:moveTo>
                  <a:lnTo>
                    <a:pt x="219" y="13"/>
                  </a:lnTo>
                  <a:lnTo>
                    <a:pt x="257" y="26"/>
                  </a:lnTo>
                  <a:lnTo>
                    <a:pt x="283" y="67"/>
                  </a:lnTo>
                  <a:lnTo>
                    <a:pt x="296" y="120"/>
                  </a:lnTo>
                  <a:lnTo>
                    <a:pt x="322" y="93"/>
                  </a:lnTo>
                  <a:lnTo>
                    <a:pt x="347" y="53"/>
                  </a:lnTo>
                  <a:lnTo>
                    <a:pt x="399" y="26"/>
                  </a:lnTo>
                  <a:lnTo>
                    <a:pt x="437" y="13"/>
                  </a:lnTo>
                  <a:lnTo>
                    <a:pt x="502" y="0"/>
                  </a:lnTo>
                  <a:lnTo>
                    <a:pt x="540" y="0"/>
                  </a:lnTo>
                  <a:lnTo>
                    <a:pt x="579" y="13"/>
                  </a:lnTo>
                  <a:lnTo>
                    <a:pt x="604" y="40"/>
                  </a:lnTo>
                  <a:lnTo>
                    <a:pt x="617" y="67"/>
                  </a:lnTo>
                  <a:lnTo>
                    <a:pt x="617" y="107"/>
                  </a:lnTo>
                  <a:lnTo>
                    <a:pt x="617" y="134"/>
                  </a:lnTo>
                  <a:lnTo>
                    <a:pt x="592" y="174"/>
                  </a:lnTo>
                  <a:lnTo>
                    <a:pt x="566" y="187"/>
                  </a:lnTo>
                  <a:lnTo>
                    <a:pt x="540" y="201"/>
                  </a:lnTo>
                  <a:lnTo>
                    <a:pt x="514" y="187"/>
                  </a:lnTo>
                  <a:lnTo>
                    <a:pt x="489" y="174"/>
                  </a:lnTo>
                  <a:lnTo>
                    <a:pt x="489" y="160"/>
                  </a:lnTo>
                  <a:lnTo>
                    <a:pt x="476" y="134"/>
                  </a:lnTo>
                  <a:lnTo>
                    <a:pt x="489" y="107"/>
                  </a:lnTo>
                  <a:lnTo>
                    <a:pt x="502" y="80"/>
                  </a:lnTo>
                  <a:lnTo>
                    <a:pt x="527" y="67"/>
                  </a:lnTo>
                  <a:lnTo>
                    <a:pt x="566" y="53"/>
                  </a:lnTo>
                  <a:lnTo>
                    <a:pt x="553" y="53"/>
                  </a:lnTo>
                  <a:lnTo>
                    <a:pt x="540" y="40"/>
                  </a:lnTo>
                  <a:lnTo>
                    <a:pt x="527" y="40"/>
                  </a:lnTo>
                  <a:lnTo>
                    <a:pt x="502" y="40"/>
                  </a:lnTo>
                  <a:lnTo>
                    <a:pt x="450" y="40"/>
                  </a:lnTo>
                  <a:lnTo>
                    <a:pt x="412" y="53"/>
                  </a:lnTo>
                  <a:lnTo>
                    <a:pt x="386" y="80"/>
                  </a:lnTo>
                  <a:lnTo>
                    <a:pt x="373" y="80"/>
                  </a:lnTo>
                  <a:lnTo>
                    <a:pt x="347" y="107"/>
                  </a:lnTo>
                  <a:lnTo>
                    <a:pt x="335" y="134"/>
                  </a:lnTo>
                  <a:lnTo>
                    <a:pt x="309" y="174"/>
                  </a:lnTo>
                  <a:lnTo>
                    <a:pt x="296" y="201"/>
                  </a:lnTo>
                  <a:lnTo>
                    <a:pt x="296" y="214"/>
                  </a:lnTo>
                  <a:lnTo>
                    <a:pt x="283" y="241"/>
                  </a:lnTo>
                  <a:lnTo>
                    <a:pt x="270" y="295"/>
                  </a:lnTo>
                  <a:lnTo>
                    <a:pt x="257" y="335"/>
                  </a:lnTo>
                  <a:lnTo>
                    <a:pt x="257" y="388"/>
                  </a:lnTo>
                  <a:lnTo>
                    <a:pt x="245" y="415"/>
                  </a:lnTo>
                  <a:lnTo>
                    <a:pt x="232" y="469"/>
                  </a:lnTo>
                  <a:lnTo>
                    <a:pt x="206" y="549"/>
                  </a:lnTo>
                  <a:lnTo>
                    <a:pt x="193" y="630"/>
                  </a:lnTo>
                  <a:lnTo>
                    <a:pt x="180" y="670"/>
                  </a:lnTo>
                  <a:lnTo>
                    <a:pt x="167" y="697"/>
                  </a:lnTo>
                  <a:lnTo>
                    <a:pt x="142" y="710"/>
                  </a:lnTo>
                  <a:lnTo>
                    <a:pt x="129" y="710"/>
                  </a:lnTo>
                  <a:lnTo>
                    <a:pt x="103" y="710"/>
                  </a:lnTo>
                  <a:lnTo>
                    <a:pt x="90" y="697"/>
                  </a:lnTo>
                  <a:lnTo>
                    <a:pt x="77" y="670"/>
                  </a:lnTo>
                  <a:lnTo>
                    <a:pt x="90" y="656"/>
                  </a:lnTo>
                  <a:lnTo>
                    <a:pt x="90" y="630"/>
                  </a:lnTo>
                  <a:lnTo>
                    <a:pt x="90" y="603"/>
                  </a:lnTo>
                  <a:lnTo>
                    <a:pt x="90" y="603"/>
                  </a:lnTo>
                  <a:lnTo>
                    <a:pt x="180" y="241"/>
                  </a:lnTo>
                  <a:lnTo>
                    <a:pt x="193" y="201"/>
                  </a:lnTo>
                  <a:lnTo>
                    <a:pt x="206" y="160"/>
                  </a:lnTo>
                  <a:lnTo>
                    <a:pt x="206" y="147"/>
                  </a:lnTo>
                  <a:lnTo>
                    <a:pt x="206" y="120"/>
                  </a:lnTo>
                  <a:lnTo>
                    <a:pt x="206" y="107"/>
                  </a:lnTo>
                  <a:lnTo>
                    <a:pt x="206" y="67"/>
                  </a:lnTo>
                  <a:lnTo>
                    <a:pt x="193" y="53"/>
                  </a:lnTo>
                  <a:lnTo>
                    <a:pt x="180" y="40"/>
                  </a:lnTo>
                  <a:lnTo>
                    <a:pt x="155" y="40"/>
                  </a:lnTo>
                  <a:lnTo>
                    <a:pt x="129" y="40"/>
                  </a:lnTo>
                  <a:lnTo>
                    <a:pt x="103" y="67"/>
                  </a:lnTo>
                  <a:lnTo>
                    <a:pt x="90" y="107"/>
                  </a:lnTo>
                  <a:lnTo>
                    <a:pt x="65" y="160"/>
                  </a:lnTo>
                  <a:lnTo>
                    <a:pt x="52" y="228"/>
                  </a:lnTo>
                  <a:lnTo>
                    <a:pt x="39" y="241"/>
                  </a:lnTo>
                  <a:lnTo>
                    <a:pt x="39" y="254"/>
                  </a:lnTo>
                  <a:lnTo>
                    <a:pt x="39" y="254"/>
                  </a:lnTo>
                  <a:lnTo>
                    <a:pt x="26" y="254"/>
                  </a:lnTo>
                  <a:lnTo>
                    <a:pt x="13" y="254"/>
                  </a:lnTo>
                  <a:lnTo>
                    <a:pt x="13" y="254"/>
                  </a:lnTo>
                  <a:lnTo>
                    <a:pt x="0" y="241"/>
                  </a:lnTo>
                  <a:lnTo>
                    <a:pt x="13" y="228"/>
                  </a:lnTo>
                  <a:lnTo>
                    <a:pt x="13" y="201"/>
                  </a:lnTo>
                  <a:lnTo>
                    <a:pt x="26" y="160"/>
                  </a:lnTo>
                  <a:lnTo>
                    <a:pt x="39" y="120"/>
                  </a:lnTo>
                  <a:lnTo>
                    <a:pt x="52" y="93"/>
                  </a:lnTo>
                  <a:lnTo>
                    <a:pt x="65" y="67"/>
                  </a:lnTo>
                  <a:lnTo>
                    <a:pt x="77" y="40"/>
                  </a:lnTo>
                  <a:lnTo>
                    <a:pt x="103" y="26"/>
                  </a:lnTo>
                  <a:lnTo>
                    <a:pt x="129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3" name="Freeform 693"/>
            <p:cNvSpPr>
              <a:spLocks/>
            </p:cNvSpPr>
            <p:nvPr/>
          </p:nvSpPr>
          <p:spPr bwMode="auto">
            <a:xfrm>
              <a:off x="29240" y="3955"/>
              <a:ext cx="463" cy="1005"/>
            </a:xfrm>
            <a:custGeom>
              <a:avLst/>
              <a:gdLst/>
              <a:ahLst/>
              <a:cxnLst>
                <a:cxn ang="0">
                  <a:pos x="335" y="13"/>
                </a:cxn>
                <a:cxn ang="0">
                  <a:pos x="347" y="53"/>
                </a:cxn>
                <a:cxn ang="0">
                  <a:pos x="335" y="94"/>
                </a:cxn>
                <a:cxn ang="0">
                  <a:pos x="283" y="308"/>
                </a:cxn>
                <a:cxn ang="0">
                  <a:pos x="437" y="308"/>
                </a:cxn>
                <a:cxn ang="0">
                  <a:pos x="463" y="335"/>
                </a:cxn>
                <a:cxn ang="0">
                  <a:pos x="450" y="362"/>
                </a:cxn>
                <a:cxn ang="0">
                  <a:pos x="412" y="362"/>
                </a:cxn>
                <a:cxn ang="0">
                  <a:pos x="167" y="817"/>
                </a:cxn>
                <a:cxn ang="0">
                  <a:pos x="155" y="871"/>
                </a:cxn>
                <a:cxn ang="0">
                  <a:pos x="155" y="938"/>
                </a:cxn>
                <a:cxn ang="0">
                  <a:pos x="180" y="965"/>
                </a:cxn>
                <a:cxn ang="0">
                  <a:pos x="232" y="965"/>
                </a:cxn>
                <a:cxn ang="0">
                  <a:pos x="296" y="938"/>
                </a:cxn>
                <a:cxn ang="0">
                  <a:pos x="360" y="844"/>
                </a:cxn>
                <a:cxn ang="0">
                  <a:pos x="412" y="750"/>
                </a:cxn>
                <a:cxn ang="0">
                  <a:pos x="425" y="750"/>
                </a:cxn>
                <a:cxn ang="0">
                  <a:pos x="437" y="764"/>
                </a:cxn>
                <a:cxn ang="0">
                  <a:pos x="399" y="858"/>
                </a:cxn>
                <a:cxn ang="0">
                  <a:pos x="283" y="978"/>
                </a:cxn>
                <a:cxn ang="0">
                  <a:pos x="155" y="1005"/>
                </a:cxn>
                <a:cxn ang="0">
                  <a:pos x="90" y="951"/>
                </a:cxn>
                <a:cxn ang="0">
                  <a:pos x="65" y="858"/>
                </a:cxn>
                <a:cxn ang="0">
                  <a:pos x="65" y="817"/>
                </a:cxn>
                <a:cxn ang="0">
                  <a:pos x="103" y="683"/>
                </a:cxn>
                <a:cxn ang="0">
                  <a:pos x="180" y="362"/>
                </a:cxn>
                <a:cxn ang="0">
                  <a:pos x="13" y="362"/>
                </a:cxn>
                <a:cxn ang="0">
                  <a:pos x="0" y="335"/>
                </a:cxn>
                <a:cxn ang="0">
                  <a:pos x="13" y="321"/>
                </a:cxn>
                <a:cxn ang="0">
                  <a:pos x="52" y="308"/>
                </a:cxn>
                <a:cxn ang="0">
                  <a:pos x="245" y="67"/>
                </a:cxn>
                <a:cxn ang="0">
                  <a:pos x="270" y="13"/>
                </a:cxn>
                <a:cxn ang="0">
                  <a:pos x="296" y="0"/>
                </a:cxn>
              </a:cxnLst>
              <a:rect l="0" t="0" r="r" b="b"/>
              <a:pathLst>
                <a:path w="463" h="1005">
                  <a:moveTo>
                    <a:pt x="309" y="0"/>
                  </a:moveTo>
                  <a:lnTo>
                    <a:pt x="335" y="13"/>
                  </a:lnTo>
                  <a:lnTo>
                    <a:pt x="347" y="27"/>
                  </a:lnTo>
                  <a:lnTo>
                    <a:pt x="347" y="53"/>
                  </a:lnTo>
                  <a:lnTo>
                    <a:pt x="347" y="67"/>
                  </a:lnTo>
                  <a:lnTo>
                    <a:pt x="335" y="94"/>
                  </a:lnTo>
                  <a:lnTo>
                    <a:pt x="322" y="174"/>
                  </a:lnTo>
                  <a:lnTo>
                    <a:pt x="283" y="308"/>
                  </a:lnTo>
                  <a:lnTo>
                    <a:pt x="425" y="308"/>
                  </a:lnTo>
                  <a:lnTo>
                    <a:pt x="437" y="308"/>
                  </a:lnTo>
                  <a:lnTo>
                    <a:pt x="463" y="321"/>
                  </a:lnTo>
                  <a:lnTo>
                    <a:pt x="463" y="335"/>
                  </a:lnTo>
                  <a:lnTo>
                    <a:pt x="463" y="348"/>
                  </a:lnTo>
                  <a:lnTo>
                    <a:pt x="450" y="362"/>
                  </a:lnTo>
                  <a:lnTo>
                    <a:pt x="437" y="362"/>
                  </a:lnTo>
                  <a:lnTo>
                    <a:pt x="412" y="362"/>
                  </a:lnTo>
                  <a:lnTo>
                    <a:pt x="270" y="362"/>
                  </a:lnTo>
                  <a:lnTo>
                    <a:pt x="167" y="817"/>
                  </a:lnTo>
                  <a:lnTo>
                    <a:pt x="155" y="844"/>
                  </a:lnTo>
                  <a:lnTo>
                    <a:pt x="155" y="871"/>
                  </a:lnTo>
                  <a:lnTo>
                    <a:pt x="155" y="898"/>
                  </a:lnTo>
                  <a:lnTo>
                    <a:pt x="155" y="938"/>
                  </a:lnTo>
                  <a:lnTo>
                    <a:pt x="167" y="951"/>
                  </a:lnTo>
                  <a:lnTo>
                    <a:pt x="180" y="965"/>
                  </a:lnTo>
                  <a:lnTo>
                    <a:pt x="206" y="965"/>
                  </a:lnTo>
                  <a:lnTo>
                    <a:pt x="232" y="965"/>
                  </a:lnTo>
                  <a:lnTo>
                    <a:pt x="257" y="951"/>
                  </a:lnTo>
                  <a:lnTo>
                    <a:pt x="296" y="938"/>
                  </a:lnTo>
                  <a:lnTo>
                    <a:pt x="335" y="898"/>
                  </a:lnTo>
                  <a:lnTo>
                    <a:pt x="360" y="844"/>
                  </a:lnTo>
                  <a:lnTo>
                    <a:pt x="399" y="777"/>
                  </a:lnTo>
                  <a:lnTo>
                    <a:pt x="412" y="750"/>
                  </a:lnTo>
                  <a:lnTo>
                    <a:pt x="425" y="750"/>
                  </a:lnTo>
                  <a:lnTo>
                    <a:pt x="425" y="750"/>
                  </a:lnTo>
                  <a:lnTo>
                    <a:pt x="437" y="750"/>
                  </a:lnTo>
                  <a:lnTo>
                    <a:pt x="437" y="764"/>
                  </a:lnTo>
                  <a:lnTo>
                    <a:pt x="425" y="791"/>
                  </a:lnTo>
                  <a:lnTo>
                    <a:pt x="399" y="858"/>
                  </a:lnTo>
                  <a:lnTo>
                    <a:pt x="347" y="925"/>
                  </a:lnTo>
                  <a:lnTo>
                    <a:pt x="283" y="978"/>
                  </a:lnTo>
                  <a:lnTo>
                    <a:pt x="206" y="1005"/>
                  </a:lnTo>
                  <a:lnTo>
                    <a:pt x="155" y="1005"/>
                  </a:lnTo>
                  <a:lnTo>
                    <a:pt x="116" y="978"/>
                  </a:lnTo>
                  <a:lnTo>
                    <a:pt x="90" y="951"/>
                  </a:lnTo>
                  <a:lnTo>
                    <a:pt x="65" y="911"/>
                  </a:lnTo>
                  <a:lnTo>
                    <a:pt x="65" y="858"/>
                  </a:lnTo>
                  <a:lnTo>
                    <a:pt x="65" y="844"/>
                  </a:lnTo>
                  <a:lnTo>
                    <a:pt x="65" y="817"/>
                  </a:lnTo>
                  <a:lnTo>
                    <a:pt x="77" y="764"/>
                  </a:lnTo>
                  <a:lnTo>
                    <a:pt x="103" y="683"/>
                  </a:lnTo>
                  <a:lnTo>
                    <a:pt x="129" y="549"/>
                  </a:lnTo>
                  <a:lnTo>
                    <a:pt x="180" y="362"/>
                  </a:lnTo>
                  <a:lnTo>
                    <a:pt x="39" y="362"/>
                  </a:lnTo>
                  <a:lnTo>
                    <a:pt x="13" y="362"/>
                  </a:lnTo>
                  <a:lnTo>
                    <a:pt x="0" y="362"/>
                  </a:lnTo>
                  <a:lnTo>
                    <a:pt x="0" y="335"/>
                  </a:lnTo>
                  <a:lnTo>
                    <a:pt x="0" y="321"/>
                  </a:lnTo>
                  <a:lnTo>
                    <a:pt x="13" y="321"/>
                  </a:lnTo>
                  <a:lnTo>
                    <a:pt x="26" y="308"/>
                  </a:lnTo>
                  <a:lnTo>
                    <a:pt x="52" y="308"/>
                  </a:lnTo>
                  <a:lnTo>
                    <a:pt x="193" y="308"/>
                  </a:lnTo>
                  <a:lnTo>
                    <a:pt x="245" y="67"/>
                  </a:lnTo>
                  <a:lnTo>
                    <a:pt x="257" y="40"/>
                  </a:lnTo>
                  <a:lnTo>
                    <a:pt x="270" y="13"/>
                  </a:lnTo>
                  <a:lnTo>
                    <a:pt x="283" y="13"/>
                  </a:lnTo>
                  <a:lnTo>
                    <a:pt x="296" y="0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4" name="Freeform 694"/>
            <p:cNvSpPr>
              <a:spLocks/>
            </p:cNvSpPr>
            <p:nvPr/>
          </p:nvSpPr>
          <p:spPr bwMode="auto">
            <a:xfrm>
              <a:off x="30166" y="4022"/>
              <a:ext cx="1003" cy="1045"/>
            </a:xfrm>
            <a:custGeom>
              <a:avLst/>
              <a:gdLst/>
              <a:ahLst/>
              <a:cxnLst>
                <a:cxn ang="0">
                  <a:pos x="501" y="0"/>
                </a:cxn>
                <a:cxn ang="0">
                  <a:pos x="514" y="13"/>
                </a:cxn>
                <a:cxn ang="0">
                  <a:pos x="527" y="27"/>
                </a:cxn>
                <a:cxn ang="0">
                  <a:pos x="527" y="40"/>
                </a:cxn>
                <a:cxn ang="0">
                  <a:pos x="527" y="53"/>
                </a:cxn>
                <a:cxn ang="0">
                  <a:pos x="527" y="496"/>
                </a:cxn>
                <a:cxn ang="0">
                  <a:pos x="951" y="496"/>
                </a:cxn>
                <a:cxn ang="0">
                  <a:pos x="964" y="496"/>
                </a:cxn>
                <a:cxn ang="0">
                  <a:pos x="977" y="496"/>
                </a:cxn>
                <a:cxn ang="0">
                  <a:pos x="990" y="509"/>
                </a:cxn>
                <a:cxn ang="0">
                  <a:pos x="1003" y="523"/>
                </a:cxn>
                <a:cxn ang="0">
                  <a:pos x="990" y="549"/>
                </a:cxn>
                <a:cxn ang="0">
                  <a:pos x="977" y="563"/>
                </a:cxn>
                <a:cxn ang="0">
                  <a:pos x="964" y="563"/>
                </a:cxn>
                <a:cxn ang="0">
                  <a:pos x="951" y="563"/>
                </a:cxn>
                <a:cxn ang="0">
                  <a:pos x="527" y="563"/>
                </a:cxn>
                <a:cxn ang="0">
                  <a:pos x="527" y="1005"/>
                </a:cxn>
                <a:cxn ang="0">
                  <a:pos x="527" y="1019"/>
                </a:cxn>
                <a:cxn ang="0">
                  <a:pos x="527" y="1032"/>
                </a:cxn>
                <a:cxn ang="0">
                  <a:pos x="514" y="1045"/>
                </a:cxn>
                <a:cxn ang="0">
                  <a:pos x="501" y="1045"/>
                </a:cxn>
                <a:cxn ang="0">
                  <a:pos x="476" y="1045"/>
                </a:cxn>
                <a:cxn ang="0">
                  <a:pos x="476" y="1032"/>
                </a:cxn>
                <a:cxn ang="0">
                  <a:pos x="463" y="1019"/>
                </a:cxn>
                <a:cxn ang="0">
                  <a:pos x="463" y="1005"/>
                </a:cxn>
                <a:cxn ang="0">
                  <a:pos x="463" y="563"/>
                </a:cxn>
                <a:cxn ang="0">
                  <a:pos x="51" y="563"/>
                </a:cxn>
                <a:cxn ang="0">
                  <a:pos x="26" y="563"/>
                </a:cxn>
                <a:cxn ang="0">
                  <a:pos x="13" y="563"/>
                </a:cxn>
                <a:cxn ang="0">
                  <a:pos x="0" y="549"/>
                </a:cxn>
                <a:cxn ang="0">
                  <a:pos x="0" y="523"/>
                </a:cxn>
                <a:cxn ang="0">
                  <a:pos x="0" y="509"/>
                </a:cxn>
                <a:cxn ang="0">
                  <a:pos x="13" y="496"/>
                </a:cxn>
                <a:cxn ang="0">
                  <a:pos x="26" y="496"/>
                </a:cxn>
                <a:cxn ang="0">
                  <a:pos x="51" y="496"/>
                </a:cxn>
                <a:cxn ang="0">
                  <a:pos x="463" y="496"/>
                </a:cxn>
                <a:cxn ang="0">
                  <a:pos x="463" y="53"/>
                </a:cxn>
                <a:cxn ang="0">
                  <a:pos x="463" y="40"/>
                </a:cxn>
                <a:cxn ang="0">
                  <a:pos x="476" y="27"/>
                </a:cxn>
                <a:cxn ang="0">
                  <a:pos x="476" y="13"/>
                </a:cxn>
                <a:cxn ang="0">
                  <a:pos x="501" y="0"/>
                </a:cxn>
              </a:cxnLst>
              <a:rect l="0" t="0" r="r" b="b"/>
              <a:pathLst>
                <a:path w="1003" h="1045">
                  <a:moveTo>
                    <a:pt x="501" y="0"/>
                  </a:moveTo>
                  <a:lnTo>
                    <a:pt x="514" y="13"/>
                  </a:lnTo>
                  <a:lnTo>
                    <a:pt x="527" y="27"/>
                  </a:lnTo>
                  <a:lnTo>
                    <a:pt x="527" y="40"/>
                  </a:lnTo>
                  <a:lnTo>
                    <a:pt x="527" y="53"/>
                  </a:lnTo>
                  <a:lnTo>
                    <a:pt x="527" y="496"/>
                  </a:lnTo>
                  <a:lnTo>
                    <a:pt x="951" y="496"/>
                  </a:lnTo>
                  <a:lnTo>
                    <a:pt x="964" y="496"/>
                  </a:lnTo>
                  <a:lnTo>
                    <a:pt x="977" y="496"/>
                  </a:lnTo>
                  <a:lnTo>
                    <a:pt x="990" y="509"/>
                  </a:lnTo>
                  <a:lnTo>
                    <a:pt x="1003" y="523"/>
                  </a:lnTo>
                  <a:lnTo>
                    <a:pt x="990" y="549"/>
                  </a:lnTo>
                  <a:lnTo>
                    <a:pt x="977" y="563"/>
                  </a:lnTo>
                  <a:lnTo>
                    <a:pt x="964" y="563"/>
                  </a:lnTo>
                  <a:lnTo>
                    <a:pt x="951" y="563"/>
                  </a:lnTo>
                  <a:lnTo>
                    <a:pt x="527" y="563"/>
                  </a:lnTo>
                  <a:lnTo>
                    <a:pt x="527" y="1005"/>
                  </a:lnTo>
                  <a:lnTo>
                    <a:pt x="527" y="1019"/>
                  </a:lnTo>
                  <a:lnTo>
                    <a:pt x="527" y="1032"/>
                  </a:lnTo>
                  <a:lnTo>
                    <a:pt x="514" y="1045"/>
                  </a:lnTo>
                  <a:lnTo>
                    <a:pt x="501" y="1045"/>
                  </a:lnTo>
                  <a:lnTo>
                    <a:pt x="476" y="1045"/>
                  </a:lnTo>
                  <a:lnTo>
                    <a:pt x="476" y="1032"/>
                  </a:lnTo>
                  <a:lnTo>
                    <a:pt x="463" y="1019"/>
                  </a:lnTo>
                  <a:lnTo>
                    <a:pt x="463" y="1005"/>
                  </a:lnTo>
                  <a:lnTo>
                    <a:pt x="463" y="563"/>
                  </a:lnTo>
                  <a:lnTo>
                    <a:pt x="51" y="563"/>
                  </a:lnTo>
                  <a:lnTo>
                    <a:pt x="26" y="563"/>
                  </a:lnTo>
                  <a:lnTo>
                    <a:pt x="13" y="563"/>
                  </a:lnTo>
                  <a:lnTo>
                    <a:pt x="0" y="549"/>
                  </a:lnTo>
                  <a:lnTo>
                    <a:pt x="0" y="523"/>
                  </a:lnTo>
                  <a:lnTo>
                    <a:pt x="0" y="509"/>
                  </a:lnTo>
                  <a:lnTo>
                    <a:pt x="13" y="496"/>
                  </a:lnTo>
                  <a:lnTo>
                    <a:pt x="26" y="496"/>
                  </a:lnTo>
                  <a:lnTo>
                    <a:pt x="51" y="496"/>
                  </a:lnTo>
                  <a:lnTo>
                    <a:pt x="463" y="496"/>
                  </a:lnTo>
                  <a:lnTo>
                    <a:pt x="463" y="53"/>
                  </a:lnTo>
                  <a:lnTo>
                    <a:pt x="463" y="40"/>
                  </a:lnTo>
                  <a:lnTo>
                    <a:pt x="476" y="27"/>
                  </a:lnTo>
                  <a:lnTo>
                    <a:pt x="476" y="13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5" name="Freeform 695"/>
            <p:cNvSpPr>
              <a:spLocks noEditPoints="1"/>
            </p:cNvSpPr>
            <p:nvPr/>
          </p:nvSpPr>
          <p:spPr bwMode="auto">
            <a:xfrm>
              <a:off x="31644" y="3901"/>
              <a:ext cx="630" cy="1072"/>
            </a:xfrm>
            <a:custGeom>
              <a:avLst/>
              <a:gdLst/>
              <a:ahLst/>
              <a:cxnLst>
                <a:cxn ang="0">
                  <a:pos x="245" y="429"/>
                </a:cxn>
                <a:cxn ang="0">
                  <a:pos x="155" y="590"/>
                </a:cxn>
                <a:cxn ang="0">
                  <a:pos x="142" y="737"/>
                </a:cxn>
                <a:cxn ang="0">
                  <a:pos x="167" y="912"/>
                </a:cxn>
                <a:cxn ang="0">
                  <a:pos x="193" y="952"/>
                </a:cxn>
                <a:cxn ang="0">
                  <a:pos x="245" y="1005"/>
                </a:cxn>
                <a:cxn ang="0">
                  <a:pos x="322" y="1032"/>
                </a:cxn>
                <a:cxn ang="0">
                  <a:pos x="360" y="1032"/>
                </a:cxn>
                <a:cxn ang="0">
                  <a:pos x="425" y="1005"/>
                </a:cxn>
                <a:cxn ang="0">
                  <a:pos x="476" y="925"/>
                </a:cxn>
                <a:cxn ang="0">
                  <a:pos x="489" y="831"/>
                </a:cxn>
                <a:cxn ang="0">
                  <a:pos x="502" y="724"/>
                </a:cxn>
                <a:cxn ang="0">
                  <a:pos x="463" y="509"/>
                </a:cxn>
                <a:cxn ang="0">
                  <a:pos x="412" y="442"/>
                </a:cxn>
                <a:cxn ang="0">
                  <a:pos x="360" y="416"/>
                </a:cxn>
                <a:cxn ang="0">
                  <a:pos x="335" y="402"/>
                </a:cxn>
                <a:cxn ang="0">
                  <a:pos x="463" y="0"/>
                </a:cxn>
                <a:cxn ang="0">
                  <a:pos x="540" y="40"/>
                </a:cxn>
                <a:cxn ang="0">
                  <a:pos x="592" y="121"/>
                </a:cxn>
                <a:cxn ang="0">
                  <a:pos x="592" y="201"/>
                </a:cxn>
                <a:cxn ang="0">
                  <a:pos x="553" y="228"/>
                </a:cxn>
                <a:cxn ang="0">
                  <a:pos x="527" y="241"/>
                </a:cxn>
                <a:cxn ang="0">
                  <a:pos x="476" y="228"/>
                </a:cxn>
                <a:cxn ang="0">
                  <a:pos x="450" y="174"/>
                </a:cxn>
                <a:cxn ang="0">
                  <a:pos x="476" y="121"/>
                </a:cxn>
                <a:cxn ang="0">
                  <a:pos x="502" y="107"/>
                </a:cxn>
                <a:cxn ang="0">
                  <a:pos x="540" y="94"/>
                </a:cxn>
                <a:cxn ang="0">
                  <a:pos x="489" y="54"/>
                </a:cxn>
                <a:cxn ang="0">
                  <a:pos x="425" y="40"/>
                </a:cxn>
                <a:cxn ang="0">
                  <a:pos x="360" y="40"/>
                </a:cxn>
                <a:cxn ang="0">
                  <a:pos x="245" y="107"/>
                </a:cxn>
                <a:cxn ang="0">
                  <a:pos x="155" y="322"/>
                </a:cxn>
                <a:cxn ang="0">
                  <a:pos x="142" y="523"/>
                </a:cxn>
                <a:cxn ang="0">
                  <a:pos x="142" y="523"/>
                </a:cxn>
                <a:cxn ang="0">
                  <a:pos x="155" y="483"/>
                </a:cxn>
                <a:cxn ang="0">
                  <a:pos x="206" y="416"/>
                </a:cxn>
                <a:cxn ang="0">
                  <a:pos x="283" y="375"/>
                </a:cxn>
                <a:cxn ang="0">
                  <a:pos x="450" y="402"/>
                </a:cxn>
                <a:cxn ang="0">
                  <a:pos x="605" y="590"/>
                </a:cxn>
                <a:cxn ang="0">
                  <a:pos x="605" y="858"/>
                </a:cxn>
                <a:cxn ang="0">
                  <a:pos x="437" y="1046"/>
                </a:cxn>
                <a:cxn ang="0">
                  <a:pos x="245" y="1072"/>
                </a:cxn>
                <a:cxn ang="0">
                  <a:pos x="116" y="965"/>
                </a:cxn>
                <a:cxn ang="0">
                  <a:pos x="26" y="737"/>
                </a:cxn>
                <a:cxn ang="0">
                  <a:pos x="26" y="362"/>
                </a:cxn>
                <a:cxn ang="0">
                  <a:pos x="180" y="94"/>
                </a:cxn>
                <a:cxn ang="0">
                  <a:pos x="399" y="0"/>
                </a:cxn>
              </a:cxnLst>
              <a:rect l="0" t="0" r="r" b="b"/>
              <a:pathLst>
                <a:path w="630" h="1072">
                  <a:moveTo>
                    <a:pt x="335" y="402"/>
                  </a:moveTo>
                  <a:lnTo>
                    <a:pt x="245" y="429"/>
                  </a:lnTo>
                  <a:lnTo>
                    <a:pt x="180" y="496"/>
                  </a:lnTo>
                  <a:lnTo>
                    <a:pt x="155" y="590"/>
                  </a:lnTo>
                  <a:lnTo>
                    <a:pt x="142" y="684"/>
                  </a:lnTo>
                  <a:lnTo>
                    <a:pt x="142" y="737"/>
                  </a:lnTo>
                  <a:lnTo>
                    <a:pt x="155" y="831"/>
                  </a:lnTo>
                  <a:lnTo>
                    <a:pt x="167" y="912"/>
                  </a:lnTo>
                  <a:lnTo>
                    <a:pt x="180" y="938"/>
                  </a:lnTo>
                  <a:lnTo>
                    <a:pt x="193" y="952"/>
                  </a:lnTo>
                  <a:lnTo>
                    <a:pt x="219" y="979"/>
                  </a:lnTo>
                  <a:lnTo>
                    <a:pt x="245" y="1005"/>
                  </a:lnTo>
                  <a:lnTo>
                    <a:pt x="283" y="1019"/>
                  </a:lnTo>
                  <a:lnTo>
                    <a:pt x="322" y="1032"/>
                  </a:lnTo>
                  <a:lnTo>
                    <a:pt x="335" y="1032"/>
                  </a:lnTo>
                  <a:lnTo>
                    <a:pt x="360" y="1032"/>
                  </a:lnTo>
                  <a:lnTo>
                    <a:pt x="386" y="1019"/>
                  </a:lnTo>
                  <a:lnTo>
                    <a:pt x="425" y="1005"/>
                  </a:lnTo>
                  <a:lnTo>
                    <a:pt x="450" y="965"/>
                  </a:lnTo>
                  <a:lnTo>
                    <a:pt x="476" y="925"/>
                  </a:lnTo>
                  <a:lnTo>
                    <a:pt x="489" y="885"/>
                  </a:lnTo>
                  <a:lnTo>
                    <a:pt x="489" y="831"/>
                  </a:lnTo>
                  <a:lnTo>
                    <a:pt x="502" y="778"/>
                  </a:lnTo>
                  <a:lnTo>
                    <a:pt x="502" y="724"/>
                  </a:lnTo>
                  <a:lnTo>
                    <a:pt x="489" y="603"/>
                  </a:lnTo>
                  <a:lnTo>
                    <a:pt x="463" y="509"/>
                  </a:lnTo>
                  <a:lnTo>
                    <a:pt x="437" y="469"/>
                  </a:lnTo>
                  <a:lnTo>
                    <a:pt x="412" y="442"/>
                  </a:lnTo>
                  <a:lnTo>
                    <a:pt x="386" y="416"/>
                  </a:lnTo>
                  <a:lnTo>
                    <a:pt x="360" y="416"/>
                  </a:lnTo>
                  <a:lnTo>
                    <a:pt x="347" y="402"/>
                  </a:lnTo>
                  <a:lnTo>
                    <a:pt x="335" y="402"/>
                  </a:lnTo>
                  <a:close/>
                  <a:moveTo>
                    <a:pt x="399" y="0"/>
                  </a:moveTo>
                  <a:lnTo>
                    <a:pt x="463" y="0"/>
                  </a:lnTo>
                  <a:lnTo>
                    <a:pt x="502" y="27"/>
                  </a:lnTo>
                  <a:lnTo>
                    <a:pt x="540" y="40"/>
                  </a:lnTo>
                  <a:lnTo>
                    <a:pt x="566" y="81"/>
                  </a:lnTo>
                  <a:lnTo>
                    <a:pt x="592" y="121"/>
                  </a:lnTo>
                  <a:lnTo>
                    <a:pt x="592" y="161"/>
                  </a:lnTo>
                  <a:lnTo>
                    <a:pt x="592" y="201"/>
                  </a:lnTo>
                  <a:lnTo>
                    <a:pt x="579" y="215"/>
                  </a:lnTo>
                  <a:lnTo>
                    <a:pt x="553" y="228"/>
                  </a:lnTo>
                  <a:lnTo>
                    <a:pt x="540" y="241"/>
                  </a:lnTo>
                  <a:lnTo>
                    <a:pt x="527" y="241"/>
                  </a:lnTo>
                  <a:lnTo>
                    <a:pt x="502" y="241"/>
                  </a:lnTo>
                  <a:lnTo>
                    <a:pt x="476" y="228"/>
                  </a:lnTo>
                  <a:lnTo>
                    <a:pt x="463" y="201"/>
                  </a:lnTo>
                  <a:lnTo>
                    <a:pt x="450" y="174"/>
                  </a:lnTo>
                  <a:lnTo>
                    <a:pt x="463" y="134"/>
                  </a:lnTo>
                  <a:lnTo>
                    <a:pt x="476" y="121"/>
                  </a:lnTo>
                  <a:lnTo>
                    <a:pt x="489" y="107"/>
                  </a:lnTo>
                  <a:lnTo>
                    <a:pt x="502" y="107"/>
                  </a:lnTo>
                  <a:lnTo>
                    <a:pt x="527" y="94"/>
                  </a:lnTo>
                  <a:lnTo>
                    <a:pt x="540" y="94"/>
                  </a:lnTo>
                  <a:lnTo>
                    <a:pt x="515" y="67"/>
                  </a:lnTo>
                  <a:lnTo>
                    <a:pt x="489" y="54"/>
                  </a:lnTo>
                  <a:lnTo>
                    <a:pt x="463" y="40"/>
                  </a:lnTo>
                  <a:lnTo>
                    <a:pt x="425" y="40"/>
                  </a:lnTo>
                  <a:lnTo>
                    <a:pt x="399" y="40"/>
                  </a:lnTo>
                  <a:lnTo>
                    <a:pt x="360" y="40"/>
                  </a:lnTo>
                  <a:lnTo>
                    <a:pt x="296" y="67"/>
                  </a:lnTo>
                  <a:lnTo>
                    <a:pt x="245" y="107"/>
                  </a:lnTo>
                  <a:lnTo>
                    <a:pt x="193" y="201"/>
                  </a:lnTo>
                  <a:lnTo>
                    <a:pt x="155" y="322"/>
                  </a:lnTo>
                  <a:lnTo>
                    <a:pt x="142" y="483"/>
                  </a:lnTo>
                  <a:lnTo>
                    <a:pt x="142" y="523"/>
                  </a:lnTo>
                  <a:lnTo>
                    <a:pt x="142" y="523"/>
                  </a:lnTo>
                  <a:lnTo>
                    <a:pt x="142" y="523"/>
                  </a:lnTo>
                  <a:lnTo>
                    <a:pt x="142" y="523"/>
                  </a:lnTo>
                  <a:lnTo>
                    <a:pt x="155" y="483"/>
                  </a:lnTo>
                  <a:lnTo>
                    <a:pt x="180" y="456"/>
                  </a:lnTo>
                  <a:lnTo>
                    <a:pt x="206" y="416"/>
                  </a:lnTo>
                  <a:lnTo>
                    <a:pt x="245" y="402"/>
                  </a:lnTo>
                  <a:lnTo>
                    <a:pt x="283" y="375"/>
                  </a:lnTo>
                  <a:lnTo>
                    <a:pt x="335" y="375"/>
                  </a:lnTo>
                  <a:lnTo>
                    <a:pt x="450" y="402"/>
                  </a:lnTo>
                  <a:lnTo>
                    <a:pt x="540" y="469"/>
                  </a:lnTo>
                  <a:lnTo>
                    <a:pt x="605" y="590"/>
                  </a:lnTo>
                  <a:lnTo>
                    <a:pt x="630" y="724"/>
                  </a:lnTo>
                  <a:lnTo>
                    <a:pt x="605" y="858"/>
                  </a:lnTo>
                  <a:lnTo>
                    <a:pt x="540" y="979"/>
                  </a:lnTo>
                  <a:lnTo>
                    <a:pt x="437" y="1046"/>
                  </a:lnTo>
                  <a:lnTo>
                    <a:pt x="322" y="1072"/>
                  </a:lnTo>
                  <a:lnTo>
                    <a:pt x="245" y="1072"/>
                  </a:lnTo>
                  <a:lnTo>
                    <a:pt x="180" y="1032"/>
                  </a:lnTo>
                  <a:lnTo>
                    <a:pt x="116" y="965"/>
                  </a:lnTo>
                  <a:lnTo>
                    <a:pt x="52" y="871"/>
                  </a:lnTo>
                  <a:lnTo>
                    <a:pt x="26" y="737"/>
                  </a:lnTo>
                  <a:lnTo>
                    <a:pt x="0" y="550"/>
                  </a:lnTo>
                  <a:lnTo>
                    <a:pt x="26" y="362"/>
                  </a:lnTo>
                  <a:lnTo>
                    <a:pt x="90" y="201"/>
                  </a:lnTo>
                  <a:lnTo>
                    <a:pt x="180" y="94"/>
                  </a:lnTo>
                  <a:lnTo>
                    <a:pt x="283" y="27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6" name="Freeform 696"/>
            <p:cNvSpPr>
              <a:spLocks/>
            </p:cNvSpPr>
            <p:nvPr/>
          </p:nvSpPr>
          <p:spPr bwMode="auto">
            <a:xfrm>
              <a:off x="32390" y="3955"/>
              <a:ext cx="463" cy="1005"/>
            </a:xfrm>
            <a:custGeom>
              <a:avLst/>
              <a:gdLst/>
              <a:ahLst/>
              <a:cxnLst>
                <a:cxn ang="0">
                  <a:pos x="321" y="13"/>
                </a:cxn>
                <a:cxn ang="0">
                  <a:pos x="347" y="53"/>
                </a:cxn>
                <a:cxn ang="0">
                  <a:pos x="334" y="94"/>
                </a:cxn>
                <a:cxn ang="0">
                  <a:pos x="283" y="308"/>
                </a:cxn>
                <a:cxn ang="0">
                  <a:pos x="437" y="308"/>
                </a:cxn>
                <a:cxn ang="0">
                  <a:pos x="463" y="335"/>
                </a:cxn>
                <a:cxn ang="0">
                  <a:pos x="450" y="362"/>
                </a:cxn>
                <a:cxn ang="0">
                  <a:pos x="411" y="362"/>
                </a:cxn>
                <a:cxn ang="0">
                  <a:pos x="154" y="817"/>
                </a:cxn>
                <a:cxn ang="0">
                  <a:pos x="154" y="871"/>
                </a:cxn>
                <a:cxn ang="0">
                  <a:pos x="154" y="938"/>
                </a:cxn>
                <a:cxn ang="0">
                  <a:pos x="180" y="965"/>
                </a:cxn>
                <a:cxn ang="0">
                  <a:pos x="218" y="965"/>
                </a:cxn>
                <a:cxn ang="0">
                  <a:pos x="296" y="938"/>
                </a:cxn>
                <a:cxn ang="0">
                  <a:pos x="360" y="844"/>
                </a:cxn>
                <a:cxn ang="0">
                  <a:pos x="398" y="750"/>
                </a:cxn>
                <a:cxn ang="0">
                  <a:pos x="424" y="750"/>
                </a:cxn>
                <a:cxn ang="0">
                  <a:pos x="437" y="764"/>
                </a:cxn>
                <a:cxn ang="0">
                  <a:pos x="398" y="858"/>
                </a:cxn>
                <a:cxn ang="0">
                  <a:pos x="283" y="978"/>
                </a:cxn>
                <a:cxn ang="0">
                  <a:pos x="141" y="1005"/>
                </a:cxn>
                <a:cxn ang="0">
                  <a:pos x="77" y="951"/>
                </a:cxn>
                <a:cxn ang="0">
                  <a:pos x="51" y="858"/>
                </a:cxn>
                <a:cxn ang="0">
                  <a:pos x="64" y="817"/>
                </a:cxn>
                <a:cxn ang="0">
                  <a:pos x="90" y="683"/>
                </a:cxn>
                <a:cxn ang="0">
                  <a:pos x="167" y="362"/>
                </a:cxn>
                <a:cxn ang="0">
                  <a:pos x="13" y="362"/>
                </a:cxn>
                <a:cxn ang="0">
                  <a:pos x="0" y="335"/>
                </a:cxn>
                <a:cxn ang="0">
                  <a:pos x="0" y="321"/>
                </a:cxn>
                <a:cxn ang="0">
                  <a:pos x="39" y="308"/>
                </a:cxn>
                <a:cxn ang="0">
                  <a:pos x="244" y="67"/>
                </a:cxn>
                <a:cxn ang="0">
                  <a:pos x="270" y="13"/>
                </a:cxn>
                <a:cxn ang="0">
                  <a:pos x="296" y="0"/>
                </a:cxn>
              </a:cxnLst>
              <a:rect l="0" t="0" r="r" b="b"/>
              <a:pathLst>
                <a:path w="463" h="1005">
                  <a:moveTo>
                    <a:pt x="296" y="0"/>
                  </a:moveTo>
                  <a:lnTo>
                    <a:pt x="321" y="13"/>
                  </a:lnTo>
                  <a:lnTo>
                    <a:pt x="334" y="27"/>
                  </a:lnTo>
                  <a:lnTo>
                    <a:pt x="347" y="53"/>
                  </a:lnTo>
                  <a:lnTo>
                    <a:pt x="347" y="67"/>
                  </a:lnTo>
                  <a:lnTo>
                    <a:pt x="334" y="94"/>
                  </a:lnTo>
                  <a:lnTo>
                    <a:pt x="308" y="174"/>
                  </a:lnTo>
                  <a:lnTo>
                    <a:pt x="283" y="308"/>
                  </a:lnTo>
                  <a:lnTo>
                    <a:pt x="411" y="308"/>
                  </a:lnTo>
                  <a:lnTo>
                    <a:pt x="437" y="308"/>
                  </a:lnTo>
                  <a:lnTo>
                    <a:pt x="450" y="321"/>
                  </a:lnTo>
                  <a:lnTo>
                    <a:pt x="463" y="335"/>
                  </a:lnTo>
                  <a:lnTo>
                    <a:pt x="450" y="348"/>
                  </a:lnTo>
                  <a:lnTo>
                    <a:pt x="450" y="362"/>
                  </a:lnTo>
                  <a:lnTo>
                    <a:pt x="437" y="362"/>
                  </a:lnTo>
                  <a:lnTo>
                    <a:pt x="411" y="362"/>
                  </a:lnTo>
                  <a:lnTo>
                    <a:pt x="270" y="362"/>
                  </a:lnTo>
                  <a:lnTo>
                    <a:pt x="154" y="817"/>
                  </a:lnTo>
                  <a:lnTo>
                    <a:pt x="154" y="844"/>
                  </a:lnTo>
                  <a:lnTo>
                    <a:pt x="154" y="871"/>
                  </a:lnTo>
                  <a:lnTo>
                    <a:pt x="154" y="898"/>
                  </a:lnTo>
                  <a:lnTo>
                    <a:pt x="154" y="938"/>
                  </a:lnTo>
                  <a:lnTo>
                    <a:pt x="167" y="951"/>
                  </a:lnTo>
                  <a:lnTo>
                    <a:pt x="180" y="965"/>
                  </a:lnTo>
                  <a:lnTo>
                    <a:pt x="193" y="965"/>
                  </a:lnTo>
                  <a:lnTo>
                    <a:pt x="218" y="965"/>
                  </a:lnTo>
                  <a:lnTo>
                    <a:pt x="257" y="951"/>
                  </a:lnTo>
                  <a:lnTo>
                    <a:pt x="296" y="938"/>
                  </a:lnTo>
                  <a:lnTo>
                    <a:pt x="321" y="898"/>
                  </a:lnTo>
                  <a:lnTo>
                    <a:pt x="360" y="844"/>
                  </a:lnTo>
                  <a:lnTo>
                    <a:pt x="398" y="777"/>
                  </a:lnTo>
                  <a:lnTo>
                    <a:pt x="398" y="750"/>
                  </a:lnTo>
                  <a:lnTo>
                    <a:pt x="411" y="750"/>
                  </a:lnTo>
                  <a:lnTo>
                    <a:pt x="424" y="750"/>
                  </a:lnTo>
                  <a:lnTo>
                    <a:pt x="424" y="750"/>
                  </a:lnTo>
                  <a:lnTo>
                    <a:pt x="437" y="764"/>
                  </a:lnTo>
                  <a:lnTo>
                    <a:pt x="424" y="791"/>
                  </a:lnTo>
                  <a:lnTo>
                    <a:pt x="398" y="858"/>
                  </a:lnTo>
                  <a:lnTo>
                    <a:pt x="347" y="925"/>
                  </a:lnTo>
                  <a:lnTo>
                    <a:pt x="283" y="978"/>
                  </a:lnTo>
                  <a:lnTo>
                    <a:pt x="193" y="1005"/>
                  </a:lnTo>
                  <a:lnTo>
                    <a:pt x="141" y="1005"/>
                  </a:lnTo>
                  <a:lnTo>
                    <a:pt x="103" y="978"/>
                  </a:lnTo>
                  <a:lnTo>
                    <a:pt x="77" y="951"/>
                  </a:lnTo>
                  <a:lnTo>
                    <a:pt x="64" y="911"/>
                  </a:lnTo>
                  <a:lnTo>
                    <a:pt x="51" y="858"/>
                  </a:lnTo>
                  <a:lnTo>
                    <a:pt x="51" y="844"/>
                  </a:lnTo>
                  <a:lnTo>
                    <a:pt x="64" y="817"/>
                  </a:lnTo>
                  <a:lnTo>
                    <a:pt x="77" y="764"/>
                  </a:lnTo>
                  <a:lnTo>
                    <a:pt x="90" y="683"/>
                  </a:lnTo>
                  <a:lnTo>
                    <a:pt x="129" y="549"/>
                  </a:lnTo>
                  <a:lnTo>
                    <a:pt x="167" y="362"/>
                  </a:lnTo>
                  <a:lnTo>
                    <a:pt x="39" y="362"/>
                  </a:lnTo>
                  <a:lnTo>
                    <a:pt x="13" y="362"/>
                  </a:lnTo>
                  <a:lnTo>
                    <a:pt x="0" y="362"/>
                  </a:lnTo>
                  <a:lnTo>
                    <a:pt x="0" y="335"/>
                  </a:lnTo>
                  <a:lnTo>
                    <a:pt x="0" y="321"/>
                  </a:lnTo>
                  <a:lnTo>
                    <a:pt x="0" y="321"/>
                  </a:lnTo>
                  <a:lnTo>
                    <a:pt x="26" y="308"/>
                  </a:lnTo>
                  <a:lnTo>
                    <a:pt x="39" y="308"/>
                  </a:lnTo>
                  <a:lnTo>
                    <a:pt x="180" y="308"/>
                  </a:lnTo>
                  <a:lnTo>
                    <a:pt x="244" y="67"/>
                  </a:lnTo>
                  <a:lnTo>
                    <a:pt x="244" y="40"/>
                  </a:lnTo>
                  <a:lnTo>
                    <a:pt x="270" y="13"/>
                  </a:lnTo>
                  <a:lnTo>
                    <a:pt x="283" y="13"/>
                  </a:lnTo>
                  <a:lnTo>
                    <a:pt x="296" y="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7" name="Freeform 697"/>
            <p:cNvSpPr>
              <a:spLocks noEditPoints="1"/>
            </p:cNvSpPr>
            <p:nvPr/>
          </p:nvSpPr>
          <p:spPr bwMode="auto">
            <a:xfrm>
              <a:off x="33020" y="4772"/>
              <a:ext cx="180" cy="470"/>
            </a:xfrm>
            <a:custGeom>
              <a:avLst/>
              <a:gdLst/>
              <a:ahLst/>
              <a:cxnLst>
                <a:cxn ang="0">
                  <a:pos x="180" y="175"/>
                </a:cxn>
                <a:cxn ang="0">
                  <a:pos x="180" y="175"/>
                </a:cxn>
                <a:cxn ang="0">
                  <a:pos x="180" y="175"/>
                </a:cxn>
                <a:cxn ang="0">
                  <a:pos x="180" y="175"/>
                </a:cxn>
                <a:cxn ang="0">
                  <a:pos x="90" y="0"/>
                </a:cxn>
                <a:cxn ang="0">
                  <a:pos x="116" y="14"/>
                </a:cxn>
                <a:cxn ang="0">
                  <a:pos x="141" y="41"/>
                </a:cxn>
                <a:cxn ang="0">
                  <a:pos x="167" y="67"/>
                </a:cxn>
                <a:cxn ang="0">
                  <a:pos x="180" y="108"/>
                </a:cxn>
                <a:cxn ang="0">
                  <a:pos x="180" y="175"/>
                </a:cxn>
                <a:cxn ang="0">
                  <a:pos x="167" y="295"/>
                </a:cxn>
                <a:cxn ang="0">
                  <a:pos x="116" y="389"/>
                </a:cxn>
                <a:cxn ang="0">
                  <a:pos x="77" y="456"/>
                </a:cxn>
                <a:cxn ang="0">
                  <a:pos x="38" y="470"/>
                </a:cxn>
                <a:cxn ang="0">
                  <a:pos x="38" y="470"/>
                </a:cxn>
                <a:cxn ang="0">
                  <a:pos x="26" y="456"/>
                </a:cxn>
                <a:cxn ang="0">
                  <a:pos x="26" y="456"/>
                </a:cxn>
                <a:cxn ang="0">
                  <a:pos x="38" y="443"/>
                </a:cxn>
                <a:cxn ang="0">
                  <a:pos x="116" y="309"/>
                </a:cxn>
                <a:cxn ang="0">
                  <a:pos x="141" y="175"/>
                </a:cxn>
                <a:cxn ang="0">
                  <a:pos x="141" y="148"/>
                </a:cxn>
                <a:cxn ang="0">
                  <a:pos x="141" y="148"/>
                </a:cxn>
                <a:cxn ang="0">
                  <a:pos x="141" y="148"/>
                </a:cxn>
                <a:cxn ang="0">
                  <a:pos x="141" y="148"/>
                </a:cxn>
                <a:cxn ang="0">
                  <a:pos x="116" y="161"/>
                </a:cxn>
                <a:cxn ang="0">
                  <a:pos x="90" y="175"/>
                </a:cxn>
                <a:cxn ang="0">
                  <a:pos x="51" y="161"/>
                </a:cxn>
                <a:cxn ang="0">
                  <a:pos x="38" y="148"/>
                </a:cxn>
                <a:cxn ang="0">
                  <a:pos x="13" y="134"/>
                </a:cxn>
                <a:cxn ang="0">
                  <a:pos x="13" y="108"/>
                </a:cxn>
                <a:cxn ang="0">
                  <a:pos x="0" y="81"/>
                </a:cxn>
                <a:cxn ang="0">
                  <a:pos x="13" y="54"/>
                </a:cxn>
                <a:cxn ang="0">
                  <a:pos x="26" y="27"/>
                </a:cxn>
                <a:cxn ang="0">
                  <a:pos x="51" y="14"/>
                </a:cxn>
                <a:cxn ang="0">
                  <a:pos x="90" y="0"/>
                </a:cxn>
              </a:cxnLst>
              <a:rect l="0" t="0" r="r" b="b"/>
              <a:pathLst>
                <a:path w="180" h="470">
                  <a:moveTo>
                    <a:pt x="180" y="175"/>
                  </a:moveTo>
                  <a:lnTo>
                    <a:pt x="180" y="175"/>
                  </a:lnTo>
                  <a:lnTo>
                    <a:pt x="180" y="175"/>
                  </a:lnTo>
                  <a:lnTo>
                    <a:pt x="180" y="175"/>
                  </a:lnTo>
                  <a:close/>
                  <a:moveTo>
                    <a:pt x="90" y="0"/>
                  </a:moveTo>
                  <a:lnTo>
                    <a:pt x="116" y="14"/>
                  </a:lnTo>
                  <a:lnTo>
                    <a:pt x="141" y="41"/>
                  </a:lnTo>
                  <a:lnTo>
                    <a:pt x="167" y="67"/>
                  </a:lnTo>
                  <a:lnTo>
                    <a:pt x="180" y="108"/>
                  </a:lnTo>
                  <a:lnTo>
                    <a:pt x="180" y="175"/>
                  </a:lnTo>
                  <a:lnTo>
                    <a:pt x="167" y="295"/>
                  </a:lnTo>
                  <a:lnTo>
                    <a:pt x="116" y="389"/>
                  </a:lnTo>
                  <a:lnTo>
                    <a:pt x="77" y="456"/>
                  </a:lnTo>
                  <a:lnTo>
                    <a:pt x="38" y="470"/>
                  </a:lnTo>
                  <a:lnTo>
                    <a:pt x="38" y="470"/>
                  </a:lnTo>
                  <a:lnTo>
                    <a:pt x="26" y="456"/>
                  </a:lnTo>
                  <a:lnTo>
                    <a:pt x="26" y="456"/>
                  </a:lnTo>
                  <a:lnTo>
                    <a:pt x="38" y="443"/>
                  </a:lnTo>
                  <a:lnTo>
                    <a:pt x="116" y="309"/>
                  </a:lnTo>
                  <a:lnTo>
                    <a:pt x="141" y="175"/>
                  </a:lnTo>
                  <a:lnTo>
                    <a:pt x="141" y="148"/>
                  </a:lnTo>
                  <a:lnTo>
                    <a:pt x="141" y="148"/>
                  </a:lnTo>
                  <a:lnTo>
                    <a:pt x="141" y="148"/>
                  </a:lnTo>
                  <a:lnTo>
                    <a:pt x="141" y="148"/>
                  </a:lnTo>
                  <a:lnTo>
                    <a:pt x="116" y="161"/>
                  </a:lnTo>
                  <a:lnTo>
                    <a:pt x="90" y="175"/>
                  </a:lnTo>
                  <a:lnTo>
                    <a:pt x="51" y="161"/>
                  </a:lnTo>
                  <a:lnTo>
                    <a:pt x="38" y="148"/>
                  </a:lnTo>
                  <a:lnTo>
                    <a:pt x="13" y="134"/>
                  </a:lnTo>
                  <a:lnTo>
                    <a:pt x="13" y="108"/>
                  </a:lnTo>
                  <a:lnTo>
                    <a:pt x="0" y="81"/>
                  </a:lnTo>
                  <a:lnTo>
                    <a:pt x="13" y="54"/>
                  </a:lnTo>
                  <a:lnTo>
                    <a:pt x="26" y="27"/>
                  </a:lnTo>
                  <a:lnTo>
                    <a:pt x="51" y="14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8" name="Freeform 698"/>
            <p:cNvSpPr>
              <a:spLocks/>
            </p:cNvSpPr>
            <p:nvPr/>
          </p:nvSpPr>
          <p:spPr bwMode="auto">
            <a:xfrm>
              <a:off x="33894" y="3834"/>
              <a:ext cx="1067" cy="1139"/>
            </a:xfrm>
            <a:custGeom>
              <a:avLst/>
              <a:gdLst/>
              <a:ahLst/>
              <a:cxnLst>
                <a:cxn ang="0">
                  <a:pos x="784" y="27"/>
                </a:cxn>
                <a:cxn ang="0">
                  <a:pos x="913" y="107"/>
                </a:cxn>
                <a:cxn ang="0">
                  <a:pos x="1028" y="27"/>
                </a:cxn>
                <a:cxn ang="0">
                  <a:pos x="1054" y="0"/>
                </a:cxn>
                <a:cxn ang="0">
                  <a:pos x="1067" y="0"/>
                </a:cxn>
                <a:cxn ang="0">
                  <a:pos x="1067" y="13"/>
                </a:cxn>
                <a:cxn ang="0">
                  <a:pos x="977" y="416"/>
                </a:cxn>
                <a:cxn ang="0">
                  <a:pos x="964" y="442"/>
                </a:cxn>
                <a:cxn ang="0">
                  <a:pos x="939" y="456"/>
                </a:cxn>
                <a:cxn ang="0">
                  <a:pos x="926" y="429"/>
                </a:cxn>
                <a:cxn ang="0">
                  <a:pos x="926" y="416"/>
                </a:cxn>
                <a:cxn ang="0">
                  <a:pos x="939" y="349"/>
                </a:cxn>
                <a:cxn ang="0">
                  <a:pos x="874" y="134"/>
                </a:cxn>
                <a:cxn ang="0">
                  <a:pos x="694" y="54"/>
                </a:cxn>
                <a:cxn ang="0">
                  <a:pos x="424" y="148"/>
                </a:cxn>
                <a:cxn ang="0">
                  <a:pos x="231" y="389"/>
                </a:cxn>
                <a:cxn ang="0">
                  <a:pos x="141" y="670"/>
                </a:cxn>
                <a:cxn ang="0">
                  <a:pos x="154" y="898"/>
                </a:cxn>
                <a:cxn ang="0">
                  <a:pos x="270" y="1046"/>
                </a:cxn>
                <a:cxn ang="0">
                  <a:pos x="437" y="1099"/>
                </a:cxn>
                <a:cxn ang="0">
                  <a:pos x="720" y="979"/>
                </a:cxn>
                <a:cxn ang="0">
                  <a:pos x="849" y="791"/>
                </a:cxn>
                <a:cxn ang="0">
                  <a:pos x="874" y="724"/>
                </a:cxn>
                <a:cxn ang="0">
                  <a:pos x="887" y="711"/>
                </a:cxn>
                <a:cxn ang="0">
                  <a:pos x="900" y="737"/>
                </a:cxn>
                <a:cxn ang="0">
                  <a:pos x="874" y="818"/>
                </a:cxn>
                <a:cxn ang="0">
                  <a:pos x="733" y="1005"/>
                </a:cxn>
                <a:cxn ang="0">
                  <a:pos x="540" y="1126"/>
                </a:cxn>
                <a:cxn ang="0">
                  <a:pos x="244" y="1113"/>
                </a:cxn>
                <a:cxn ang="0">
                  <a:pos x="39" y="885"/>
                </a:cxn>
                <a:cxn ang="0">
                  <a:pos x="39" y="496"/>
                </a:cxn>
                <a:cxn ang="0">
                  <a:pos x="296" y="148"/>
                </a:cxn>
                <a:cxn ang="0">
                  <a:pos x="681" y="0"/>
                </a:cxn>
              </a:cxnLst>
              <a:rect l="0" t="0" r="r" b="b"/>
              <a:pathLst>
                <a:path w="1067" h="1139">
                  <a:moveTo>
                    <a:pt x="681" y="0"/>
                  </a:moveTo>
                  <a:lnTo>
                    <a:pt x="784" y="27"/>
                  </a:lnTo>
                  <a:lnTo>
                    <a:pt x="861" y="67"/>
                  </a:lnTo>
                  <a:lnTo>
                    <a:pt x="913" y="107"/>
                  </a:lnTo>
                  <a:lnTo>
                    <a:pt x="926" y="148"/>
                  </a:lnTo>
                  <a:lnTo>
                    <a:pt x="1028" y="27"/>
                  </a:lnTo>
                  <a:lnTo>
                    <a:pt x="1041" y="13"/>
                  </a:lnTo>
                  <a:lnTo>
                    <a:pt x="1054" y="0"/>
                  </a:lnTo>
                  <a:lnTo>
                    <a:pt x="1054" y="0"/>
                  </a:lnTo>
                  <a:lnTo>
                    <a:pt x="1067" y="0"/>
                  </a:lnTo>
                  <a:lnTo>
                    <a:pt x="1067" y="13"/>
                  </a:lnTo>
                  <a:lnTo>
                    <a:pt x="1067" y="13"/>
                  </a:lnTo>
                  <a:lnTo>
                    <a:pt x="1067" y="13"/>
                  </a:lnTo>
                  <a:lnTo>
                    <a:pt x="977" y="416"/>
                  </a:lnTo>
                  <a:lnTo>
                    <a:pt x="977" y="442"/>
                  </a:lnTo>
                  <a:lnTo>
                    <a:pt x="964" y="442"/>
                  </a:lnTo>
                  <a:lnTo>
                    <a:pt x="951" y="456"/>
                  </a:lnTo>
                  <a:lnTo>
                    <a:pt x="939" y="456"/>
                  </a:lnTo>
                  <a:lnTo>
                    <a:pt x="939" y="442"/>
                  </a:lnTo>
                  <a:lnTo>
                    <a:pt x="926" y="429"/>
                  </a:lnTo>
                  <a:lnTo>
                    <a:pt x="926" y="429"/>
                  </a:lnTo>
                  <a:lnTo>
                    <a:pt x="926" y="416"/>
                  </a:lnTo>
                  <a:lnTo>
                    <a:pt x="939" y="389"/>
                  </a:lnTo>
                  <a:lnTo>
                    <a:pt x="939" y="349"/>
                  </a:lnTo>
                  <a:lnTo>
                    <a:pt x="913" y="228"/>
                  </a:lnTo>
                  <a:lnTo>
                    <a:pt x="874" y="134"/>
                  </a:lnTo>
                  <a:lnTo>
                    <a:pt x="797" y="67"/>
                  </a:lnTo>
                  <a:lnTo>
                    <a:pt x="694" y="54"/>
                  </a:lnTo>
                  <a:lnTo>
                    <a:pt x="553" y="81"/>
                  </a:lnTo>
                  <a:lnTo>
                    <a:pt x="424" y="148"/>
                  </a:lnTo>
                  <a:lnTo>
                    <a:pt x="321" y="241"/>
                  </a:lnTo>
                  <a:lnTo>
                    <a:pt x="231" y="389"/>
                  </a:lnTo>
                  <a:lnTo>
                    <a:pt x="180" y="536"/>
                  </a:lnTo>
                  <a:lnTo>
                    <a:pt x="141" y="670"/>
                  </a:lnTo>
                  <a:lnTo>
                    <a:pt x="141" y="764"/>
                  </a:lnTo>
                  <a:lnTo>
                    <a:pt x="154" y="898"/>
                  </a:lnTo>
                  <a:lnTo>
                    <a:pt x="206" y="992"/>
                  </a:lnTo>
                  <a:lnTo>
                    <a:pt x="270" y="1046"/>
                  </a:lnTo>
                  <a:lnTo>
                    <a:pt x="347" y="1086"/>
                  </a:lnTo>
                  <a:lnTo>
                    <a:pt x="437" y="1099"/>
                  </a:lnTo>
                  <a:lnTo>
                    <a:pt x="566" y="1072"/>
                  </a:lnTo>
                  <a:lnTo>
                    <a:pt x="720" y="979"/>
                  </a:lnTo>
                  <a:lnTo>
                    <a:pt x="797" y="885"/>
                  </a:lnTo>
                  <a:lnTo>
                    <a:pt x="849" y="791"/>
                  </a:lnTo>
                  <a:lnTo>
                    <a:pt x="861" y="737"/>
                  </a:lnTo>
                  <a:lnTo>
                    <a:pt x="874" y="724"/>
                  </a:lnTo>
                  <a:lnTo>
                    <a:pt x="887" y="711"/>
                  </a:lnTo>
                  <a:lnTo>
                    <a:pt x="887" y="711"/>
                  </a:lnTo>
                  <a:lnTo>
                    <a:pt x="900" y="724"/>
                  </a:lnTo>
                  <a:lnTo>
                    <a:pt x="900" y="737"/>
                  </a:lnTo>
                  <a:lnTo>
                    <a:pt x="900" y="764"/>
                  </a:lnTo>
                  <a:lnTo>
                    <a:pt x="874" y="818"/>
                  </a:lnTo>
                  <a:lnTo>
                    <a:pt x="823" y="912"/>
                  </a:lnTo>
                  <a:lnTo>
                    <a:pt x="733" y="1005"/>
                  </a:lnTo>
                  <a:lnTo>
                    <a:pt x="643" y="1072"/>
                  </a:lnTo>
                  <a:lnTo>
                    <a:pt x="540" y="1126"/>
                  </a:lnTo>
                  <a:lnTo>
                    <a:pt x="411" y="1139"/>
                  </a:lnTo>
                  <a:lnTo>
                    <a:pt x="244" y="1113"/>
                  </a:lnTo>
                  <a:lnTo>
                    <a:pt x="116" y="1032"/>
                  </a:lnTo>
                  <a:lnTo>
                    <a:pt x="39" y="885"/>
                  </a:lnTo>
                  <a:lnTo>
                    <a:pt x="0" y="711"/>
                  </a:lnTo>
                  <a:lnTo>
                    <a:pt x="39" y="496"/>
                  </a:lnTo>
                  <a:lnTo>
                    <a:pt x="141" y="308"/>
                  </a:lnTo>
                  <a:lnTo>
                    <a:pt x="296" y="148"/>
                  </a:lnTo>
                  <a:lnTo>
                    <a:pt x="476" y="40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9" name="Freeform 699"/>
            <p:cNvSpPr>
              <a:spLocks/>
            </p:cNvSpPr>
            <p:nvPr/>
          </p:nvSpPr>
          <p:spPr bwMode="auto">
            <a:xfrm>
              <a:off x="34974" y="4384"/>
              <a:ext cx="681" cy="804"/>
            </a:xfrm>
            <a:custGeom>
              <a:avLst/>
              <a:gdLst/>
              <a:ahLst/>
              <a:cxnLst>
                <a:cxn ang="0">
                  <a:pos x="463" y="13"/>
                </a:cxn>
                <a:cxn ang="0">
                  <a:pos x="553" y="53"/>
                </a:cxn>
                <a:cxn ang="0">
                  <a:pos x="643" y="26"/>
                </a:cxn>
                <a:cxn ang="0">
                  <a:pos x="656" y="13"/>
                </a:cxn>
                <a:cxn ang="0">
                  <a:pos x="681" y="13"/>
                </a:cxn>
                <a:cxn ang="0">
                  <a:pos x="681" y="26"/>
                </a:cxn>
                <a:cxn ang="0">
                  <a:pos x="617" y="268"/>
                </a:cxn>
                <a:cxn ang="0">
                  <a:pos x="604" y="281"/>
                </a:cxn>
                <a:cxn ang="0">
                  <a:pos x="591" y="281"/>
                </a:cxn>
                <a:cxn ang="0">
                  <a:pos x="591" y="241"/>
                </a:cxn>
                <a:cxn ang="0">
                  <a:pos x="591" y="161"/>
                </a:cxn>
                <a:cxn ang="0">
                  <a:pos x="553" y="94"/>
                </a:cxn>
                <a:cxn ang="0">
                  <a:pos x="476" y="40"/>
                </a:cxn>
                <a:cxn ang="0">
                  <a:pos x="321" y="67"/>
                </a:cxn>
                <a:cxn ang="0">
                  <a:pos x="218" y="214"/>
                </a:cxn>
                <a:cxn ang="0">
                  <a:pos x="231" y="281"/>
                </a:cxn>
                <a:cxn ang="0">
                  <a:pos x="270" y="308"/>
                </a:cxn>
                <a:cxn ang="0">
                  <a:pos x="296" y="321"/>
                </a:cxn>
                <a:cxn ang="0">
                  <a:pos x="347" y="335"/>
                </a:cxn>
                <a:cxn ang="0">
                  <a:pos x="450" y="362"/>
                </a:cxn>
                <a:cxn ang="0">
                  <a:pos x="501" y="388"/>
                </a:cxn>
                <a:cxn ang="0">
                  <a:pos x="540" y="415"/>
                </a:cxn>
                <a:cxn ang="0">
                  <a:pos x="578" y="482"/>
                </a:cxn>
                <a:cxn ang="0">
                  <a:pos x="566" y="630"/>
                </a:cxn>
                <a:cxn ang="0">
                  <a:pos x="411" y="791"/>
                </a:cxn>
                <a:cxn ang="0">
                  <a:pos x="257" y="804"/>
                </a:cxn>
                <a:cxn ang="0">
                  <a:pos x="167" y="791"/>
                </a:cxn>
                <a:cxn ang="0">
                  <a:pos x="90" y="737"/>
                </a:cxn>
                <a:cxn ang="0">
                  <a:pos x="51" y="777"/>
                </a:cxn>
                <a:cxn ang="0">
                  <a:pos x="26" y="804"/>
                </a:cxn>
                <a:cxn ang="0">
                  <a:pos x="13" y="804"/>
                </a:cxn>
                <a:cxn ang="0">
                  <a:pos x="0" y="791"/>
                </a:cxn>
                <a:cxn ang="0">
                  <a:pos x="0" y="777"/>
                </a:cxn>
                <a:cxn ang="0">
                  <a:pos x="64" y="536"/>
                </a:cxn>
                <a:cxn ang="0">
                  <a:pos x="77" y="536"/>
                </a:cxn>
                <a:cxn ang="0">
                  <a:pos x="90" y="536"/>
                </a:cxn>
                <a:cxn ang="0">
                  <a:pos x="90" y="549"/>
                </a:cxn>
                <a:cxn ang="0">
                  <a:pos x="90" y="616"/>
                </a:cxn>
                <a:cxn ang="0">
                  <a:pos x="154" y="737"/>
                </a:cxn>
                <a:cxn ang="0">
                  <a:pos x="296" y="764"/>
                </a:cxn>
                <a:cxn ang="0">
                  <a:pos x="488" y="670"/>
                </a:cxn>
                <a:cxn ang="0">
                  <a:pos x="501" y="536"/>
                </a:cxn>
                <a:cxn ang="0">
                  <a:pos x="476" y="482"/>
                </a:cxn>
                <a:cxn ang="0">
                  <a:pos x="424" y="455"/>
                </a:cxn>
                <a:cxn ang="0">
                  <a:pos x="398" y="455"/>
                </a:cxn>
                <a:cxn ang="0">
                  <a:pos x="347" y="442"/>
                </a:cxn>
                <a:cxn ang="0">
                  <a:pos x="270" y="415"/>
                </a:cxn>
                <a:cxn ang="0">
                  <a:pos x="206" y="388"/>
                </a:cxn>
                <a:cxn ang="0">
                  <a:pos x="141" y="321"/>
                </a:cxn>
                <a:cxn ang="0">
                  <a:pos x="141" y="254"/>
                </a:cxn>
                <a:cxn ang="0">
                  <a:pos x="283" y="40"/>
                </a:cxn>
              </a:cxnLst>
              <a:rect l="0" t="0" r="r" b="b"/>
              <a:pathLst>
                <a:path w="681" h="804">
                  <a:moveTo>
                    <a:pt x="424" y="0"/>
                  </a:moveTo>
                  <a:lnTo>
                    <a:pt x="463" y="13"/>
                  </a:lnTo>
                  <a:lnTo>
                    <a:pt x="514" y="26"/>
                  </a:lnTo>
                  <a:lnTo>
                    <a:pt x="553" y="53"/>
                  </a:lnTo>
                  <a:lnTo>
                    <a:pt x="591" y="80"/>
                  </a:lnTo>
                  <a:lnTo>
                    <a:pt x="643" y="26"/>
                  </a:lnTo>
                  <a:lnTo>
                    <a:pt x="656" y="13"/>
                  </a:lnTo>
                  <a:lnTo>
                    <a:pt x="656" y="13"/>
                  </a:lnTo>
                  <a:lnTo>
                    <a:pt x="668" y="0"/>
                  </a:lnTo>
                  <a:lnTo>
                    <a:pt x="681" y="13"/>
                  </a:lnTo>
                  <a:lnTo>
                    <a:pt x="681" y="26"/>
                  </a:lnTo>
                  <a:lnTo>
                    <a:pt x="681" y="26"/>
                  </a:lnTo>
                  <a:lnTo>
                    <a:pt x="630" y="254"/>
                  </a:lnTo>
                  <a:lnTo>
                    <a:pt x="617" y="268"/>
                  </a:lnTo>
                  <a:lnTo>
                    <a:pt x="617" y="281"/>
                  </a:lnTo>
                  <a:lnTo>
                    <a:pt x="604" y="281"/>
                  </a:lnTo>
                  <a:lnTo>
                    <a:pt x="591" y="281"/>
                  </a:lnTo>
                  <a:lnTo>
                    <a:pt x="591" y="281"/>
                  </a:lnTo>
                  <a:lnTo>
                    <a:pt x="591" y="268"/>
                  </a:lnTo>
                  <a:lnTo>
                    <a:pt x="591" y="241"/>
                  </a:lnTo>
                  <a:lnTo>
                    <a:pt x="591" y="214"/>
                  </a:lnTo>
                  <a:lnTo>
                    <a:pt x="591" y="161"/>
                  </a:lnTo>
                  <a:lnTo>
                    <a:pt x="566" y="120"/>
                  </a:lnTo>
                  <a:lnTo>
                    <a:pt x="553" y="94"/>
                  </a:lnTo>
                  <a:lnTo>
                    <a:pt x="514" y="67"/>
                  </a:lnTo>
                  <a:lnTo>
                    <a:pt x="476" y="40"/>
                  </a:lnTo>
                  <a:lnTo>
                    <a:pt x="424" y="40"/>
                  </a:lnTo>
                  <a:lnTo>
                    <a:pt x="321" y="67"/>
                  </a:lnTo>
                  <a:lnTo>
                    <a:pt x="244" y="134"/>
                  </a:lnTo>
                  <a:lnTo>
                    <a:pt x="218" y="214"/>
                  </a:lnTo>
                  <a:lnTo>
                    <a:pt x="218" y="254"/>
                  </a:lnTo>
                  <a:lnTo>
                    <a:pt x="231" y="281"/>
                  </a:lnTo>
                  <a:lnTo>
                    <a:pt x="244" y="295"/>
                  </a:lnTo>
                  <a:lnTo>
                    <a:pt x="270" y="308"/>
                  </a:lnTo>
                  <a:lnTo>
                    <a:pt x="283" y="321"/>
                  </a:lnTo>
                  <a:lnTo>
                    <a:pt x="296" y="321"/>
                  </a:lnTo>
                  <a:lnTo>
                    <a:pt x="321" y="335"/>
                  </a:lnTo>
                  <a:lnTo>
                    <a:pt x="347" y="335"/>
                  </a:lnTo>
                  <a:lnTo>
                    <a:pt x="411" y="348"/>
                  </a:lnTo>
                  <a:lnTo>
                    <a:pt x="450" y="362"/>
                  </a:lnTo>
                  <a:lnTo>
                    <a:pt x="488" y="375"/>
                  </a:lnTo>
                  <a:lnTo>
                    <a:pt x="501" y="388"/>
                  </a:lnTo>
                  <a:lnTo>
                    <a:pt x="527" y="402"/>
                  </a:lnTo>
                  <a:lnTo>
                    <a:pt x="540" y="415"/>
                  </a:lnTo>
                  <a:lnTo>
                    <a:pt x="566" y="442"/>
                  </a:lnTo>
                  <a:lnTo>
                    <a:pt x="578" y="482"/>
                  </a:lnTo>
                  <a:lnTo>
                    <a:pt x="591" y="536"/>
                  </a:lnTo>
                  <a:lnTo>
                    <a:pt x="566" y="630"/>
                  </a:lnTo>
                  <a:lnTo>
                    <a:pt x="501" y="724"/>
                  </a:lnTo>
                  <a:lnTo>
                    <a:pt x="411" y="791"/>
                  </a:lnTo>
                  <a:lnTo>
                    <a:pt x="296" y="804"/>
                  </a:lnTo>
                  <a:lnTo>
                    <a:pt x="257" y="804"/>
                  </a:lnTo>
                  <a:lnTo>
                    <a:pt x="206" y="804"/>
                  </a:lnTo>
                  <a:lnTo>
                    <a:pt x="167" y="791"/>
                  </a:lnTo>
                  <a:lnTo>
                    <a:pt x="128" y="764"/>
                  </a:lnTo>
                  <a:lnTo>
                    <a:pt x="90" y="737"/>
                  </a:lnTo>
                  <a:lnTo>
                    <a:pt x="77" y="750"/>
                  </a:lnTo>
                  <a:lnTo>
                    <a:pt x="51" y="777"/>
                  </a:lnTo>
                  <a:lnTo>
                    <a:pt x="38" y="791"/>
                  </a:lnTo>
                  <a:lnTo>
                    <a:pt x="26" y="804"/>
                  </a:lnTo>
                  <a:lnTo>
                    <a:pt x="26" y="804"/>
                  </a:lnTo>
                  <a:lnTo>
                    <a:pt x="13" y="804"/>
                  </a:lnTo>
                  <a:lnTo>
                    <a:pt x="13" y="804"/>
                  </a:lnTo>
                  <a:lnTo>
                    <a:pt x="0" y="791"/>
                  </a:lnTo>
                  <a:lnTo>
                    <a:pt x="0" y="791"/>
                  </a:lnTo>
                  <a:lnTo>
                    <a:pt x="0" y="777"/>
                  </a:lnTo>
                  <a:lnTo>
                    <a:pt x="64" y="563"/>
                  </a:lnTo>
                  <a:lnTo>
                    <a:pt x="64" y="536"/>
                  </a:lnTo>
                  <a:lnTo>
                    <a:pt x="64" y="536"/>
                  </a:lnTo>
                  <a:lnTo>
                    <a:pt x="77" y="536"/>
                  </a:lnTo>
                  <a:lnTo>
                    <a:pt x="90" y="536"/>
                  </a:lnTo>
                  <a:lnTo>
                    <a:pt x="90" y="536"/>
                  </a:lnTo>
                  <a:lnTo>
                    <a:pt x="103" y="549"/>
                  </a:lnTo>
                  <a:lnTo>
                    <a:pt x="90" y="549"/>
                  </a:lnTo>
                  <a:lnTo>
                    <a:pt x="90" y="589"/>
                  </a:lnTo>
                  <a:lnTo>
                    <a:pt x="90" y="616"/>
                  </a:lnTo>
                  <a:lnTo>
                    <a:pt x="116" y="683"/>
                  </a:lnTo>
                  <a:lnTo>
                    <a:pt x="154" y="737"/>
                  </a:lnTo>
                  <a:lnTo>
                    <a:pt x="231" y="764"/>
                  </a:lnTo>
                  <a:lnTo>
                    <a:pt x="296" y="764"/>
                  </a:lnTo>
                  <a:lnTo>
                    <a:pt x="411" y="737"/>
                  </a:lnTo>
                  <a:lnTo>
                    <a:pt x="488" y="670"/>
                  </a:lnTo>
                  <a:lnTo>
                    <a:pt x="514" y="576"/>
                  </a:lnTo>
                  <a:lnTo>
                    <a:pt x="501" y="536"/>
                  </a:lnTo>
                  <a:lnTo>
                    <a:pt x="488" y="509"/>
                  </a:lnTo>
                  <a:lnTo>
                    <a:pt x="476" y="482"/>
                  </a:lnTo>
                  <a:lnTo>
                    <a:pt x="450" y="469"/>
                  </a:lnTo>
                  <a:lnTo>
                    <a:pt x="424" y="455"/>
                  </a:lnTo>
                  <a:lnTo>
                    <a:pt x="411" y="455"/>
                  </a:lnTo>
                  <a:lnTo>
                    <a:pt x="398" y="455"/>
                  </a:lnTo>
                  <a:lnTo>
                    <a:pt x="373" y="442"/>
                  </a:lnTo>
                  <a:lnTo>
                    <a:pt x="347" y="442"/>
                  </a:lnTo>
                  <a:lnTo>
                    <a:pt x="321" y="429"/>
                  </a:lnTo>
                  <a:lnTo>
                    <a:pt x="270" y="415"/>
                  </a:lnTo>
                  <a:lnTo>
                    <a:pt x="231" y="402"/>
                  </a:lnTo>
                  <a:lnTo>
                    <a:pt x="206" y="388"/>
                  </a:lnTo>
                  <a:lnTo>
                    <a:pt x="167" y="362"/>
                  </a:lnTo>
                  <a:lnTo>
                    <a:pt x="141" y="321"/>
                  </a:lnTo>
                  <a:lnTo>
                    <a:pt x="141" y="281"/>
                  </a:lnTo>
                  <a:lnTo>
                    <a:pt x="141" y="254"/>
                  </a:lnTo>
                  <a:lnTo>
                    <a:pt x="180" y="134"/>
                  </a:lnTo>
                  <a:lnTo>
                    <a:pt x="283" y="40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50" name="Freeform 700"/>
            <p:cNvSpPr>
              <a:spLocks/>
            </p:cNvSpPr>
            <p:nvPr/>
          </p:nvSpPr>
          <p:spPr bwMode="auto">
            <a:xfrm>
              <a:off x="35771" y="4384"/>
              <a:ext cx="681" cy="804"/>
            </a:xfrm>
            <a:custGeom>
              <a:avLst/>
              <a:gdLst/>
              <a:ahLst/>
              <a:cxnLst>
                <a:cxn ang="0">
                  <a:pos x="476" y="13"/>
                </a:cxn>
                <a:cxn ang="0">
                  <a:pos x="566" y="53"/>
                </a:cxn>
                <a:cxn ang="0">
                  <a:pos x="643" y="26"/>
                </a:cxn>
                <a:cxn ang="0">
                  <a:pos x="668" y="13"/>
                </a:cxn>
                <a:cxn ang="0">
                  <a:pos x="681" y="13"/>
                </a:cxn>
                <a:cxn ang="0">
                  <a:pos x="681" y="26"/>
                </a:cxn>
                <a:cxn ang="0">
                  <a:pos x="630" y="268"/>
                </a:cxn>
                <a:cxn ang="0">
                  <a:pos x="604" y="281"/>
                </a:cxn>
                <a:cxn ang="0">
                  <a:pos x="591" y="281"/>
                </a:cxn>
                <a:cxn ang="0">
                  <a:pos x="591" y="241"/>
                </a:cxn>
                <a:cxn ang="0">
                  <a:pos x="591" y="161"/>
                </a:cxn>
                <a:cxn ang="0">
                  <a:pos x="553" y="94"/>
                </a:cxn>
                <a:cxn ang="0">
                  <a:pos x="476" y="40"/>
                </a:cxn>
                <a:cxn ang="0">
                  <a:pos x="321" y="67"/>
                </a:cxn>
                <a:cxn ang="0">
                  <a:pos x="219" y="214"/>
                </a:cxn>
                <a:cxn ang="0">
                  <a:pos x="231" y="281"/>
                </a:cxn>
                <a:cxn ang="0">
                  <a:pos x="270" y="308"/>
                </a:cxn>
                <a:cxn ang="0">
                  <a:pos x="308" y="321"/>
                </a:cxn>
                <a:cxn ang="0">
                  <a:pos x="360" y="335"/>
                </a:cxn>
                <a:cxn ang="0">
                  <a:pos x="463" y="362"/>
                </a:cxn>
                <a:cxn ang="0">
                  <a:pos x="514" y="388"/>
                </a:cxn>
                <a:cxn ang="0">
                  <a:pos x="540" y="415"/>
                </a:cxn>
                <a:cxn ang="0">
                  <a:pos x="578" y="482"/>
                </a:cxn>
                <a:cxn ang="0">
                  <a:pos x="566" y="630"/>
                </a:cxn>
                <a:cxn ang="0">
                  <a:pos x="411" y="791"/>
                </a:cxn>
                <a:cxn ang="0">
                  <a:pos x="257" y="804"/>
                </a:cxn>
                <a:cxn ang="0">
                  <a:pos x="167" y="791"/>
                </a:cxn>
                <a:cxn ang="0">
                  <a:pos x="90" y="737"/>
                </a:cxn>
                <a:cxn ang="0">
                  <a:pos x="51" y="777"/>
                </a:cxn>
                <a:cxn ang="0">
                  <a:pos x="26" y="804"/>
                </a:cxn>
                <a:cxn ang="0">
                  <a:pos x="26" y="804"/>
                </a:cxn>
                <a:cxn ang="0">
                  <a:pos x="0" y="791"/>
                </a:cxn>
                <a:cxn ang="0">
                  <a:pos x="13" y="777"/>
                </a:cxn>
                <a:cxn ang="0">
                  <a:pos x="64" y="536"/>
                </a:cxn>
                <a:cxn ang="0">
                  <a:pos x="90" y="536"/>
                </a:cxn>
                <a:cxn ang="0">
                  <a:pos x="103" y="536"/>
                </a:cxn>
                <a:cxn ang="0">
                  <a:pos x="103" y="549"/>
                </a:cxn>
                <a:cxn ang="0">
                  <a:pos x="90" y="616"/>
                </a:cxn>
                <a:cxn ang="0">
                  <a:pos x="167" y="737"/>
                </a:cxn>
                <a:cxn ang="0">
                  <a:pos x="296" y="764"/>
                </a:cxn>
                <a:cxn ang="0">
                  <a:pos x="488" y="670"/>
                </a:cxn>
                <a:cxn ang="0">
                  <a:pos x="501" y="536"/>
                </a:cxn>
                <a:cxn ang="0">
                  <a:pos x="476" y="482"/>
                </a:cxn>
                <a:cxn ang="0">
                  <a:pos x="437" y="455"/>
                </a:cxn>
                <a:cxn ang="0">
                  <a:pos x="398" y="455"/>
                </a:cxn>
                <a:cxn ang="0">
                  <a:pos x="347" y="442"/>
                </a:cxn>
                <a:cxn ang="0">
                  <a:pos x="270" y="415"/>
                </a:cxn>
                <a:cxn ang="0">
                  <a:pos x="206" y="388"/>
                </a:cxn>
                <a:cxn ang="0">
                  <a:pos x="154" y="321"/>
                </a:cxn>
                <a:cxn ang="0">
                  <a:pos x="141" y="254"/>
                </a:cxn>
                <a:cxn ang="0">
                  <a:pos x="283" y="40"/>
                </a:cxn>
              </a:cxnLst>
              <a:rect l="0" t="0" r="r" b="b"/>
              <a:pathLst>
                <a:path w="681" h="804">
                  <a:moveTo>
                    <a:pt x="424" y="0"/>
                  </a:moveTo>
                  <a:lnTo>
                    <a:pt x="476" y="13"/>
                  </a:lnTo>
                  <a:lnTo>
                    <a:pt x="514" y="26"/>
                  </a:lnTo>
                  <a:lnTo>
                    <a:pt x="566" y="53"/>
                  </a:lnTo>
                  <a:lnTo>
                    <a:pt x="591" y="80"/>
                  </a:lnTo>
                  <a:lnTo>
                    <a:pt x="643" y="26"/>
                  </a:lnTo>
                  <a:lnTo>
                    <a:pt x="656" y="13"/>
                  </a:lnTo>
                  <a:lnTo>
                    <a:pt x="668" y="13"/>
                  </a:lnTo>
                  <a:lnTo>
                    <a:pt x="668" y="0"/>
                  </a:lnTo>
                  <a:lnTo>
                    <a:pt x="681" y="13"/>
                  </a:lnTo>
                  <a:lnTo>
                    <a:pt x="681" y="26"/>
                  </a:lnTo>
                  <a:lnTo>
                    <a:pt x="681" y="26"/>
                  </a:lnTo>
                  <a:lnTo>
                    <a:pt x="630" y="254"/>
                  </a:lnTo>
                  <a:lnTo>
                    <a:pt x="630" y="268"/>
                  </a:lnTo>
                  <a:lnTo>
                    <a:pt x="617" y="281"/>
                  </a:lnTo>
                  <a:lnTo>
                    <a:pt x="604" y="281"/>
                  </a:lnTo>
                  <a:lnTo>
                    <a:pt x="604" y="281"/>
                  </a:lnTo>
                  <a:lnTo>
                    <a:pt x="591" y="281"/>
                  </a:lnTo>
                  <a:lnTo>
                    <a:pt x="591" y="268"/>
                  </a:lnTo>
                  <a:lnTo>
                    <a:pt x="591" y="241"/>
                  </a:lnTo>
                  <a:lnTo>
                    <a:pt x="591" y="214"/>
                  </a:lnTo>
                  <a:lnTo>
                    <a:pt x="591" y="161"/>
                  </a:lnTo>
                  <a:lnTo>
                    <a:pt x="578" y="120"/>
                  </a:lnTo>
                  <a:lnTo>
                    <a:pt x="553" y="94"/>
                  </a:lnTo>
                  <a:lnTo>
                    <a:pt x="514" y="67"/>
                  </a:lnTo>
                  <a:lnTo>
                    <a:pt x="476" y="40"/>
                  </a:lnTo>
                  <a:lnTo>
                    <a:pt x="424" y="40"/>
                  </a:lnTo>
                  <a:lnTo>
                    <a:pt x="321" y="67"/>
                  </a:lnTo>
                  <a:lnTo>
                    <a:pt x="244" y="134"/>
                  </a:lnTo>
                  <a:lnTo>
                    <a:pt x="219" y="214"/>
                  </a:lnTo>
                  <a:lnTo>
                    <a:pt x="219" y="254"/>
                  </a:lnTo>
                  <a:lnTo>
                    <a:pt x="231" y="281"/>
                  </a:lnTo>
                  <a:lnTo>
                    <a:pt x="244" y="295"/>
                  </a:lnTo>
                  <a:lnTo>
                    <a:pt x="270" y="308"/>
                  </a:lnTo>
                  <a:lnTo>
                    <a:pt x="283" y="321"/>
                  </a:lnTo>
                  <a:lnTo>
                    <a:pt x="308" y="321"/>
                  </a:lnTo>
                  <a:lnTo>
                    <a:pt x="334" y="335"/>
                  </a:lnTo>
                  <a:lnTo>
                    <a:pt x="360" y="335"/>
                  </a:lnTo>
                  <a:lnTo>
                    <a:pt x="411" y="348"/>
                  </a:lnTo>
                  <a:lnTo>
                    <a:pt x="463" y="362"/>
                  </a:lnTo>
                  <a:lnTo>
                    <a:pt x="488" y="375"/>
                  </a:lnTo>
                  <a:lnTo>
                    <a:pt x="514" y="388"/>
                  </a:lnTo>
                  <a:lnTo>
                    <a:pt x="527" y="402"/>
                  </a:lnTo>
                  <a:lnTo>
                    <a:pt x="540" y="415"/>
                  </a:lnTo>
                  <a:lnTo>
                    <a:pt x="566" y="442"/>
                  </a:lnTo>
                  <a:lnTo>
                    <a:pt x="578" y="482"/>
                  </a:lnTo>
                  <a:lnTo>
                    <a:pt x="591" y="536"/>
                  </a:lnTo>
                  <a:lnTo>
                    <a:pt x="566" y="630"/>
                  </a:lnTo>
                  <a:lnTo>
                    <a:pt x="501" y="724"/>
                  </a:lnTo>
                  <a:lnTo>
                    <a:pt x="411" y="791"/>
                  </a:lnTo>
                  <a:lnTo>
                    <a:pt x="296" y="804"/>
                  </a:lnTo>
                  <a:lnTo>
                    <a:pt x="257" y="804"/>
                  </a:lnTo>
                  <a:lnTo>
                    <a:pt x="219" y="804"/>
                  </a:lnTo>
                  <a:lnTo>
                    <a:pt x="167" y="791"/>
                  </a:lnTo>
                  <a:lnTo>
                    <a:pt x="129" y="764"/>
                  </a:lnTo>
                  <a:lnTo>
                    <a:pt x="90" y="737"/>
                  </a:lnTo>
                  <a:lnTo>
                    <a:pt x="77" y="750"/>
                  </a:lnTo>
                  <a:lnTo>
                    <a:pt x="51" y="777"/>
                  </a:lnTo>
                  <a:lnTo>
                    <a:pt x="39" y="791"/>
                  </a:lnTo>
                  <a:lnTo>
                    <a:pt x="26" y="804"/>
                  </a:lnTo>
                  <a:lnTo>
                    <a:pt x="26" y="804"/>
                  </a:lnTo>
                  <a:lnTo>
                    <a:pt x="26" y="804"/>
                  </a:lnTo>
                  <a:lnTo>
                    <a:pt x="13" y="804"/>
                  </a:lnTo>
                  <a:lnTo>
                    <a:pt x="0" y="791"/>
                  </a:lnTo>
                  <a:lnTo>
                    <a:pt x="13" y="791"/>
                  </a:lnTo>
                  <a:lnTo>
                    <a:pt x="13" y="777"/>
                  </a:lnTo>
                  <a:lnTo>
                    <a:pt x="64" y="563"/>
                  </a:lnTo>
                  <a:lnTo>
                    <a:pt x="64" y="536"/>
                  </a:lnTo>
                  <a:lnTo>
                    <a:pt x="77" y="536"/>
                  </a:lnTo>
                  <a:lnTo>
                    <a:pt x="90" y="536"/>
                  </a:lnTo>
                  <a:lnTo>
                    <a:pt x="90" y="536"/>
                  </a:lnTo>
                  <a:lnTo>
                    <a:pt x="103" y="536"/>
                  </a:lnTo>
                  <a:lnTo>
                    <a:pt x="103" y="549"/>
                  </a:lnTo>
                  <a:lnTo>
                    <a:pt x="103" y="549"/>
                  </a:lnTo>
                  <a:lnTo>
                    <a:pt x="90" y="589"/>
                  </a:lnTo>
                  <a:lnTo>
                    <a:pt x="90" y="616"/>
                  </a:lnTo>
                  <a:lnTo>
                    <a:pt x="116" y="683"/>
                  </a:lnTo>
                  <a:lnTo>
                    <a:pt x="167" y="737"/>
                  </a:lnTo>
                  <a:lnTo>
                    <a:pt x="231" y="764"/>
                  </a:lnTo>
                  <a:lnTo>
                    <a:pt x="296" y="764"/>
                  </a:lnTo>
                  <a:lnTo>
                    <a:pt x="411" y="737"/>
                  </a:lnTo>
                  <a:lnTo>
                    <a:pt x="488" y="670"/>
                  </a:lnTo>
                  <a:lnTo>
                    <a:pt x="514" y="576"/>
                  </a:lnTo>
                  <a:lnTo>
                    <a:pt x="501" y="536"/>
                  </a:lnTo>
                  <a:lnTo>
                    <a:pt x="488" y="509"/>
                  </a:lnTo>
                  <a:lnTo>
                    <a:pt x="476" y="482"/>
                  </a:lnTo>
                  <a:lnTo>
                    <a:pt x="450" y="469"/>
                  </a:lnTo>
                  <a:lnTo>
                    <a:pt x="437" y="455"/>
                  </a:lnTo>
                  <a:lnTo>
                    <a:pt x="411" y="455"/>
                  </a:lnTo>
                  <a:lnTo>
                    <a:pt x="398" y="455"/>
                  </a:lnTo>
                  <a:lnTo>
                    <a:pt x="373" y="442"/>
                  </a:lnTo>
                  <a:lnTo>
                    <a:pt x="347" y="442"/>
                  </a:lnTo>
                  <a:lnTo>
                    <a:pt x="321" y="429"/>
                  </a:lnTo>
                  <a:lnTo>
                    <a:pt x="270" y="415"/>
                  </a:lnTo>
                  <a:lnTo>
                    <a:pt x="231" y="402"/>
                  </a:lnTo>
                  <a:lnTo>
                    <a:pt x="206" y="388"/>
                  </a:lnTo>
                  <a:lnTo>
                    <a:pt x="180" y="362"/>
                  </a:lnTo>
                  <a:lnTo>
                    <a:pt x="154" y="321"/>
                  </a:lnTo>
                  <a:lnTo>
                    <a:pt x="141" y="281"/>
                  </a:lnTo>
                  <a:lnTo>
                    <a:pt x="141" y="254"/>
                  </a:lnTo>
                  <a:lnTo>
                    <a:pt x="180" y="134"/>
                  </a:lnTo>
                  <a:lnTo>
                    <a:pt x="283" y="40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51" name="Freeform 701"/>
            <p:cNvSpPr>
              <a:spLocks noEditPoints="1"/>
            </p:cNvSpPr>
            <p:nvPr/>
          </p:nvSpPr>
          <p:spPr bwMode="auto">
            <a:xfrm>
              <a:off x="37069" y="4370"/>
              <a:ext cx="1003" cy="362"/>
            </a:xfrm>
            <a:custGeom>
              <a:avLst/>
              <a:gdLst/>
              <a:ahLst/>
              <a:cxnLst>
                <a:cxn ang="0">
                  <a:pos x="52" y="295"/>
                </a:cxn>
                <a:cxn ang="0">
                  <a:pos x="952" y="295"/>
                </a:cxn>
                <a:cxn ang="0">
                  <a:pos x="977" y="309"/>
                </a:cxn>
                <a:cxn ang="0">
                  <a:pos x="990" y="309"/>
                </a:cxn>
                <a:cxn ang="0">
                  <a:pos x="1003" y="309"/>
                </a:cxn>
                <a:cxn ang="0">
                  <a:pos x="1003" y="335"/>
                </a:cxn>
                <a:cxn ang="0">
                  <a:pos x="1003" y="349"/>
                </a:cxn>
                <a:cxn ang="0">
                  <a:pos x="990" y="362"/>
                </a:cxn>
                <a:cxn ang="0">
                  <a:pos x="977" y="362"/>
                </a:cxn>
                <a:cxn ang="0">
                  <a:pos x="952" y="362"/>
                </a:cxn>
                <a:cxn ang="0">
                  <a:pos x="52" y="362"/>
                </a:cxn>
                <a:cxn ang="0">
                  <a:pos x="39" y="362"/>
                </a:cxn>
                <a:cxn ang="0">
                  <a:pos x="26" y="362"/>
                </a:cxn>
                <a:cxn ang="0">
                  <a:pos x="13" y="349"/>
                </a:cxn>
                <a:cxn ang="0">
                  <a:pos x="0" y="335"/>
                </a:cxn>
                <a:cxn ang="0">
                  <a:pos x="13" y="309"/>
                </a:cxn>
                <a:cxn ang="0">
                  <a:pos x="26" y="309"/>
                </a:cxn>
                <a:cxn ang="0">
                  <a:pos x="39" y="309"/>
                </a:cxn>
                <a:cxn ang="0">
                  <a:pos x="52" y="295"/>
                </a:cxn>
                <a:cxn ang="0">
                  <a:pos x="52" y="0"/>
                </a:cxn>
                <a:cxn ang="0">
                  <a:pos x="952" y="0"/>
                </a:cxn>
                <a:cxn ang="0">
                  <a:pos x="977" y="0"/>
                </a:cxn>
                <a:cxn ang="0">
                  <a:pos x="990" y="0"/>
                </a:cxn>
                <a:cxn ang="0">
                  <a:pos x="1003" y="14"/>
                </a:cxn>
                <a:cxn ang="0">
                  <a:pos x="1003" y="27"/>
                </a:cxn>
                <a:cxn ang="0">
                  <a:pos x="1003" y="40"/>
                </a:cxn>
                <a:cxn ang="0">
                  <a:pos x="990" y="54"/>
                </a:cxn>
                <a:cxn ang="0">
                  <a:pos x="977" y="54"/>
                </a:cxn>
                <a:cxn ang="0">
                  <a:pos x="952" y="54"/>
                </a:cxn>
                <a:cxn ang="0">
                  <a:pos x="52" y="54"/>
                </a:cxn>
                <a:cxn ang="0">
                  <a:pos x="39" y="54"/>
                </a:cxn>
                <a:cxn ang="0">
                  <a:pos x="26" y="54"/>
                </a:cxn>
                <a:cxn ang="0">
                  <a:pos x="13" y="40"/>
                </a:cxn>
                <a:cxn ang="0">
                  <a:pos x="0" y="27"/>
                </a:cxn>
                <a:cxn ang="0">
                  <a:pos x="13" y="14"/>
                </a:cxn>
                <a:cxn ang="0">
                  <a:pos x="26" y="0"/>
                </a:cxn>
                <a:cxn ang="0">
                  <a:pos x="39" y="0"/>
                </a:cxn>
                <a:cxn ang="0">
                  <a:pos x="52" y="0"/>
                </a:cxn>
              </a:cxnLst>
              <a:rect l="0" t="0" r="r" b="b"/>
              <a:pathLst>
                <a:path w="1003" h="362">
                  <a:moveTo>
                    <a:pt x="52" y="295"/>
                  </a:moveTo>
                  <a:lnTo>
                    <a:pt x="952" y="295"/>
                  </a:lnTo>
                  <a:lnTo>
                    <a:pt x="977" y="309"/>
                  </a:lnTo>
                  <a:lnTo>
                    <a:pt x="990" y="309"/>
                  </a:lnTo>
                  <a:lnTo>
                    <a:pt x="1003" y="309"/>
                  </a:lnTo>
                  <a:lnTo>
                    <a:pt x="1003" y="335"/>
                  </a:lnTo>
                  <a:lnTo>
                    <a:pt x="1003" y="349"/>
                  </a:lnTo>
                  <a:lnTo>
                    <a:pt x="990" y="362"/>
                  </a:lnTo>
                  <a:lnTo>
                    <a:pt x="977" y="362"/>
                  </a:lnTo>
                  <a:lnTo>
                    <a:pt x="952" y="362"/>
                  </a:lnTo>
                  <a:lnTo>
                    <a:pt x="52" y="362"/>
                  </a:lnTo>
                  <a:lnTo>
                    <a:pt x="39" y="362"/>
                  </a:lnTo>
                  <a:lnTo>
                    <a:pt x="26" y="362"/>
                  </a:lnTo>
                  <a:lnTo>
                    <a:pt x="13" y="349"/>
                  </a:lnTo>
                  <a:lnTo>
                    <a:pt x="0" y="335"/>
                  </a:lnTo>
                  <a:lnTo>
                    <a:pt x="13" y="309"/>
                  </a:lnTo>
                  <a:lnTo>
                    <a:pt x="26" y="309"/>
                  </a:lnTo>
                  <a:lnTo>
                    <a:pt x="39" y="309"/>
                  </a:lnTo>
                  <a:lnTo>
                    <a:pt x="52" y="295"/>
                  </a:lnTo>
                  <a:close/>
                  <a:moveTo>
                    <a:pt x="52" y="0"/>
                  </a:moveTo>
                  <a:lnTo>
                    <a:pt x="952" y="0"/>
                  </a:lnTo>
                  <a:lnTo>
                    <a:pt x="977" y="0"/>
                  </a:lnTo>
                  <a:lnTo>
                    <a:pt x="990" y="0"/>
                  </a:lnTo>
                  <a:lnTo>
                    <a:pt x="1003" y="14"/>
                  </a:lnTo>
                  <a:lnTo>
                    <a:pt x="1003" y="27"/>
                  </a:lnTo>
                  <a:lnTo>
                    <a:pt x="1003" y="40"/>
                  </a:lnTo>
                  <a:lnTo>
                    <a:pt x="990" y="54"/>
                  </a:lnTo>
                  <a:lnTo>
                    <a:pt x="977" y="54"/>
                  </a:lnTo>
                  <a:lnTo>
                    <a:pt x="952" y="54"/>
                  </a:lnTo>
                  <a:lnTo>
                    <a:pt x="52" y="54"/>
                  </a:lnTo>
                  <a:lnTo>
                    <a:pt x="39" y="54"/>
                  </a:lnTo>
                  <a:lnTo>
                    <a:pt x="26" y="54"/>
                  </a:lnTo>
                  <a:lnTo>
                    <a:pt x="13" y="40"/>
                  </a:lnTo>
                  <a:lnTo>
                    <a:pt x="0" y="27"/>
                  </a:lnTo>
                  <a:lnTo>
                    <a:pt x="13" y="14"/>
                  </a:lnTo>
                  <a:lnTo>
                    <a:pt x="26" y="0"/>
                  </a:lnTo>
                  <a:lnTo>
                    <a:pt x="39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52" name="Freeform 702"/>
            <p:cNvSpPr>
              <a:spLocks/>
            </p:cNvSpPr>
            <p:nvPr/>
          </p:nvSpPr>
          <p:spPr bwMode="auto">
            <a:xfrm>
              <a:off x="38663" y="4250"/>
              <a:ext cx="553" cy="710"/>
            </a:xfrm>
            <a:custGeom>
              <a:avLst/>
              <a:gdLst/>
              <a:ahLst/>
              <a:cxnLst>
                <a:cxn ang="0">
                  <a:pos x="438" y="0"/>
                </a:cxn>
                <a:cxn ang="0">
                  <a:pos x="515" y="40"/>
                </a:cxn>
                <a:cxn ang="0">
                  <a:pos x="553" y="93"/>
                </a:cxn>
                <a:cxn ang="0">
                  <a:pos x="553" y="174"/>
                </a:cxn>
                <a:cxn ang="0">
                  <a:pos x="515" y="214"/>
                </a:cxn>
                <a:cxn ang="0">
                  <a:pos x="463" y="214"/>
                </a:cxn>
                <a:cxn ang="0">
                  <a:pos x="438" y="187"/>
                </a:cxn>
                <a:cxn ang="0">
                  <a:pos x="450" y="147"/>
                </a:cxn>
                <a:cxn ang="0">
                  <a:pos x="489" y="107"/>
                </a:cxn>
                <a:cxn ang="0">
                  <a:pos x="515" y="107"/>
                </a:cxn>
                <a:cxn ang="0">
                  <a:pos x="463" y="53"/>
                </a:cxn>
                <a:cxn ang="0">
                  <a:pos x="399" y="40"/>
                </a:cxn>
                <a:cxn ang="0">
                  <a:pos x="322" y="40"/>
                </a:cxn>
                <a:cxn ang="0">
                  <a:pos x="258" y="80"/>
                </a:cxn>
                <a:cxn ang="0">
                  <a:pos x="219" y="134"/>
                </a:cxn>
                <a:cxn ang="0">
                  <a:pos x="206" y="174"/>
                </a:cxn>
                <a:cxn ang="0">
                  <a:pos x="232" y="228"/>
                </a:cxn>
                <a:cxn ang="0">
                  <a:pos x="270" y="254"/>
                </a:cxn>
                <a:cxn ang="0">
                  <a:pos x="322" y="268"/>
                </a:cxn>
                <a:cxn ang="0">
                  <a:pos x="438" y="308"/>
                </a:cxn>
                <a:cxn ang="0">
                  <a:pos x="489" y="348"/>
                </a:cxn>
                <a:cxn ang="0">
                  <a:pos x="515" y="415"/>
                </a:cxn>
                <a:cxn ang="0">
                  <a:pos x="515" y="509"/>
                </a:cxn>
                <a:cxn ang="0">
                  <a:pos x="425" y="643"/>
                </a:cxn>
                <a:cxn ang="0">
                  <a:pos x="219" y="710"/>
                </a:cxn>
                <a:cxn ang="0">
                  <a:pos x="26" y="643"/>
                </a:cxn>
                <a:cxn ang="0">
                  <a:pos x="13" y="522"/>
                </a:cxn>
                <a:cxn ang="0">
                  <a:pos x="39" y="469"/>
                </a:cxn>
                <a:cxn ang="0">
                  <a:pos x="90" y="455"/>
                </a:cxn>
                <a:cxn ang="0">
                  <a:pos x="129" y="469"/>
                </a:cxn>
                <a:cxn ang="0">
                  <a:pos x="142" y="509"/>
                </a:cxn>
                <a:cxn ang="0">
                  <a:pos x="129" y="563"/>
                </a:cxn>
                <a:cxn ang="0">
                  <a:pos x="78" y="589"/>
                </a:cxn>
                <a:cxn ang="0">
                  <a:pos x="65" y="616"/>
                </a:cxn>
                <a:cxn ang="0">
                  <a:pos x="129" y="656"/>
                </a:cxn>
                <a:cxn ang="0">
                  <a:pos x="180" y="670"/>
                </a:cxn>
                <a:cxn ang="0">
                  <a:pos x="219" y="670"/>
                </a:cxn>
                <a:cxn ang="0">
                  <a:pos x="399" y="603"/>
                </a:cxn>
                <a:cxn ang="0">
                  <a:pos x="438" y="509"/>
                </a:cxn>
                <a:cxn ang="0">
                  <a:pos x="412" y="442"/>
                </a:cxn>
                <a:cxn ang="0">
                  <a:pos x="360" y="402"/>
                </a:cxn>
                <a:cxn ang="0">
                  <a:pos x="283" y="388"/>
                </a:cxn>
                <a:cxn ang="0">
                  <a:pos x="232" y="375"/>
                </a:cxn>
                <a:cxn ang="0">
                  <a:pos x="168" y="335"/>
                </a:cxn>
                <a:cxn ang="0">
                  <a:pos x="129" y="281"/>
                </a:cxn>
                <a:cxn ang="0">
                  <a:pos x="129" y="174"/>
                </a:cxn>
                <a:cxn ang="0">
                  <a:pos x="206" y="67"/>
                </a:cxn>
                <a:cxn ang="0">
                  <a:pos x="373" y="0"/>
                </a:cxn>
              </a:cxnLst>
              <a:rect l="0" t="0" r="r" b="b"/>
              <a:pathLst>
                <a:path w="553" h="710">
                  <a:moveTo>
                    <a:pt x="373" y="0"/>
                  </a:moveTo>
                  <a:lnTo>
                    <a:pt x="438" y="0"/>
                  </a:lnTo>
                  <a:lnTo>
                    <a:pt x="476" y="13"/>
                  </a:lnTo>
                  <a:lnTo>
                    <a:pt x="515" y="40"/>
                  </a:lnTo>
                  <a:lnTo>
                    <a:pt x="540" y="67"/>
                  </a:lnTo>
                  <a:lnTo>
                    <a:pt x="553" y="93"/>
                  </a:lnTo>
                  <a:lnTo>
                    <a:pt x="553" y="134"/>
                  </a:lnTo>
                  <a:lnTo>
                    <a:pt x="553" y="174"/>
                  </a:lnTo>
                  <a:lnTo>
                    <a:pt x="540" y="201"/>
                  </a:lnTo>
                  <a:lnTo>
                    <a:pt x="515" y="214"/>
                  </a:lnTo>
                  <a:lnTo>
                    <a:pt x="489" y="228"/>
                  </a:lnTo>
                  <a:lnTo>
                    <a:pt x="463" y="214"/>
                  </a:lnTo>
                  <a:lnTo>
                    <a:pt x="450" y="214"/>
                  </a:lnTo>
                  <a:lnTo>
                    <a:pt x="438" y="187"/>
                  </a:lnTo>
                  <a:lnTo>
                    <a:pt x="438" y="174"/>
                  </a:lnTo>
                  <a:lnTo>
                    <a:pt x="450" y="147"/>
                  </a:lnTo>
                  <a:lnTo>
                    <a:pt x="463" y="134"/>
                  </a:lnTo>
                  <a:lnTo>
                    <a:pt x="489" y="107"/>
                  </a:lnTo>
                  <a:lnTo>
                    <a:pt x="515" y="107"/>
                  </a:lnTo>
                  <a:lnTo>
                    <a:pt x="515" y="107"/>
                  </a:lnTo>
                  <a:lnTo>
                    <a:pt x="489" y="80"/>
                  </a:lnTo>
                  <a:lnTo>
                    <a:pt x="463" y="53"/>
                  </a:lnTo>
                  <a:lnTo>
                    <a:pt x="438" y="40"/>
                  </a:lnTo>
                  <a:lnTo>
                    <a:pt x="399" y="40"/>
                  </a:lnTo>
                  <a:lnTo>
                    <a:pt x="373" y="40"/>
                  </a:lnTo>
                  <a:lnTo>
                    <a:pt x="322" y="40"/>
                  </a:lnTo>
                  <a:lnTo>
                    <a:pt x="283" y="53"/>
                  </a:lnTo>
                  <a:lnTo>
                    <a:pt x="258" y="80"/>
                  </a:lnTo>
                  <a:lnTo>
                    <a:pt x="232" y="107"/>
                  </a:lnTo>
                  <a:lnTo>
                    <a:pt x="219" y="134"/>
                  </a:lnTo>
                  <a:lnTo>
                    <a:pt x="206" y="147"/>
                  </a:lnTo>
                  <a:lnTo>
                    <a:pt x="206" y="174"/>
                  </a:lnTo>
                  <a:lnTo>
                    <a:pt x="219" y="201"/>
                  </a:lnTo>
                  <a:lnTo>
                    <a:pt x="232" y="228"/>
                  </a:lnTo>
                  <a:lnTo>
                    <a:pt x="245" y="241"/>
                  </a:lnTo>
                  <a:lnTo>
                    <a:pt x="270" y="254"/>
                  </a:lnTo>
                  <a:lnTo>
                    <a:pt x="296" y="268"/>
                  </a:lnTo>
                  <a:lnTo>
                    <a:pt x="322" y="268"/>
                  </a:lnTo>
                  <a:lnTo>
                    <a:pt x="386" y="281"/>
                  </a:lnTo>
                  <a:lnTo>
                    <a:pt x="438" y="308"/>
                  </a:lnTo>
                  <a:lnTo>
                    <a:pt x="476" y="335"/>
                  </a:lnTo>
                  <a:lnTo>
                    <a:pt x="489" y="348"/>
                  </a:lnTo>
                  <a:lnTo>
                    <a:pt x="502" y="375"/>
                  </a:lnTo>
                  <a:lnTo>
                    <a:pt x="515" y="415"/>
                  </a:lnTo>
                  <a:lnTo>
                    <a:pt x="515" y="442"/>
                  </a:lnTo>
                  <a:lnTo>
                    <a:pt x="515" y="509"/>
                  </a:lnTo>
                  <a:lnTo>
                    <a:pt x="489" y="576"/>
                  </a:lnTo>
                  <a:lnTo>
                    <a:pt x="425" y="643"/>
                  </a:lnTo>
                  <a:lnTo>
                    <a:pt x="348" y="683"/>
                  </a:lnTo>
                  <a:lnTo>
                    <a:pt x="219" y="710"/>
                  </a:lnTo>
                  <a:lnTo>
                    <a:pt x="103" y="697"/>
                  </a:lnTo>
                  <a:lnTo>
                    <a:pt x="26" y="643"/>
                  </a:lnTo>
                  <a:lnTo>
                    <a:pt x="0" y="563"/>
                  </a:lnTo>
                  <a:lnTo>
                    <a:pt x="13" y="522"/>
                  </a:lnTo>
                  <a:lnTo>
                    <a:pt x="26" y="496"/>
                  </a:lnTo>
                  <a:lnTo>
                    <a:pt x="39" y="469"/>
                  </a:lnTo>
                  <a:lnTo>
                    <a:pt x="65" y="455"/>
                  </a:lnTo>
                  <a:lnTo>
                    <a:pt x="90" y="455"/>
                  </a:lnTo>
                  <a:lnTo>
                    <a:pt x="103" y="455"/>
                  </a:lnTo>
                  <a:lnTo>
                    <a:pt x="129" y="469"/>
                  </a:lnTo>
                  <a:lnTo>
                    <a:pt x="142" y="482"/>
                  </a:lnTo>
                  <a:lnTo>
                    <a:pt x="142" y="509"/>
                  </a:lnTo>
                  <a:lnTo>
                    <a:pt x="142" y="536"/>
                  </a:lnTo>
                  <a:lnTo>
                    <a:pt x="129" y="563"/>
                  </a:lnTo>
                  <a:lnTo>
                    <a:pt x="103" y="576"/>
                  </a:lnTo>
                  <a:lnTo>
                    <a:pt x="78" y="589"/>
                  </a:lnTo>
                  <a:lnTo>
                    <a:pt x="52" y="589"/>
                  </a:lnTo>
                  <a:lnTo>
                    <a:pt x="65" y="616"/>
                  </a:lnTo>
                  <a:lnTo>
                    <a:pt x="90" y="643"/>
                  </a:lnTo>
                  <a:lnTo>
                    <a:pt x="129" y="656"/>
                  </a:lnTo>
                  <a:lnTo>
                    <a:pt x="155" y="670"/>
                  </a:lnTo>
                  <a:lnTo>
                    <a:pt x="180" y="670"/>
                  </a:lnTo>
                  <a:lnTo>
                    <a:pt x="206" y="670"/>
                  </a:lnTo>
                  <a:lnTo>
                    <a:pt x="219" y="670"/>
                  </a:lnTo>
                  <a:lnTo>
                    <a:pt x="335" y="656"/>
                  </a:lnTo>
                  <a:lnTo>
                    <a:pt x="399" y="603"/>
                  </a:lnTo>
                  <a:lnTo>
                    <a:pt x="425" y="549"/>
                  </a:lnTo>
                  <a:lnTo>
                    <a:pt x="438" y="509"/>
                  </a:lnTo>
                  <a:lnTo>
                    <a:pt x="425" y="469"/>
                  </a:lnTo>
                  <a:lnTo>
                    <a:pt x="412" y="442"/>
                  </a:lnTo>
                  <a:lnTo>
                    <a:pt x="386" y="415"/>
                  </a:lnTo>
                  <a:lnTo>
                    <a:pt x="360" y="402"/>
                  </a:lnTo>
                  <a:lnTo>
                    <a:pt x="322" y="388"/>
                  </a:lnTo>
                  <a:lnTo>
                    <a:pt x="283" y="388"/>
                  </a:lnTo>
                  <a:lnTo>
                    <a:pt x="258" y="375"/>
                  </a:lnTo>
                  <a:lnTo>
                    <a:pt x="232" y="375"/>
                  </a:lnTo>
                  <a:lnTo>
                    <a:pt x="193" y="362"/>
                  </a:lnTo>
                  <a:lnTo>
                    <a:pt x="168" y="335"/>
                  </a:lnTo>
                  <a:lnTo>
                    <a:pt x="142" y="308"/>
                  </a:lnTo>
                  <a:lnTo>
                    <a:pt x="129" y="281"/>
                  </a:lnTo>
                  <a:lnTo>
                    <a:pt x="129" y="228"/>
                  </a:lnTo>
                  <a:lnTo>
                    <a:pt x="129" y="174"/>
                  </a:lnTo>
                  <a:lnTo>
                    <a:pt x="155" y="120"/>
                  </a:lnTo>
                  <a:lnTo>
                    <a:pt x="206" y="67"/>
                  </a:lnTo>
                  <a:lnTo>
                    <a:pt x="270" y="13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53" name="Freeform 703"/>
            <p:cNvSpPr>
              <a:spLocks/>
            </p:cNvSpPr>
            <p:nvPr/>
          </p:nvSpPr>
          <p:spPr bwMode="auto">
            <a:xfrm>
              <a:off x="39358" y="3633"/>
              <a:ext cx="475" cy="737"/>
            </a:xfrm>
            <a:custGeom>
              <a:avLst/>
              <a:gdLst/>
              <a:ahLst/>
              <a:cxnLst>
                <a:cxn ang="0">
                  <a:pos x="231" y="0"/>
                </a:cxn>
                <a:cxn ang="0">
                  <a:pos x="321" y="13"/>
                </a:cxn>
                <a:cxn ang="0">
                  <a:pos x="398" y="67"/>
                </a:cxn>
                <a:cxn ang="0">
                  <a:pos x="462" y="134"/>
                </a:cxn>
                <a:cxn ang="0">
                  <a:pos x="475" y="214"/>
                </a:cxn>
                <a:cxn ang="0">
                  <a:pos x="450" y="322"/>
                </a:cxn>
                <a:cxn ang="0">
                  <a:pos x="398" y="389"/>
                </a:cxn>
                <a:cxn ang="0">
                  <a:pos x="321" y="456"/>
                </a:cxn>
                <a:cxn ang="0">
                  <a:pos x="270" y="509"/>
                </a:cxn>
                <a:cxn ang="0">
                  <a:pos x="205" y="563"/>
                </a:cxn>
                <a:cxn ang="0">
                  <a:pos x="115" y="643"/>
                </a:cxn>
                <a:cxn ang="0">
                  <a:pos x="308" y="643"/>
                </a:cxn>
                <a:cxn ang="0">
                  <a:pos x="321" y="643"/>
                </a:cxn>
                <a:cxn ang="0">
                  <a:pos x="347" y="643"/>
                </a:cxn>
                <a:cxn ang="0">
                  <a:pos x="372" y="643"/>
                </a:cxn>
                <a:cxn ang="0">
                  <a:pos x="398" y="643"/>
                </a:cxn>
                <a:cxn ang="0">
                  <a:pos x="411" y="643"/>
                </a:cxn>
                <a:cxn ang="0">
                  <a:pos x="424" y="630"/>
                </a:cxn>
                <a:cxn ang="0">
                  <a:pos x="437" y="590"/>
                </a:cxn>
                <a:cxn ang="0">
                  <a:pos x="437" y="563"/>
                </a:cxn>
                <a:cxn ang="0">
                  <a:pos x="437" y="536"/>
                </a:cxn>
                <a:cxn ang="0">
                  <a:pos x="475" y="536"/>
                </a:cxn>
                <a:cxn ang="0">
                  <a:pos x="475" y="536"/>
                </a:cxn>
                <a:cxn ang="0">
                  <a:pos x="450" y="737"/>
                </a:cxn>
                <a:cxn ang="0">
                  <a:pos x="0" y="737"/>
                </a:cxn>
                <a:cxn ang="0">
                  <a:pos x="0" y="724"/>
                </a:cxn>
                <a:cxn ang="0">
                  <a:pos x="13" y="710"/>
                </a:cxn>
                <a:cxn ang="0">
                  <a:pos x="13" y="697"/>
                </a:cxn>
                <a:cxn ang="0">
                  <a:pos x="270" y="429"/>
                </a:cxn>
                <a:cxn ang="0">
                  <a:pos x="295" y="402"/>
                </a:cxn>
                <a:cxn ang="0">
                  <a:pos x="321" y="362"/>
                </a:cxn>
                <a:cxn ang="0">
                  <a:pos x="347" y="322"/>
                </a:cxn>
                <a:cxn ang="0">
                  <a:pos x="372" y="282"/>
                </a:cxn>
                <a:cxn ang="0">
                  <a:pos x="372" y="214"/>
                </a:cxn>
                <a:cxn ang="0">
                  <a:pos x="372" y="174"/>
                </a:cxn>
                <a:cxn ang="0">
                  <a:pos x="360" y="134"/>
                </a:cxn>
                <a:cxn ang="0">
                  <a:pos x="334" y="94"/>
                </a:cxn>
                <a:cxn ang="0">
                  <a:pos x="295" y="67"/>
                </a:cxn>
                <a:cxn ang="0">
                  <a:pos x="257" y="54"/>
                </a:cxn>
                <a:cxn ang="0">
                  <a:pos x="205" y="40"/>
                </a:cxn>
                <a:cxn ang="0">
                  <a:pos x="180" y="40"/>
                </a:cxn>
                <a:cxn ang="0">
                  <a:pos x="141" y="54"/>
                </a:cxn>
                <a:cxn ang="0">
                  <a:pos x="115" y="80"/>
                </a:cxn>
                <a:cxn ang="0">
                  <a:pos x="77" y="107"/>
                </a:cxn>
                <a:cxn ang="0">
                  <a:pos x="51" y="147"/>
                </a:cxn>
                <a:cxn ang="0">
                  <a:pos x="90" y="147"/>
                </a:cxn>
                <a:cxn ang="0">
                  <a:pos x="103" y="161"/>
                </a:cxn>
                <a:cxn ang="0">
                  <a:pos x="115" y="174"/>
                </a:cxn>
                <a:cxn ang="0">
                  <a:pos x="115" y="188"/>
                </a:cxn>
                <a:cxn ang="0">
                  <a:pos x="115" y="201"/>
                </a:cxn>
                <a:cxn ang="0">
                  <a:pos x="115" y="228"/>
                </a:cxn>
                <a:cxn ang="0">
                  <a:pos x="103" y="255"/>
                </a:cxn>
                <a:cxn ang="0">
                  <a:pos x="77" y="255"/>
                </a:cxn>
                <a:cxn ang="0">
                  <a:pos x="64" y="268"/>
                </a:cxn>
                <a:cxn ang="0">
                  <a:pos x="51" y="268"/>
                </a:cxn>
                <a:cxn ang="0">
                  <a:pos x="38" y="255"/>
                </a:cxn>
                <a:cxn ang="0">
                  <a:pos x="25" y="255"/>
                </a:cxn>
                <a:cxn ang="0">
                  <a:pos x="13" y="228"/>
                </a:cxn>
                <a:cxn ang="0">
                  <a:pos x="0" y="201"/>
                </a:cxn>
                <a:cxn ang="0">
                  <a:pos x="38" y="107"/>
                </a:cxn>
                <a:cxn ang="0">
                  <a:pos x="115" y="27"/>
                </a:cxn>
                <a:cxn ang="0">
                  <a:pos x="231" y="0"/>
                </a:cxn>
              </a:cxnLst>
              <a:rect l="0" t="0" r="r" b="b"/>
              <a:pathLst>
                <a:path w="475" h="737">
                  <a:moveTo>
                    <a:pt x="231" y="0"/>
                  </a:moveTo>
                  <a:lnTo>
                    <a:pt x="321" y="13"/>
                  </a:lnTo>
                  <a:lnTo>
                    <a:pt x="398" y="67"/>
                  </a:lnTo>
                  <a:lnTo>
                    <a:pt x="462" y="134"/>
                  </a:lnTo>
                  <a:lnTo>
                    <a:pt x="475" y="214"/>
                  </a:lnTo>
                  <a:lnTo>
                    <a:pt x="450" y="322"/>
                  </a:lnTo>
                  <a:lnTo>
                    <a:pt x="398" y="389"/>
                  </a:lnTo>
                  <a:lnTo>
                    <a:pt x="321" y="456"/>
                  </a:lnTo>
                  <a:lnTo>
                    <a:pt x="270" y="509"/>
                  </a:lnTo>
                  <a:lnTo>
                    <a:pt x="205" y="563"/>
                  </a:lnTo>
                  <a:lnTo>
                    <a:pt x="115" y="643"/>
                  </a:lnTo>
                  <a:lnTo>
                    <a:pt x="308" y="643"/>
                  </a:lnTo>
                  <a:lnTo>
                    <a:pt x="321" y="643"/>
                  </a:lnTo>
                  <a:lnTo>
                    <a:pt x="347" y="643"/>
                  </a:lnTo>
                  <a:lnTo>
                    <a:pt x="372" y="643"/>
                  </a:lnTo>
                  <a:lnTo>
                    <a:pt x="398" y="643"/>
                  </a:lnTo>
                  <a:lnTo>
                    <a:pt x="411" y="643"/>
                  </a:lnTo>
                  <a:lnTo>
                    <a:pt x="424" y="630"/>
                  </a:lnTo>
                  <a:lnTo>
                    <a:pt x="437" y="590"/>
                  </a:lnTo>
                  <a:lnTo>
                    <a:pt x="437" y="563"/>
                  </a:lnTo>
                  <a:lnTo>
                    <a:pt x="437" y="536"/>
                  </a:lnTo>
                  <a:lnTo>
                    <a:pt x="475" y="536"/>
                  </a:lnTo>
                  <a:lnTo>
                    <a:pt x="475" y="536"/>
                  </a:lnTo>
                  <a:lnTo>
                    <a:pt x="450" y="737"/>
                  </a:lnTo>
                  <a:lnTo>
                    <a:pt x="0" y="737"/>
                  </a:lnTo>
                  <a:lnTo>
                    <a:pt x="0" y="724"/>
                  </a:lnTo>
                  <a:lnTo>
                    <a:pt x="13" y="710"/>
                  </a:lnTo>
                  <a:lnTo>
                    <a:pt x="13" y="697"/>
                  </a:lnTo>
                  <a:lnTo>
                    <a:pt x="270" y="429"/>
                  </a:lnTo>
                  <a:lnTo>
                    <a:pt x="295" y="402"/>
                  </a:lnTo>
                  <a:lnTo>
                    <a:pt x="321" y="362"/>
                  </a:lnTo>
                  <a:lnTo>
                    <a:pt x="347" y="322"/>
                  </a:lnTo>
                  <a:lnTo>
                    <a:pt x="372" y="282"/>
                  </a:lnTo>
                  <a:lnTo>
                    <a:pt x="372" y="214"/>
                  </a:lnTo>
                  <a:lnTo>
                    <a:pt x="372" y="174"/>
                  </a:lnTo>
                  <a:lnTo>
                    <a:pt x="360" y="134"/>
                  </a:lnTo>
                  <a:lnTo>
                    <a:pt x="334" y="94"/>
                  </a:lnTo>
                  <a:lnTo>
                    <a:pt x="295" y="67"/>
                  </a:lnTo>
                  <a:lnTo>
                    <a:pt x="257" y="54"/>
                  </a:lnTo>
                  <a:lnTo>
                    <a:pt x="205" y="40"/>
                  </a:lnTo>
                  <a:lnTo>
                    <a:pt x="180" y="40"/>
                  </a:lnTo>
                  <a:lnTo>
                    <a:pt x="141" y="54"/>
                  </a:lnTo>
                  <a:lnTo>
                    <a:pt x="115" y="80"/>
                  </a:lnTo>
                  <a:lnTo>
                    <a:pt x="77" y="107"/>
                  </a:lnTo>
                  <a:lnTo>
                    <a:pt x="51" y="147"/>
                  </a:lnTo>
                  <a:lnTo>
                    <a:pt x="90" y="147"/>
                  </a:lnTo>
                  <a:lnTo>
                    <a:pt x="103" y="161"/>
                  </a:lnTo>
                  <a:lnTo>
                    <a:pt x="115" y="174"/>
                  </a:lnTo>
                  <a:lnTo>
                    <a:pt x="115" y="188"/>
                  </a:lnTo>
                  <a:lnTo>
                    <a:pt x="115" y="201"/>
                  </a:lnTo>
                  <a:lnTo>
                    <a:pt x="115" y="228"/>
                  </a:lnTo>
                  <a:lnTo>
                    <a:pt x="103" y="255"/>
                  </a:lnTo>
                  <a:lnTo>
                    <a:pt x="77" y="255"/>
                  </a:lnTo>
                  <a:lnTo>
                    <a:pt x="64" y="268"/>
                  </a:lnTo>
                  <a:lnTo>
                    <a:pt x="51" y="268"/>
                  </a:lnTo>
                  <a:lnTo>
                    <a:pt x="38" y="255"/>
                  </a:lnTo>
                  <a:lnTo>
                    <a:pt x="25" y="255"/>
                  </a:lnTo>
                  <a:lnTo>
                    <a:pt x="13" y="228"/>
                  </a:lnTo>
                  <a:lnTo>
                    <a:pt x="0" y="201"/>
                  </a:lnTo>
                  <a:lnTo>
                    <a:pt x="38" y="107"/>
                  </a:lnTo>
                  <a:lnTo>
                    <a:pt x="115" y="27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54" name="Freeform 704"/>
            <p:cNvSpPr>
              <a:spLocks/>
            </p:cNvSpPr>
            <p:nvPr/>
          </p:nvSpPr>
          <p:spPr bwMode="auto">
            <a:xfrm>
              <a:off x="40425" y="4518"/>
              <a:ext cx="912" cy="67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861" y="0"/>
                </a:cxn>
                <a:cxn ang="0">
                  <a:pos x="887" y="0"/>
                </a:cxn>
                <a:cxn ang="0">
                  <a:pos x="900" y="0"/>
                </a:cxn>
                <a:cxn ang="0">
                  <a:pos x="912" y="13"/>
                </a:cxn>
                <a:cxn ang="0">
                  <a:pos x="912" y="27"/>
                </a:cxn>
                <a:cxn ang="0">
                  <a:pos x="912" y="53"/>
                </a:cxn>
                <a:cxn ang="0">
                  <a:pos x="900" y="67"/>
                </a:cxn>
                <a:cxn ang="0">
                  <a:pos x="887" y="67"/>
                </a:cxn>
                <a:cxn ang="0">
                  <a:pos x="861" y="67"/>
                </a:cxn>
                <a:cxn ang="0">
                  <a:pos x="51" y="67"/>
                </a:cxn>
                <a:cxn ang="0">
                  <a:pos x="25" y="67"/>
                </a:cxn>
                <a:cxn ang="0">
                  <a:pos x="13" y="67"/>
                </a:cxn>
                <a:cxn ang="0">
                  <a:pos x="0" y="53"/>
                </a:cxn>
                <a:cxn ang="0">
                  <a:pos x="0" y="27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25" y="0"/>
                </a:cxn>
                <a:cxn ang="0">
                  <a:pos x="51" y="0"/>
                </a:cxn>
              </a:cxnLst>
              <a:rect l="0" t="0" r="r" b="b"/>
              <a:pathLst>
                <a:path w="912" h="67">
                  <a:moveTo>
                    <a:pt x="51" y="0"/>
                  </a:moveTo>
                  <a:lnTo>
                    <a:pt x="861" y="0"/>
                  </a:lnTo>
                  <a:lnTo>
                    <a:pt x="887" y="0"/>
                  </a:lnTo>
                  <a:lnTo>
                    <a:pt x="900" y="0"/>
                  </a:lnTo>
                  <a:lnTo>
                    <a:pt x="912" y="13"/>
                  </a:lnTo>
                  <a:lnTo>
                    <a:pt x="912" y="27"/>
                  </a:lnTo>
                  <a:lnTo>
                    <a:pt x="912" y="53"/>
                  </a:lnTo>
                  <a:lnTo>
                    <a:pt x="900" y="67"/>
                  </a:lnTo>
                  <a:lnTo>
                    <a:pt x="887" y="67"/>
                  </a:lnTo>
                  <a:lnTo>
                    <a:pt x="861" y="67"/>
                  </a:lnTo>
                  <a:lnTo>
                    <a:pt x="51" y="67"/>
                  </a:lnTo>
                  <a:lnTo>
                    <a:pt x="25" y="67"/>
                  </a:lnTo>
                  <a:lnTo>
                    <a:pt x="13" y="67"/>
                  </a:lnTo>
                  <a:lnTo>
                    <a:pt x="0" y="53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13" y="0"/>
                  </a:lnTo>
                  <a:lnTo>
                    <a:pt x="25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55" name="Freeform 705"/>
            <p:cNvSpPr>
              <a:spLocks/>
            </p:cNvSpPr>
            <p:nvPr/>
          </p:nvSpPr>
          <p:spPr bwMode="auto">
            <a:xfrm>
              <a:off x="41890" y="4250"/>
              <a:ext cx="553" cy="710"/>
            </a:xfrm>
            <a:custGeom>
              <a:avLst/>
              <a:gdLst/>
              <a:ahLst/>
              <a:cxnLst>
                <a:cxn ang="0">
                  <a:pos x="424" y="0"/>
                </a:cxn>
                <a:cxn ang="0">
                  <a:pos x="502" y="40"/>
                </a:cxn>
                <a:cxn ang="0">
                  <a:pos x="540" y="93"/>
                </a:cxn>
                <a:cxn ang="0">
                  <a:pos x="540" y="174"/>
                </a:cxn>
                <a:cxn ang="0">
                  <a:pos x="502" y="214"/>
                </a:cxn>
                <a:cxn ang="0">
                  <a:pos x="463" y="214"/>
                </a:cxn>
                <a:cxn ang="0">
                  <a:pos x="437" y="187"/>
                </a:cxn>
                <a:cxn ang="0">
                  <a:pos x="437" y="147"/>
                </a:cxn>
                <a:cxn ang="0">
                  <a:pos x="476" y="107"/>
                </a:cxn>
                <a:cxn ang="0">
                  <a:pos x="502" y="107"/>
                </a:cxn>
                <a:cxn ang="0">
                  <a:pos x="463" y="53"/>
                </a:cxn>
                <a:cxn ang="0">
                  <a:pos x="399" y="40"/>
                </a:cxn>
                <a:cxn ang="0">
                  <a:pos x="322" y="40"/>
                </a:cxn>
                <a:cxn ang="0">
                  <a:pos x="244" y="80"/>
                </a:cxn>
                <a:cxn ang="0">
                  <a:pos x="206" y="134"/>
                </a:cxn>
                <a:cxn ang="0">
                  <a:pos x="206" y="174"/>
                </a:cxn>
                <a:cxn ang="0">
                  <a:pos x="219" y="228"/>
                </a:cxn>
                <a:cxn ang="0">
                  <a:pos x="257" y="254"/>
                </a:cxn>
                <a:cxn ang="0">
                  <a:pos x="322" y="268"/>
                </a:cxn>
                <a:cxn ang="0">
                  <a:pos x="424" y="308"/>
                </a:cxn>
                <a:cxn ang="0">
                  <a:pos x="476" y="348"/>
                </a:cxn>
                <a:cxn ang="0">
                  <a:pos x="502" y="415"/>
                </a:cxn>
                <a:cxn ang="0">
                  <a:pos x="502" y="509"/>
                </a:cxn>
                <a:cxn ang="0">
                  <a:pos x="424" y="643"/>
                </a:cxn>
                <a:cxn ang="0">
                  <a:pos x="206" y="710"/>
                </a:cxn>
                <a:cxn ang="0">
                  <a:pos x="26" y="643"/>
                </a:cxn>
                <a:cxn ang="0">
                  <a:pos x="0" y="522"/>
                </a:cxn>
                <a:cxn ang="0">
                  <a:pos x="26" y="469"/>
                </a:cxn>
                <a:cxn ang="0">
                  <a:pos x="77" y="455"/>
                </a:cxn>
                <a:cxn ang="0">
                  <a:pos x="116" y="469"/>
                </a:cxn>
                <a:cxn ang="0">
                  <a:pos x="129" y="509"/>
                </a:cxn>
                <a:cxn ang="0">
                  <a:pos x="116" y="563"/>
                </a:cxn>
                <a:cxn ang="0">
                  <a:pos x="64" y="589"/>
                </a:cxn>
                <a:cxn ang="0">
                  <a:pos x="64" y="616"/>
                </a:cxn>
                <a:cxn ang="0">
                  <a:pos x="116" y="656"/>
                </a:cxn>
                <a:cxn ang="0">
                  <a:pos x="180" y="670"/>
                </a:cxn>
                <a:cxn ang="0">
                  <a:pos x="206" y="670"/>
                </a:cxn>
                <a:cxn ang="0">
                  <a:pos x="386" y="603"/>
                </a:cxn>
                <a:cxn ang="0">
                  <a:pos x="424" y="509"/>
                </a:cxn>
                <a:cxn ang="0">
                  <a:pos x="399" y="442"/>
                </a:cxn>
                <a:cxn ang="0">
                  <a:pos x="347" y="402"/>
                </a:cxn>
                <a:cxn ang="0">
                  <a:pos x="270" y="388"/>
                </a:cxn>
                <a:cxn ang="0">
                  <a:pos x="219" y="375"/>
                </a:cxn>
                <a:cxn ang="0">
                  <a:pos x="167" y="335"/>
                </a:cxn>
                <a:cxn ang="0">
                  <a:pos x="116" y="281"/>
                </a:cxn>
                <a:cxn ang="0">
                  <a:pos x="116" y="174"/>
                </a:cxn>
                <a:cxn ang="0">
                  <a:pos x="193" y="67"/>
                </a:cxn>
                <a:cxn ang="0">
                  <a:pos x="373" y="0"/>
                </a:cxn>
              </a:cxnLst>
              <a:rect l="0" t="0" r="r" b="b"/>
              <a:pathLst>
                <a:path w="553" h="710">
                  <a:moveTo>
                    <a:pt x="373" y="0"/>
                  </a:moveTo>
                  <a:lnTo>
                    <a:pt x="424" y="0"/>
                  </a:lnTo>
                  <a:lnTo>
                    <a:pt x="463" y="13"/>
                  </a:lnTo>
                  <a:lnTo>
                    <a:pt x="502" y="40"/>
                  </a:lnTo>
                  <a:lnTo>
                    <a:pt x="527" y="67"/>
                  </a:lnTo>
                  <a:lnTo>
                    <a:pt x="540" y="93"/>
                  </a:lnTo>
                  <a:lnTo>
                    <a:pt x="553" y="134"/>
                  </a:lnTo>
                  <a:lnTo>
                    <a:pt x="540" y="174"/>
                  </a:lnTo>
                  <a:lnTo>
                    <a:pt x="527" y="201"/>
                  </a:lnTo>
                  <a:lnTo>
                    <a:pt x="502" y="214"/>
                  </a:lnTo>
                  <a:lnTo>
                    <a:pt x="476" y="228"/>
                  </a:lnTo>
                  <a:lnTo>
                    <a:pt x="463" y="214"/>
                  </a:lnTo>
                  <a:lnTo>
                    <a:pt x="437" y="214"/>
                  </a:lnTo>
                  <a:lnTo>
                    <a:pt x="437" y="187"/>
                  </a:lnTo>
                  <a:lnTo>
                    <a:pt x="437" y="174"/>
                  </a:lnTo>
                  <a:lnTo>
                    <a:pt x="437" y="147"/>
                  </a:lnTo>
                  <a:lnTo>
                    <a:pt x="450" y="134"/>
                  </a:lnTo>
                  <a:lnTo>
                    <a:pt x="476" y="107"/>
                  </a:lnTo>
                  <a:lnTo>
                    <a:pt x="502" y="107"/>
                  </a:lnTo>
                  <a:lnTo>
                    <a:pt x="502" y="107"/>
                  </a:lnTo>
                  <a:lnTo>
                    <a:pt x="489" y="80"/>
                  </a:lnTo>
                  <a:lnTo>
                    <a:pt x="463" y="53"/>
                  </a:lnTo>
                  <a:lnTo>
                    <a:pt x="424" y="40"/>
                  </a:lnTo>
                  <a:lnTo>
                    <a:pt x="399" y="40"/>
                  </a:lnTo>
                  <a:lnTo>
                    <a:pt x="373" y="40"/>
                  </a:lnTo>
                  <a:lnTo>
                    <a:pt x="322" y="40"/>
                  </a:lnTo>
                  <a:lnTo>
                    <a:pt x="283" y="53"/>
                  </a:lnTo>
                  <a:lnTo>
                    <a:pt x="244" y="80"/>
                  </a:lnTo>
                  <a:lnTo>
                    <a:pt x="219" y="107"/>
                  </a:lnTo>
                  <a:lnTo>
                    <a:pt x="206" y="134"/>
                  </a:lnTo>
                  <a:lnTo>
                    <a:pt x="206" y="147"/>
                  </a:lnTo>
                  <a:lnTo>
                    <a:pt x="206" y="174"/>
                  </a:lnTo>
                  <a:lnTo>
                    <a:pt x="206" y="201"/>
                  </a:lnTo>
                  <a:lnTo>
                    <a:pt x="219" y="228"/>
                  </a:lnTo>
                  <a:lnTo>
                    <a:pt x="232" y="241"/>
                  </a:lnTo>
                  <a:lnTo>
                    <a:pt x="257" y="254"/>
                  </a:lnTo>
                  <a:lnTo>
                    <a:pt x="283" y="268"/>
                  </a:lnTo>
                  <a:lnTo>
                    <a:pt x="322" y="268"/>
                  </a:lnTo>
                  <a:lnTo>
                    <a:pt x="373" y="281"/>
                  </a:lnTo>
                  <a:lnTo>
                    <a:pt x="424" y="308"/>
                  </a:lnTo>
                  <a:lnTo>
                    <a:pt x="463" y="335"/>
                  </a:lnTo>
                  <a:lnTo>
                    <a:pt x="476" y="348"/>
                  </a:lnTo>
                  <a:lnTo>
                    <a:pt x="502" y="375"/>
                  </a:lnTo>
                  <a:lnTo>
                    <a:pt x="502" y="415"/>
                  </a:lnTo>
                  <a:lnTo>
                    <a:pt x="514" y="442"/>
                  </a:lnTo>
                  <a:lnTo>
                    <a:pt x="502" y="509"/>
                  </a:lnTo>
                  <a:lnTo>
                    <a:pt x="476" y="576"/>
                  </a:lnTo>
                  <a:lnTo>
                    <a:pt x="424" y="643"/>
                  </a:lnTo>
                  <a:lnTo>
                    <a:pt x="334" y="683"/>
                  </a:lnTo>
                  <a:lnTo>
                    <a:pt x="206" y="710"/>
                  </a:lnTo>
                  <a:lnTo>
                    <a:pt x="90" y="697"/>
                  </a:lnTo>
                  <a:lnTo>
                    <a:pt x="26" y="643"/>
                  </a:lnTo>
                  <a:lnTo>
                    <a:pt x="0" y="563"/>
                  </a:lnTo>
                  <a:lnTo>
                    <a:pt x="0" y="522"/>
                  </a:lnTo>
                  <a:lnTo>
                    <a:pt x="13" y="496"/>
                  </a:lnTo>
                  <a:lnTo>
                    <a:pt x="26" y="469"/>
                  </a:lnTo>
                  <a:lnTo>
                    <a:pt x="52" y="455"/>
                  </a:lnTo>
                  <a:lnTo>
                    <a:pt x="77" y="455"/>
                  </a:lnTo>
                  <a:lnTo>
                    <a:pt x="103" y="455"/>
                  </a:lnTo>
                  <a:lnTo>
                    <a:pt x="116" y="469"/>
                  </a:lnTo>
                  <a:lnTo>
                    <a:pt x="129" y="482"/>
                  </a:lnTo>
                  <a:lnTo>
                    <a:pt x="129" y="509"/>
                  </a:lnTo>
                  <a:lnTo>
                    <a:pt x="129" y="536"/>
                  </a:lnTo>
                  <a:lnTo>
                    <a:pt x="116" y="563"/>
                  </a:lnTo>
                  <a:lnTo>
                    <a:pt x="103" y="576"/>
                  </a:lnTo>
                  <a:lnTo>
                    <a:pt x="64" y="589"/>
                  </a:lnTo>
                  <a:lnTo>
                    <a:pt x="39" y="589"/>
                  </a:lnTo>
                  <a:lnTo>
                    <a:pt x="64" y="616"/>
                  </a:lnTo>
                  <a:lnTo>
                    <a:pt x="90" y="643"/>
                  </a:lnTo>
                  <a:lnTo>
                    <a:pt x="116" y="656"/>
                  </a:lnTo>
                  <a:lnTo>
                    <a:pt x="142" y="670"/>
                  </a:lnTo>
                  <a:lnTo>
                    <a:pt x="180" y="670"/>
                  </a:lnTo>
                  <a:lnTo>
                    <a:pt x="193" y="670"/>
                  </a:lnTo>
                  <a:lnTo>
                    <a:pt x="206" y="670"/>
                  </a:lnTo>
                  <a:lnTo>
                    <a:pt x="322" y="656"/>
                  </a:lnTo>
                  <a:lnTo>
                    <a:pt x="386" y="603"/>
                  </a:lnTo>
                  <a:lnTo>
                    <a:pt x="424" y="549"/>
                  </a:lnTo>
                  <a:lnTo>
                    <a:pt x="424" y="509"/>
                  </a:lnTo>
                  <a:lnTo>
                    <a:pt x="424" y="469"/>
                  </a:lnTo>
                  <a:lnTo>
                    <a:pt x="399" y="442"/>
                  </a:lnTo>
                  <a:lnTo>
                    <a:pt x="373" y="415"/>
                  </a:lnTo>
                  <a:lnTo>
                    <a:pt x="347" y="402"/>
                  </a:lnTo>
                  <a:lnTo>
                    <a:pt x="309" y="388"/>
                  </a:lnTo>
                  <a:lnTo>
                    <a:pt x="270" y="388"/>
                  </a:lnTo>
                  <a:lnTo>
                    <a:pt x="244" y="375"/>
                  </a:lnTo>
                  <a:lnTo>
                    <a:pt x="219" y="375"/>
                  </a:lnTo>
                  <a:lnTo>
                    <a:pt x="193" y="362"/>
                  </a:lnTo>
                  <a:lnTo>
                    <a:pt x="167" y="335"/>
                  </a:lnTo>
                  <a:lnTo>
                    <a:pt x="142" y="308"/>
                  </a:lnTo>
                  <a:lnTo>
                    <a:pt x="116" y="281"/>
                  </a:lnTo>
                  <a:lnTo>
                    <a:pt x="116" y="228"/>
                  </a:lnTo>
                  <a:lnTo>
                    <a:pt x="116" y="174"/>
                  </a:lnTo>
                  <a:lnTo>
                    <a:pt x="142" y="120"/>
                  </a:lnTo>
                  <a:lnTo>
                    <a:pt x="193" y="67"/>
                  </a:lnTo>
                  <a:lnTo>
                    <a:pt x="270" y="13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56" name="Freeform 706"/>
            <p:cNvSpPr>
              <a:spLocks/>
            </p:cNvSpPr>
            <p:nvPr/>
          </p:nvSpPr>
          <p:spPr bwMode="auto">
            <a:xfrm>
              <a:off x="42649" y="4772"/>
              <a:ext cx="167" cy="470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03" y="14"/>
                </a:cxn>
                <a:cxn ang="0">
                  <a:pos x="141" y="41"/>
                </a:cxn>
                <a:cxn ang="0">
                  <a:pos x="154" y="67"/>
                </a:cxn>
                <a:cxn ang="0">
                  <a:pos x="167" y="108"/>
                </a:cxn>
                <a:cxn ang="0">
                  <a:pos x="167" y="175"/>
                </a:cxn>
                <a:cxn ang="0">
                  <a:pos x="167" y="175"/>
                </a:cxn>
                <a:cxn ang="0">
                  <a:pos x="154" y="295"/>
                </a:cxn>
                <a:cxn ang="0">
                  <a:pos x="115" y="389"/>
                </a:cxn>
                <a:cxn ang="0">
                  <a:pos x="64" y="456"/>
                </a:cxn>
                <a:cxn ang="0">
                  <a:pos x="38" y="470"/>
                </a:cxn>
                <a:cxn ang="0">
                  <a:pos x="25" y="470"/>
                </a:cxn>
                <a:cxn ang="0">
                  <a:pos x="25" y="456"/>
                </a:cxn>
                <a:cxn ang="0">
                  <a:pos x="25" y="456"/>
                </a:cxn>
                <a:cxn ang="0">
                  <a:pos x="25" y="443"/>
                </a:cxn>
                <a:cxn ang="0">
                  <a:pos x="103" y="309"/>
                </a:cxn>
                <a:cxn ang="0">
                  <a:pos x="141" y="175"/>
                </a:cxn>
                <a:cxn ang="0">
                  <a:pos x="141" y="148"/>
                </a:cxn>
                <a:cxn ang="0">
                  <a:pos x="141" y="148"/>
                </a:cxn>
                <a:cxn ang="0">
                  <a:pos x="141" y="148"/>
                </a:cxn>
                <a:cxn ang="0">
                  <a:pos x="128" y="148"/>
                </a:cxn>
                <a:cxn ang="0">
                  <a:pos x="103" y="161"/>
                </a:cxn>
                <a:cxn ang="0">
                  <a:pos x="77" y="175"/>
                </a:cxn>
                <a:cxn ang="0">
                  <a:pos x="51" y="161"/>
                </a:cxn>
                <a:cxn ang="0">
                  <a:pos x="25" y="148"/>
                </a:cxn>
                <a:cxn ang="0">
                  <a:pos x="13" y="134"/>
                </a:cxn>
                <a:cxn ang="0">
                  <a:pos x="0" y="108"/>
                </a:cxn>
                <a:cxn ang="0">
                  <a:pos x="0" y="81"/>
                </a:cxn>
                <a:cxn ang="0">
                  <a:pos x="0" y="54"/>
                </a:cxn>
                <a:cxn ang="0">
                  <a:pos x="13" y="27"/>
                </a:cxn>
                <a:cxn ang="0">
                  <a:pos x="38" y="14"/>
                </a:cxn>
                <a:cxn ang="0">
                  <a:pos x="77" y="0"/>
                </a:cxn>
              </a:cxnLst>
              <a:rect l="0" t="0" r="r" b="b"/>
              <a:pathLst>
                <a:path w="167" h="470">
                  <a:moveTo>
                    <a:pt x="77" y="0"/>
                  </a:moveTo>
                  <a:lnTo>
                    <a:pt x="103" y="14"/>
                  </a:lnTo>
                  <a:lnTo>
                    <a:pt x="141" y="41"/>
                  </a:lnTo>
                  <a:lnTo>
                    <a:pt x="154" y="67"/>
                  </a:lnTo>
                  <a:lnTo>
                    <a:pt x="167" y="108"/>
                  </a:lnTo>
                  <a:lnTo>
                    <a:pt x="167" y="175"/>
                  </a:lnTo>
                  <a:lnTo>
                    <a:pt x="167" y="175"/>
                  </a:lnTo>
                  <a:lnTo>
                    <a:pt x="154" y="295"/>
                  </a:lnTo>
                  <a:lnTo>
                    <a:pt x="115" y="389"/>
                  </a:lnTo>
                  <a:lnTo>
                    <a:pt x="64" y="456"/>
                  </a:lnTo>
                  <a:lnTo>
                    <a:pt x="38" y="470"/>
                  </a:lnTo>
                  <a:lnTo>
                    <a:pt x="25" y="470"/>
                  </a:lnTo>
                  <a:lnTo>
                    <a:pt x="25" y="456"/>
                  </a:lnTo>
                  <a:lnTo>
                    <a:pt x="25" y="456"/>
                  </a:lnTo>
                  <a:lnTo>
                    <a:pt x="25" y="443"/>
                  </a:lnTo>
                  <a:lnTo>
                    <a:pt x="103" y="309"/>
                  </a:lnTo>
                  <a:lnTo>
                    <a:pt x="141" y="175"/>
                  </a:lnTo>
                  <a:lnTo>
                    <a:pt x="141" y="148"/>
                  </a:lnTo>
                  <a:lnTo>
                    <a:pt x="141" y="148"/>
                  </a:lnTo>
                  <a:lnTo>
                    <a:pt x="141" y="148"/>
                  </a:lnTo>
                  <a:lnTo>
                    <a:pt x="128" y="148"/>
                  </a:lnTo>
                  <a:lnTo>
                    <a:pt x="103" y="161"/>
                  </a:lnTo>
                  <a:lnTo>
                    <a:pt x="77" y="175"/>
                  </a:lnTo>
                  <a:lnTo>
                    <a:pt x="51" y="161"/>
                  </a:lnTo>
                  <a:lnTo>
                    <a:pt x="25" y="148"/>
                  </a:lnTo>
                  <a:lnTo>
                    <a:pt x="13" y="134"/>
                  </a:lnTo>
                  <a:lnTo>
                    <a:pt x="0" y="108"/>
                  </a:lnTo>
                  <a:lnTo>
                    <a:pt x="0" y="81"/>
                  </a:lnTo>
                  <a:lnTo>
                    <a:pt x="0" y="54"/>
                  </a:lnTo>
                  <a:lnTo>
                    <a:pt x="13" y="27"/>
                  </a:lnTo>
                  <a:lnTo>
                    <a:pt x="38" y="14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57" name="Freeform 707"/>
            <p:cNvSpPr>
              <a:spLocks/>
            </p:cNvSpPr>
            <p:nvPr/>
          </p:nvSpPr>
          <p:spPr bwMode="auto">
            <a:xfrm>
              <a:off x="624" y="5738"/>
              <a:ext cx="1080" cy="1139"/>
            </a:xfrm>
            <a:custGeom>
              <a:avLst/>
              <a:gdLst/>
              <a:ahLst/>
              <a:cxnLst>
                <a:cxn ang="0">
                  <a:pos x="784" y="13"/>
                </a:cxn>
                <a:cxn ang="0">
                  <a:pos x="913" y="107"/>
                </a:cxn>
                <a:cxn ang="0">
                  <a:pos x="1028" y="13"/>
                </a:cxn>
                <a:cxn ang="0">
                  <a:pos x="1054" y="0"/>
                </a:cxn>
                <a:cxn ang="0">
                  <a:pos x="1067" y="0"/>
                </a:cxn>
                <a:cxn ang="0">
                  <a:pos x="1080" y="13"/>
                </a:cxn>
                <a:cxn ang="0">
                  <a:pos x="977" y="415"/>
                </a:cxn>
                <a:cxn ang="0">
                  <a:pos x="964" y="442"/>
                </a:cxn>
                <a:cxn ang="0">
                  <a:pos x="938" y="442"/>
                </a:cxn>
                <a:cxn ang="0">
                  <a:pos x="925" y="429"/>
                </a:cxn>
                <a:cxn ang="0">
                  <a:pos x="938" y="402"/>
                </a:cxn>
                <a:cxn ang="0">
                  <a:pos x="938" y="348"/>
                </a:cxn>
                <a:cxn ang="0">
                  <a:pos x="874" y="120"/>
                </a:cxn>
                <a:cxn ang="0">
                  <a:pos x="694" y="40"/>
                </a:cxn>
                <a:cxn ang="0">
                  <a:pos x="424" y="134"/>
                </a:cxn>
                <a:cxn ang="0">
                  <a:pos x="231" y="375"/>
                </a:cxn>
                <a:cxn ang="0">
                  <a:pos x="154" y="670"/>
                </a:cxn>
                <a:cxn ang="0">
                  <a:pos x="154" y="884"/>
                </a:cxn>
                <a:cxn ang="0">
                  <a:pos x="270" y="1045"/>
                </a:cxn>
                <a:cxn ang="0">
                  <a:pos x="437" y="1085"/>
                </a:cxn>
                <a:cxn ang="0">
                  <a:pos x="720" y="978"/>
                </a:cxn>
                <a:cxn ang="0">
                  <a:pos x="848" y="790"/>
                </a:cxn>
                <a:cxn ang="0">
                  <a:pos x="874" y="710"/>
                </a:cxn>
                <a:cxn ang="0">
                  <a:pos x="887" y="710"/>
                </a:cxn>
                <a:cxn ang="0">
                  <a:pos x="900" y="723"/>
                </a:cxn>
                <a:cxn ang="0">
                  <a:pos x="874" y="817"/>
                </a:cxn>
                <a:cxn ang="0">
                  <a:pos x="733" y="1005"/>
                </a:cxn>
                <a:cxn ang="0">
                  <a:pos x="540" y="1112"/>
                </a:cxn>
                <a:cxn ang="0">
                  <a:pos x="257" y="1099"/>
                </a:cxn>
                <a:cxn ang="0">
                  <a:pos x="38" y="884"/>
                </a:cxn>
                <a:cxn ang="0">
                  <a:pos x="38" y="496"/>
                </a:cxn>
                <a:cxn ang="0">
                  <a:pos x="295" y="134"/>
                </a:cxn>
                <a:cxn ang="0">
                  <a:pos x="681" y="0"/>
                </a:cxn>
              </a:cxnLst>
              <a:rect l="0" t="0" r="r" b="b"/>
              <a:pathLst>
                <a:path w="1080" h="1139">
                  <a:moveTo>
                    <a:pt x="681" y="0"/>
                  </a:moveTo>
                  <a:lnTo>
                    <a:pt x="784" y="13"/>
                  </a:lnTo>
                  <a:lnTo>
                    <a:pt x="861" y="53"/>
                  </a:lnTo>
                  <a:lnTo>
                    <a:pt x="913" y="107"/>
                  </a:lnTo>
                  <a:lnTo>
                    <a:pt x="925" y="134"/>
                  </a:lnTo>
                  <a:lnTo>
                    <a:pt x="1028" y="13"/>
                  </a:lnTo>
                  <a:lnTo>
                    <a:pt x="1041" y="0"/>
                  </a:lnTo>
                  <a:lnTo>
                    <a:pt x="1054" y="0"/>
                  </a:lnTo>
                  <a:lnTo>
                    <a:pt x="1054" y="0"/>
                  </a:lnTo>
                  <a:lnTo>
                    <a:pt x="1067" y="0"/>
                  </a:lnTo>
                  <a:lnTo>
                    <a:pt x="1067" y="0"/>
                  </a:lnTo>
                  <a:lnTo>
                    <a:pt x="1080" y="13"/>
                  </a:lnTo>
                  <a:lnTo>
                    <a:pt x="1080" y="13"/>
                  </a:lnTo>
                  <a:lnTo>
                    <a:pt x="977" y="415"/>
                  </a:lnTo>
                  <a:lnTo>
                    <a:pt x="977" y="429"/>
                  </a:lnTo>
                  <a:lnTo>
                    <a:pt x="964" y="442"/>
                  </a:lnTo>
                  <a:lnTo>
                    <a:pt x="951" y="442"/>
                  </a:lnTo>
                  <a:lnTo>
                    <a:pt x="938" y="442"/>
                  </a:lnTo>
                  <a:lnTo>
                    <a:pt x="938" y="442"/>
                  </a:lnTo>
                  <a:lnTo>
                    <a:pt x="925" y="429"/>
                  </a:lnTo>
                  <a:lnTo>
                    <a:pt x="925" y="415"/>
                  </a:lnTo>
                  <a:lnTo>
                    <a:pt x="938" y="402"/>
                  </a:lnTo>
                  <a:lnTo>
                    <a:pt x="938" y="388"/>
                  </a:lnTo>
                  <a:lnTo>
                    <a:pt x="938" y="348"/>
                  </a:lnTo>
                  <a:lnTo>
                    <a:pt x="913" y="227"/>
                  </a:lnTo>
                  <a:lnTo>
                    <a:pt x="874" y="120"/>
                  </a:lnTo>
                  <a:lnTo>
                    <a:pt x="797" y="67"/>
                  </a:lnTo>
                  <a:lnTo>
                    <a:pt x="694" y="40"/>
                  </a:lnTo>
                  <a:lnTo>
                    <a:pt x="553" y="67"/>
                  </a:lnTo>
                  <a:lnTo>
                    <a:pt x="424" y="134"/>
                  </a:lnTo>
                  <a:lnTo>
                    <a:pt x="321" y="227"/>
                  </a:lnTo>
                  <a:lnTo>
                    <a:pt x="231" y="375"/>
                  </a:lnTo>
                  <a:lnTo>
                    <a:pt x="180" y="536"/>
                  </a:lnTo>
                  <a:lnTo>
                    <a:pt x="154" y="670"/>
                  </a:lnTo>
                  <a:lnTo>
                    <a:pt x="141" y="764"/>
                  </a:lnTo>
                  <a:lnTo>
                    <a:pt x="154" y="884"/>
                  </a:lnTo>
                  <a:lnTo>
                    <a:pt x="206" y="978"/>
                  </a:lnTo>
                  <a:lnTo>
                    <a:pt x="270" y="1045"/>
                  </a:lnTo>
                  <a:lnTo>
                    <a:pt x="360" y="1072"/>
                  </a:lnTo>
                  <a:lnTo>
                    <a:pt x="437" y="1085"/>
                  </a:lnTo>
                  <a:lnTo>
                    <a:pt x="565" y="1059"/>
                  </a:lnTo>
                  <a:lnTo>
                    <a:pt x="720" y="978"/>
                  </a:lnTo>
                  <a:lnTo>
                    <a:pt x="797" y="884"/>
                  </a:lnTo>
                  <a:lnTo>
                    <a:pt x="848" y="790"/>
                  </a:lnTo>
                  <a:lnTo>
                    <a:pt x="861" y="723"/>
                  </a:lnTo>
                  <a:lnTo>
                    <a:pt x="874" y="710"/>
                  </a:lnTo>
                  <a:lnTo>
                    <a:pt x="887" y="710"/>
                  </a:lnTo>
                  <a:lnTo>
                    <a:pt x="887" y="710"/>
                  </a:lnTo>
                  <a:lnTo>
                    <a:pt x="900" y="710"/>
                  </a:lnTo>
                  <a:lnTo>
                    <a:pt x="900" y="723"/>
                  </a:lnTo>
                  <a:lnTo>
                    <a:pt x="900" y="750"/>
                  </a:lnTo>
                  <a:lnTo>
                    <a:pt x="874" y="817"/>
                  </a:lnTo>
                  <a:lnTo>
                    <a:pt x="823" y="898"/>
                  </a:lnTo>
                  <a:lnTo>
                    <a:pt x="733" y="1005"/>
                  </a:lnTo>
                  <a:lnTo>
                    <a:pt x="643" y="1072"/>
                  </a:lnTo>
                  <a:lnTo>
                    <a:pt x="540" y="1112"/>
                  </a:lnTo>
                  <a:lnTo>
                    <a:pt x="411" y="1139"/>
                  </a:lnTo>
                  <a:lnTo>
                    <a:pt x="257" y="1099"/>
                  </a:lnTo>
                  <a:lnTo>
                    <a:pt x="116" y="1018"/>
                  </a:lnTo>
                  <a:lnTo>
                    <a:pt x="38" y="884"/>
                  </a:lnTo>
                  <a:lnTo>
                    <a:pt x="0" y="710"/>
                  </a:lnTo>
                  <a:lnTo>
                    <a:pt x="38" y="496"/>
                  </a:lnTo>
                  <a:lnTo>
                    <a:pt x="141" y="294"/>
                  </a:lnTo>
                  <a:lnTo>
                    <a:pt x="295" y="134"/>
                  </a:lnTo>
                  <a:lnTo>
                    <a:pt x="475" y="40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58" name="Freeform 708"/>
            <p:cNvSpPr>
              <a:spLocks/>
            </p:cNvSpPr>
            <p:nvPr/>
          </p:nvSpPr>
          <p:spPr bwMode="auto">
            <a:xfrm>
              <a:off x="1704" y="6287"/>
              <a:ext cx="681" cy="804"/>
            </a:xfrm>
            <a:custGeom>
              <a:avLst/>
              <a:gdLst/>
              <a:ahLst/>
              <a:cxnLst>
                <a:cxn ang="0">
                  <a:pos x="462" y="0"/>
                </a:cxn>
                <a:cxn ang="0">
                  <a:pos x="552" y="40"/>
                </a:cxn>
                <a:cxn ang="0">
                  <a:pos x="642" y="14"/>
                </a:cxn>
                <a:cxn ang="0">
                  <a:pos x="655" y="0"/>
                </a:cxn>
                <a:cxn ang="0">
                  <a:pos x="681" y="0"/>
                </a:cxn>
                <a:cxn ang="0">
                  <a:pos x="681" y="14"/>
                </a:cxn>
                <a:cxn ang="0">
                  <a:pos x="617" y="268"/>
                </a:cxn>
                <a:cxn ang="0">
                  <a:pos x="604" y="268"/>
                </a:cxn>
                <a:cxn ang="0">
                  <a:pos x="591" y="268"/>
                </a:cxn>
                <a:cxn ang="0">
                  <a:pos x="591" y="228"/>
                </a:cxn>
                <a:cxn ang="0">
                  <a:pos x="578" y="161"/>
                </a:cxn>
                <a:cxn ang="0">
                  <a:pos x="540" y="81"/>
                </a:cxn>
                <a:cxn ang="0">
                  <a:pos x="475" y="40"/>
                </a:cxn>
                <a:cxn ang="0">
                  <a:pos x="321" y="54"/>
                </a:cxn>
                <a:cxn ang="0">
                  <a:pos x="218" y="215"/>
                </a:cxn>
                <a:cxn ang="0">
                  <a:pos x="231" y="268"/>
                </a:cxn>
                <a:cxn ang="0">
                  <a:pos x="270" y="308"/>
                </a:cxn>
                <a:cxn ang="0">
                  <a:pos x="295" y="322"/>
                </a:cxn>
                <a:cxn ang="0">
                  <a:pos x="347" y="335"/>
                </a:cxn>
                <a:cxn ang="0">
                  <a:pos x="450" y="349"/>
                </a:cxn>
                <a:cxn ang="0">
                  <a:pos x="501" y="375"/>
                </a:cxn>
                <a:cxn ang="0">
                  <a:pos x="540" y="402"/>
                </a:cxn>
                <a:cxn ang="0">
                  <a:pos x="578" y="483"/>
                </a:cxn>
                <a:cxn ang="0">
                  <a:pos x="565" y="630"/>
                </a:cxn>
                <a:cxn ang="0">
                  <a:pos x="411" y="778"/>
                </a:cxn>
                <a:cxn ang="0">
                  <a:pos x="257" y="804"/>
                </a:cxn>
                <a:cxn ang="0">
                  <a:pos x="167" y="778"/>
                </a:cxn>
                <a:cxn ang="0">
                  <a:pos x="90" y="724"/>
                </a:cxn>
                <a:cxn ang="0">
                  <a:pos x="51" y="764"/>
                </a:cxn>
                <a:cxn ang="0">
                  <a:pos x="25" y="791"/>
                </a:cxn>
                <a:cxn ang="0">
                  <a:pos x="13" y="804"/>
                </a:cxn>
                <a:cxn ang="0">
                  <a:pos x="0" y="791"/>
                </a:cxn>
                <a:cxn ang="0">
                  <a:pos x="0" y="778"/>
                </a:cxn>
                <a:cxn ang="0">
                  <a:pos x="64" y="536"/>
                </a:cxn>
                <a:cxn ang="0">
                  <a:pos x="77" y="523"/>
                </a:cxn>
                <a:cxn ang="0">
                  <a:pos x="90" y="536"/>
                </a:cxn>
                <a:cxn ang="0">
                  <a:pos x="90" y="550"/>
                </a:cxn>
                <a:cxn ang="0">
                  <a:pos x="90" y="603"/>
                </a:cxn>
                <a:cxn ang="0">
                  <a:pos x="154" y="724"/>
                </a:cxn>
                <a:cxn ang="0">
                  <a:pos x="295" y="764"/>
                </a:cxn>
                <a:cxn ang="0">
                  <a:pos x="475" y="657"/>
                </a:cxn>
                <a:cxn ang="0">
                  <a:pos x="501" y="523"/>
                </a:cxn>
                <a:cxn ang="0">
                  <a:pos x="475" y="483"/>
                </a:cxn>
                <a:cxn ang="0">
                  <a:pos x="424" y="456"/>
                </a:cxn>
                <a:cxn ang="0">
                  <a:pos x="385" y="443"/>
                </a:cxn>
                <a:cxn ang="0">
                  <a:pos x="334" y="429"/>
                </a:cxn>
                <a:cxn ang="0">
                  <a:pos x="270" y="416"/>
                </a:cxn>
                <a:cxn ang="0">
                  <a:pos x="193" y="375"/>
                </a:cxn>
                <a:cxn ang="0">
                  <a:pos x="141" y="308"/>
                </a:cxn>
                <a:cxn ang="0">
                  <a:pos x="128" y="255"/>
                </a:cxn>
                <a:cxn ang="0">
                  <a:pos x="283" y="40"/>
                </a:cxn>
              </a:cxnLst>
              <a:rect l="0" t="0" r="r" b="b"/>
              <a:pathLst>
                <a:path w="681" h="804">
                  <a:moveTo>
                    <a:pt x="424" y="0"/>
                  </a:moveTo>
                  <a:lnTo>
                    <a:pt x="462" y="0"/>
                  </a:lnTo>
                  <a:lnTo>
                    <a:pt x="514" y="14"/>
                  </a:lnTo>
                  <a:lnTo>
                    <a:pt x="552" y="40"/>
                  </a:lnTo>
                  <a:lnTo>
                    <a:pt x="591" y="81"/>
                  </a:lnTo>
                  <a:lnTo>
                    <a:pt x="642" y="14"/>
                  </a:lnTo>
                  <a:lnTo>
                    <a:pt x="655" y="0"/>
                  </a:lnTo>
                  <a:lnTo>
                    <a:pt x="655" y="0"/>
                  </a:lnTo>
                  <a:lnTo>
                    <a:pt x="668" y="0"/>
                  </a:lnTo>
                  <a:lnTo>
                    <a:pt x="681" y="0"/>
                  </a:lnTo>
                  <a:lnTo>
                    <a:pt x="681" y="14"/>
                  </a:lnTo>
                  <a:lnTo>
                    <a:pt x="681" y="14"/>
                  </a:lnTo>
                  <a:lnTo>
                    <a:pt x="630" y="255"/>
                  </a:lnTo>
                  <a:lnTo>
                    <a:pt x="617" y="268"/>
                  </a:lnTo>
                  <a:lnTo>
                    <a:pt x="617" y="268"/>
                  </a:lnTo>
                  <a:lnTo>
                    <a:pt x="604" y="268"/>
                  </a:lnTo>
                  <a:lnTo>
                    <a:pt x="591" y="268"/>
                  </a:lnTo>
                  <a:lnTo>
                    <a:pt x="591" y="268"/>
                  </a:lnTo>
                  <a:lnTo>
                    <a:pt x="578" y="255"/>
                  </a:lnTo>
                  <a:lnTo>
                    <a:pt x="591" y="228"/>
                  </a:lnTo>
                  <a:lnTo>
                    <a:pt x="591" y="201"/>
                  </a:lnTo>
                  <a:lnTo>
                    <a:pt x="578" y="161"/>
                  </a:lnTo>
                  <a:lnTo>
                    <a:pt x="565" y="121"/>
                  </a:lnTo>
                  <a:lnTo>
                    <a:pt x="540" y="81"/>
                  </a:lnTo>
                  <a:lnTo>
                    <a:pt x="514" y="54"/>
                  </a:lnTo>
                  <a:lnTo>
                    <a:pt x="475" y="40"/>
                  </a:lnTo>
                  <a:lnTo>
                    <a:pt x="424" y="27"/>
                  </a:lnTo>
                  <a:lnTo>
                    <a:pt x="321" y="54"/>
                  </a:lnTo>
                  <a:lnTo>
                    <a:pt x="244" y="121"/>
                  </a:lnTo>
                  <a:lnTo>
                    <a:pt x="218" y="215"/>
                  </a:lnTo>
                  <a:lnTo>
                    <a:pt x="218" y="241"/>
                  </a:lnTo>
                  <a:lnTo>
                    <a:pt x="231" y="268"/>
                  </a:lnTo>
                  <a:lnTo>
                    <a:pt x="244" y="295"/>
                  </a:lnTo>
                  <a:lnTo>
                    <a:pt x="270" y="308"/>
                  </a:lnTo>
                  <a:lnTo>
                    <a:pt x="283" y="308"/>
                  </a:lnTo>
                  <a:lnTo>
                    <a:pt x="295" y="322"/>
                  </a:lnTo>
                  <a:lnTo>
                    <a:pt x="321" y="322"/>
                  </a:lnTo>
                  <a:lnTo>
                    <a:pt x="347" y="335"/>
                  </a:lnTo>
                  <a:lnTo>
                    <a:pt x="411" y="349"/>
                  </a:lnTo>
                  <a:lnTo>
                    <a:pt x="450" y="349"/>
                  </a:lnTo>
                  <a:lnTo>
                    <a:pt x="488" y="362"/>
                  </a:lnTo>
                  <a:lnTo>
                    <a:pt x="501" y="375"/>
                  </a:lnTo>
                  <a:lnTo>
                    <a:pt x="527" y="389"/>
                  </a:lnTo>
                  <a:lnTo>
                    <a:pt x="540" y="402"/>
                  </a:lnTo>
                  <a:lnTo>
                    <a:pt x="565" y="443"/>
                  </a:lnTo>
                  <a:lnTo>
                    <a:pt x="578" y="483"/>
                  </a:lnTo>
                  <a:lnTo>
                    <a:pt x="578" y="523"/>
                  </a:lnTo>
                  <a:lnTo>
                    <a:pt x="565" y="630"/>
                  </a:lnTo>
                  <a:lnTo>
                    <a:pt x="501" y="711"/>
                  </a:lnTo>
                  <a:lnTo>
                    <a:pt x="411" y="778"/>
                  </a:lnTo>
                  <a:lnTo>
                    <a:pt x="295" y="804"/>
                  </a:lnTo>
                  <a:lnTo>
                    <a:pt x="257" y="804"/>
                  </a:lnTo>
                  <a:lnTo>
                    <a:pt x="205" y="791"/>
                  </a:lnTo>
                  <a:lnTo>
                    <a:pt x="167" y="778"/>
                  </a:lnTo>
                  <a:lnTo>
                    <a:pt x="128" y="751"/>
                  </a:lnTo>
                  <a:lnTo>
                    <a:pt x="90" y="724"/>
                  </a:lnTo>
                  <a:lnTo>
                    <a:pt x="77" y="737"/>
                  </a:lnTo>
                  <a:lnTo>
                    <a:pt x="51" y="764"/>
                  </a:lnTo>
                  <a:lnTo>
                    <a:pt x="38" y="791"/>
                  </a:lnTo>
                  <a:lnTo>
                    <a:pt x="25" y="791"/>
                  </a:lnTo>
                  <a:lnTo>
                    <a:pt x="25" y="804"/>
                  </a:lnTo>
                  <a:lnTo>
                    <a:pt x="13" y="804"/>
                  </a:lnTo>
                  <a:lnTo>
                    <a:pt x="0" y="791"/>
                  </a:lnTo>
                  <a:lnTo>
                    <a:pt x="0" y="791"/>
                  </a:lnTo>
                  <a:lnTo>
                    <a:pt x="0" y="778"/>
                  </a:lnTo>
                  <a:lnTo>
                    <a:pt x="0" y="778"/>
                  </a:lnTo>
                  <a:lnTo>
                    <a:pt x="64" y="550"/>
                  </a:lnTo>
                  <a:lnTo>
                    <a:pt x="64" y="536"/>
                  </a:lnTo>
                  <a:lnTo>
                    <a:pt x="64" y="523"/>
                  </a:lnTo>
                  <a:lnTo>
                    <a:pt x="77" y="523"/>
                  </a:lnTo>
                  <a:lnTo>
                    <a:pt x="90" y="523"/>
                  </a:lnTo>
                  <a:lnTo>
                    <a:pt x="90" y="536"/>
                  </a:lnTo>
                  <a:lnTo>
                    <a:pt x="90" y="536"/>
                  </a:lnTo>
                  <a:lnTo>
                    <a:pt x="90" y="550"/>
                  </a:lnTo>
                  <a:lnTo>
                    <a:pt x="90" y="577"/>
                  </a:lnTo>
                  <a:lnTo>
                    <a:pt x="90" y="603"/>
                  </a:lnTo>
                  <a:lnTo>
                    <a:pt x="103" y="684"/>
                  </a:lnTo>
                  <a:lnTo>
                    <a:pt x="154" y="724"/>
                  </a:lnTo>
                  <a:lnTo>
                    <a:pt x="218" y="751"/>
                  </a:lnTo>
                  <a:lnTo>
                    <a:pt x="295" y="764"/>
                  </a:lnTo>
                  <a:lnTo>
                    <a:pt x="411" y="737"/>
                  </a:lnTo>
                  <a:lnTo>
                    <a:pt x="475" y="657"/>
                  </a:lnTo>
                  <a:lnTo>
                    <a:pt x="514" y="563"/>
                  </a:lnTo>
                  <a:lnTo>
                    <a:pt x="501" y="523"/>
                  </a:lnTo>
                  <a:lnTo>
                    <a:pt x="488" y="496"/>
                  </a:lnTo>
                  <a:lnTo>
                    <a:pt x="475" y="483"/>
                  </a:lnTo>
                  <a:lnTo>
                    <a:pt x="450" y="469"/>
                  </a:lnTo>
                  <a:lnTo>
                    <a:pt x="424" y="456"/>
                  </a:lnTo>
                  <a:lnTo>
                    <a:pt x="411" y="443"/>
                  </a:lnTo>
                  <a:lnTo>
                    <a:pt x="385" y="443"/>
                  </a:lnTo>
                  <a:lnTo>
                    <a:pt x="360" y="443"/>
                  </a:lnTo>
                  <a:lnTo>
                    <a:pt x="334" y="429"/>
                  </a:lnTo>
                  <a:lnTo>
                    <a:pt x="321" y="429"/>
                  </a:lnTo>
                  <a:lnTo>
                    <a:pt x="270" y="416"/>
                  </a:lnTo>
                  <a:lnTo>
                    <a:pt x="231" y="402"/>
                  </a:lnTo>
                  <a:lnTo>
                    <a:pt x="193" y="375"/>
                  </a:lnTo>
                  <a:lnTo>
                    <a:pt x="167" y="349"/>
                  </a:lnTo>
                  <a:lnTo>
                    <a:pt x="141" y="308"/>
                  </a:lnTo>
                  <a:lnTo>
                    <a:pt x="141" y="282"/>
                  </a:lnTo>
                  <a:lnTo>
                    <a:pt x="128" y="255"/>
                  </a:lnTo>
                  <a:lnTo>
                    <a:pt x="180" y="134"/>
                  </a:lnTo>
                  <a:lnTo>
                    <a:pt x="283" y="40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59" name="Freeform 709"/>
            <p:cNvSpPr>
              <a:spLocks/>
            </p:cNvSpPr>
            <p:nvPr/>
          </p:nvSpPr>
          <p:spPr bwMode="auto">
            <a:xfrm>
              <a:off x="2475" y="6314"/>
              <a:ext cx="797" cy="751"/>
            </a:xfrm>
            <a:custGeom>
              <a:avLst/>
              <a:gdLst/>
              <a:ahLst/>
              <a:cxnLst>
                <a:cxn ang="0">
                  <a:pos x="759" y="0"/>
                </a:cxn>
                <a:cxn ang="0">
                  <a:pos x="784" y="0"/>
                </a:cxn>
                <a:cxn ang="0">
                  <a:pos x="759" y="228"/>
                </a:cxn>
                <a:cxn ang="0">
                  <a:pos x="759" y="255"/>
                </a:cxn>
                <a:cxn ang="0">
                  <a:pos x="733" y="255"/>
                </a:cxn>
                <a:cxn ang="0">
                  <a:pos x="733" y="228"/>
                </a:cxn>
                <a:cxn ang="0">
                  <a:pos x="733" y="161"/>
                </a:cxn>
                <a:cxn ang="0">
                  <a:pos x="733" y="134"/>
                </a:cxn>
                <a:cxn ang="0">
                  <a:pos x="733" y="80"/>
                </a:cxn>
                <a:cxn ang="0">
                  <a:pos x="681" y="54"/>
                </a:cxn>
                <a:cxn ang="0">
                  <a:pos x="617" y="40"/>
                </a:cxn>
                <a:cxn ang="0">
                  <a:pos x="540" y="40"/>
                </a:cxn>
                <a:cxn ang="0">
                  <a:pos x="501" y="40"/>
                </a:cxn>
                <a:cxn ang="0">
                  <a:pos x="476" y="54"/>
                </a:cxn>
                <a:cxn ang="0">
                  <a:pos x="463" y="80"/>
                </a:cxn>
                <a:cxn ang="0">
                  <a:pos x="321" y="684"/>
                </a:cxn>
                <a:cxn ang="0">
                  <a:pos x="321" y="697"/>
                </a:cxn>
                <a:cxn ang="0">
                  <a:pos x="360" y="710"/>
                </a:cxn>
                <a:cxn ang="0">
                  <a:pos x="424" y="710"/>
                </a:cxn>
                <a:cxn ang="0">
                  <a:pos x="463" y="710"/>
                </a:cxn>
                <a:cxn ang="0">
                  <a:pos x="463" y="737"/>
                </a:cxn>
                <a:cxn ang="0">
                  <a:pos x="450" y="751"/>
                </a:cxn>
                <a:cxn ang="0">
                  <a:pos x="399" y="751"/>
                </a:cxn>
                <a:cxn ang="0">
                  <a:pos x="309" y="751"/>
                </a:cxn>
                <a:cxn ang="0">
                  <a:pos x="167" y="751"/>
                </a:cxn>
                <a:cxn ang="0">
                  <a:pos x="64" y="751"/>
                </a:cxn>
                <a:cxn ang="0">
                  <a:pos x="51" y="737"/>
                </a:cxn>
                <a:cxn ang="0">
                  <a:pos x="77" y="710"/>
                </a:cxn>
                <a:cxn ang="0">
                  <a:pos x="154" y="710"/>
                </a:cxn>
                <a:cxn ang="0">
                  <a:pos x="206" y="697"/>
                </a:cxn>
                <a:cxn ang="0">
                  <a:pos x="219" y="684"/>
                </a:cxn>
                <a:cxn ang="0">
                  <a:pos x="373" y="80"/>
                </a:cxn>
                <a:cxn ang="0">
                  <a:pos x="373" y="54"/>
                </a:cxn>
                <a:cxn ang="0">
                  <a:pos x="360" y="40"/>
                </a:cxn>
                <a:cxn ang="0">
                  <a:pos x="296" y="40"/>
                </a:cxn>
                <a:cxn ang="0">
                  <a:pos x="129" y="67"/>
                </a:cxn>
                <a:cxn ang="0">
                  <a:pos x="39" y="228"/>
                </a:cxn>
                <a:cxn ang="0">
                  <a:pos x="26" y="255"/>
                </a:cxn>
                <a:cxn ang="0">
                  <a:pos x="0" y="255"/>
                </a:cxn>
                <a:cxn ang="0">
                  <a:pos x="0" y="241"/>
                </a:cxn>
                <a:cxn ang="0">
                  <a:pos x="0" y="228"/>
                </a:cxn>
                <a:cxn ang="0">
                  <a:pos x="77" y="13"/>
                </a:cxn>
                <a:cxn ang="0">
                  <a:pos x="103" y="0"/>
                </a:cxn>
              </a:cxnLst>
              <a:rect l="0" t="0" r="r" b="b"/>
              <a:pathLst>
                <a:path w="797" h="751">
                  <a:moveTo>
                    <a:pt x="103" y="0"/>
                  </a:moveTo>
                  <a:lnTo>
                    <a:pt x="759" y="0"/>
                  </a:lnTo>
                  <a:lnTo>
                    <a:pt x="771" y="0"/>
                  </a:lnTo>
                  <a:lnTo>
                    <a:pt x="784" y="0"/>
                  </a:lnTo>
                  <a:lnTo>
                    <a:pt x="797" y="13"/>
                  </a:lnTo>
                  <a:lnTo>
                    <a:pt x="759" y="228"/>
                  </a:lnTo>
                  <a:lnTo>
                    <a:pt x="759" y="241"/>
                  </a:lnTo>
                  <a:lnTo>
                    <a:pt x="759" y="255"/>
                  </a:lnTo>
                  <a:lnTo>
                    <a:pt x="746" y="255"/>
                  </a:lnTo>
                  <a:lnTo>
                    <a:pt x="733" y="255"/>
                  </a:lnTo>
                  <a:lnTo>
                    <a:pt x="720" y="241"/>
                  </a:lnTo>
                  <a:lnTo>
                    <a:pt x="733" y="228"/>
                  </a:lnTo>
                  <a:lnTo>
                    <a:pt x="733" y="188"/>
                  </a:lnTo>
                  <a:lnTo>
                    <a:pt x="733" y="161"/>
                  </a:lnTo>
                  <a:lnTo>
                    <a:pt x="733" y="147"/>
                  </a:lnTo>
                  <a:lnTo>
                    <a:pt x="733" y="134"/>
                  </a:lnTo>
                  <a:lnTo>
                    <a:pt x="733" y="107"/>
                  </a:lnTo>
                  <a:lnTo>
                    <a:pt x="733" y="80"/>
                  </a:lnTo>
                  <a:lnTo>
                    <a:pt x="707" y="67"/>
                  </a:lnTo>
                  <a:lnTo>
                    <a:pt x="681" y="54"/>
                  </a:lnTo>
                  <a:lnTo>
                    <a:pt x="656" y="40"/>
                  </a:lnTo>
                  <a:lnTo>
                    <a:pt x="617" y="40"/>
                  </a:lnTo>
                  <a:lnTo>
                    <a:pt x="566" y="40"/>
                  </a:lnTo>
                  <a:lnTo>
                    <a:pt x="540" y="40"/>
                  </a:lnTo>
                  <a:lnTo>
                    <a:pt x="514" y="40"/>
                  </a:lnTo>
                  <a:lnTo>
                    <a:pt x="501" y="40"/>
                  </a:lnTo>
                  <a:lnTo>
                    <a:pt x="489" y="40"/>
                  </a:lnTo>
                  <a:lnTo>
                    <a:pt x="476" y="54"/>
                  </a:lnTo>
                  <a:lnTo>
                    <a:pt x="463" y="80"/>
                  </a:lnTo>
                  <a:lnTo>
                    <a:pt x="463" y="80"/>
                  </a:lnTo>
                  <a:lnTo>
                    <a:pt x="334" y="657"/>
                  </a:lnTo>
                  <a:lnTo>
                    <a:pt x="321" y="684"/>
                  </a:lnTo>
                  <a:lnTo>
                    <a:pt x="321" y="684"/>
                  </a:lnTo>
                  <a:lnTo>
                    <a:pt x="321" y="697"/>
                  </a:lnTo>
                  <a:lnTo>
                    <a:pt x="334" y="710"/>
                  </a:lnTo>
                  <a:lnTo>
                    <a:pt x="360" y="710"/>
                  </a:lnTo>
                  <a:lnTo>
                    <a:pt x="399" y="710"/>
                  </a:lnTo>
                  <a:lnTo>
                    <a:pt x="424" y="710"/>
                  </a:lnTo>
                  <a:lnTo>
                    <a:pt x="450" y="710"/>
                  </a:lnTo>
                  <a:lnTo>
                    <a:pt x="463" y="710"/>
                  </a:lnTo>
                  <a:lnTo>
                    <a:pt x="463" y="724"/>
                  </a:lnTo>
                  <a:lnTo>
                    <a:pt x="463" y="737"/>
                  </a:lnTo>
                  <a:lnTo>
                    <a:pt x="463" y="751"/>
                  </a:lnTo>
                  <a:lnTo>
                    <a:pt x="450" y="751"/>
                  </a:lnTo>
                  <a:lnTo>
                    <a:pt x="437" y="751"/>
                  </a:lnTo>
                  <a:lnTo>
                    <a:pt x="399" y="751"/>
                  </a:lnTo>
                  <a:lnTo>
                    <a:pt x="347" y="751"/>
                  </a:lnTo>
                  <a:lnTo>
                    <a:pt x="309" y="751"/>
                  </a:lnTo>
                  <a:lnTo>
                    <a:pt x="257" y="751"/>
                  </a:lnTo>
                  <a:lnTo>
                    <a:pt x="167" y="751"/>
                  </a:lnTo>
                  <a:lnTo>
                    <a:pt x="77" y="751"/>
                  </a:lnTo>
                  <a:lnTo>
                    <a:pt x="64" y="751"/>
                  </a:lnTo>
                  <a:lnTo>
                    <a:pt x="51" y="737"/>
                  </a:lnTo>
                  <a:lnTo>
                    <a:pt x="51" y="737"/>
                  </a:lnTo>
                  <a:lnTo>
                    <a:pt x="64" y="724"/>
                  </a:lnTo>
                  <a:lnTo>
                    <a:pt x="77" y="710"/>
                  </a:lnTo>
                  <a:lnTo>
                    <a:pt x="103" y="710"/>
                  </a:lnTo>
                  <a:lnTo>
                    <a:pt x="154" y="710"/>
                  </a:lnTo>
                  <a:lnTo>
                    <a:pt x="180" y="710"/>
                  </a:lnTo>
                  <a:lnTo>
                    <a:pt x="206" y="697"/>
                  </a:lnTo>
                  <a:lnTo>
                    <a:pt x="219" y="697"/>
                  </a:lnTo>
                  <a:lnTo>
                    <a:pt x="219" y="684"/>
                  </a:lnTo>
                  <a:lnTo>
                    <a:pt x="231" y="657"/>
                  </a:lnTo>
                  <a:lnTo>
                    <a:pt x="373" y="80"/>
                  </a:lnTo>
                  <a:lnTo>
                    <a:pt x="373" y="54"/>
                  </a:lnTo>
                  <a:lnTo>
                    <a:pt x="373" y="54"/>
                  </a:lnTo>
                  <a:lnTo>
                    <a:pt x="373" y="40"/>
                  </a:lnTo>
                  <a:lnTo>
                    <a:pt x="360" y="40"/>
                  </a:lnTo>
                  <a:lnTo>
                    <a:pt x="334" y="40"/>
                  </a:lnTo>
                  <a:lnTo>
                    <a:pt x="296" y="40"/>
                  </a:lnTo>
                  <a:lnTo>
                    <a:pt x="193" y="40"/>
                  </a:lnTo>
                  <a:lnTo>
                    <a:pt x="129" y="67"/>
                  </a:lnTo>
                  <a:lnTo>
                    <a:pt x="77" y="121"/>
                  </a:lnTo>
                  <a:lnTo>
                    <a:pt x="39" y="228"/>
                  </a:lnTo>
                  <a:lnTo>
                    <a:pt x="26" y="241"/>
                  </a:lnTo>
                  <a:lnTo>
                    <a:pt x="26" y="255"/>
                  </a:lnTo>
                  <a:lnTo>
                    <a:pt x="13" y="255"/>
                  </a:lnTo>
                  <a:lnTo>
                    <a:pt x="0" y="255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64" y="27"/>
                  </a:lnTo>
                  <a:lnTo>
                    <a:pt x="77" y="13"/>
                  </a:lnTo>
                  <a:lnTo>
                    <a:pt x="90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60" name="Freeform 710"/>
            <p:cNvSpPr>
              <a:spLocks noEditPoints="1"/>
            </p:cNvSpPr>
            <p:nvPr/>
          </p:nvSpPr>
          <p:spPr bwMode="auto">
            <a:xfrm>
              <a:off x="3876" y="6260"/>
              <a:ext cx="1003" cy="376"/>
            </a:xfrm>
            <a:custGeom>
              <a:avLst/>
              <a:gdLst/>
              <a:ahLst/>
              <a:cxnLst>
                <a:cxn ang="0">
                  <a:pos x="52" y="309"/>
                </a:cxn>
                <a:cxn ang="0">
                  <a:pos x="952" y="309"/>
                </a:cxn>
                <a:cxn ang="0">
                  <a:pos x="964" y="309"/>
                </a:cxn>
                <a:cxn ang="0">
                  <a:pos x="977" y="309"/>
                </a:cxn>
                <a:cxn ang="0">
                  <a:pos x="990" y="322"/>
                </a:cxn>
                <a:cxn ang="0">
                  <a:pos x="1003" y="335"/>
                </a:cxn>
                <a:cxn ang="0">
                  <a:pos x="990" y="362"/>
                </a:cxn>
                <a:cxn ang="0">
                  <a:pos x="977" y="362"/>
                </a:cxn>
                <a:cxn ang="0">
                  <a:pos x="964" y="362"/>
                </a:cxn>
                <a:cxn ang="0">
                  <a:pos x="952" y="376"/>
                </a:cxn>
                <a:cxn ang="0">
                  <a:pos x="52" y="376"/>
                </a:cxn>
                <a:cxn ang="0">
                  <a:pos x="26" y="362"/>
                </a:cxn>
                <a:cxn ang="0">
                  <a:pos x="13" y="362"/>
                </a:cxn>
                <a:cxn ang="0">
                  <a:pos x="0" y="362"/>
                </a:cxn>
                <a:cxn ang="0">
                  <a:pos x="0" y="335"/>
                </a:cxn>
                <a:cxn ang="0">
                  <a:pos x="0" y="322"/>
                </a:cxn>
                <a:cxn ang="0">
                  <a:pos x="13" y="309"/>
                </a:cxn>
                <a:cxn ang="0">
                  <a:pos x="26" y="309"/>
                </a:cxn>
                <a:cxn ang="0">
                  <a:pos x="52" y="309"/>
                </a:cxn>
                <a:cxn ang="0">
                  <a:pos x="52" y="0"/>
                </a:cxn>
                <a:cxn ang="0">
                  <a:pos x="952" y="0"/>
                </a:cxn>
                <a:cxn ang="0">
                  <a:pos x="964" y="0"/>
                </a:cxn>
                <a:cxn ang="0">
                  <a:pos x="977" y="14"/>
                </a:cxn>
                <a:cxn ang="0">
                  <a:pos x="990" y="14"/>
                </a:cxn>
                <a:cxn ang="0">
                  <a:pos x="1003" y="27"/>
                </a:cxn>
                <a:cxn ang="0">
                  <a:pos x="990" y="54"/>
                </a:cxn>
                <a:cxn ang="0">
                  <a:pos x="977" y="67"/>
                </a:cxn>
                <a:cxn ang="0">
                  <a:pos x="964" y="67"/>
                </a:cxn>
                <a:cxn ang="0">
                  <a:pos x="952" y="67"/>
                </a:cxn>
                <a:cxn ang="0">
                  <a:pos x="52" y="67"/>
                </a:cxn>
                <a:cxn ang="0">
                  <a:pos x="26" y="67"/>
                </a:cxn>
                <a:cxn ang="0">
                  <a:pos x="13" y="67"/>
                </a:cxn>
                <a:cxn ang="0">
                  <a:pos x="0" y="54"/>
                </a:cxn>
                <a:cxn ang="0">
                  <a:pos x="0" y="27"/>
                </a:cxn>
                <a:cxn ang="0">
                  <a:pos x="0" y="14"/>
                </a:cxn>
                <a:cxn ang="0">
                  <a:pos x="13" y="14"/>
                </a:cxn>
                <a:cxn ang="0">
                  <a:pos x="26" y="0"/>
                </a:cxn>
                <a:cxn ang="0">
                  <a:pos x="52" y="0"/>
                </a:cxn>
              </a:cxnLst>
              <a:rect l="0" t="0" r="r" b="b"/>
              <a:pathLst>
                <a:path w="1003" h="376">
                  <a:moveTo>
                    <a:pt x="52" y="309"/>
                  </a:moveTo>
                  <a:lnTo>
                    <a:pt x="952" y="309"/>
                  </a:lnTo>
                  <a:lnTo>
                    <a:pt x="964" y="309"/>
                  </a:lnTo>
                  <a:lnTo>
                    <a:pt x="977" y="309"/>
                  </a:lnTo>
                  <a:lnTo>
                    <a:pt x="990" y="322"/>
                  </a:lnTo>
                  <a:lnTo>
                    <a:pt x="1003" y="335"/>
                  </a:lnTo>
                  <a:lnTo>
                    <a:pt x="990" y="362"/>
                  </a:lnTo>
                  <a:lnTo>
                    <a:pt x="977" y="362"/>
                  </a:lnTo>
                  <a:lnTo>
                    <a:pt x="964" y="362"/>
                  </a:lnTo>
                  <a:lnTo>
                    <a:pt x="952" y="376"/>
                  </a:lnTo>
                  <a:lnTo>
                    <a:pt x="52" y="376"/>
                  </a:lnTo>
                  <a:lnTo>
                    <a:pt x="26" y="362"/>
                  </a:lnTo>
                  <a:lnTo>
                    <a:pt x="13" y="362"/>
                  </a:lnTo>
                  <a:lnTo>
                    <a:pt x="0" y="362"/>
                  </a:lnTo>
                  <a:lnTo>
                    <a:pt x="0" y="335"/>
                  </a:lnTo>
                  <a:lnTo>
                    <a:pt x="0" y="322"/>
                  </a:lnTo>
                  <a:lnTo>
                    <a:pt x="13" y="309"/>
                  </a:lnTo>
                  <a:lnTo>
                    <a:pt x="26" y="309"/>
                  </a:lnTo>
                  <a:lnTo>
                    <a:pt x="52" y="309"/>
                  </a:lnTo>
                  <a:close/>
                  <a:moveTo>
                    <a:pt x="52" y="0"/>
                  </a:moveTo>
                  <a:lnTo>
                    <a:pt x="952" y="0"/>
                  </a:lnTo>
                  <a:lnTo>
                    <a:pt x="964" y="0"/>
                  </a:lnTo>
                  <a:lnTo>
                    <a:pt x="977" y="14"/>
                  </a:lnTo>
                  <a:lnTo>
                    <a:pt x="990" y="14"/>
                  </a:lnTo>
                  <a:lnTo>
                    <a:pt x="1003" y="27"/>
                  </a:lnTo>
                  <a:lnTo>
                    <a:pt x="990" y="54"/>
                  </a:lnTo>
                  <a:lnTo>
                    <a:pt x="977" y="67"/>
                  </a:lnTo>
                  <a:lnTo>
                    <a:pt x="964" y="67"/>
                  </a:lnTo>
                  <a:lnTo>
                    <a:pt x="952" y="67"/>
                  </a:lnTo>
                  <a:lnTo>
                    <a:pt x="52" y="67"/>
                  </a:lnTo>
                  <a:lnTo>
                    <a:pt x="26" y="67"/>
                  </a:lnTo>
                  <a:lnTo>
                    <a:pt x="13" y="67"/>
                  </a:lnTo>
                  <a:lnTo>
                    <a:pt x="0" y="54"/>
                  </a:lnTo>
                  <a:lnTo>
                    <a:pt x="0" y="27"/>
                  </a:lnTo>
                  <a:lnTo>
                    <a:pt x="0" y="14"/>
                  </a:lnTo>
                  <a:lnTo>
                    <a:pt x="13" y="14"/>
                  </a:lnTo>
                  <a:lnTo>
                    <a:pt x="26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61" name="Freeform 711"/>
            <p:cNvSpPr>
              <a:spLocks noEditPoints="1"/>
            </p:cNvSpPr>
            <p:nvPr/>
          </p:nvSpPr>
          <p:spPr bwMode="auto">
            <a:xfrm>
              <a:off x="5458" y="5791"/>
              <a:ext cx="617" cy="1086"/>
            </a:xfrm>
            <a:custGeom>
              <a:avLst/>
              <a:gdLst/>
              <a:ahLst/>
              <a:cxnLst>
                <a:cxn ang="0">
                  <a:pos x="282" y="40"/>
                </a:cxn>
                <a:cxn ang="0">
                  <a:pos x="218" y="67"/>
                </a:cxn>
                <a:cxn ang="0">
                  <a:pos x="154" y="148"/>
                </a:cxn>
                <a:cxn ang="0">
                  <a:pos x="128" y="362"/>
                </a:cxn>
                <a:cxn ang="0">
                  <a:pos x="154" y="577"/>
                </a:cxn>
                <a:cxn ang="0">
                  <a:pos x="205" y="644"/>
                </a:cxn>
                <a:cxn ang="0">
                  <a:pos x="257" y="670"/>
                </a:cxn>
                <a:cxn ang="0">
                  <a:pos x="295" y="670"/>
                </a:cxn>
                <a:cxn ang="0">
                  <a:pos x="385" y="644"/>
                </a:cxn>
                <a:cxn ang="0">
                  <a:pos x="475" y="483"/>
                </a:cxn>
                <a:cxn ang="0">
                  <a:pos x="475" y="268"/>
                </a:cxn>
                <a:cxn ang="0">
                  <a:pos x="437" y="121"/>
                </a:cxn>
                <a:cxn ang="0">
                  <a:pos x="385" y="67"/>
                </a:cxn>
                <a:cxn ang="0">
                  <a:pos x="308" y="40"/>
                </a:cxn>
                <a:cxn ang="0">
                  <a:pos x="385" y="14"/>
                </a:cxn>
                <a:cxn ang="0">
                  <a:pos x="514" y="107"/>
                </a:cxn>
                <a:cxn ang="0">
                  <a:pos x="604" y="349"/>
                </a:cxn>
                <a:cxn ang="0">
                  <a:pos x="604" y="724"/>
                </a:cxn>
                <a:cxn ang="0">
                  <a:pos x="462" y="992"/>
                </a:cxn>
                <a:cxn ang="0">
                  <a:pos x="244" y="1086"/>
                </a:cxn>
                <a:cxn ang="0">
                  <a:pos x="64" y="1006"/>
                </a:cxn>
                <a:cxn ang="0">
                  <a:pos x="38" y="885"/>
                </a:cxn>
                <a:cxn ang="0">
                  <a:pos x="64" y="845"/>
                </a:cxn>
                <a:cxn ang="0">
                  <a:pos x="102" y="845"/>
                </a:cxn>
                <a:cxn ang="0">
                  <a:pos x="154" y="858"/>
                </a:cxn>
                <a:cxn ang="0">
                  <a:pos x="167" y="912"/>
                </a:cxn>
                <a:cxn ang="0">
                  <a:pos x="167" y="952"/>
                </a:cxn>
                <a:cxn ang="0">
                  <a:pos x="128" y="979"/>
                </a:cxn>
                <a:cxn ang="0">
                  <a:pos x="115" y="1006"/>
                </a:cxn>
                <a:cxn ang="0">
                  <a:pos x="192" y="1032"/>
                </a:cxn>
                <a:cxn ang="0">
                  <a:pos x="244" y="1032"/>
                </a:cxn>
                <a:cxn ang="0">
                  <a:pos x="347" y="1006"/>
                </a:cxn>
                <a:cxn ang="0">
                  <a:pos x="437" y="871"/>
                </a:cxn>
                <a:cxn ang="0">
                  <a:pos x="488" y="603"/>
                </a:cxn>
                <a:cxn ang="0">
                  <a:pos x="488" y="550"/>
                </a:cxn>
                <a:cxn ang="0">
                  <a:pos x="488" y="550"/>
                </a:cxn>
                <a:cxn ang="0">
                  <a:pos x="424" y="644"/>
                </a:cxn>
                <a:cxn ang="0">
                  <a:pos x="347" y="697"/>
                </a:cxn>
                <a:cxn ang="0">
                  <a:pos x="179" y="684"/>
                </a:cxn>
                <a:cxn ang="0">
                  <a:pos x="12" y="496"/>
                </a:cxn>
                <a:cxn ang="0">
                  <a:pos x="0" y="255"/>
                </a:cxn>
                <a:cxn ang="0">
                  <a:pos x="90" y="107"/>
                </a:cxn>
                <a:cxn ang="0">
                  <a:pos x="308" y="0"/>
                </a:cxn>
              </a:cxnLst>
              <a:rect l="0" t="0" r="r" b="b"/>
              <a:pathLst>
                <a:path w="617" h="1086">
                  <a:moveTo>
                    <a:pt x="308" y="40"/>
                  </a:moveTo>
                  <a:lnTo>
                    <a:pt x="282" y="40"/>
                  </a:lnTo>
                  <a:lnTo>
                    <a:pt x="244" y="54"/>
                  </a:lnTo>
                  <a:lnTo>
                    <a:pt x="218" y="67"/>
                  </a:lnTo>
                  <a:lnTo>
                    <a:pt x="192" y="107"/>
                  </a:lnTo>
                  <a:lnTo>
                    <a:pt x="154" y="148"/>
                  </a:lnTo>
                  <a:lnTo>
                    <a:pt x="128" y="241"/>
                  </a:lnTo>
                  <a:lnTo>
                    <a:pt x="128" y="362"/>
                  </a:lnTo>
                  <a:lnTo>
                    <a:pt x="128" y="469"/>
                  </a:lnTo>
                  <a:lnTo>
                    <a:pt x="154" y="577"/>
                  </a:lnTo>
                  <a:lnTo>
                    <a:pt x="179" y="617"/>
                  </a:lnTo>
                  <a:lnTo>
                    <a:pt x="205" y="644"/>
                  </a:lnTo>
                  <a:lnTo>
                    <a:pt x="231" y="657"/>
                  </a:lnTo>
                  <a:lnTo>
                    <a:pt x="257" y="670"/>
                  </a:lnTo>
                  <a:lnTo>
                    <a:pt x="282" y="670"/>
                  </a:lnTo>
                  <a:lnTo>
                    <a:pt x="295" y="670"/>
                  </a:lnTo>
                  <a:lnTo>
                    <a:pt x="295" y="670"/>
                  </a:lnTo>
                  <a:lnTo>
                    <a:pt x="385" y="644"/>
                  </a:lnTo>
                  <a:lnTo>
                    <a:pt x="437" y="577"/>
                  </a:lnTo>
                  <a:lnTo>
                    <a:pt x="475" y="483"/>
                  </a:lnTo>
                  <a:lnTo>
                    <a:pt x="475" y="389"/>
                  </a:lnTo>
                  <a:lnTo>
                    <a:pt x="475" y="268"/>
                  </a:lnTo>
                  <a:lnTo>
                    <a:pt x="462" y="161"/>
                  </a:lnTo>
                  <a:lnTo>
                    <a:pt x="437" y="121"/>
                  </a:lnTo>
                  <a:lnTo>
                    <a:pt x="411" y="94"/>
                  </a:lnTo>
                  <a:lnTo>
                    <a:pt x="385" y="67"/>
                  </a:lnTo>
                  <a:lnTo>
                    <a:pt x="347" y="40"/>
                  </a:lnTo>
                  <a:lnTo>
                    <a:pt x="308" y="40"/>
                  </a:lnTo>
                  <a:close/>
                  <a:moveTo>
                    <a:pt x="308" y="0"/>
                  </a:moveTo>
                  <a:lnTo>
                    <a:pt x="385" y="14"/>
                  </a:lnTo>
                  <a:lnTo>
                    <a:pt x="449" y="40"/>
                  </a:lnTo>
                  <a:lnTo>
                    <a:pt x="514" y="107"/>
                  </a:lnTo>
                  <a:lnTo>
                    <a:pt x="565" y="201"/>
                  </a:lnTo>
                  <a:lnTo>
                    <a:pt x="604" y="349"/>
                  </a:lnTo>
                  <a:lnTo>
                    <a:pt x="617" y="536"/>
                  </a:lnTo>
                  <a:lnTo>
                    <a:pt x="604" y="724"/>
                  </a:lnTo>
                  <a:lnTo>
                    <a:pt x="539" y="871"/>
                  </a:lnTo>
                  <a:lnTo>
                    <a:pt x="462" y="992"/>
                  </a:lnTo>
                  <a:lnTo>
                    <a:pt x="359" y="1059"/>
                  </a:lnTo>
                  <a:lnTo>
                    <a:pt x="244" y="1086"/>
                  </a:lnTo>
                  <a:lnTo>
                    <a:pt x="128" y="1059"/>
                  </a:lnTo>
                  <a:lnTo>
                    <a:pt x="64" y="1006"/>
                  </a:lnTo>
                  <a:lnTo>
                    <a:pt x="38" y="912"/>
                  </a:lnTo>
                  <a:lnTo>
                    <a:pt x="38" y="885"/>
                  </a:lnTo>
                  <a:lnTo>
                    <a:pt x="51" y="858"/>
                  </a:lnTo>
                  <a:lnTo>
                    <a:pt x="64" y="845"/>
                  </a:lnTo>
                  <a:lnTo>
                    <a:pt x="90" y="845"/>
                  </a:lnTo>
                  <a:lnTo>
                    <a:pt x="102" y="845"/>
                  </a:lnTo>
                  <a:lnTo>
                    <a:pt x="128" y="845"/>
                  </a:lnTo>
                  <a:lnTo>
                    <a:pt x="154" y="858"/>
                  </a:lnTo>
                  <a:lnTo>
                    <a:pt x="167" y="871"/>
                  </a:lnTo>
                  <a:lnTo>
                    <a:pt x="167" y="912"/>
                  </a:lnTo>
                  <a:lnTo>
                    <a:pt x="167" y="925"/>
                  </a:lnTo>
                  <a:lnTo>
                    <a:pt x="167" y="952"/>
                  </a:lnTo>
                  <a:lnTo>
                    <a:pt x="154" y="965"/>
                  </a:lnTo>
                  <a:lnTo>
                    <a:pt x="128" y="979"/>
                  </a:lnTo>
                  <a:lnTo>
                    <a:pt x="90" y="979"/>
                  </a:lnTo>
                  <a:lnTo>
                    <a:pt x="115" y="1006"/>
                  </a:lnTo>
                  <a:lnTo>
                    <a:pt x="154" y="1019"/>
                  </a:lnTo>
                  <a:lnTo>
                    <a:pt x="192" y="1032"/>
                  </a:lnTo>
                  <a:lnTo>
                    <a:pt x="218" y="1032"/>
                  </a:lnTo>
                  <a:lnTo>
                    <a:pt x="244" y="1032"/>
                  </a:lnTo>
                  <a:lnTo>
                    <a:pt x="282" y="1032"/>
                  </a:lnTo>
                  <a:lnTo>
                    <a:pt x="347" y="1006"/>
                  </a:lnTo>
                  <a:lnTo>
                    <a:pt x="398" y="952"/>
                  </a:lnTo>
                  <a:lnTo>
                    <a:pt x="437" y="871"/>
                  </a:lnTo>
                  <a:lnTo>
                    <a:pt x="475" y="764"/>
                  </a:lnTo>
                  <a:lnTo>
                    <a:pt x="488" y="603"/>
                  </a:lnTo>
                  <a:lnTo>
                    <a:pt x="488" y="550"/>
                  </a:lnTo>
                  <a:lnTo>
                    <a:pt x="488" y="550"/>
                  </a:lnTo>
                  <a:lnTo>
                    <a:pt x="488" y="550"/>
                  </a:lnTo>
                  <a:lnTo>
                    <a:pt x="488" y="550"/>
                  </a:lnTo>
                  <a:lnTo>
                    <a:pt x="462" y="603"/>
                  </a:lnTo>
                  <a:lnTo>
                    <a:pt x="424" y="644"/>
                  </a:lnTo>
                  <a:lnTo>
                    <a:pt x="385" y="670"/>
                  </a:lnTo>
                  <a:lnTo>
                    <a:pt x="347" y="697"/>
                  </a:lnTo>
                  <a:lnTo>
                    <a:pt x="295" y="711"/>
                  </a:lnTo>
                  <a:lnTo>
                    <a:pt x="179" y="684"/>
                  </a:lnTo>
                  <a:lnTo>
                    <a:pt x="77" y="603"/>
                  </a:lnTo>
                  <a:lnTo>
                    <a:pt x="12" y="496"/>
                  </a:lnTo>
                  <a:lnTo>
                    <a:pt x="0" y="362"/>
                  </a:lnTo>
                  <a:lnTo>
                    <a:pt x="0" y="255"/>
                  </a:lnTo>
                  <a:lnTo>
                    <a:pt x="38" y="174"/>
                  </a:lnTo>
                  <a:lnTo>
                    <a:pt x="90" y="107"/>
                  </a:lnTo>
                  <a:lnTo>
                    <a:pt x="192" y="27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62" name="Freeform 712"/>
            <p:cNvSpPr>
              <a:spLocks/>
            </p:cNvSpPr>
            <p:nvPr/>
          </p:nvSpPr>
          <p:spPr bwMode="auto">
            <a:xfrm>
              <a:off x="6229" y="6140"/>
              <a:ext cx="553" cy="710"/>
            </a:xfrm>
            <a:custGeom>
              <a:avLst/>
              <a:gdLst/>
              <a:ahLst/>
              <a:cxnLst>
                <a:cxn ang="0">
                  <a:pos x="424" y="13"/>
                </a:cxn>
                <a:cxn ang="0">
                  <a:pos x="514" y="40"/>
                </a:cxn>
                <a:cxn ang="0">
                  <a:pos x="553" y="107"/>
                </a:cxn>
                <a:cxn ang="0">
                  <a:pos x="553" y="174"/>
                </a:cxn>
                <a:cxn ang="0">
                  <a:pos x="514" y="228"/>
                </a:cxn>
                <a:cxn ang="0">
                  <a:pos x="463" y="228"/>
                </a:cxn>
                <a:cxn ang="0">
                  <a:pos x="437" y="201"/>
                </a:cxn>
                <a:cxn ang="0">
                  <a:pos x="450" y="161"/>
                </a:cxn>
                <a:cxn ang="0">
                  <a:pos x="488" y="120"/>
                </a:cxn>
                <a:cxn ang="0">
                  <a:pos x="514" y="107"/>
                </a:cxn>
                <a:cxn ang="0">
                  <a:pos x="463" y="53"/>
                </a:cxn>
                <a:cxn ang="0">
                  <a:pos x="398" y="40"/>
                </a:cxn>
                <a:cxn ang="0">
                  <a:pos x="321" y="40"/>
                </a:cxn>
                <a:cxn ang="0">
                  <a:pos x="257" y="80"/>
                </a:cxn>
                <a:cxn ang="0">
                  <a:pos x="218" y="134"/>
                </a:cxn>
                <a:cxn ang="0">
                  <a:pos x="206" y="174"/>
                </a:cxn>
                <a:cxn ang="0">
                  <a:pos x="231" y="228"/>
                </a:cxn>
                <a:cxn ang="0">
                  <a:pos x="270" y="254"/>
                </a:cxn>
                <a:cxn ang="0">
                  <a:pos x="321" y="268"/>
                </a:cxn>
                <a:cxn ang="0">
                  <a:pos x="424" y="308"/>
                </a:cxn>
                <a:cxn ang="0">
                  <a:pos x="488" y="362"/>
                </a:cxn>
                <a:cxn ang="0">
                  <a:pos x="514" y="415"/>
                </a:cxn>
                <a:cxn ang="0">
                  <a:pos x="514" y="509"/>
                </a:cxn>
                <a:cxn ang="0">
                  <a:pos x="424" y="643"/>
                </a:cxn>
                <a:cxn ang="0">
                  <a:pos x="218" y="710"/>
                </a:cxn>
                <a:cxn ang="0">
                  <a:pos x="26" y="643"/>
                </a:cxn>
                <a:cxn ang="0">
                  <a:pos x="0" y="522"/>
                </a:cxn>
                <a:cxn ang="0">
                  <a:pos x="38" y="482"/>
                </a:cxn>
                <a:cxn ang="0">
                  <a:pos x="90" y="455"/>
                </a:cxn>
                <a:cxn ang="0">
                  <a:pos x="128" y="469"/>
                </a:cxn>
                <a:cxn ang="0">
                  <a:pos x="141" y="522"/>
                </a:cxn>
                <a:cxn ang="0">
                  <a:pos x="128" y="563"/>
                </a:cxn>
                <a:cxn ang="0">
                  <a:pos x="77" y="590"/>
                </a:cxn>
                <a:cxn ang="0">
                  <a:pos x="64" y="630"/>
                </a:cxn>
                <a:cxn ang="0">
                  <a:pos x="128" y="670"/>
                </a:cxn>
                <a:cxn ang="0">
                  <a:pos x="180" y="683"/>
                </a:cxn>
                <a:cxn ang="0">
                  <a:pos x="218" y="683"/>
                </a:cxn>
                <a:cxn ang="0">
                  <a:pos x="398" y="616"/>
                </a:cxn>
                <a:cxn ang="0">
                  <a:pos x="437" y="509"/>
                </a:cxn>
                <a:cxn ang="0">
                  <a:pos x="411" y="442"/>
                </a:cxn>
                <a:cxn ang="0">
                  <a:pos x="347" y="402"/>
                </a:cxn>
                <a:cxn ang="0">
                  <a:pos x="283" y="388"/>
                </a:cxn>
                <a:cxn ang="0">
                  <a:pos x="231" y="375"/>
                </a:cxn>
                <a:cxn ang="0">
                  <a:pos x="167" y="348"/>
                </a:cxn>
                <a:cxn ang="0">
                  <a:pos x="128" y="281"/>
                </a:cxn>
                <a:cxn ang="0">
                  <a:pos x="128" y="187"/>
                </a:cxn>
                <a:cxn ang="0">
                  <a:pos x="206" y="67"/>
                </a:cxn>
                <a:cxn ang="0">
                  <a:pos x="373" y="0"/>
                </a:cxn>
              </a:cxnLst>
              <a:rect l="0" t="0" r="r" b="b"/>
              <a:pathLst>
                <a:path w="553" h="710">
                  <a:moveTo>
                    <a:pt x="373" y="0"/>
                  </a:moveTo>
                  <a:lnTo>
                    <a:pt x="424" y="13"/>
                  </a:lnTo>
                  <a:lnTo>
                    <a:pt x="476" y="27"/>
                  </a:lnTo>
                  <a:lnTo>
                    <a:pt x="514" y="40"/>
                  </a:lnTo>
                  <a:lnTo>
                    <a:pt x="540" y="80"/>
                  </a:lnTo>
                  <a:lnTo>
                    <a:pt x="553" y="107"/>
                  </a:lnTo>
                  <a:lnTo>
                    <a:pt x="553" y="147"/>
                  </a:lnTo>
                  <a:lnTo>
                    <a:pt x="553" y="174"/>
                  </a:lnTo>
                  <a:lnTo>
                    <a:pt x="527" y="201"/>
                  </a:lnTo>
                  <a:lnTo>
                    <a:pt x="514" y="228"/>
                  </a:lnTo>
                  <a:lnTo>
                    <a:pt x="488" y="228"/>
                  </a:lnTo>
                  <a:lnTo>
                    <a:pt x="463" y="228"/>
                  </a:lnTo>
                  <a:lnTo>
                    <a:pt x="450" y="214"/>
                  </a:lnTo>
                  <a:lnTo>
                    <a:pt x="437" y="201"/>
                  </a:lnTo>
                  <a:lnTo>
                    <a:pt x="437" y="187"/>
                  </a:lnTo>
                  <a:lnTo>
                    <a:pt x="450" y="161"/>
                  </a:lnTo>
                  <a:lnTo>
                    <a:pt x="463" y="134"/>
                  </a:lnTo>
                  <a:lnTo>
                    <a:pt x="488" y="120"/>
                  </a:lnTo>
                  <a:lnTo>
                    <a:pt x="514" y="107"/>
                  </a:lnTo>
                  <a:lnTo>
                    <a:pt x="514" y="107"/>
                  </a:lnTo>
                  <a:lnTo>
                    <a:pt x="488" y="80"/>
                  </a:lnTo>
                  <a:lnTo>
                    <a:pt x="463" y="53"/>
                  </a:lnTo>
                  <a:lnTo>
                    <a:pt x="437" y="53"/>
                  </a:lnTo>
                  <a:lnTo>
                    <a:pt x="398" y="40"/>
                  </a:lnTo>
                  <a:lnTo>
                    <a:pt x="373" y="40"/>
                  </a:lnTo>
                  <a:lnTo>
                    <a:pt x="321" y="40"/>
                  </a:lnTo>
                  <a:lnTo>
                    <a:pt x="283" y="53"/>
                  </a:lnTo>
                  <a:lnTo>
                    <a:pt x="257" y="80"/>
                  </a:lnTo>
                  <a:lnTo>
                    <a:pt x="231" y="107"/>
                  </a:lnTo>
                  <a:lnTo>
                    <a:pt x="218" y="134"/>
                  </a:lnTo>
                  <a:lnTo>
                    <a:pt x="206" y="161"/>
                  </a:lnTo>
                  <a:lnTo>
                    <a:pt x="206" y="174"/>
                  </a:lnTo>
                  <a:lnTo>
                    <a:pt x="206" y="214"/>
                  </a:lnTo>
                  <a:lnTo>
                    <a:pt x="231" y="228"/>
                  </a:lnTo>
                  <a:lnTo>
                    <a:pt x="244" y="254"/>
                  </a:lnTo>
                  <a:lnTo>
                    <a:pt x="270" y="254"/>
                  </a:lnTo>
                  <a:lnTo>
                    <a:pt x="296" y="268"/>
                  </a:lnTo>
                  <a:lnTo>
                    <a:pt x="321" y="268"/>
                  </a:lnTo>
                  <a:lnTo>
                    <a:pt x="386" y="295"/>
                  </a:lnTo>
                  <a:lnTo>
                    <a:pt x="424" y="308"/>
                  </a:lnTo>
                  <a:lnTo>
                    <a:pt x="476" y="335"/>
                  </a:lnTo>
                  <a:lnTo>
                    <a:pt x="488" y="362"/>
                  </a:lnTo>
                  <a:lnTo>
                    <a:pt x="501" y="388"/>
                  </a:lnTo>
                  <a:lnTo>
                    <a:pt x="514" y="415"/>
                  </a:lnTo>
                  <a:lnTo>
                    <a:pt x="514" y="455"/>
                  </a:lnTo>
                  <a:lnTo>
                    <a:pt x="514" y="509"/>
                  </a:lnTo>
                  <a:lnTo>
                    <a:pt x="488" y="576"/>
                  </a:lnTo>
                  <a:lnTo>
                    <a:pt x="424" y="643"/>
                  </a:lnTo>
                  <a:lnTo>
                    <a:pt x="347" y="697"/>
                  </a:lnTo>
                  <a:lnTo>
                    <a:pt x="218" y="710"/>
                  </a:lnTo>
                  <a:lnTo>
                    <a:pt x="103" y="697"/>
                  </a:lnTo>
                  <a:lnTo>
                    <a:pt x="26" y="643"/>
                  </a:lnTo>
                  <a:lnTo>
                    <a:pt x="0" y="563"/>
                  </a:lnTo>
                  <a:lnTo>
                    <a:pt x="0" y="522"/>
                  </a:lnTo>
                  <a:lnTo>
                    <a:pt x="26" y="496"/>
                  </a:lnTo>
                  <a:lnTo>
                    <a:pt x="38" y="482"/>
                  </a:lnTo>
                  <a:lnTo>
                    <a:pt x="64" y="469"/>
                  </a:lnTo>
                  <a:lnTo>
                    <a:pt x="90" y="455"/>
                  </a:lnTo>
                  <a:lnTo>
                    <a:pt x="103" y="469"/>
                  </a:lnTo>
                  <a:lnTo>
                    <a:pt x="128" y="469"/>
                  </a:lnTo>
                  <a:lnTo>
                    <a:pt x="141" y="496"/>
                  </a:lnTo>
                  <a:lnTo>
                    <a:pt x="141" y="522"/>
                  </a:lnTo>
                  <a:lnTo>
                    <a:pt x="141" y="536"/>
                  </a:lnTo>
                  <a:lnTo>
                    <a:pt x="128" y="563"/>
                  </a:lnTo>
                  <a:lnTo>
                    <a:pt x="103" y="590"/>
                  </a:lnTo>
                  <a:lnTo>
                    <a:pt x="77" y="590"/>
                  </a:lnTo>
                  <a:lnTo>
                    <a:pt x="51" y="603"/>
                  </a:lnTo>
                  <a:lnTo>
                    <a:pt x="64" y="630"/>
                  </a:lnTo>
                  <a:lnTo>
                    <a:pt x="90" y="657"/>
                  </a:lnTo>
                  <a:lnTo>
                    <a:pt x="128" y="670"/>
                  </a:lnTo>
                  <a:lnTo>
                    <a:pt x="154" y="670"/>
                  </a:lnTo>
                  <a:lnTo>
                    <a:pt x="180" y="683"/>
                  </a:lnTo>
                  <a:lnTo>
                    <a:pt x="206" y="683"/>
                  </a:lnTo>
                  <a:lnTo>
                    <a:pt x="218" y="683"/>
                  </a:lnTo>
                  <a:lnTo>
                    <a:pt x="334" y="657"/>
                  </a:lnTo>
                  <a:lnTo>
                    <a:pt x="398" y="616"/>
                  </a:lnTo>
                  <a:lnTo>
                    <a:pt x="424" y="549"/>
                  </a:lnTo>
                  <a:lnTo>
                    <a:pt x="437" y="509"/>
                  </a:lnTo>
                  <a:lnTo>
                    <a:pt x="424" y="469"/>
                  </a:lnTo>
                  <a:lnTo>
                    <a:pt x="411" y="442"/>
                  </a:lnTo>
                  <a:lnTo>
                    <a:pt x="386" y="429"/>
                  </a:lnTo>
                  <a:lnTo>
                    <a:pt x="347" y="402"/>
                  </a:lnTo>
                  <a:lnTo>
                    <a:pt x="321" y="402"/>
                  </a:lnTo>
                  <a:lnTo>
                    <a:pt x="283" y="388"/>
                  </a:lnTo>
                  <a:lnTo>
                    <a:pt x="257" y="388"/>
                  </a:lnTo>
                  <a:lnTo>
                    <a:pt x="231" y="375"/>
                  </a:lnTo>
                  <a:lnTo>
                    <a:pt x="193" y="362"/>
                  </a:lnTo>
                  <a:lnTo>
                    <a:pt x="167" y="348"/>
                  </a:lnTo>
                  <a:lnTo>
                    <a:pt x="141" y="321"/>
                  </a:lnTo>
                  <a:lnTo>
                    <a:pt x="128" y="281"/>
                  </a:lnTo>
                  <a:lnTo>
                    <a:pt x="116" y="241"/>
                  </a:lnTo>
                  <a:lnTo>
                    <a:pt x="128" y="187"/>
                  </a:lnTo>
                  <a:lnTo>
                    <a:pt x="154" y="120"/>
                  </a:lnTo>
                  <a:lnTo>
                    <a:pt x="206" y="67"/>
                  </a:lnTo>
                  <a:lnTo>
                    <a:pt x="270" y="27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63" name="Freeform 713"/>
            <p:cNvSpPr>
              <a:spLocks/>
            </p:cNvSpPr>
            <p:nvPr/>
          </p:nvSpPr>
          <p:spPr bwMode="auto">
            <a:xfrm>
              <a:off x="6897" y="5858"/>
              <a:ext cx="463" cy="992"/>
            </a:xfrm>
            <a:custGeom>
              <a:avLst/>
              <a:gdLst/>
              <a:ahLst/>
              <a:cxnLst>
                <a:cxn ang="0">
                  <a:pos x="322" y="0"/>
                </a:cxn>
                <a:cxn ang="0">
                  <a:pos x="347" y="40"/>
                </a:cxn>
                <a:cxn ang="0">
                  <a:pos x="335" y="94"/>
                </a:cxn>
                <a:cxn ang="0">
                  <a:pos x="283" y="309"/>
                </a:cxn>
                <a:cxn ang="0">
                  <a:pos x="437" y="309"/>
                </a:cxn>
                <a:cxn ang="0">
                  <a:pos x="463" y="322"/>
                </a:cxn>
                <a:cxn ang="0">
                  <a:pos x="450" y="349"/>
                </a:cxn>
                <a:cxn ang="0">
                  <a:pos x="412" y="349"/>
                </a:cxn>
                <a:cxn ang="0">
                  <a:pos x="167" y="818"/>
                </a:cxn>
                <a:cxn ang="0">
                  <a:pos x="155" y="858"/>
                </a:cxn>
                <a:cxn ang="0">
                  <a:pos x="155" y="925"/>
                </a:cxn>
                <a:cxn ang="0">
                  <a:pos x="180" y="965"/>
                </a:cxn>
                <a:cxn ang="0">
                  <a:pos x="232" y="965"/>
                </a:cxn>
                <a:cxn ang="0">
                  <a:pos x="296" y="925"/>
                </a:cxn>
                <a:cxn ang="0">
                  <a:pos x="360" y="831"/>
                </a:cxn>
                <a:cxn ang="0">
                  <a:pos x="412" y="751"/>
                </a:cxn>
                <a:cxn ang="0">
                  <a:pos x="425" y="737"/>
                </a:cxn>
                <a:cxn ang="0">
                  <a:pos x="437" y="751"/>
                </a:cxn>
                <a:cxn ang="0">
                  <a:pos x="399" y="845"/>
                </a:cxn>
                <a:cxn ang="0">
                  <a:pos x="283" y="979"/>
                </a:cxn>
                <a:cxn ang="0">
                  <a:pos x="155" y="992"/>
                </a:cxn>
                <a:cxn ang="0">
                  <a:pos x="77" y="939"/>
                </a:cxn>
                <a:cxn ang="0">
                  <a:pos x="65" y="858"/>
                </a:cxn>
                <a:cxn ang="0">
                  <a:pos x="65" y="804"/>
                </a:cxn>
                <a:cxn ang="0">
                  <a:pos x="90" y="670"/>
                </a:cxn>
                <a:cxn ang="0">
                  <a:pos x="180" y="349"/>
                </a:cxn>
                <a:cxn ang="0">
                  <a:pos x="13" y="349"/>
                </a:cxn>
                <a:cxn ang="0">
                  <a:pos x="0" y="335"/>
                </a:cxn>
                <a:cxn ang="0">
                  <a:pos x="13" y="309"/>
                </a:cxn>
                <a:cxn ang="0">
                  <a:pos x="39" y="309"/>
                </a:cxn>
                <a:cxn ang="0">
                  <a:pos x="245" y="54"/>
                </a:cxn>
                <a:cxn ang="0">
                  <a:pos x="270" y="14"/>
                </a:cxn>
                <a:cxn ang="0">
                  <a:pos x="296" y="0"/>
                </a:cxn>
              </a:cxnLst>
              <a:rect l="0" t="0" r="r" b="b"/>
              <a:pathLst>
                <a:path w="463" h="992">
                  <a:moveTo>
                    <a:pt x="309" y="0"/>
                  </a:moveTo>
                  <a:lnTo>
                    <a:pt x="322" y="0"/>
                  </a:lnTo>
                  <a:lnTo>
                    <a:pt x="347" y="14"/>
                  </a:lnTo>
                  <a:lnTo>
                    <a:pt x="347" y="40"/>
                  </a:lnTo>
                  <a:lnTo>
                    <a:pt x="347" y="54"/>
                  </a:lnTo>
                  <a:lnTo>
                    <a:pt x="335" y="94"/>
                  </a:lnTo>
                  <a:lnTo>
                    <a:pt x="322" y="174"/>
                  </a:lnTo>
                  <a:lnTo>
                    <a:pt x="283" y="309"/>
                  </a:lnTo>
                  <a:lnTo>
                    <a:pt x="425" y="309"/>
                  </a:lnTo>
                  <a:lnTo>
                    <a:pt x="437" y="309"/>
                  </a:lnTo>
                  <a:lnTo>
                    <a:pt x="450" y="309"/>
                  </a:lnTo>
                  <a:lnTo>
                    <a:pt x="463" y="322"/>
                  </a:lnTo>
                  <a:lnTo>
                    <a:pt x="463" y="335"/>
                  </a:lnTo>
                  <a:lnTo>
                    <a:pt x="450" y="349"/>
                  </a:lnTo>
                  <a:lnTo>
                    <a:pt x="437" y="349"/>
                  </a:lnTo>
                  <a:lnTo>
                    <a:pt x="412" y="349"/>
                  </a:lnTo>
                  <a:lnTo>
                    <a:pt x="270" y="349"/>
                  </a:lnTo>
                  <a:lnTo>
                    <a:pt x="167" y="818"/>
                  </a:lnTo>
                  <a:lnTo>
                    <a:pt x="155" y="845"/>
                  </a:lnTo>
                  <a:lnTo>
                    <a:pt x="155" y="858"/>
                  </a:lnTo>
                  <a:lnTo>
                    <a:pt x="155" y="898"/>
                  </a:lnTo>
                  <a:lnTo>
                    <a:pt x="155" y="925"/>
                  </a:lnTo>
                  <a:lnTo>
                    <a:pt x="167" y="952"/>
                  </a:lnTo>
                  <a:lnTo>
                    <a:pt x="180" y="965"/>
                  </a:lnTo>
                  <a:lnTo>
                    <a:pt x="206" y="965"/>
                  </a:lnTo>
                  <a:lnTo>
                    <a:pt x="232" y="965"/>
                  </a:lnTo>
                  <a:lnTo>
                    <a:pt x="257" y="952"/>
                  </a:lnTo>
                  <a:lnTo>
                    <a:pt x="296" y="925"/>
                  </a:lnTo>
                  <a:lnTo>
                    <a:pt x="335" y="885"/>
                  </a:lnTo>
                  <a:lnTo>
                    <a:pt x="360" y="831"/>
                  </a:lnTo>
                  <a:lnTo>
                    <a:pt x="399" y="764"/>
                  </a:lnTo>
                  <a:lnTo>
                    <a:pt x="412" y="751"/>
                  </a:lnTo>
                  <a:lnTo>
                    <a:pt x="425" y="737"/>
                  </a:lnTo>
                  <a:lnTo>
                    <a:pt x="425" y="737"/>
                  </a:lnTo>
                  <a:lnTo>
                    <a:pt x="437" y="751"/>
                  </a:lnTo>
                  <a:lnTo>
                    <a:pt x="437" y="751"/>
                  </a:lnTo>
                  <a:lnTo>
                    <a:pt x="425" y="791"/>
                  </a:lnTo>
                  <a:lnTo>
                    <a:pt x="399" y="845"/>
                  </a:lnTo>
                  <a:lnTo>
                    <a:pt x="347" y="912"/>
                  </a:lnTo>
                  <a:lnTo>
                    <a:pt x="283" y="979"/>
                  </a:lnTo>
                  <a:lnTo>
                    <a:pt x="193" y="992"/>
                  </a:lnTo>
                  <a:lnTo>
                    <a:pt x="155" y="992"/>
                  </a:lnTo>
                  <a:lnTo>
                    <a:pt x="116" y="965"/>
                  </a:lnTo>
                  <a:lnTo>
                    <a:pt x="77" y="939"/>
                  </a:lnTo>
                  <a:lnTo>
                    <a:pt x="65" y="898"/>
                  </a:lnTo>
                  <a:lnTo>
                    <a:pt x="65" y="858"/>
                  </a:lnTo>
                  <a:lnTo>
                    <a:pt x="65" y="845"/>
                  </a:lnTo>
                  <a:lnTo>
                    <a:pt x="65" y="804"/>
                  </a:lnTo>
                  <a:lnTo>
                    <a:pt x="77" y="764"/>
                  </a:lnTo>
                  <a:lnTo>
                    <a:pt x="90" y="670"/>
                  </a:lnTo>
                  <a:lnTo>
                    <a:pt x="129" y="550"/>
                  </a:lnTo>
                  <a:lnTo>
                    <a:pt x="180" y="349"/>
                  </a:lnTo>
                  <a:lnTo>
                    <a:pt x="39" y="349"/>
                  </a:lnTo>
                  <a:lnTo>
                    <a:pt x="13" y="349"/>
                  </a:lnTo>
                  <a:lnTo>
                    <a:pt x="0" y="349"/>
                  </a:lnTo>
                  <a:lnTo>
                    <a:pt x="0" y="335"/>
                  </a:lnTo>
                  <a:lnTo>
                    <a:pt x="0" y="322"/>
                  </a:lnTo>
                  <a:lnTo>
                    <a:pt x="13" y="309"/>
                  </a:lnTo>
                  <a:lnTo>
                    <a:pt x="26" y="309"/>
                  </a:lnTo>
                  <a:lnTo>
                    <a:pt x="39" y="309"/>
                  </a:lnTo>
                  <a:lnTo>
                    <a:pt x="180" y="309"/>
                  </a:lnTo>
                  <a:lnTo>
                    <a:pt x="245" y="54"/>
                  </a:lnTo>
                  <a:lnTo>
                    <a:pt x="257" y="27"/>
                  </a:lnTo>
                  <a:lnTo>
                    <a:pt x="270" y="14"/>
                  </a:lnTo>
                  <a:lnTo>
                    <a:pt x="283" y="0"/>
                  </a:lnTo>
                  <a:lnTo>
                    <a:pt x="296" y="0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64" name="Freeform 714"/>
            <p:cNvSpPr>
              <a:spLocks/>
            </p:cNvSpPr>
            <p:nvPr/>
          </p:nvSpPr>
          <p:spPr bwMode="auto">
            <a:xfrm>
              <a:off x="7862" y="6408"/>
              <a:ext cx="912" cy="67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861" y="0"/>
                </a:cxn>
                <a:cxn ang="0">
                  <a:pos x="887" y="13"/>
                </a:cxn>
                <a:cxn ang="0">
                  <a:pos x="899" y="13"/>
                </a:cxn>
                <a:cxn ang="0">
                  <a:pos x="912" y="13"/>
                </a:cxn>
                <a:cxn ang="0">
                  <a:pos x="912" y="40"/>
                </a:cxn>
                <a:cxn ang="0">
                  <a:pos x="912" y="53"/>
                </a:cxn>
                <a:cxn ang="0">
                  <a:pos x="899" y="67"/>
                </a:cxn>
                <a:cxn ang="0">
                  <a:pos x="887" y="67"/>
                </a:cxn>
                <a:cxn ang="0">
                  <a:pos x="861" y="67"/>
                </a:cxn>
                <a:cxn ang="0">
                  <a:pos x="51" y="67"/>
                </a:cxn>
                <a:cxn ang="0">
                  <a:pos x="25" y="67"/>
                </a:cxn>
                <a:cxn ang="0">
                  <a:pos x="12" y="67"/>
                </a:cxn>
                <a:cxn ang="0">
                  <a:pos x="0" y="53"/>
                </a:cxn>
                <a:cxn ang="0">
                  <a:pos x="0" y="40"/>
                </a:cxn>
                <a:cxn ang="0">
                  <a:pos x="0" y="13"/>
                </a:cxn>
                <a:cxn ang="0">
                  <a:pos x="12" y="13"/>
                </a:cxn>
                <a:cxn ang="0">
                  <a:pos x="25" y="13"/>
                </a:cxn>
                <a:cxn ang="0">
                  <a:pos x="51" y="0"/>
                </a:cxn>
              </a:cxnLst>
              <a:rect l="0" t="0" r="r" b="b"/>
              <a:pathLst>
                <a:path w="912" h="67">
                  <a:moveTo>
                    <a:pt x="51" y="0"/>
                  </a:moveTo>
                  <a:lnTo>
                    <a:pt x="861" y="0"/>
                  </a:lnTo>
                  <a:lnTo>
                    <a:pt x="887" y="13"/>
                  </a:lnTo>
                  <a:lnTo>
                    <a:pt x="899" y="13"/>
                  </a:lnTo>
                  <a:lnTo>
                    <a:pt x="912" y="13"/>
                  </a:lnTo>
                  <a:lnTo>
                    <a:pt x="912" y="40"/>
                  </a:lnTo>
                  <a:lnTo>
                    <a:pt x="912" y="53"/>
                  </a:lnTo>
                  <a:lnTo>
                    <a:pt x="899" y="67"/>
                  </a:lnTo>
                  <a:lnTo>
                    <a:pt x="887" y="67"/>
                  </a:lnTo>
                  <a:lnTo>
                    <a:pt x="861" y="67"/>
                  </a:lnTo>
                  <a:lnTo>
                    <a:pt x="51" y="67"/>
                  </a:lnTo>
                  <a:lnTo>
                    <a:pt x="25" y="67"/>
                  </a:lnTo>
                  <a:lnTo>
                    <a:pt x="12" y="67"/>
                  </a:lnTo>
                  <a:lnTo>
                    <a:pt x="0" y="53"/>
                  </a:lnTo>
                  <a:lnTo>
                    <a:pt x="0" y="40"/>
                  </a:lnTo>
                  <a:lnTo>
                    <a:pt x="0" y="13"/>
                  </a:lnTo>
                  <a:lnTo>
                    <a:pt x="12" y="13"/>
                  </a:lnTo>
                  <a:lnTo>
                    <a:pt x="25" y="13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65" name="Freeform 715"/>
            <p:cNvSpPr>
              <a:spLocks noEditPoints="1"/>
            </p:cNvSpPr>
            <p:nvPr/>
          </p:nvSpPr>
          <p:spPr bwMode="auto">
            <a:xfrm>
              <a:off x="9301" y="5791"/>
              <a:ext cx="630" cy="1086"/>
            </a:xfrm>
            <a:custGeom>
              <a:avLst/>
              <a:gdLst/>
              <a:ahLst/>
              <a:cxnLst>
                <a:cxn ang="0">
                  <a:pos x="245" y="443"/>
                </a:cxn>
                <a:cxn ang="0">
                  <a:pos x="155" y="603"/>
                </a:cxn>
                <a:cxn ang="0">
                  <a:pos x="142" y="751"/>
                </a:cxn>
                <a:cxn ang="0">
                  <a:pos x="167" y="925"/>
                </a:cxn>
                <a:cxn ang="0">
                  <a:pos x="193" y="965"/>
                </a:cxn>
                <a:cxn ang="0">
                  <a:pos x="245" y="1019"/>
                </a:cxn>
                <a:cxn ang="0">
                  <a:pos x="322" y="1032"/>
                </a:cxn>
                <a:cxn ang="0">
                  <a:pos x="335" y="1032"/>
                </a:cxn>
                <a:cxn ang="0">
                  <a:pos x="386" y="1019"/>
                </a:cxn>
                <a:cxn ang="0">
                  <a:pos x="437" y="979"/>
                </a:cxn>
                <a:cxn ang="0">
                  <a:pos x="489" y="885"/>
                </a:cxn>
                <a:cxn ang="0">
                  <a:pos x="489" y="778"/>
                </a:cxn>
                <a:cxn ang="0">
                  <a:pos x="489" y="617"/>
                </a:cxn>
                <a:cxn ang="0">
                  <a:pos x="437" y="469"/>
                </a:cxn>
                <a:cxn ang="0">
                  <a:pos x="386" y="429"/>
                </a:cxn>
                <a:cxn ang="0">
                  <a:pos x="347" y="416"/>
                </a:cxn>
                <a:cxn ang="0">
                  <a:pos x="399" y="0"/>
                </a:cxn>
                <a:cxn ang="0">
                  <a:pos x="502" y="27"/>
                </a:cxn>
                <a:cxn ang="0">
                  <a:pos x="566" y="81"/>
                </a:cxn>
                <a:cxn ang="0">
                  <a:pos x="592" y="174"/>
                </a:cxn>
                <a:cxn ang="0">
                  <a:pos x="579" y="228"/>
                </a:cxn>
                <a:cxn ang="0">
                  <a:pos x="540" y="241"/>
                </a:cxn>
                <a:cxn ang="0">
                  <a:pos x="502" y="241"/>
                </a:cxn>
                <a:cxn ang="0">
                  <a:pos x="463" y="201"/>
                </a:cxn>
                <a:cxn ang="0">
                  <a:pos x="450" y="148"/>
                </a:cxn>
                <a:cxn ang="0">
                  <a:pos x="489" y="107"/>
                </a:cxn>
                <a:cxn ang="0">
                  <a:pos x="527" y="107"/>
                </a:cxn>
                <a:cxn ang="0">
                  <a:pos x="515" y="81"/>
                </a:cxn>
                <a:cxn ang="0">
                  <a:pos x="450" y="54"/>
                </a:cxn>
                <a:cxn ang="0">
                  <a:pos x="399" y="40"/>
                </a:cxn>
                <a:cxn ang="0">
                  <a:pos x="296" y="67"/>
                </a:cxn>
                <a:cxn ang="0">
                  <a:pos x="193" y="201"/>
                </a:cxn>
                <a:cxn ang="0">
                  <a:pos x="142" y="496"/>
                </a:cxn>
                <a:cxn ang="0">
                  <a:pos x="142" y="536"/>
                </a:cxn>
                <a:cxn ang="0">
                  <a:pos x="180" y="456"/>
                </a:cxn>
                <a:cxn ang="0">
                  <a:pos x="245" y="402"/>
                </a:cxn>
                <a:cxn ang="0">
                  <a:pos x="335" y="376"/>
                </a:cxn>
                <a:cxn ang="0">
                  <a:pos x="540" y="483"/>
                </a:cxn>
                <a:cxn ang="0">
                  <a:pos x="630" y="724"/>
                </a:cxn>
                <a:cxn ang="0">
                  <a:pos x="540" y="979"/>
                </a:cxn>
                <a:cxn ang="0">
                  <a:pos x="322" y="1086"/>
                </a:cxn>
                <a:cxn ang="0">
                  <a:pos x="180" y="1032"/>
                </a:cxn>
                <a:cxn ang="0">
                  <a:pos x="52" y="871"/>
                </a:cxn>
                <a:cxn ang="0">
                  <a:pos x="0" y="550"/>
                </a:cxn>
                <a:cxn ang="0">
                  <a:pos x="90" y="215"/>
                </a:cxn>
                <a:cxn ang="0">
                  <a:pos x="283" y="27"/>
                </a:cxn>
              </a:cxnLst>
              <a:rect l="0" t="0" r="r" b="b"/>
              <a:pathLst>
                <a:path w="630" h="1086">
                  <a:moveTo>
                    <a:pt x="322" y="416"/>
                  </a:moveTo>
                  <a:lnTo>
                    <a:pt x="245" y="443"/>
                  </a:lnTo>
                  <a:lnTo>
                    <a:pt x="180" y="510"/>
                  </a:lnTo>
                  <a:lnTo>
                    <a:pt x="155" y="603"/>
                  </a:lnTo>
                  <a:lnTo>
                    <a:pt x="142" y="697"/>
                  </a:lnTo>
                  <a:lnTo>
                    <a:pt x="142" y="751"/>
                  </a:lnTo>
                  <a:lnTo>
                    <a:pt x="155" y="831"/>
                  </a:lnTo>
                  <a:lnTo>
                    <a:pt x="167" y="925"/>
                  </a:lnTo>
                  <a:lnTo>
                    <a:pt x="180" y="939"/>
                  </a:lnTo>
                  <a:lnTo>
                    <a:pt x="193" y="965"/>
                  </a:lnTo>
                  <a:lnTo>
                    <a:pt x="206" y="992"/>
                  </a:lnTo>
                  <a:lnTo>
                    <a:pt x="245" y="1019"/>
                  </a:lnTo>
                  <a:lnTo>
                    <a:pt x="270" y="1032"/>
                  </a:lnTo>
                  <a:lnTo>
                    <a:pt x="322" y="1032"/>
                  </a:lnTo>
                  <a:lnTo>
                    <a:pt x="322" y="1032"/>
                  </a:lnTo>
                  <a:lnTo>
                    <a:pt x="335" y="1032"/>
                  </a:lnTo>
                  <a:lnTo>
                    <a:pt x="360" y="1032"/>
                  </a:lnTo>
                  <a:lnTo>
                    <a:pt x="386" y="1019"/>
                  </a:lnTo>
                  <a:lnTo>
                    <a:pt x="412" y="1006"/>
                  </a:lnTo>
                  <a:lnTo>
                    <a:pt x="437" y="979"/>
                  </a:lnTo>
                  <a:lnTo>
                    <a:pt x="463" y="939"/>
                  </a:lnTo>
                  <a:lnTo>
                    <a:pt x="489" y="885"/>
                  </a:lnTo>
                  <a:lnTo>
                    <a:pt x="489" y="845"/>
                  </a:lnTo>
                  <a:lnTo>
                    <a:pt x="489" y="778"/>
                  </a:lnTo>
                  <a:lnTo>
                    <a:pt x="489" y="724"/>
                  </a:lnTo>
                  <a:lnTo>
                    <a:pt x="489" y="617"/>
                  </a:lnTo>
                  <a:lnTo>
                    <a:pt x="463" y="510"/>
                  </a:lnTo>
                  <a:lnTo>
                    <a:pt x="437" y="469"/>
                  </a:lnTo>
                  <a:lnTo>
                    <a:pt x="412" y="443"/>
                  </a:lnTo>
                  <a:lnTo>
                    <a:pt x="386" y="429"/>
                  </a:lnTo>
                  <a:lnTo>
                    <a:pt x="360" y="416"/>
                  </a:lnTo>
                  <a:lnTo>
                    <a:pt x="347" y="416"/>
                  </a:lnTo>
                  <a:lnTo>
                    <a:pt x="322" y="416"/>
                  </a:lnTo>
                  <a:close/>
                  <a:moveTo>
                    <a:pt x="399" y="0"/>
                  </a:moveTo>
                  <a:lnTo>
                    <a:pt x="463" y="14"/>
                  </a:lnTo>
                  <a:lnTo>
                    <a:pt x="502" y="27"/>
                  </a:lnTo>
                  <a:lnTo>
                    <a:pt x="540" y="54"/>
                  </a:lnTo>
                  <a:lnTo>
                    <a:pt x="566" y="81"/>
                  </a:lnTo>
                  <a:lnTo>
                    <a:pt x="592" y="121"/>
                  </a:lnTo>
                  <a:lnTo>
                    <a:pt x="592" y="174"/>
                  </a:lnTo>
                  <a:lnTo>
                    <a:pt x="592" y="201"/>
                  </a:lnTo>
                  <a:lnTo>
                    <a:pt x="579" y="228"/>
                  </a:lnTo>
                  <a:lnTo>
                    <a:pt x="553" y="241"/>
                  </a:lnTo>
                  <a:lnTo>
                    <a:pt x="540" y="241"/>
                  </a:lnTo>
                  <a:lnTo>
                    <a:pt x="527" y="241"/>
                  </a:lnTo>
                  <a:lnTo>
                    <a:pt x="502" y="241"/>
                  </a:lnTo>
                  <a:lnTo>
                    <a:pt x="476" y="228"/>
                  </a:lnTo>
                  <a:lnTo>
                    <a:pt x="463" y="201"/>
                  </a:lnTo>
                  <a:lnTo>
                    <a:pt x="450" y="174"/>
                  </a:lnTo>
                  <a:lnTo>
                    <a:pt x="450" y="148"/>
                  </a:lnTo>
                  <a:lnTo>
                    <a:pt x="463" y="121"/>
                  </a:lnTo>
                  <a:lnTo>
                    <a:pt x="489" y="107"/>
                  </a:lnTo>
                  <a:lnTo>
                    <a:pt x="502" y="107"/>
                  </a:lnTo>
                  <a:lnTo>
                    <a:pt x="527" y="107"/>
                  </a:lnTo>
                  <a:lnTo>
                    <a:pt x="540" y="107"/>
                  </a:lnTo>
                  <a:lnTo>
                    <a:pt x="515" y="81"/>
                  </a:lnTo>
                  <a:lnTo>
                    <a:pt x="489" y="54"/>
                  </a:lnTo>
                  <a:lnTo>
                    <a:pt x="450" y="54"/>
                  </a:lnTo>
                  <a:lnTo>
                    <a:pt x="425" y="40"/>
                  </a:lnTo>
                  <a:lnTo>
                    <a:pt x="399" y="40"/>
                  </a:lnTo>
                  <a:lnTo>
                    <a:pt x="360" y="40"/>
                  </a:lnTo>
                  <a:lnTo>
                    <a:pt x="296" y="67"/>
                  </a:lnTo>
                  <a:lnTo>
                    <a:pt x="245" y="121"/>
                  </a:lnTo>
                  <a:lnTo>
                    <a:pt x="193" y="201"/>
                  </a:lnTo>
                  <a:lnTo>
                    <a:pt x="155" y="322"/>
                  </a:lnTo>
                  <a:lnTo>
                    <a:pt x="142" y="496"/>
                  </a:lnTo>
                  <a:lnTo>
                    <a:pt x="142" y="536"/>
                  </a:lnTo>
                  <a:lnTo>
                    <a:pt x="142" y="536"/>
                  </a:lnTo>
                  <a:lnTo>
                    <a:pt x="155" y="496"/>
                  </a:lnTo>
                  <a:lnTo>
                    <a:pt x="180" y="456"/>
                  </a:lnTo>
                  <a:lnTo>
                    <a:pt x="206" y="429"/>
                  </a:lnTo>
                  <a:lnTo>
                    <a:pt x="245" y="402"/>
                  </a:lnTo>
                  <a:lnTo>
                    <a:pt x="283" y="389"/>
                  </a:lnTo>
                  <a:lnTo>
                    <a:pt x="335" y="376"/>
                  </a:lnTo>
                  <a:lnTo>
                    <a:pt x="450" y="402"/>
                  </a:lnTo>
                  <a:lnTo>
                    <a:pt x="540" y="483"/>
                  </a:lnTo>
                  <a:lnTo>
                    <a:pt x="605" y="590"/>
                  </a:lnTo>
                  <a:lnTo>
                    <a:pt x="630" y="724"/>
                  </a:lnTo>
                  <a:lnTo>
                    <a:pt x="605" y="871"/>
                  </a:lnTo>
                  <a:lnTo>
                    <a:pt x="540" y="979"/>
                  </a:lnTo>
                  <a:lnTo>
                    <a:pt x="437" y="1059"/>
                  </a:lnTo>
                  <a:lnTo>
                    <a:pt x="322" y="1086"/>
                  </a:lnTo>
                  <a:lnTo>
                    <a:pt x="245" y="1073"/>
                  </a:lnTo>
                  <a:lnTo>
                    <a:pt x="180" y="1032"/>
                  </a:lnTo>
                  <a:lnTo>
                    <a:pt x="103" y="979"/>
                  </a:lnTo>
                  <a:lnTo>
                    <a:pt x="52" y="871"/>
                  </a:lnTo>
                  <a:lnTo>
                    <a:pt x="13" y="737"/>
                  </a:lnTo>
                  <a:lnTo>
                    <a:pt x="0" y="550"/>
                  </a:lnTo>
                  <a:lnTo>
                    <a:pt x="26" y="362"/>
                  </a:lnTo>
                  <a:lnTo>
                    <a:pt x="90" y="215"/>
                  </a:lnTo>
                  <a:lnTo>
                    <a:pt x="180" y="94"/>
                  </a:lnTo>
                  <a:lnTo>
                    <a:pt x="283" y="27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66" name="Freeform 716"/>
            <p:cNvSpPr>
              <a:spLocks/>
            </p:cNvSpPr>
            <p:nvPr/>
          </p:nvSpPr>
          <p:spPr bwMode="auto">
            <a:xfrm>
              <a:off x="10034" y="5858"/>
              <a:ext cx="463" cy="992"/>
            </a:xfrm>
            <a:custGeom>
              <a:avLst/>
              <a:gdLst/>
              <a:ahLst/>
              <a:cxnLst>
                <a:cxn ang="0">
                  <a:pos x="334" y="0"/>
                </a:cxn>
                <a:cxn ang="0">
                  <a:pos x="360" y="40"/>
                </a:cxn>
                <a:cxn ang="0">
                  <a:pos x="347" y="94"/>
                </a:cxn>
                <a:cxn ang="0">
                  <a:pos x="296" y="309"/>
                </a:cxn>
                <a:cxn ang="0">
                  <a:pos x="450" y="309"/>
                </a:cxn>
                <a:cxn ang="0">
                  <a:pos x="463" y="322"/>
                </a:cxn>
                <a:cxn ang="0">
                  <a:pos x="463" y="349"/>
                </a:cxn>
                <a:cxn ang="0">
                  <a:pos x="424" y="349"/>
                </a:cxn>
                <a:cxn ang="0">
                  <a:pos x="167" y="818"/>
                </a:cxn>
                <a:cxn ang="0">
                  <a:pos x="167" y="858"/>
                </a:cxn>
                <a:cxn ang="0">
                  <a:pos x="167" y="925"/>
                </a:cxn>
                <a:cxn ang="0">
                  <a:pos x="193" y="965"/>
                </a:cxn>
                <a:cxn ang="0">
                  <a:pos x="232" y="965"/>
                </a:cxn>
                <a:cxn ang="0">
                  <a:pos x="296" y="925"/>
                </a:cxn>
                <a:cxn ang="0">
                  <a:pos x="373" y="831"/>
                </a:cxn>
                <a:cxn ang="0">
                  <a:pos x="411" y="751"/>
                </a:cxn>
                <a:cxn ang="0">
                  <a:pos x="437" y="737"/>
                </a:cxn>
                <a:cxn ang="0">
                  <a:pos x="450" y="751"/>
                </a:cxn>
                <a:cxn ang="0">
                  <a:pos x="399" y="845"/>
                </a:cxn>
                <a:cxn ang="0">
                  <a:pos x="283" y="979"/>
                </a:cxn>
                <a:cxn ang="0">
                  <a:pos x="154" y="992"/>
                </a:cxn>
                <a:cxn ang="0">
                  <a:pos x="90" y="939"/>
                </a:cxn>
                <a:cxn ang="0">
                  <a:pos x="64" y="858"/>
                </a:cxn>
                <a:cxn ang="0">
                  <a:pos x="77" y="804"/>
                </a:cxn>
                <a:cxn ang="0">
                  <a:pos x="103" y="670"/>
                </a:cxn>
                <a:cxn ang="0">
                  <a:pos x="180" y="349"/>
                </a:cxn>
                <a:cxn ang="0">
                  <a:pos x="26" y="349"/>
                </a:cxn>
                <a:cxn ang="0">
                  <a:pos x="0" y="335"/>
                </a:cxn>
                <a:cxn ang="0">
                  <a:pos x="13" y="309"/>
                </a:cxn>
                <a:cxn ang="0">
                  <a:pos x="52" y="309"/>
                </a:cxn>
                <a:cxn ang="0">
                  <a:pos x="244" y="54"/>
                </a:cxn>
                <a:cxn ang="0">
                  <a:pos x="270" y="14"/>
                </a:cxn>
                <a:cxn ang="0">
                  <a:pos x="309" y="0"/>
                </a:cxn>
              </a:cxnLst>
              <a:rect l="0" t="0" r="r" b="b"/>
              <a:pathLst>
                <a:path w="463" h="992">
                  <a:moveTo>
                    <a:pt x="309" y="0"/>
                  </a:moveTo>
                  <a:lnTo>
                    <a:pt x="334" y="0"/>
                  </a:lnTo>
                  <a:lnTo>
                    <a:pt x="347" y="14"/>
                  </a:lnTo>
                  <a:lnTo>
                    <a:pt x="360" y="40"/>
                  </a:lnTo>
                  <a:lnTo>
                    <a:pt x="347" y="54"/>
                  </a:lnTo>
                  <a:lnTo>
                    <a:pt x="347" y="94"/>
                  </a:lnTo>
                  <a:lnTo>
                    <a:pt x="321" y="174"/>
                  </a:lnTo>
                  <a:lnTo>
                    <a:pt x="296" y="309"/>
                  </a:lnTo>
                  <a:lnTo>
                    <a:pt x="424" y="309"/>
                  </a:lnTo>
                  <a:lnTo>
                    <a:pt x="450" y="309"/>
                  </a:lnTo>
                  <a:lnTo>
                    <a:pt x="463" y="309"/>
                  </a:lnTo>
                  <a:lnTo>
                    <a:pt x="463" y="322"/>
                  </a:lnTo>
                  <a:lnTo>
                    <a:pt x="463" y="335"/>
                  </a:lnTo>
                  <a:lnTo>
                    <a:pt x="463" y="349"/>
                  </a:lnTo>
                  <a:lnTo>
                    <a:pt x="437" y="349"/>
                  </a:lnTo>
                  <a:lnTo>
                    <a:pt x="424" y="349"/>
                  </a:lnTo>
                  <a:lnTo>
                    <a:pt x="283" y="349"/>
                  </a:lnTo>
                  <a:lnTo>
                    <a:pt x="167" y="818"/>
                  </a:lnTo>
                  <a:lnTo>
                    <a:pt x="167" y="845"/>
                  </a:lnTo>
                  <a:lnTo>
                    <a:pt x="167" y="858"/>
                  </a:lnTo>
                  <a:lnTo>
                    <a:pt x="154" y="898"/>
                  </a:lnTo>
                  <a:lnTo>
                    <a:pt x="167" y="925"/>
                  </a:lnTo>
                  <a:lnTo>
                    <a:pt x="167" y="952"/>
                  </a:lnTo>
                  <a:lnTo>
                    <a:pt x="193" y="965"/>
                  </a:lnTo>
                  <a:lnTo>
                    <a:pt x="206" y="965"/>
                  </a:lnTo>
                  <a:lnTo>
                    <a:pt x="232" y="965"/>
                  </a:lnTo>
                  <a:lnTo>
                    <a:pt x="270" y="952"/>
                  </a:lnTo>
                  <a:lnTo>
                    <a:pt x="296" y="925"/>
                  </a:lnTo>
                  <a:lnTo>
                    <a:pt x="334" y="885"/>
                  </a:lnTo>
                  <a:lnTo>
                    <a:pt x="373" y="831"/>
                  </a:lnTo>
                  <a:lnTo>
                    <a:pt x="399" y="764"/>
                  </a:lnTo>
                  <a:lnTo>
                    <a:pt x="411" y="751"/>
                  </a:lnTo>
                  <a:lnTo>
                    <a:pt x="424" y="737"/>
                  </a:lnTo>
                  <a:lnTo>
                    <a:pt x="437" y="737"/>
                  </a:lnTo>
                  <a:lnTo>
                    <a:pt x="437" y="751"/>
                  </a:lnTo>
                  <a:lnTo>
                    <a:pt x="450" y="751"/>
                  </a:lnTo>
                  <a:lnTo>
                    <a:pt x="437" y="791"/>
                  </a:lnTo>
                  <a:lnTo>
                    <a:pt x="399" y="845"/>
                  </a:lnTo>
                  <a:lnTo>
                    <a:pt x="360" y="912"/>
                  </a:lnTo>
                  <a:lnTo>
                    <a:pt x="283" y="979"/>
                  </a:lnTo>
                  <a:lnTo>
                    <a:pt x="206" y="992"/>
                  </a:lnTo>
                  <a:lnTo>
                    <a:pt x="154" y="992"/>
                  </a:lnTo>
                  <a:lnTo>
                    <a:pt x="116" y="965"/>
                  </a:lnTo>
                  <a:lnTo>
                    <a:pt x="90" y="939"/>
                  </a:lnTo>
                  <a:lnTo>
                    <a:pt x="77" y="898"/>
                  </a:lnTo>
                  <a:lnTo>
                    <a:pt x="64" y="858"/>
                  </a:lnTo>
                  <a:lnTo>
                    <a:pt x="64" y="845"/>
                  </a:lnTo>
                  <a:lnTo>
                    <a:pt x="77" y="804"/>
                  </a:lnTo>
                  <a:lnTo>
                    <a:pt x="77" y="764"/>
                  </a:lnTo>
                  <a:lnTo>
                    <a:pt x="103" y="670"/>
                  </a:lnTo>
                  <a:lnTo>
                    <a:pt x="129" y="550"/>
                  </a:lnTo>
                  <a:lnTo>
                    <a:pt x="180" y="349"/>
                  </a:lnTo>
                  <a:lnTo>
                    <a:pt x="52" y="349"/>
                  </a:lnTo>
                  <a:lnTo>
                    <a:pt x="26" y="349"/>
                  </a:lnTo>
                  <a:lnTo>
                    <a:pt x="13" y="349"/>
                  </a:lnTo>
                  <a:lnTo>
                    <a:pt x="0" y="335"/>
                  </a:lnTo>
                  <a:lnTo>
                    <a:pt x="13" y="322"/>
                  </a:lnTo>
                  <a:lnTo>
                    <a:pt x="13" y="309"/>
                  </a:lnTo>
                  <a:lnTo>
                    <a:pt x="26" y="309"/>
                  </a:lnTo>
                  <a:lnTo>
                    <a:pt x="52" y="309"/>
                  </a:lnTo>
                  <a:lnTo>
                    <a:pt x="193" y="309"/>
                  </a:lnTo>
                  <a:lnTo>
                    <a:pt x="244" y="54"/>
                  </a:lnTo>
                  <a:lnTo>
                    <a:pt x="257" y="27"/>
                  </a:lnTo>
                  <a:lnTo>
                    <a:pt x="270" y="14"/>
                  </a:lnTo>
                  <a:lnTo>
                    <a:pt x="296" y="0"/>
                  </a:lnTo>
                  <a:lnTo>
                    <a:pt x="309" y="0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67" name="Freeform 717"/>
            <p:cNvSpPr>
              <a:spLocks/>
            </p:cNvSpPr>
            <p:nvPr/>
          </p:nvSpPr>
          <p:spPr bwMode="auto">
            <a:xfrm>
              <a:off x="10677" y="6676"/>
              <a:ext cx="180" cy="469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16" y="0"/>
                </a:cxn>
                <a:cxn ang="0">
                  <a:pos x="141" y="27"/>
                </a:cxn>
                <a:cxn ang="0">
                  <a:pos x="167" y="67"/>
                </a:cxn>
                <a:cxn ang="0">
                  <a:pos x="180" y="107"/>
                </a:cxn>
                <a:cxn ang="0">
                  <a:pos x="180" y="161"/>
                </a:cxn>
                <a:cxn ang="0">
                  <a:pos x="180" y="161"/>
                </a:cxn>
                <a:cxn ang="0">
                  <a:pos x="154" y="281"/>
                </a:cxn>
                <a:cxn ang="0">
                  <a:pos x="116" y="375"/>
                </a:cxn>
                <a:cxn ang="0">
                  <a:pos x="64" y="442"/>
                </a:cxn>
                <a:cxn ang="0">
                  <a:pos x="38" y="469"/>
                </a:cxn>
                <a:cxn ang="0">
                  <a:pos x="26" y="456"/>
                </a:cxn>
                <a:cxn ang="0">
                  <a:pos x="26" y="456"/>
                </a:cxn>
                <a:cxn ang="0">
                  <a:pos x="26" y="442"/>
                </a:cxn>
                <a:cxn ang="0">
                  <a:pos x="38" y="429"/>
                </a:cxn>
                <a:cxn ang="0">
                  <a:pos x="116" y="308"/>
                </a:cxn>
                <a:cxn ang="0">
                  <a:pos x="141" y="161"/>
                </a:cxn>
                <a:cxn ang="0">
                  <a:pos x="141" y="147"/>
                </a:cxn>
                <a:cxn ang="0">
                  <a:pos x="141" y="134"/>
                </a:cxn>
                <a:cxn ang="0">
                  <a:pos x="141" y="134"/>
                </a:cxn>
                <a:cxn ang="0">
                  <a:pos x="141" y="134"/>
                </a:cxn>
                <a:cxn ang="0">
                  <a:pos x="116" y="161"/>
                </a:cxn>
                <a:cxn ang="0">
                  <a:pos x="90" y="161"/>
                </a:cxn>
                <a:cxn ang="0">
                  <a:pos x="51" y="161"/>
                </a:cxn>
                <a:cxn ang="0">
                  <a:pos x="26" y="147"/>
                </a:cxn>
                <a:cxn ang="0">
                  <a:pos x="13" y="121"/>
                </a:cxn>
                <a:cxn ang="0">
                  <a:pos x="0" y="107"/>
                </a:cxn>
                <a:cxn ang="0">
                  <a:pos x="0" y="80"/>
                </a:cxn>
                <a:cxn ang="0">
                  <a:pos x="0" y="54"/>
                </a:cxn>
                <a:cxn ang="0">
                  <a:pos x="13" y="27"/>
                </a:cxn>
                <a:cxn ang="0">
                  <a:pos x="26" y="13"/>
                </a:cxn>
                <a:cxn ang="0">
                  <a:pos x="51" y="0"/>
                </a:cxn>
                <a:cxn ang="0">
                  <a:pos x="90" y="0"/>
                </a:cxn>
              </a:cxnLst>
              <a:rect l="0" t="0" r="r" b="b"/>
              <a:pathLst>
                <a:path w="180" h="469">
                  <a:moveTo>
                    <a:pt x="90" y="0"/>
                  </a:moveTo>
                  <a:lnTo>
                    <a:pt x="116" y="0"/>
                  </a:lnTo>
                  <a:lnTo>
                    <a:pt x="141" y="27"/>
                  </a:lnTo>
                  <a:lnTo>
                    <a:pt x="167" y="67"/>
                  </a:lnTo>
                  <a:lnTo>
                    <a:pt x="180" y="107"/>
                  </a:lnTo>
                  <a:lnTo>
                    <a:pt x="180" y="161"/>
                  </a:lnTo>
                  <a:lnTo>
                    <a:pt x="180" y="161"/>
                  </a:lnTo>
                  <a:lnTo>
                    <a:pt x="154" y="281"/>
                  </a:lnTo>
                  <a:lnTo>
                    <a:pt x="116" y="375"/>
                  </a:lnTo>
                  <a:lnTo>
                    <a:pt x="64" y="442"/>
                  </a:lnTo>
                  <a:lnTo>
                    <a:pt x="38" y="469"/>
                  </a:lnTo>
                  <a:lnTo>
                    <a:pt x="26" y="456"/>
                  </a:lnTo>
                  <a:lnTo>
                    <a:pt x="26" y="456"/>
                  </a:lnTo>
                  <a:lnTo>
                    <a:pt x="26" y="442"/>
                  </a:lnTo>
                  <a:lnTo>
                    <a:pt x="38" y="429"/>
                  </a:lnTo>
                  <a:lnTo>
                    <a:pt x="116" y="308"/>
                  </a:lnTo>
                  <a:lnTo>
                    <a:pt x="141" y="161"/>
                  </a:lnTo>
                  <a:lnTo>
                    <a:pt x="141" y="147"/>
                  </a:lnTo>
                  <a:lnTo>
                    <a:pt x="141" y="134"/>
                  </a:lnTo>
                  <a:lnTo>
                    <a:pt x="141" y="134"/>
                  </a:lnTo>
                  <a:lnTo>
                    <a:pt x="141" y="134"/>
                  </a:lnTo>
                  <a:lnTo>
                    <a:pt x="116" y="161"/>
                  </a:lnTo>
                  <a:lnTo>
                    <a:pt x="90" y="161"/>
                  </a:lnTo>
                  <a:lnTo>
                    <a:pt x="51" y="161"/>
                  </a:lnTo>
                  <a:lnTo>
                    <a:pt x="26" y="147"/>
                  </a:lnTo>
                  <a:lnTo>
                    <a:pt x="13" y="121"/>
                  </a:lnTo>
                  <a:lnTo>
                    <a:pt x="0" y="107"/>
                  </a:lnTo>
                  <a:lnTo>
                    <a:pt x="0" y="80"/>
                  </a:lnTo>
                  <a:lnTo>
                    <a:pt x="0" y="54"/>
                  </a:lnTo>
                  <a:lnTo>
                    <a:pt x="13" y="27"/>
                  </a:lnTo>
                  <a:lnTo>
                    <a:pt x="26" y="13"/>
                  </a:lnTo>
                  <a:lnTo>
                    <a:pt x="51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68" name="Freeform 718"/>
            <p:cNvSpPr>
              <a:spLocks/>
            </p:cNvSpPr>
            <p:nvPr/>
          </p:nvSpPr>
          <p:spPr bwMode="auto">
            <a:xfrm>
              <a:off x="11538" y="5738"/>
              <a:ext cx="1067" cy="1139"/>
            </a:xfrm>
            <a:custGeom>
              <a:avLst/>
              <a:gdLst/>
              <a:ahLst/>
              <a:cxnLst>
                <a:cxn ang="0">
                  <a:pos x="784" y="13"/>
                </a:cxn>
                <a:cxn ang="0">
                  <a:pos x="900" y="107"/>
                </a:cxn>
                <a:cxn ang="0">
                  <a:pos x="1029" y="13"/>
                </a:cxn>
                <a:cxn ang="0">
                  <a:pos x="1042" y="0"/>
                </a:cxn>
                <a:cxn ang="0">
                  <a:pos x="1054" y="0"/>
                </a:cxn>
                <a:cxn ang="0">
                  <a:pos x="1067" y="13"/>
                </a:cxn>
                <a:cxn ang="0">
                  <a:pos x="977" y="415"/>
                </a:cxn>
                <a:cxn ang="0">
                  <a:pos x="964" y="442"/>
                </a:cxn>
                <a:cxn ang="0">
                  <a:pos x="939" y="442"/>
                </a:cxn>
                <a:cxn ang="0">
                  <a:pos x="926" y="429"/>
                </a:cxn>
                <a:cxn ang="0">
                  <a:pos x="926" y="402"/>
                </a:cxn>
                <a:cxn ang="0">
                  <a:pos x="926" y="348"/>
                </a:cxn>
                <a:cxn ang="0">
                  <a:pos x="862" y="120"/>
                </a:cxn>
                <a:cxn ang="0">
                  <a:pos x="682" y="40"/>
                </a:cxn>
                <a:cxn ang="0">
                  <a:pos x="424" y="134"/>
                </a:cxn>
                <a:cxn ang="0">
                  <a:pos x="219" y="375"/>
                </a:cxn>
                <a:cxn ang="0">
                  <a:pos x="142" y="670"/>
                </a:cxn>
                <a:cxn ang="0">
                  <a:pos x="154" y="884"/>
                </a:cxn>
                <a:cxn ang="0">
                  <a:pos x="270" y="1045"/>
                </a:cxn>
                <a:cxn ang="0">
                  <a:pos x="424" y="1085"/>
                </a:cxn>
                <a:cxn ang="0">
                  <a:pos x="707" y="978"/>
                </a:cxn>
                <a:cxn ang="0">
                  <a:pos x="836" y="790"/>
                </a:cxn>
                <a:cxn ang="0">
                  <a:pos x="862" y="710"/>
                </a:cxn>
                <a:cxn ang="0">
                  <a:pos x="887" y="710"/>
                </a:cxn>
                <a:cxn ang="0">
                  <a:pos x="900" y="723"/>
                </a:cxn>
                <a:cxn ang="0">
                  <a:pos x="862" y="817"/>
                </a:cxn>
                <a:cxn ang="0">
                  <a:pos x="733" y="1005"/>
                </a:cxn>
                <a:cxn ang="0">
                  <a:pos x="527" y="1112"/>
                </a:cxn>
                <a:cxn ang="0">
                  <a:pos x="244" y="1099"/>
                </a:cxn>
                <a:cxn ang="0">
                  <a:pos x="26" y="884"/>
                </a:cxn>
                <a:cxn ang="0">
                  <a:pos x="39" y="496"/>
                </a:cxn>
                <a:cxn ang="0">
                  <a:pos x="283" y="134"/>
                </a:cxn>
                <a:cxn ang="0">
                  <a:pos x="669" y="0"/>
                </a:cxn>
              </a:cxnLst>
              <a:rect l="0" t="0" r="r" b="b"/>
              <a:pathLst>
                <a:path w="1067" h="1139">
                  <a:moveTo>
                    <a:pt x="669" y="0"/>
                  </a:moveTo>
                  <a:lnTo>
                    <a:pt x="784" y="13"/>
                  </a:lnTo>
                  <a:lnTo>
                    <a:pt x="849" y="53"/>
                  </a:lnTo>
                  <a:lnTo>
                    <a:pt x="900" y="107"/>
                  </a:lnTo>
                  <a:lnTo>
                    <a:pt x="926" y="134"/>
                  </a:lnTo>
                  <a:lnTo>
                    <a:pt x="1029" y="13"/>
                  </a:lnTo>
                  <a:lnTo>
                    <a:pt x="1042" y="0"/>
                  </a:lnTo>
                  <a:lnTo>
                    <a:pt x="1042" y="0"/>
                  </a:lnTo>
                  <a:lnTo>
                    <a:pt x="1054" y="0"/>
                  </a:lnTo>
                  <a:lnTo>
                    <a:pt x="1054" y="0"/>
                  </a:lnTo>
                  <a:lnTo>
                    <a:pt x="1067" y="0"/>
                  </a:lnTo>
                  <a:lnTo>
                    <a:pt x="1067" y="13"/>
                  </a:lnTo>
                  <a:lnTo>
                    <a:pt x="1067" y="13"/>
                  </a:lnTo>
                  <a:lnTo>
                    <a:pt x="977" y="415"/>
                  </a:lnTo>
                  <a:lnTo>
                    <a:pt x="964" y="429"/>
                  </a:lnTo>
                  <a:lnTo>
                    <a:pt x="964" y="442"/>
                  </a:lnTo>
                  <a:lnTo>
                    <a:pt x="939" y="442"/>
                  </a:lnTo>
                  <a:lnTo>
                    <a:pt x="939" y="442"/>
                  </a:lnTo>
                  <a:lnTo>
                    <a:pt x="926" y="442"/>
                  </a:lnTo>
                  <a:lnTo>
                    <a:pt x="926" y="429"/>
                  </a:lnTo>
                  <a:lnTo>
                    <a:pt x="926" y="415"/>
                  </a:lnTo>
                  <a:lnTo>
                    <a:pt x="926" y="402"/>
                  </a:lnTo>
                  <a:lnTo>
                    <a:pt x="926" y="388"/>
                  </a:lnTo>
                  <a:lnTo>
                    <a:pt x="926" y="348"/>
                  </a:lnTo>
                  <a:lnTo>
                    <a:pt x="913" y="227"/>
                  </a:lnTo>
                  <a:lnTo>
                    <a:pt x="862" y="120"/>
                  </a:lnTo>
                  <a:lnTo>
                    <a:pt x="784" y="67"/>
                  </a:lnTo>
                  <a:lnTo>
                    <a:pt x="682" y="40"/>
                  </a:lnTo>
                  <a:lnTo>
                    <a:pt x="553" y="67"/>
                  </a:lnTo>
                  <a:lnTo>
                    <a:pt x="424" y="134"/>
                  </a:lnTo>
                  <a:lnTo>
                    <a:pt x="322" y="227"/>
                  </a:lnTo>
                  <a:lnTo>
                    <a:pt x="219" y="375"/>
                  </a:lnTo>
                  <a:lnTo>
                    <a:pt x="167" y="536"/>
                  </a:lnTo>
                  <a:lnTo>
                    <a:pt x="142" y="670"/>
                  </a:lnTo>
                  <a:lnTo>
                    <a:pt x="129" y="764"/>
                  </a:lnTo>
                  <a:lnTo>
                    <a:pt x="154" y="884"/>
                  </a:lnTo>
                  <a:lnTo>
                    <a:pt x="193" y="978"/>
                  </a:lnTo>
                  <a:lnTo>
                    <a:pt x="270" y="1045"/>
                  </a:lnTo>
                  <a:lnTo>
                    <a:pt x="347" y="1072"/>
                  </a:lnTo>
                  <a:lnTo>
                    <a:pt x="424" y="1085"/>
                  </a:lnTo>
                  <a:lnTo>
                    <a:pt x="553" y="1059"/>
                  </a:lnTo>
                  <a:lnTo>
                    <a:pt x="707" y="978"/>
                  </a:lnTo>
                  <a:lnTo>
                    <a:pt x="784" y="884"/>
                  </a:lnTo>
                  <a:lnTo>
                    <a:pt x="836" y="790"/>
                  </a:lnTo>
                  <a:lnTo>
                    <a:pt x="862" y="723"/>
                  </a:lnTo>
                  <a:lnTo>
                    <a:pt x="862" y="710"/>
                  </a:lnTo>
                  <a:lnTo>
                    <a:pt x="874" y="710"/>
                  </a:lnTo>
                  <a:lnTo>
                    <a:pt x="887" y="710"/>
                  </a:lnTo>
                  <a:lnTo>
                    <a:pt x="887" y="710"/>
                  </a:lnTo>
                  <a:lnTo>
                    <a:pt x="900" y="723"/>
                  </a:lnTo>
                  <a:lnTo>
                    <a:pt x="887" y="750"/>
                  </a:lnTo>
                  <a:lnTo>
                    <a:pt x="862" y="817"/>
                  </a:lnTo>
                  <a:lnTo>
                    <a:pt x="810" y="898"/>
                  </a:lnTo>
                  <a:lnTo>
                    <a:pt x="733" y="1005"/>
                  </a:lnTo>
                  <a:lnTo>
                    <a:pt x="643" y="1072"/>
                  </a:lnTo>
                  <a:lnTo>
                    <a:pt x="527" y="1112"/>
                  </a:lnTo>
                  <a:lnTo>
                    <a:pt x="399" y="1139"/>
                  </a:lnTo>
                  <a:lnTo>
                    <a:pt x="244" y="1099"/>
                  </a:lnTo>
                  <a:lnTo>
                    <a:pt x="116" y="1018"/>
                  </a:lnTo>
                  <a:lnTo>
                    <a:pt x="26" y="884"/>
                  </a:lnTo>
                  <a:lnTo>
                    <a:pt x="0" y="710"/>
                  </a:lnTo>
                  <a:lnTo>
                    <a:pt x="39" y="496"/>
                  </a:lnTo>
                  <a:lnTo>
                    <a:pt x="142" y="294"/>
                  </a:lnTo>
                  <a:lnTo>
                    <a:pt x="283" y="134"/>
                  </a:lnTo>
                  <a:lnTo>
                    <a:pt x="476" y="40"/>
                  </a:lnTo>
                  <a:lnTo>
                    <a:pt x="66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69" name="Freeform 719"/>
            <p:cNvSpPr>
              <a:spLocks/>
            </p:cNvSpPr>
            <p:nvPr/>
          </p:nvSpPr>
          <p:spPr bwMode="auto">
            <a:xfrm>
              <a:off x="12580" y="6314"/>
              <a:ext cx="797" cy="751"/>
            </a:xfrm>
            <a:custGeom>
              <a:avLst/>
              <a:gdLst/>
              <a:ahLst/>
              <a:cxnLst>
                <a:cxn ang="0">
                  <a:pos x="758" y="0"/>
                </a:cxn>
                <a:cxn ang="0">
                  <a:pos x="797" y="0"/>
                </a:cxn>
                <a:cxn ang="0">
                  <a:pos x="771" y="228"/>
                </a:cxn>
                <a:cxn ang="0">
                  <a:pos x="758" y="255"/>
                </a:cxn>
                <a:cxn ang="0">
                  <a:pos x="732" y="255"/>
                </a:cxn>
                <a:cxn ang="0">
                  <a:pos x="732" y="228"/>
                </a:cxn>
                <a:cxn ang="0">
                  <a:pos x="732" y="161"/>
                </a:cxn>
                <a:cxn ang="0">
                  <a:pos x="745" y="134"/>
                </a:cxn>
                <a:cxn ang="0">
                  <a:pos x="732" y="80"/>
                </a:cxn>
                <a:cxn ang="0">
                  <a:pos x="694" y="54"/>
                </a:cxn>
                <a:cxn ang="0">
                  <a:pos x="617" y="40"/>
                </a:cxn>
                <a:cxn ang="0">
                  <a:pos x="539" y="40"/>
                </a:cxn>
                <a:cxn ang="0">
                  <a:pos x="501" y="40"/>
                </a:cxn>
                <a:cxn ang="0">
                  <a:pos x="475" y="54"/>
                </a:cxn>
                <a:cxn ang="0">
                  <a:pos x="475" y="80"/>
                </a:cxn>
                <a:cxn ang="0">
                  <a:pos x="334" y="684"/>
                </a:cxn>
                <a:cxn ang="0">
                  <a:pos x="334" y="697"/>
                </a:cxn>
                <a:cxn ang="0">
                  <a:pos x="359" y="710"/>
                </a:cxn>
                <a:cxn ang="0">
                  <a:pos x="424" y="710"/>
                </a:cxn>
                <a:cxn ang="0">
                  <a:pos x="462" y="710"/>
                </a:cxn>
                <a:cxn ang="0">
                  <a:pos x="475" y="737"/>
                </a:cxn>
                <a:cxn ang="0">
                  <a:pos x="449" y="751"/>
                </a:cxn>
                <a:cxn ang="0">
                  <a:pos x="398" y="751"/>
                </a:cxn>
                <a:cxn ang="0">
                  <a:pos x="308" y="751"/>
                </a:cxn>
                <a:cxn ang="0">
                  <a:pos x="167" y="751"/>
                </a:cxn>
                <a:cxn ang="0">
                  <a:pos x="64" y="751"/>
                </a:cxn>
                <a:cxn ang="0">
                  <a:pos x="64" y="737"/>
                </a:cxn>
                <a:cxn ang="0">
                  <a:pos x="77" y="710"/>
                </a:cxn>
                <a:cxn ang="0">
                  <a:pos x="154" y="710"/>
                </a:cxn>
                <a:cxn ang="0">
                  <a:pos x="205" y="697"/>
                </a:cxn>
                <a:cxn ang="0">
                  <a:pos x="231" y="684"/>
                </a:cxn>
                <a:cxn ang="0">
                  <a:pos x="372" y="80"/>
                </a:cxn>
                <a:cxn ang="0">
                  <a:pos x="372" y="54"/>
                </a:cxn>
                <a:cxn ang="0">
                  <a:pos x="372" y="40"/>
                </a:cxn>
                <a:cxn ang="0">
                  <a:pos x="295" y="40"/>
                </a:cxn>
                <a:cxn ang="0">
                  <a:pos x="128" y="67"/>
                </a:cxn>
                <a:cxn ang="0">
                  <a:pos x="38" y="228"/>
                </a:cxn>
                <a:cxn ang="0">
                  <a:pos x="25" y="255"/>
                </a:cxn>
                <a:cxn ang="0">
                  <a:pos x="0" y="255"/>
                </a:cxn>
                <a:cxn ang="0">
                  <a:pos x="0" y="241"/>
                </a:cxn>
                <a:cxn ang="0">
                  <a:pos x="0" y="228"/>
                </a:cxn>
                <a:cxn ang="0">
                  <a:pos x="77" y="13"/>
                </a:cxn>
                <a:cxn ang="0">
                  <a:pos x="102" y="0"/>
                </a:cxn>
              </a:cxnLst>
              <a:rect l="0" t="0" r="r" b="b"/>
              <a:pathLst>
                <a:path w="797" h="751">
                  <a:moveTo>
                    <a:pt x="102" y="0"/>
                  </a:moveTo>
                  <a:lnTo>
                    <a:pt x="758" y="0"/>
                  </a:lnTo>
                  <a:lnTo>
                    <a:pt x="784" y="0"/>
                  </a:lnTo>
                  <a:lnTo>
                    <a:pt x="797" y="0"/>
                  </a:lnTo>
                  <a:lnTo>
                    <a:pt x="797" y="13"/>
                  </a:lnTo>
                  <a:lnTo>
                    <a:pt x="771" y="228"/>
                  </a:lnTo>
                  <a:lnTo>
                    <a:pt x="771" y="241"/>
                  </a:lnTo>
                  <a:lnTo>
                    <a:pt x="758" y="255"/>
                  </a:lnTo>
                  <a:lnTo>
                    <a:pt x="745" y="255"/>
                  </a:lnTo>
                  <a:lnTo>
                    <a:pt x="732" y="255"/>
                  </a:lnTo>
                  <a:lnTo>
                    <a:pt x="732" y="241"/>
                  </a:lnTo>
                  <a:lnTo>
                    <a:pt x="732" y="228"/>
                  </a:lnTo>
                  <a:lnTo>
                    <a:pt x="732" y="188"/>
                  </a:lnTo>
                  <a:lnTo>
                    <a:pt x="732" y="161"/>
                  </a:lnTo>
                  <a:lnTo>
                    <a:pt x="745" y="147"/>
                  </a:lnTo>
                  <a:lnTo>
                    <a:pt x="745" y="134"/>
                  </a:lnTo>
                  <a:lnTo>
                    <a:pt x="732" y="107"/>
                  </a:lnTo>
                  <a:lnTo>
                    <a:pt x="732" y="80"/>
                  </a:lnTo>
                  <a:lnTo>
                    <a:pt x="719" y="67"/>
                  </a:lnTo>
                  <a:lnTo>
                    <a:pt x="694" y="54"/>
                  </a:lnTo>
                  <a:lnTo>
                    <a:pt x="655" y="40"/>
                  </a:lnTo>
                  <a:lnTo>
                    <a:pt x="617" y="40"/>
                  </a:lnTo>
                  <a:lnTo>
                    <a:pt x="565" y="40"/>
                  </a:lnTo>
                  <a:lnTo>
                    <a:pt x="539" y="40"/>
                  </a:lnTo>
                  <a:lnTo>
                    <a:pt x="514" y="40"/>
                  </a:lnTo>
                  <a:lnTo>
                    <a:pt x="501" y="40"/>
                  </a:lnTo>
                  <a:lnTo>
                    <a:pt x="488" y="40"/>
                  </a:lnTo>
                  <a:lnTo>
                    <a:pt x="475" y="54"/>
                  </a:lnTo>
                  <a:lnTo>
                    <a:pt x="475" y="80"/>
                  </a:lnTo>
                  <a:lnTo>
                    <a:pt x="475" y="80"/>
                  </a:lnTo>
                  <a:lnTo>
                    <a:pt x="334" y="657"/>
                  </a:lnTo>
                  <a:lnTo>
                    <a:pt x="334" y="684"/>
                  </a:lnTo>
                  <a:lnTo>
                    <a:pt x="334" y="684"/>
                  </a:lnTo>
                  <a:lnTo>
                    <a:pt x="334" y="697"/>
                  </a:lnTo>
                  <a:lnTo>
                    <a:pt x="334" y="710"/>
                  </a:lnTo>
                  <a:lnTo>
                    <a:pt x="359" y="710"/>
                  </a:lnTo>
                  <a:lnTo>
                    <a:pt x="398" y="710"/>
                  </a:lnTo>
                  <a:lnTo>
                    <a:pt x="424" y="710"/>
                  </a:lnTo>
                  <a:lnTo>
                    <a:pt x="449" y="710"/>
                  </a:lnTo>
                  <a:lnTo>
                    <a:pt x="462" y="710"/>
                  </a:lnTo>
                  <a:lnTo>
                    <a:pt x="475" y="724"/>
                  </a:lnTo>
                  <a:lnTo>
                    <a:pt x="475" y="737"/>
                  </a:lnTo>
                  <a:lnTo>
                    <a:pt x="462" y="751"/>
                  </a:lnTo>
                  <a:lnTo>
                    <a:pt x="449" y="751"/>
                  </a:lnTo>
                  <a:lnTo>
                    <a:pt x="449" y="751"/>
                  </a:lnTo>
                  <a:lnTo>
                    <a:pt x="398" y="751"/>
                  </a:lnTo>
                  <a:lnTo>
                    <a:pt x="359" y="751"/>
                  </a:lnTo>
                  <a:lnTo>
                    <a:pt x="308" y="751"/>
                  </a:lnTo>
                  <a:lnTo>
                    <a:pt x="257" y="751"/>
                  </a:lnTo>
                  <a:lnTo>
                    <a:pt x="167" y="751"/>
                  </a:lnTo>
                  <a:lnTo>
                    <a:pt x="77" y="751"/>
                  </a:lnTo>
                  <a:lnTo>
                    <a:pt x="64" y="751"/>
                  </a:lnTo>
                  <a:lnTo>
                    <a:pt x="64" y="737"/>
                  </a:lnTo>
                  <a:lnTo>
                    <a:pt x="64" y="737"/>
                  </a:lnTo>
                  <a:lnTo>
                    <a:pt x="64" y="724"/>
                  </a:lnTo>
                  <a:lnTo>
                    <a:pt x="77" y="710"/>
                  </a:lnTo>
                  <a:lnTo>
                    <a:pt x="102" y="710"/>
                  </a:lnTo>
                  <a:lnTo>
                    <a:pt x="154" y="710"/>
                  </a:lnTo>
                  <a:lnTo>
                    <a:pt x="192" y="710"/>
                  </a:lnTo>
                  <a:lnTo>
                    <a:pt x="205" y="697"/>
                  </a:lnTo>
                  <a:lnTo>
                    <a:pt x="218" y="697"/>
                  </a:lnTo>
                  <a:lnTo>
                    <a:pt x="231" y="684"/>
                  </a:lnTo>
                  <a:lnTo>
                    <a:pt x="231" y="657"/>
                  </a:lnTo>
                  <a:lnTo>
                    <a:pt x="372" y="80"/>
                  </a:lnTo>
                  <a:lnTo>
                    <a:pt x="372" y="54"/>
                  </a:lnTo>
                  <a:lnTo>
                    <a:pt x="372" y="54"/>
                  </a:lnTo>
                  <a:lnTo>
                    <a:pt x="372" y="40"/>
                  </a:lnTo>
                  <a:lnTo>
                    <a:pt x="372" y="40"/>
                  </a:lnTo>
                  <a:lnTo>
                    <a:pt x="347" y="40"/>
                  </a:lnTo>
                  <a:lnTo>
                    <a:pt x="295" y="40"/>
                  </a:lnTo>
                  <a:lnTo>
                    <a:pt x="205" y="40"/>
                  </a:lnTo>
                  <a:lnTo>
                    <a:pt x="128" y="67"/>
                  </a:lnTo>
                  <a:lnTo>
                    <a:pt x="89" y="121"/>
                  </a:lnTo>
                  <a:lnTo>
                    <a:pt x="38" y="228"/>
                  </a:lnTo>
                  <a:lnTo>
                    <a:pt x="38" y="241"/>
                  </a:lnTo>
                  <a:lnTo>
                    <a:pt x="25" y="255"/>
                  </a:lnTo>
                  <a:lnTo>
                    <a:pt x="12" y="255"/>
                  </a:lnTo>
                  <a:lnTo>
                    <a:pt x="0" y="255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77" y="27"/>
                  </a:lnTo>
                  <a:lnTo>
                    <a:pt x="77" y="13"/>
                  </a:lnTo>
                  <a:lnTo>
                    <a:pt x="89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70" name="Freeform 720"/>
            <p:cNvSpPr>
              <a:spLocks/>
            </p:cNvSpPr>
            <p:nvPr/>
          </p:nvSpPr>
          <p:spPr bwMode="auto">
            <a:xfrm>
              <a:off x="13454" y="6314"/>
              <a:ext cx="797" cy="751"/>
            </a:xfrm>
            <a:custGeom>
              <a:avLst/>
              <a:gdLst/>
              <a:ahLst/>
              <a:cxnLst>
                <a:cxn ang="0">
                  <a:pos x="758" y="0"/>
                </a:cxn>
                <a:cxn ang="0">
                  <a:pos x="797" y="0"/>
                </a:cxn>
                <a:cxn ang="0">
                  <a:pos x="771" y="228"/>
                </a:cxn>
                <a:cxn ang="0">
                  <a:pos x="758" y="255"/>
                </a:cxn>
                <a:cxn ang="0">
                  <a:pos x="732" y="255"/>
                </a:cxn>
                <a:cxn ang="0">
                  <a:pos x="732" y="228"/>
                </a:cxn>
                <a:cxn ang="0">
                  <a:pos x="732" y="161"/>
                </a:cxn>
                <a:cxn ang="0">
                  <a:pos x="732" y="134"/>
                </a:cxn>
                <a:cxn ang="0">
                  <a:pos x="732" y="80"/>
                </a:cxn>
                <a:cxn ang="0">
                  <a:pos x="681" y="54"/>
                </a:cxn>
                <a:cxn ang="0">
                  <a:pos x="617" y="40"/>
                </a:cxn>
                <a:cxn ang="0">
                  <a:pos x="540" y="40"/>
                </a:cxn>
                <a:cxn ang="0">
                  <a:pos x="501" y="40"/>
                </a:cxn>
                <a:cxn ang="0">
                  <a:pos x="475" y="54"/>
                </a:cxn>
                <a:cxn ang="0">
                  <a:pos x="475" y="80"/>
                </a:cxn>
                <a:cxn ang="0">
                  <a:pos x="321" y="684"/>
                </a:cxn>
                <a:cxn ang="0">
                  <a:pos x="334" y="697"/>
                </a:cxn>
                <a:cxn ang="0">
                  <a:pos x="360" y="710"/>
                </a:cxn>
                <a:cxn ang="0">
                  <a:pos x="424" y="710"/>
                </a:cxn>
                <a:cxn ang="0">
                  <a:pos x="462" y="710"/>
                </a:cxn>
                <a:cxn ang="0">
                  <a:pos x="462" y="737"/>
                </a:cxn>
                <a:cxn ang="0">
                  <a:pos x="450" y="751"/>
                </a:cxn>
                <a:cxn ang="0">
                  <a:pos x="398" y="751"/>
                </a:cxn>
                <a:cxn ang="0">
                  <a:pos x="308" y="751"/>
                </a:cxn>
                <a:cxn ang="0">
                  <a:pos x="167" y="751"/>
                </a:cxn>
                <a:cxn ang="0">
                  <a:pos x="64" y="751"/>
                </a:cxn>
                <a:cxn ang="0">
                  <a:pos x="64" y="737"/>
                </a:cxn>
                <a:cxn ang="0">
                  <a:pos x="77" y="710"/>
                </a:cxn>
                <a:cxn ang="0">
                  <a:pos x="154" y="710"/>
                </a:cxn>
                <a:cxn ang="0">
                  <a:pos x="205" y="697"/>
                </a:cxn>
                <a:cxn ang="0">
                  <a:pos x="231" y="684"/>
                </a:cxn>
                <a:cxn ang="0">
                  <a:pos x="372" y="80"/>
                </a:cxn>
                <a:cxn ang="0">
                  <a:pos x="372" y="54"/>
                </a:cxn>
                <a:cxn ang="0">
                  <a:pos x="360" y="40"/>
                </a:cxn>
                <a:cxn ang="0">
                  <a:pos x="295" y="40"/>
                </a:cxn>
                <a:cxn ang="0">
                  <a:pos x="128" y="67"/>
                </a:cxn>
                <a:cxn ang="0">
                  <a:pos x="38" y="228"/>
                </a:cxn>
                <a:cxn ang="0">
                  <a:pos x="25" y="255"/>
                </a:cxn>
                <a:cxn ang="0">
                  <a:pos x="0" y="255"/>
                </a:cxn>
                <a:cxn ang="0">
                  <a:pos x="0" y="241"/>
                </a:cxn>
                <a:cxn ang="0">
                  <a:pos x="0" y="228"/>
                </a:cxn>
                <a:cxn ang="0">
                  <a:pos x="77" y="13"/>
                </a:cxn>
                <a:cxn ang="0">
                  <a:pos x="103" y="0"/>
                </a:cxn>
              </a:cxnLst>
              <a:rect l="0" t="0" r="r" b="b"/>
              <a:pathLst>
                <a:path w="797" h="751">
                  <a:moveTo>
                    <a:pt x="103" y="0"/>
                  </a:moveTo>
                  <a:lnTo>
                    <a:pt x="758" y="0"/>
                  </a:lnTo>
                  <a:lnTo>
                    <a:pt x="784" y="0"/>
                  </a:lnTo>
                  <a:lnTo>
                    <a:pt x="797" y="0"/>
                  </a:lnTo>
                  <a:lnTo>
                    <a:pt x="797" y="13"/>
                  </a:lnTo>
                  <a:lnTo>
                    <a:pt x="771" y="228"/>
                  </a:lnTo>
                  <a:lnTo>
                    <a:pt x="758" y="241"/>
                  </a:lnTo>
                  <a:lnTo>
                    <a:pt x="758" y="255"/>
                  </a:lnTo>
                  <a:lnTo>
                    <a:pt x="745" y="255"/>
                  </a:lnTo>
                  <a:lnTo>
                    <a:pt x="732" y="255"/>
                  </a:lnTo>
                  <a:lnTo>
                    <a:pt x="732" y="241"/>
                  </a:lnTo>
                  <a:lnTo>
                    <a:pt x="732" y="228"/>
                  </a:lnTo>
                  <a:lnTo>
                    <a:pt x="732" y="188"/>
                  </a:lnTo>
                  <a:lnTo>
                    <a:pt x="732" y="161"/>
                  </a:lnTo>
                  <a:lnTo>
                    <a:pt x="732" y="147"/>
                  </a:lnTo>
                  <a:lnTo>
                    <a:pt x="732" y="134"/>
                  </a:lnTo>
                  <a:lnTo>
                    <a:pt x="732" y="107"/>
                  </a:lnTo>
                  <a:lnTo>
                    <a:pt x="732" y="80"/>
                  </a:lnTo>
                  <a:lnTo>
                    <a:pt x="720" y="67"/>
                  </a:lnTo>
                  <a:lnTo>
                    <a:pt x="681" y="54"/>
                  </a:lnTo>
                  <a:lnTo>
                    <a:pt x="655" y="40"/>
                  </a:lnTo>
                  <a:lnTo>
                    <a:pt x="617" y="40"/>
                  </a:lnTo>
                  <a:lnTo>
                    <a:pt x="565" y="40"/>
                  </a:lnTo>
                  <a:lnTo>
                    <a:pt x="540" y="40"/>
                  </a:lnTo>
                  <a:lnTo>
                    <a:pt x="514" y="40"/>
                  </a:lnTo>
                  <a:lnTo>
                    <a:pt x="501" y="40"/>
                  </a:lnTo>
                  <a:lnTo>
                    <a:pt x="488" y="40"/>
                  </a:lnTo>
                  <a:lnTo>
                    <a:pt x="475" y="54"/>
                  </a:lnTo>
                  <a:lnTo>
                    <a:pt x="475" y="80"/>
                  </a:lnTo>
                  <a:lnTo>
                    <a:pt x="475" y="80"/>
                  </a:lnTo>
                  <a:lnTo>
                    <a:pt x="334" y="657"/>
                  </a:lnTo>
                  <a:lnTo>
                    <a:pt x="321" y="684"/>
                  </a:lnTo>
                  <a:lnTo>
                    <a:pt x="321" y="684"/>
                  </a:lnTo>
                  <a:lnTo>
                    <a:pt x="334" y="697"/>
                  </a:lnTo>
                  <a:lnTo>
                    <a:pt x="334" y="710"/>
                  </a:lnTo>
                  <a:lnTo>
                    <a:pt x="360" y="710"/>
                  </a:lnTo>
                  <a:lnTo>
                    <a:pt x="398" y="710"/>
                  </a:lnTo>
                  <a:lnTo>
                    <a:pt x="424" y="710"/>
                  </a:lnTo>
                  <a:lnTo>
                    <a:pt x="450" y="710"/>
                  </a:lnTo>
                  <a:lnTo>
                    <a:pt x="462" y="710"/>
                  </a:lnTo>
                  <a:lnTo>
                    <a:pt x="475" y="724"/>
                  </a:lnTo>
                  <a:lnTo>
                    <a:pt x="462" y="737"/>
                  </a:lnTo>
                  <a:lnTo>
                    <a:pt x="462" y="751"/>
                  </a:lnTo>
                  <a:lnTo>
                    <a:pt x="450" y="751"/>
                  </a:lnTo>
                  <a:lnTo>
                    <a:pt x="450" y="751"/>
                  </a:lnTo>
                  <a:lnTo>
                    <a:pt x="398" y="751"/>
                  </a:lnTo>
                  <a:lnTo>
                    <a:pt x="360" y="751"/>
                  </a:lnTo>
                  <a:lnTo>
                    <a:pt x="308" y="751"/>
                  </a:lnTo>
                  <a:lnTo>
                    <a:pt x="257" y="751"/>
                  </a:lnTo>
                  <a:lnTo>
                    <a:pt x="167" y="751"/>
                  </a:lnTo>
                  <a:lnTo>
                    <a:pt x="77" y="751"/>
                  </a:lnTo>
                  <a:lnTo>
                    <a:pt x="64" y="751"/>
                  </a:lnTo>
                  <a:lnTo>
                    <a:pt x="64" y="737"/>
                  </a:lnTo>
                  <a:lnTo>
                    <a:pt x="64" y="737"/>
                  </a:lnTo>
                  <a:lnTo>
                    <a:pt x="64" y="724"/>
                  </a:lnTo>
                  <a:lnTo>
                    <a:pt x="77" y="710"/>
                  </a:lnTo>
                  <a:lnTo>
                    <a:pt x="103" y="710"/>
                  </a:lnTo>
                  <a:lnTo>
                    <a:pt x="154" y="710"/>
                  </a:lnTo>
                  <a:lnTo>
                    <a:pt x="193" y="710"/>
                  </a:lnTo>
                  <a:lnTo>
                    <a:pt x="205" y="697"/>
                  </a:lnTo>
                  <a:lnTo>
                    <a:pt x="218" y="697"/>
                  </a:lnTo>
                  <a:lnTo>
                    <a:pt x="231" y="684"/>
                  </a:lnTo>
                  <a:lnTo>
                    <a:pt x="231" y="657"/>
                  </a:lnTo>
                  <a:lnTo>
                    <a:pt x="372" y="80"/>
                  </a:lnTo>
                  <a:lnTo>
                    <a:pt x="372" y="54"/>
                  </a:lnTo>
                  <a:lnTo>
                    <a:pt x="372" y="54"/>
                  </a:lnTo>
                  <a:lnTo>
                    <a:pt x="372" y="40"/>
                  </a:lnTo>
                  <a:lnTo>
                    <a:pt x="360" y="40"/>
                  </a:lnTo>
                  <a:lnTo>
                    <a:pt x="347" y="40"/>
                  </a:lnTo>
                  <a:lnTo>
                    <a:pt x="295" y="40"/>
                  </a:lnTo>
                  <a:lnTo>
                    <a:pt x="193" y="40"/>
                  </a:lnTo>
                  <a:lnTo>
                    <a:pt x="128" y="67"/>
                  </a:lnTo>
                  <a:lnTo>
                    <a:pt x="90" y="121"/>
                  </a:lnTo>
                  <a:lnTo>
                    <a:pt x="38" y="228"/>
                  </a:lnTo>
                  <a:lnTo>
                    <a:pt x="38" y="241"/>
                  </a:lnTo>
                  <a:lnTo>
                    <a:pt x="25" y="255"/>
                  </a:lnTo>
                  <a:lnTo>
                    <a:pt x="13" y="255"/>
                  </a:lnTo>
                  <a:lnTo>
                    <a:pt x="0" y="255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77" y="27"/>
                  </a:lnTo>
                  <a:lnTo>
                    <a:pt x="77" y="13"/>
                  </a:lnTo>
                  <a:lnTo>
                    <a:pt x="90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71" name="Freeform 721"/>
            <p:cNvSpPr>
              <a:spLocks noEditPoints="1"/>
            </p:cNvSpPr>
            <p:nvPr/>
          </p:nvSpPr>
          <p:spPr bwMode="auto">
            <a:xfrm>
              <a:off x="14868" y="6260"/>
              <a:ext cx="1003" cy="376"/>
            </a:xfrm>
            <a:custGeom>
              <a:avLst/>
              <a:gdLst/>
              <a:ahLst/>
              <a:cxnLst>
                <a:cxn ang="0">
                  <a:pos x="51" y="309"/>
                </a:cxn>
                <a:cxn ang="0">
                  <a:pos x="951" y="309"/>
                </a:cxn>
                <a:cxn ang="0">
                  <a:pos x="977" y="309"/>
                </a:cxn>
                <a:cxn ang="0">
                  <a:pos x="990" y="309"/>
                </a:cxn>
                <a:cxn ang="0">
                  <a:pos x="1003" y="322"/>
                </a:cxn>
                <a:cxn ang="0">
                  <a:pos x="1003" y="335"/>
                </a:cxn>
                <a:cxn ang="0">
                  <a:pos x="1003" y="362"/>
                </a:cxn>
                <a:cxn ang="0">
                  <a:pos x="990" y="362"/>
                </a:cxn>
                <a:cxn ang="0">
                  <a:pos x="977" y="362"/>
                </a:cxn>
                <a:cxn ang="0">
                  <a:pos x="951" y="376"/>
                </a:cxn>
                <a:cxn ang="0">
                  <a:pos x="51" y="376"/>
                </a:cxn>
                <a:cxn ang="0">
                  <a:pos x="38" y="362"/>
                </a:cxn>
                <a:cxn ang="0">
                  <a:pos x="26" y="362"/>
                </a:cxn>
                <a:cxn ang="0">
                  <a:pos x="13" y="362"/>
                </a:cxn>
                <a:cxn ang="0">
                  <a:pos x="0" y="335"/>
                </a:cxn>
                <a:cxn ang="0">
                  <a:pos x="13" y="322"/>
                </a:cxn>
                <a:cxn ang="0">
                  <a:pos x="26" y="309"/>
                </a:cxn>
                <a:cxn ang="0">
                  <a:pos x="38" y="309"/>
                </a:cxn>
                <a:cxn ang="0">
                  <a:pos x="51" y="309"/>
                </a:cxn>
                <a:cxn ang="0">
                  <a:pos x="51" y="0"/>
                </a:cxn>
                <a:cxn ang="0">
                  <a:pos x="951" y="0"/>
                </a:cxn>
                <a:cxn ang="0">
                  <a:pos x="977" y="0"/>
                </a:cxn>
                <a:cxn ang="0">
                  <a:pos x="990" y="14"/>
                </a:cxn>
                <a:cxn ang="0">
                  <a:pos x="1003" y="14"/>
                </a:cxn>
                <a:cxn ang="0">
                  <a:pos x="1003" y="27"/>
                </a:cxn>
                <a:cxn ang="0">
                  <a:pos x="1003" y="54"/>
                </a:cxn>
                <a:cxn ang="0">
                  <a:pos x="990" y="67"/>
                </a:cxn>
                <a:cxn ang="0">
                  <a:pos x="977" y="67"/>
                </a:cxn>
                <a:cxn ang="0">
                  <a:pos x="951" y="67"/>
                </a:cxn>
                <a:cxn ang="0">
                  <a:pos x="51" y="67"/>
                </a:cxn>
                <a:cxn ang="0">
                  <a:pos x="38" y="67"/>
                </a:cxn>
                <a:cxn ang="0">
                  <a:pos x="26" y="67"/>
                </a:cxn>
                <a:cxn ang="0">
                  <a:pos x="13" y="54"/>
                </a:cxn>
                <a:cxn ang="0">
                  <a:pos x="0" y="27"/>
                </a:cxn>
                <a:cxn ang="0">
                  <a:pos x="13" y="14"/>
                </a:cxn>
                <a:cxn ang="0">
                  <a:pos x="26" y="14"/>
                </a:cxn>
                <a:cxn ang="0">
                  <a:pos x="38" y="0"/>
                </a:cxn>
                <a:cxn ang="0">
                  <a:pos x="51" y="0"/>
                </a:cxn>
              </a:cxnLst>
              <a:rect l="0" t="0" r="r" b="b"/>
              <a:pathLst>
                <a:path w="1003" h="376">
                  <a:moveTo>
                    <a:pt x="51" y="309"/>
                  </a:moveTo>
                  <a:lnTo>
                    <a:pt x="951" y="309"/>
                  </a:lnTo>
                  <a:lnTo>
                    <a:pt x="977" y="309"/>
                  </a:lnTo>
                  <a:lnTo>
                    <a:pt x="990" y="309"/>
                  </a:lnTo>
                  <a:lnTo>
                    <a:pt x="1003" y="322"/>
                  </a:lnTo>
                  <a:lnTo>
                    <a:pt x="1003" y="335"/>
                  </a:lnTo>
                  <a:lnTo>
                    <a:pt x="1003" y="362"/>
                  </a:lnTo>
                  <a:lnTo>
                    <a:pt x="990" y="362"/>
                  </a:lnTo>
                  <a:lnTo>
                    <a:pt x="977" y="362"/>
                  </a:lnTo>
                  <a:lnTo>
                    <a:pt x="951" y="376"/>
                  </a:lnTo>
                  <a:lnTo>
                    <a:pt x="51" y="376"/>
                  </a:lnTo>
                  <a:lnTo>
                    <a:pt x="38" y="362"/>
                  </a:lnTo>
                  <a:lnTo>
                    <a:pt x="26" y="362"/>
                  </a:lnTo>
                  <a:lnTo>
                    <a:pt x="13" y="362"/>
                  </a:lnTo>
                  <a:lnTo>
                    <a:pt x="0" y="335"/>
                  </a:lnTo>
                  <a:lnTo>
                    <a:pt x="13" y="322"/>
                  </a:lnTo>
                  <a:lnTo>
                    <a:pt x="26" y="309"/>
                  </a:lnTo>
                  <a:lnTo>
                    <a:pt x="38" y="309"/>
                  </a:lnTo>
                  <a:lnTo>
                    <a:pt x="51" y="309"/>
                  </a:lnTo>
                  <a:close/>
                  <a:moveTo>
                    <a:pt x="51" y="0"/>
                  </a:moveTo>
                  <a:lnTo>
                    <a:pt x="951" y="0"/>
                  </a:lnTo>
                  <a:lnTo>
                    <a:pt x="977" y="0"/>
                  </a:lnTo>
                  <a:lnTo>
                    <a:pt x="990" y="14"/>
                  </a:lnTo>
                  <a:lnTo>
                    <a:pt x="1003" y="14"/>
                  </a:lnTo>
                  <a:lnTo>
                    <a:pt x="1003" y="27"/>
                  </a:lnTo>
                  <a:lnTo>
                    <a:pt x="1003" y="54"/>
                  </a:lnTo>
                  <a:lnTo>
                    <a:pt x="990" y="67"/>
                  </a:lnTo>
                  <a:lnTo>
                    <a:pt x="977" y="67"/>
                  </a:lnTo>
                  <a:lnTo>
                    <a:pt x="951" y="67"/>
                  </a:lnTo>
                  <a:lnTo>
                    <a:pt x="51" y="67"/>
                  </a:lnTo>
                  <a:lnTo>
                    <a:pt x="38" y="67"/>
                  </a:lnTo>
                  <a:lnTo>
                    <a:pt x="26" y="67"/>
                  </a:lnTo>
                  <a:lnTo>
                    <a:pt x="13" y="54"/>
                  </a:lnTo>
                  <a:lnTo>
                    <a:pt x="0" y="27"/>
                  </a:lnTo>
                  <a:lnTo>
                    <a:pt x="13" y="14"/>
                  </a:lnTo>
                  <a:lnTo>
                    <a:pt x="26" y="14"/>
                  </a:lnTo>
                  <a:lnTo>
                    <a:pt x="38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72" name="Freeform 722"/>
            <p:cNvSpPr>
              <a:spLocks/>
            </p:cNvSpPr>
            <p:nvPr/>
          </p:nvSpPr>
          <p:spPr bwMode="auto">
            <a:xfrm>
              <a:off x="16526" y="5791"/>
              <a:ext cx="489" cy="1046"/>
            </a:xfrm>
            <a:custGeom>
              <a:avLst/>
              <a:gdLst/>
              <a:ahLst/>
              <a:cxnLst>
                <a:cxn ang="0">
                  <a:pos x="270" y="0"/>
                </a:cxn>
                <a:cxn ang="0">
                  <a:pos x="296" y="0"/>
                </a:cxn>
                <a:cxn ang="0">
                  <a:pos x="309" y="14"/>
                </a:cxn>
                <a:cxn ang="0">
                  <a:pos x="309" y="40"/>
                </a:cxn>
                <a:cxn ang="0">
                  <a:pos x="309" y="925"/>
                </a:cxn>
                <a:cxn ang="0">
                  <a:pos x="309" y="952"/>
                </a:cxn>
                <a:cxn ang="0">
                  <a:pos x="309" y="965"/>
                </a:cxn>
                <a:cxn ang="0">
                  <a:pos x="322" y="979"/>
                </a:cxn>
                <a:cxn ang="0">
                  <a:pos x="347" y="992"/>
                </a:cxn>
                <a:cxn ang="0">
                  <a:pos x="386" y="992"/>
                </a:cxn>
                <a:cxn ang="0">
                  <a:pos x="450" y="992"/>
                </a:cxn>
                <a:cxn ang="0">
                  <a:pos x="489" y="992"/>
                </a:cxn>
                <a:cxn ang="0">
                  <a:pos x="489" y="1046"/>
                </a:cxn>
                <a:cxn ang="0">
                  <a:pos x="424" y="1046"/>
                </a:cxn>
                <a:cxn ang="0">
                  <a:pos x="322" y="1046"/>
                </a:cxn>
                <a:cxn ang="0">
                  <a:pos x="244" y="1046"/>
                </a:cxn>
                <a:cxn ang="0">
                  <a:pos x="167" y="1046"/>
                </a:cxn>
                <a:cxn ang="0">
                  <a:pos x="77" y="1046"/>
                </a:cxn>
                <a:cxn ang="0">
                  <a:pos x="0" y="1046"/>
                </a:cxn>
                <a:cxn ang="0">
                  <a:pos x="0" y="992"/>
                </a:cxn>
                <a:cxn ang="0">
                  <a:pos x="52" y="992"/>
                </a:cxn>
                <a:cxn ang="0">
                  <a:pos x="116" y="992"/>
                </a:cxn>
                <a:cxn ang="0">
                  <a:pos x="154" y="992"/>
                </a:cxn>
                <a:cxn ang="0">
                  <a:pos x="180" y="979"/>
                </a:cxn>
                <a:cxn ang="0">
                  <a:pos x="193" y="965"/>
                </a:cxn>
                <a:cxn ang="0">
                  <a:pos x="193" y="952"/>
                </a:cxn>
                <a:cxn ang="0">
                  <a:pos x="193" y="925"/>
                </a:cxn>
                <a:cxn ang="0">
                  <a:pos x="193" y="107"/>
                </a:cxn>
                <a:cxn ang="0">
                  <a:pos x="129" y="134"/>
                </a:cxn>
                <a:cxn ang="0">
                  <a:pos x="77" y="148"/>
                </a:cxn>
                <a:cxn ang="0">
                  <a:pos x="26" y="148"/>
                </a:cxn>
                <a:cxn ang="0">
                  <a:pos x="0" y="148"/>
                </a:cxn>
                <a:cxn ang="0">
                  <a:pos x="0" y="107"/>
                </a:cxn>
                <a:cxn ang="0">
                  <a:pos x="64" y="94"/>
                </a:cxn>
                <a:cxn ang="0">
                  <a:pos x="167" y="67"/>
                </a:cxn>
                <a:cxn ang="0">
                  <a:pos x="270" y="0"/>
                </a:cxn>
              </a:cxnLst>
              <a:rect l="0" t="0" r="r" b="b"/>
              <a:pathLst>
                <a:path w="489" h="1046">
                  <a:moveTo>
                    <a:pt x="270" y="0"/>
                  </a:moveTo>
                  <a:lnTo>
                    <a:pt x="296" y="0"/>
                  </a:lnTo>
                  <a:lnTo>
                    <a:pt x="309" y="14"/>
                  </a:lnTo>
                  <a:lnTo>
                    <a:pt x="309" y="40"/>
                  </a:lnTo>
                  <a:lnTo>
                    <a:pt x="309" y="925"/>
                  </a:lnTo>
                  <a:lnTo>
                    <a:pt x="309" y="952"/>
                  </a:lnTo>
                  <a:lnTo>
                    <a:pt x="309" y="965"/>
                  </a:lnTo>
                  <a:lnTo>
                    <a:pt x="322" y="979"/>
                  </a:lnTo>
                  <a:lnTo>
                    <a:pt x="347" y="992"/>
                  </a:lnTo>
                  <a:lnTo>
                    <a:pt x="386" y="992"/>
                  </a:lnTo>
                  <a:lnTo>
                    <a:pt x="450" y="992"/>
                  </a:lnTo>
                  <a:lnTo>
                    <a:pt x="489" y="992"/>
                  </a:lnTo>
                  <a:lnTo>
                    <a:pt x="489" y="1046"/>
                  </a:lnTo>
                  <a:lnTo>
                    <a:pt x="424" y="1046"/>
                  </a:lnTo>
                  <a:lnTo>
                    <a:pt x="322" y="1046"/>
                  </a:lnTo>
                  <a:lnTo>
                    <a:pt x="244" y="1046"/>
                  </a:lnTo>
                  <a:lnTo>
                    <a:pt x="167" y="1046"/>
                  </a:lnTo>
                  <a:lnTo>
                    <a:pt x="77" y="1046"/>
                  </a:lnTo>
                  <a:lnTo>
                    <a:pt x="0" y="1046"/>
                  </a:lnTo>
                  <a:lnTo>
                    <a:pt x="0" y="992"/>
                  </a:lnTo>
                  <a:lnTo>
                    <a:pt x="52" y="992"/>
                  </a:lnTo>
                  <a:lnTo>
                    <a:pt x="116" y="992"/>
                  </a:lnTo>
                  <a:lnTo>
                    <a:pt x="154" y="992"/>
                  </a:lnTo>
                  <a:lnTo>
                    <a:pt x="180" y="979"/>
                  </a:lnTo>
                  <a:lnTo>
                    <a:pt x="193" y="965"/>
                  </a:lnTo>
                  <a:lnTo>
                    <a:pt x="193" y="952"/>
                  </a:lnTo>
                  <a:lnTo>
                    <a:pt x="193" y="925"/>
                  </a:lnTo>
                  <a:lnTo>
                    <a:pt x="193" y="107"/>
                  </a:lnTo>
                  <a:lnTo>
                    <a:pt x="129" y="134"/>
                  </a:lnTo>
                  <a:lnTo>
                    <a:pt x="77" y="148"/>
                  </a:lnTo>
                  <a:lnTo>
                    <a:pt x="26" y="148"/>
                  </a:lnTo>
                  <a:lnTo>
                    <a:pt x="0" y="148"/>
                  </a:lnTo>
                  <a:lnTo>
                    <a:pt x="0" y="107"/>
                  </a:lnTo>
                  <a:lnTo>
                    <a:pt x="64" y="94"/>
                  </a:lnTo>
                  <a:lnTo>
                    <a:pt x="167" y="67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73" name="Freeform 723"/>
            <p:cNvSpPr>
              <a:spLocks noEditPoints="1"/>
            </p:cNvSpPr>
            <p:nvPr/>
          </p:nvSpPr>
          <p:spPr bwMode="auto">
            <a:xfrm>
              <a:off x="17220" y="5791"/>
              <a:ext cx="617" cy="1086"/>
            </a:xfrm>
            <a:custGeom>
              <a:avLst/>
              <a:gdLst/>
              <a:ahLst/>
              <a:cxnLst>
                <a:cxn ang="0">
                  <a:pos x="142" y="630"/>
                </a:cxn>
                <a:cxn ang="0">
                  <a:pos x="65" y="804"/>
                </a:cxn>
                <a:cxn ang="0">
                  <a:pos x="193" y="1006"/>
                </a:cxn>
                <a:cxn ang="0">
                  <a:pos x="425" y="1019"/>
                </a:cxn>
                <a:cxn ang="0">
                  <a:pos x="540" y="845"/>
                </a:cxn>
                <a:cxn ang="0">
                  <a:pos x="527" y="764"/>
                </a:cxn>
                <a:cxn ang="0">
                  <a:pos x="476" y="711"/>
                </a:cxn>
                <a:cxn ang="0">
                  <a:pos x="425" y="670"/>
                </a:cxn>
                <a:cxn ang="0">
                  <a:pos x="245" y="550"/>
                </a:cxn>
                <a:cxn ang="0">
                  <a:pos x="206" y="67"/>
                </a:cxn>
                <a:cxn ang="0">
                  <a:pos x="103" y="201"/>
                </a:cxn>
                <a:cxn ang="0">
                  <a:pos x="103" y="241"/>
                </a:cxn>
                <a:cxn ang="0">
                  <a:pos x="142" y="295"/>
                </a:cxn>
                <a:cxn ang="0">
                  <a:pos x="180" y="335"/>
                </a:cxn>
                <a:cxn ang="0">
                  <a:pos x="437" y="389"/>
                </a:cxn>
                <a:cxn ang="0">
                  <a:pos x="515" y="241"/>
                </a:cxn>
                <a:cxn ang="0">
                  <a:pos x="412" y="67"/>
                </a:cxn>
                <a:cxn ang="0">
                  <a:pos x="309" y="0"/>
                </a:cxn>
                <a:cxn ang="0">
                  <a:pos x="489" y="67"/>
                </a:cxn>
                <a:cxn ang="0">
                  <a:pos x="579" y="241"/>
                </a:cxn>
                <a:cxn ang="0">
                  <a:pos x="489" y="416"/>
                </a:cxn>
                <a:cxn ang="0">
                  <a:pos x="437" y="510"/>
                </a:cxn>
                <a:cxn ang="0">
                  <a:pos x="502" y="550"/>
                </a:cxn>
                <a:cxn ang="0">
                  <a:pos x="527" y="577"/>
                </a:cxn>
                <a:cxn ang="0">
                  <a:pos x="579" y="644"/>
                </a:cxn>
                <a:cxn ang="0">
                  <a:pos x="617" y="737"/>
                </a:cxn>
                <a:cxn ang="0">
                  <a:pos x="592" y="898"/>
                </a:cxn>
                <a:cxn ang="0">
                  <a:pos x="425" y="1059"/>
                </a:cxn>
                <a:cxn ang="0">
                  <a:pos x="193" y="1059"/>
                </a:cxn>
                <a:cxn ang="0">
                  <a:pos x="26" y="925"/>
                </a:cxn>
                <a:cxn ang="0">
                  <a:pos x="13" y="711"/>
                </a:cxn>
                <a:cxn ang="0">
                  <a:pos x="142" y="563"/>
                </a:cxn>
                <a:cxn ang="0">
                  <a:pos x="180" y="496"/>
                </a:cxn>
                <a:cxn ang="0">
                  <a:pos x="116" y="456"/>
                </a:cxn>
                <a:cxn ang="0">
                  <a:pos x="65" y="389"/>
                </a:cxn>
                <a:cxn ang="0">
                  <a:pos x="39" y="295"/>
                </a:cxn>
                <a:cxn ang="0">
                  <a:pos x="78" y="134"/>
                </a:cxn>
                <a:cxn ang="0">
                  <a:pos x="309" y="0"/>
                </a:cxn>
              </a:cxnLst>
              <a:rect l="0" t="0" r="r" b="b"/>
              <a:pathLst>
                <a:path w="617" h="1086">
                  <a:moveTo>
                    <a:pt x="245" y="550"/>
                  </a:moveTo>
                  <a:lnTo>
                    <a:pt x="142" y="630"/>
                  </a:lnTo>
                  <a:lnTo>
                    <a:pt x="90" y="724"/>
                  </a:lnTo>
                  <a:lnTo>
                    <a:pt x="65" y="804"/>
                  </a:lnTo>
                  <a:lnTo>
                    <a:pt x="103" y="925"/>
                  </a:lnTo>
                  <a:lnTo>
                    <a:pt x="193" y="1006"/>
                  </a:lnTo>
                  <a:lnTo>
                    <a:pt x="309" y="1032"/>
                  </a:lnTo>
                  <a:lnTo>
                    <a:pt x="425" y="1019"/>
                  </a:lnTo>
                  <a:lnTo>
                    <a:pt x="515" y="939"/>
                  </a:lnTo>
                  <a:lnTo>
                    <a:pt x="540" y="845"/>
                  </a:lnTo>
                  <a:lnTo>
                    <a:pt x="540" y="791"/>
                  </a:lnTo>
                  <a:lnTo>
                    <a:pt x="527" y="764"/>
                  </a:lnTo>
                  <a:lnTo>
                    <a:pt x="502" y="724"/>
                  </a:lnTo>
                  <a:lnTo>
                    <a:pt x="476" y="711"/>
                  </a:lnTo>
                  <a:lnTo>
                    <a:pt x="450" y="684"/>
                  </a:lnTo>
                  <a:lnTo>
                    <a:pt x="425" y="670"/>
                  </a:lnTo>
                  <a:lnTo>
                    <a:pt x="245" y="550"/>
                  </a:lnTo>
                  <a:lnTo>
                    <a:pt x="245" y="550"/>
                  </a:lnTo>
                  <a:close/>
                  <a:moveTo>
                    <a:pt x="309" y="40"/>
                  </a:moveTo>
                  <a:lnTo>
                    <a:pt x="206" y="67"/>
                  </a:lnTo>
                  <a:lnTo>
                    <a:pt x="129" y="121"/>
                  </a:lnTo>
                  <a:lnTo>
                    <a:pt x="103" y="201"/>
                  </a:lnTo>
                  <a:lnTo>
                    <a:pt x="103" y="228"/>
                  </a:lnTo>
                  <a:lnTo>
                    <a:pt x="103" y="241"/>
                  </a:lnTo>
                  <a:lnTo>
                    <a:pt x="116" y="268"/>
                  </a:lnTo>
                  <a:lnTo>
                    <a:pt x="142" y="295"/>
                  </a:lnTo>
                  <a:lnTo>
                    <a:pt x="180" y="335"/>
                  </a:lnTo>
                  <a:lnTo>
                    <a:pt x="180" y="335"/>
                  </a:lnTo>
                  <a:lnTo>
                    <a:pt x="360" y="456"/>
                  </a:lnTo>
                  <a:lnTo>
                    <a:pt x="437" y="389"/>
                  </a:lnTo>
                  <a:lnTo>
                    <a:pt x="489" y="322"/>
                  </a:lnTo>
                  <a:lnTo>
                    <a:pt x="515" y="241"/>
                  </a:lnTo>
                  <a:lnTo>
                    <a:pt x="489" y="134"/>
                  </a:lnTo>
                  <a:lnTo>
                    <a:pt x="412" y="67"/>
                  </a:lnTo>
                  <a:lnTo>
                    <a:pt x="309" y="40"/>
                  </a:lnTo>
                  <a:close/>
                  <a:moveTo>
                    <a:pt x="309" y="0"/>
                  </a:moveTo>
                  <a:lnTo>
                    <a:pt x="412" y="14"/>
                  </a:lnTo>
                  <a:lnTo>
                    <a:pt x="489" y="67"/>
                  </a:lnTo>
                  <a:lnTo>
                    <a:pt x="553" y="134"/>
                  </a:lnTo>
                  <a:lnTo>
                    <a:pt x="579" y="241"/>
                  </a:lnTo>
                  <a:lnTo>
                    <a:pt x="553" y="335"/>
                  </a:lnTo>
                  <a:lnTo>
                    <a:pt x="489" y="416"/>
                  </a:lnTo>
                  <a:lnTo>
                    <a:pt x="399" y="483"/>
                  </a:lnTo>
                  <a:lnTo>
                    <a:pt x="437" y="510"/>
                  </a:lnTo>
                  <a:lnTo>
                    <a:pt x="476" y="523"/>
                  </a:lnTo>
                  <a:lnTo>
                    <a:pt x="502" y="550"/>
                  </a:lnTo>
                  <a:lnTo>
                    <a:pt x="515" y="563"/>
                  </a:lnTo>
                  <a:lnTo>
                    <a:pt x="527" y="577"/>
                  </a:lnTo>
                  <a:lnTo>
                    <a:pt x="540" y="590"/>
                  </a:lnTo>
                  <a:lnTo>
                    <a:pt x="579" y="644"/>
                  </a:lnTo>
                  <a:lnTo>
                    <a:pt x="605" y="697"/>
                  </a:lnTo>
                  <a:lnTo>
                    <a:pt x="617" y="737"/>
                  </a:lnTo>
                  <a:lnTo>
                    <a:pt x="617" y="778"/>
                  </a:lnTo>
                  <a:lnTo>
                    <a:pt x="592" y="898"/>
                  </a:lnTo>
                  <a:lnTo>
                    <a:pt x="527" y="992"/>
                  </a:lnTo>
                  <a:lnTo>
                    <a:pt x="425" y="1059"/>
                  </a:lnTo>
                  <a:lnTo>
                    <a:pt x="309" y="1086"/>
                  </a:lnTo>
                  <a:lnTo>
                    <a:pt x="193" y="1059"/>
                  </a:lnTo>
                  <a:lnTo>
                    <a:pt x="90" y="1006"/>
                  </a:lnTo>
                  <a:lnTo>
                    <a:pt x="26" y="925"/>
                  </a:lnTo>
                  <a:lnTo>
                    <a:pt x="0" y="804"/>
                  </a:lnTo>
                  <a:lnTo>
                    <a:pt x="13" y="711"/>
                  </a:lnTo>
                  <a:lnTo>
                    <a:pt x="65" y="630"/>
                  </a:lnTo>
                  <a:lnTo>
                    <a:pt x="142" y="563"/>
                  </a:lnTo>
                  <a:lnTo>
                    <a:pt x="206" y="523"/>
                  </a:lnTo>
                  <a:lnTo>
                    <a:pt x="180" y="496"/>
                  </a:lnTo>
                  <a:lnTo>
                    <a:pt x="155" y="483"/>
                  </a:lnTo>
                  <a:lnTo>
                    <a:pt x="116" y="456"/>
                  </a:lnTo>
                  <a:lnTo>
                    <a:pt x="103" y="443"/>
                  </a:lnTo>
                  <a:lnTo>
                    <a:pt x="65" y="389"/>
                  </a:lnTo>
                  <a:lnTo>
                    <a:pt x="39" y="335"/>
                  </a:lnTo>
                  <a:lnTo>
                    <a:pt x="39" y="295"/>
                  </a:lnTo>
                  <a:lnTo>
                    <a:pt x="39" y="268"/>
                  </a:lnTo>
                  <a:lnTo>
                    <a:pt x="78" y="134"/>
                  </a:lnTo>
                  <a:lnTo>
                    <a:pt x="167" y="40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74" name="Freeform 724"/>
            <p:cNvSpPr>
              <a:spLocks/>
            </p:cNvSpPr>
            <p:nvPr/>
          </p:nvSpPr>
          <p:spPr bwMode="auto">
            <a:xfrm>
              <a:off x="17953" y="5858"/>
              <a:ext cx="463" cy="992"/>
            </a:xfrm>
            <a:custGeom>
              <a:avLst/>
              <a:gdLst/>
              <a:ahLst/>
              <a:cxnLst>
                <a:cxn ang="0">
                  <a:pos x="322" y="0"/>
                </a:cxn>
                <a:cxn ang="0">
                  <a:pos x="347" y="40"/>
                </a:cxn>
                <a:cxn ang="0">
                  <a:pos x="334" y="94"/>
                </a:cxn>
                <a:cxn ang="0">
                  <a:pos x="283" y="309"/>
                </a:cxn>
                <a:cxn ang="0">
                  <a:pos x="437" y="309"/>
                </a:cxn>
                <a:cxn ang="0">
                  <a:pos x="463" y="322"/>
                </a:cxn>
                <a:cxn ang="0">
                  <a:pos x="450" y="349"/>
                </a:cxn>
                <a:cxn ang="0">
                  <a:pos x="412" y="349"/>
                </a:cxn>
                <a:cxn ang="0">
                  <a:pos x="154" y="818"/>
                </a:cxn>
                <a:cxn ang="0">
                  <a:pos x="154" y="858"/>
                </a:cxn>
                <a:cxn ang="0">
                  <a:pos x="154" y="925"/>
                </a:cxn>
                <a:cxn ang="0">
                  <a:pos x="180" y="965"/>
                </a:cxn>
                <a:cxn ang="0">
                  <a:pos x="232" y="965"/>
                </a:cxn>
                <a:cxn ang="0">
                  <a:pos x="296" y="925"/>
                </a:cxn>
                <a:cxn ang="0">
                  <a:pos x="360" y="831"/>
                </a:cxn>
                <a:cxn ang="0">
                  <a:pos x="399" y="751"/>
                </a:cxn>
                <a:cxn ang="0">
                  <a:pos x="424" y="737"/>
                </a:cxn>
                <a:cxn ang="0">
                  <a:pos x="437" y="751"/>
                </a:cxn>
                <a:cxn ang="0">
                  <a:pos x="399" y="845"/>
                </a:cxn>
                <a:cxn ang="0">
                  <a:pos x="283" y="979"/>
                </a:cxn>
                <a:cxn ang="0">
                  <a:pos x="154" y="992"/>
                </a:cxn>
                <a:cxn ang="0">
                  <a:pos x="77" y="939"/>
                </a:cxn>
                <a:cxn ang="0">
                  <a:pos x="52" y="858"/>
                </a:cxn>
                <a:cxn ang="0">
                  <a:pos x="64" y="804"/>
                </a:cxn>
                <a:cxn ang="0">
                  <a:pos x="90" y="670"/>
                </a:cxn>
                <a:cxn ang="0">
                  <a:pos x="167" y="349"/>
                </a:cxn>
                <a:cxn ang="0">
                  <a:pos x="13" y="349"/>
                </a:cxn>
                <a:cxn ang="0">
                  <a:pos x="0" y="335"/>
                </a:cxn>
                <a:cxn ang="0">
                  <a:pos x="13" y="309"/>
                </a:cxn>
                <a:cxn ang="0">
                  <a:pos x="39" y="309"/>
                </a:cxn>
                <a:cxn ang="0">
                  <a:pos x="244" y="54"/>
                </a:cxn>
                <a:cxn ang="0">
                  <a:pos x="270" y="14"/>
                </a:cxn>
                <a:cxn ang="0">
                  <a:pos x="296" y="0"/>
                </a:cxn>
              </a:cxnLst>
              <a:rect l="0" t="0" r="r" b="b"/>
              <a:pathLst>
                <a:path w="463" h="992">
                  <a:moveTo>
                    <a:pt x="309" y="0"/>
                  </a:moveTo>
                  <a:lnTo>
                    <a:pt x="322" y="0"/>
                  </a:lnTo>
                  <a:lnTo>
                    <a:pt x="334" y="14"/>
                  </a:lnTo>
                  <a:lnTo>
                    <a:pt x="347" y="40"/>
                  </a:lnTo>
                  <a:lnTo>
                    <a:pt x="347" y="54"/>
                  </a:lnTo>
                  <a:lnTo>
                    <a:pt x="334" y="94"/>
                  </a:lnTo>
                  <a:lnTo>
                    <a:pt x="322" y="174"/>
                  </a:lnTo>
                  <a:lnTo>
                    <a:pt x="283" y="309"/>
                  </a:lnTo>
                  <a:lnTo>
                    <a:pt x="412" y="309"/>
                  </a:lnTo>
                  <a:lnTo>
                    <a:pt x="437" y="309"/>
                  </a:lnTo>
                  <a:lnTo>
                    <a:pt x="450" y="309"/>
                  </a:lnTo>
                  <a:lnTo>
                    <a:pt x="463" y="322"/>
                  </a:lnTo>
                  <a:lnTo>
                    <a:pt x="450" y="335"/>
                  </a:lnTo>
                  <a:lnTo>
                    <a:pt x="450" y="349"/>
                  </a:lnTo>
                  <a:lnTo>
                    <a:pt x="437" y="349"/>
                  </a:lnTo>
                  <a:lnTo>
                    <a:pt x="412" y="349"/>
                  </a:lnTo>
                  <a:lnTo>
                    <a:pt x="270" y="349"/>
                  </a:lnTo>
                  <a:lnTo>
                    <a:pt x="154" y="818"/>
                  </a:lnTo>
                  <a:lnTo>
                    <a:pt x="154" y="845"/>
                  </a:lnTo>
                  <a:lnTo>
                    <a:pt x="154" y="858"/>
                  </a:lnTo>
                  <a:lnTo>
                    <a:pt x="154" y="898"/>
                  </a:lnTo>
                  <a:lnTo>
                    <a:pt x="154" y="925"/>
                  </a:lnTo>
                  <a:lnTo>
                    <a:pt x="167" y="952"/>
                  </a:lnTo>
                  <a:lnTo>
                    <a:pt x="180" y="965"/>
                  </a:lnTo>
                  <a:lnTo>
                    <a:pt x="193" y="965"/>
                  </a:lnTo>
                  <a:lnTo>
                    <a:pt x="232" y="965"/>
                  </a:lnTo>
                  <a:lnTo>
                    <a:pt x="257" y="952"/>
                  </a:lnTo>
                  <a:lnTo>
                    <a:pt x="296" y="925"/>
                  </a:lnTo>
                  <a:lnTo>
                    <a:pt x="322" y="885"/>
                  </a:lnTo>
                  <a:lnTo>
                    <a:pt x="360" y="831"/>
                  </a:lnTo>
                  <a:lnTo>
                    <a:pt x="399" y="764"/>
                  </a:lnTo>
                  <a:lnTo>
                    <a:pt x="399" y="751"/>
                  </a:lnTo>
                  <a:lnTo>
                    <a:pt x="412" y="737"/>
                  </a:lnTo>
                  <a:lnTo>
                    <a:pt x="424" y="737"/>
                  </a:lnTo>
                  <a:lnTo>
                    <a:pt x="437" y="751"/>
                  </a:lnTo>
                  <a:lnTo>
                    <a:pt x="437" y="751"/>
                  </a:lnTo>
                  <a:lnTo>
                    <a:pt x="424" y="791"/>
                  </a:lnTo>
                  <a:lnTo>
                    <a:pt x="399" y="845"/>
                  </a:lnTo>
                  <a:lnTo>
                    <a:pt x="347" y="912"/>
                  </a:lnTo>
                  <a:lnTo>
                    <a:pt x="283" y="979"/>
                  </a:lnTo>
                  <a:lnTo>
                    <a:pt x="193" y="992"/>
                  </a:lnTo>
                  <a:lnTo>
                    <a:pt x="154" y="992"/>
                  </a:lnTo>
                  <a:lnTo>
                    <a:pt x="116" y="965"/>
                  </a:lnTo>
                  <a:lnTo>
                    <a:pt x="77" y="939"/>
                  </a:lnTo>
                  <a:lnTo>
                    <a:pt x="64" y="898"/>
                  </a:lnTo>
                  <a:lnTo>
                    <a:pt x="52" y="858"/>
                  </a:lnTo>
                  <a:lnTo>
                    <a:pt x="52" y="845"/>
                  </a:lnTo>
                  <a:lnTo>
                    <a:pt x="64" y="804"/>
                  </a:lnTo>
                  <a:lnTo>
                    <a:pt x="77" y="764"/>
                  </a:lnTo>
                  <a:lnTo>
                    <a:pt x="90" y="670"/>
                  </a:lnTo>
                  <a:lnTo>
                    <a:pt x="129" y="550"/>
                  </a:lnTo>
                  <a:lnTo>
                    <a:pt x="167" y="349"/>
                  </a:lnTo>
                  <a:lnTo>
                    <a:pt x="39" y="349"/>
                  </a:lnTo>
                  <a:lnTo>
                    <a:pt x="13" y="349"/>
                  </a:lnTo>
                  <a:lnTo>
                    <a:pt x="0" y="349"/>
                  </a:lnTo>
                  <a:lnTo>
                    <a:pt x="0" y="335"/>
                  </a:lnTo>
                  <a:lnTo>
                    <a:pt x="0" y="322"/>
                  </a:lnTo>
                  <a:lnTo>
                    <a:pt x="13" y="309"/>
                  </a:lnTo>
                  <a:lnTo>
                    <a:pt x="26" y="309"/>
                  </a:lnTo>
                  <a:lnTo>
                    <a:pt x="39" y="309"/>
                  </a:lnTo>
                  <a:lnTo>
                    <a:pt x="180" y="309"/>
                  </a:lnTo>
                  <a:lnTo>
                    <a:pt x="244" y="54"/>
                  </a:lnTo>
                  <a:lnTo>
                    <a:pt x="257" y="27"/>
                  </a:lnTo>
                  <a:lnTo>
                    <a:pt x="270" y="14"/>
                  </a:lnTo>
                  <a:lnTo>
                    <a:pt x="283" y="0"/>
                  </a:lnTo>
                  <a:lnTo>
                    <a:pt x="296" y="0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75" name="Freeform 725"/>
            <p:cNvSpPr>
              <a:spLocks/>
            </p:cNvSpPr>
            <p:nvPr/>
          </p:nvSpPr>
          <p:spPr bwMode="auto">
            <a:xfrm>
              <a:off x="18532" y="5536"/>
              <a:ext cx="462" cy="738"/>
            </a:xfrm>
            <a:custGeom>
              <a:avLst/>
              <a:gdLst/>
              <a:ahLst/>
              <a:cxnLst>
                <a:cxn ang="0">
                  <a:pos x="218" y="0"/>
                </a:cxn>
                <a:cxn ang="0">
                  <a:pos x="321" y="14"/>
                </a:cxn>
                <a:cxn ang="0">
                  <a:pos x="398" y="54"/>
                </a:cxn>
                <a:cxn ang="0">
                  <a:pos x="450" y="121"/>
                </a:cxn>
                <a:cxn ang="0">
                  <a:pos x="462" y="215"/>
                </a:cxn>
                <a:cxn ang="0">
                  <a:pos x="450" y="309"/>
                </a:cxn>
                <a:cxn ang="0">
                  <a:pos x="385" y="389"/>
                </a:cxn>
                <a:cxn ang="0">
                  <a:pos x="321" y="456"/>
                </a:cxn>
                <a:cxn ang="0">
                  <a:pos x="257" y="496"/>
                </a:cxn>
                <a:cxn ang="0">
                  <a:pos x="192" y="563"/>
                </a:cxn>
                <a:cxn ang="0">
                  <a:pos x="102" y="644"/>
                </a:cxn>
                <a:cxn ang="0">
                  <a:pos x="295" y="644"/>
                </a:cxn>
                <a:cxn ang="0">
                  <a:pos x="308" y="644"/>
                </a:cxn>
                <a:cxn ang="0">
                  <a:pos x="334" y="644"/>
                </a:cxn>
                <a:cxn ang="0">
                  <a:pos x="372" y="644"/>
                </a:cxn>
                <a:cxn ang="0">
                  <a:pos x="385" y="631"/>
                </a:cxn>
                <a:cxn ang="0">
                  <a:pos x="411" y="631"/>
                </a:cxn>
                <a:cxn ang="0">
                  <a:pos x="411" y="617"/>
                </a:cxn>
                <a:cxn ang="0">
                  <a:pos x="424" y="590"/>
                </a:cxn>
                <a:cxn ang="0">
                  <a:pos x="424" y="550"/>
                </a:cxn>
                <a:cxn ang="0">
                  <a:pos x="437" y="537"/>
                </a:cxn>
                <a:cxn ang="0">
                  <a:pos x="462" y="537"/>
                </a:cxn>
                <a:cxn ang="0">
                  <a:pos x="462" y="537"/>
                </a:cxn>
                <a:cxn ang="0">
                  <a:pos x="437" y="738"/>
                </a:cxn>
                <a:cxn ang="0">
                  <a:pos x="0" y="738"/>
                </a:cxn>
                <a:cxn ang="0">
                  <a:pos x="0" y="711"/>
                </a:cxn>
                <a:cxn ang="0">
                  <a:pos x="0" y="698"/>
                </a:cxn>
                <a:cxn ang="0">
                  <a:pos x="12" y="684"/>
                </a:cxn>
                <a:cxn ang="0">
                  <a:pos x="257" y="429"/>
                </a:cxn>
                <a:cxn ang="0">
                  <a:pos x="282" y="403"/>
                </a:cxn>
                <a:cxn ang="0">
                  <a:pos x="308" y="362"/>
                </a:cxn>
                <a:cxn ang="0">
                  <a:pos x="334" y="322"/>
                </a:cxn>
                <a:cxn ang="0">
                  <a:pos x="360" y="269"/>
                </a:cxn>
                <a:cxn ang="0">
                  <a:pos x="360" y="215"/>
                </a:cxn>
                <a:cxn ang="0">
                  <a:pos x="360" y="175"/>
                </a:cxn>
                <a:cxn ang="0">
                  <a:pos x="347" y="121"/>
                </a:cxn>
                <a:cxn ang="0">
                  <a:pos x="321" y="94"/>
                </a:cxn>
                <a:cxn ang="0">
                  <a:pos x="295" y="68"/>
                </a:cxn>
                <a:cxn ang="0">
                  <a:pos x="244" y="41"/>
                </a:cxn>
                <a:cxn ang="0">
                  <a:pos x="205" y="41"/>
                </a:cxn>
                <a:cxn ang="0">
                  <a:pos x="167" y="41"/>
                </a:cxn>
                <a:cxn ang="0">
                  <a:pos x="141" y="54"/>
                </a:cxn>
                <a:cxn ang="0">
                  <a:pos x="102" y="68"/>
                </a:cxn>
                <a:cxn ang="0">
                  <a:pos x="77" y="94"/>
                </a:cxn>
                <a:cxn ang="0">
                  <a:pos x="51" y="135"/>
                </a:cxn>
                <a:cxn ang="0">
                  <a:pos x="77" y="148"/>
                </a:cxn>
                <a:cxn ang="0">
                  <a:pos x="90" y="148"/>
                </a:cxn>
                <a:cxn ang="0">
                  <a:pos x="102" y="175"/>
                </a:cxn>
                <a:cxn ang="0">
                  <a:pos x="102" y="188"/>
                </a:cxn>
                <a:cxn ang="0">
                  <a:pos x="115" y="202"/>
                </a:cxn>
                <a:cxn ang="0">
                  <a:pos x="102" y="228"/>
                </a:cxn>
                <a:cxn ang="0">
                  <a:pos x="90" y="242"/>
                </a:cxn>
                <a:cxn ang="0">
                  <a:pos x="77" y="255"/>
                </a:cxn>
                <a:cxn ang="0">
                  <a:pos x="51" y="255"/>
                </a:cxn>
                <a:cxn ang="0">
                  <a:pos x="38" y="255"/>
                </a:cxn>
                <a:cxn ang="0">
                  <a:pos x="25" y="255"/>
                </a:cxn>
                <a:cxn ang="0">
                  <a:pos x="12" y="242"/>
                </a:cxn>
                <a:cxn ang="0">
                  <a:pos x="0" y="228"/>
                </a:cxn>
                <a:cxn ang="0">
                  <a:pos x="0" y="202"/>
                </a:cxn>
                <a:cxn ang="0">
                  <a:pos x="25" y="94"/>
                </a:cxn>
                <a:cxn ang="0">
                  <a:pos x="102" y="27"/>
                </a:cxn>
                <a:cxn ang="0">
                  <a:pos x="218" y="0"/>
                </a:cxn>
              </a:cxnLst>
              <a:rect l="0" t="0" r="r" b="b"/>
              <a:pathLst>
                <a:path w="462" h="738">
                  <a:moveTo>
                    <a:pt x="218" y="0"/>
                  </a:moveTo>
                  <a:lnTo>
                    <a:pt x="321" y="14"/>
                  </a:lnTo>
                  <a:lnTo>
                    <a:pt x="398" y="54"/>
                  </a:lnTo>
                  <a:lnTo>
                    <a:pt x="450" y="121"/>
                  </a:lnTo>
                  <a:lnTo>
                    <a:pt x="462" y="215"/>
                  </a:lnTo>
                  <a:lnTo>
                    <a:pt x="450" y="309"/>
                  </a:lnTo>
                  <a:lnTo>
                    <a:pt x="385" y="389"/>
                  </a:lnTo>
                  <a:lnTo>
                    <a:pt x="321" y="456"/>
                  </a:lnTo>
                  <a:lnTo>
                    <a:pt x="257" y="496"/>
                  </a:lnTo>
                  <a:lnTo>
                    <a:pt x="192" y="563"/>
                  </a:lnTo>
                  <a:lnTo>
                    <a:pt x="102" y="644"/>
                  </a:lnTo>
                  <a:lnTo>
                    <a:pt x="295" y="644"/>
                  </a:lnTo>
                  <a:lnTo>
                    <a:pt x="308" y="644"/>
                  </a:lnTo>
                  <a:lnTo>
                    <a:pt x="334" y="644"/>
                  </a:lnTo>
                  <a:lnTo>
                    <a:pt x="372" y="644"/>
                  </a:lnTo>
                  <a:lnTo>
                    <a:pt x="385" y="631"/>
                  </a:lnTo>
                  <a:lnTo>
                    <a:pt x="411" y="631"/>
                  </a:lnTo>
                  <a:lnTo>
                    <a:pt x="411" y="617"/>
                  </a:lnTo>
                  <a:lnTo>
                    <a:pt x="424" y="590"/>
                  </a:lnTo>
                  <a:lnTo>
                    <a:pt x="424" y="550"/>
                  </a:lnTo>
                  <a:lnTo>
                    <a:pt x="437" y="537"/>
                  </a:lnTo>
                  <a:lnTo>
                    <a:pt x="462" y="537"/>
                  </a:lnTo>
                  <a:lnTo>
                    <a:pt x="462" y="537"/>
                  </a:lnTo>
                  <a:lnTo>
                    <a:pt x="437" y="738"/>
                  </a:lnTo>
                  <a:lnTo>
                    <a:pt x="0" y="738"/>
                  </a:lnTo>
                  <a:lnTo>
                    <a:pt x="0" y="711"/>
                  </a:lnTo>
                  <a:lnTo>
                    <a:pt x="0" y="698"/>
                  </a:lnTo>
                  <a:lnTo>
                    <a:pt x="12" y="684"/>
                  </a:lnTo>
                  <a:lnTo>
                    <a:pt x="257" y="429"/>
                  </a:lnTo>
                  <a:lnTo>
                    <a:pt x="282" y="403"/>
                  </a:lnTo>
                  <a:lnTo>
                    <a:pt x="308" y="362"/>
                  </a:lnTo>
                  <a:lnTo>
                    <a:pt x="334" y="322"/>
                  </a:lnTo>
                  <a:lnTo>
                    <a:pt x="360" y="269"/>
                  </a:lnTo>
                  <a:lnTo>
                    <a:pt x="360" y="215"/>
                  </a:lnTo>
                  <a:lnTo>
                    <a:pt x="360" y="175"/>
                  </a:lnTo>
                  <a:lnTo>
                    <a:pt x="347" y="121"/>
                  </a:lnTo>
                  <a:lnTo>
                    <a:pt x="321" y="94"/>
                  </a:lnTo>
                  <a:lnTo>
                    <a:pt x="295" y="68"/>
                  </a:lnTo>
                  <a:lnTo>
                    <a:pt x="244" y="41"/>
                  </a:lnTo>
                  <a:lnTo>
                    <a:pt x="205" y="41"/>
                  </a:lnTo>
                  <a:lnTo>
                    <a:pt x="167" y="41"/>
                  </a:lnTo>
                  <a:lnTo>
                    <a:pt x="141" y="54"/>
                  </a:lnTo>
                  <a:lnTo>
                    <a:pt x="102" y="68"/>
                  </a:lnTo>
                  <a:lnTo>
                    <a:pt x="77" y="94"/>
                  </a:lnTo>
                  <a:lnTo>
                    <a:pt x="51" y="135"/>
                  </a:lnTo>
                  <a:lnTo>
                    <a:pt x="77" y="148"/>
                  </a:lnTo>
                  <a:lnTo>
                    <a:pt x="90" y="148"/>
                  </a:lnTo>
                  <a:lnTo>
                    <a:pt x="102" y="175"/>
                  </a:lnTo>
                  <a:lnTo>
                    <a:pt x="102" y="188"/>
                  </a:lnTo>
                  <a:lnTo>
                    <a:pt x="115" y="202"/>
                  </a:lnTo>
                  <a:lnTo>
                    <a:pt x="102" y="228"/>
                  </a:lnTo>
                  <a:lnTo>
                    <a:pt x="90" y="242"/>
                  </a:lnTo>
                  <a:lnTo>
                    <a:pt x="77" y="255"/>
                  </a:lnTo>
                  <a:lnTo>
                    <a:pt x="51" y="255"/>
                  </a:lnTo>
                  <a:lnTo>
                    <a:pt x="38" y="255"/>
                  </a:lnTo>
                  <a:lnTo>
                    <a:pt x="25" y="255"/>
                  </a:lnTo>
                  <a:lnTo>
                    <a:pt x="12" y="242"/>
                  </a:lnTo>
                  <a:lnTo>
                    <a:pt x="0" y="228"/>
                  </a:lnTo>
                  <a:lnTo>
                    <a:pt x="0" y="202"/>
                  </a:lnTo>
                  <a:lnTo>
                    <a:pt x="25" y="94"/>
                  </a:lnTo>
                  <a:lnTo>
                    <a:pt x="102" y="2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76" name="Freeform 726"/>
            <p:cNvSpPr>
              <a:spLocks/>
            </p:cNvSpPr>
            <p:nvPr/>
          </p:nvSpPr>
          <p:spPr bwMode="auto">
            <a:xfrm>
              <a:off x="19573" y="6408"/>
              <a:ext cx="913" cy="67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861" y="0"/>
                </a:cxn>
                <a:cxn ang="0">
                  <a:pos x="887" y="13"/>
                </a:cxn>
                <a:cxn ang="0">
                  <a:pos x="900" y="13"/>
                </a:cxn>
                <a:cxn ang="0">
                  <a:pos x="913" y="13"/>
                </a:cxn>
                <a:cxn ang="0">
                  <a:pos x="913" y="40"/>
                </a:cxn>
                <a:cxn ang="0">
                  <a:pos x="913" y="53"/>
                </a:cxn>
                <a:cxn ang="0">
                  <a:pos x="900" y="67"/>
                </a:cxn>
                <a:cxn ang="0">
                  <a:pos x="887" y="67"/>
                </a:cxn>
                <a:cxn ang="0">
                  <a:pos x="861" y="67"/>
                </a:cxn>
                <a:cxn ang="0">
                  <a:pos x="51" y="67"/>
                </a:cxn>
                <a:cxn ang="0">
                  <a:pos x="26" y="67"/>
                </a:cxn>
                <a:cxn ang="0">
                  <a:pos x="13" y="67"/>
                </a:cxn>
                <a:cxn ang="0">
                  <a:pos x="0" y="53"/>
                </a:cxn>
                <a:cxn ang="0">
                  <a:pos x="0" y="40"/>
                </a:cxn>
                <a:cxn ang="0">
                  <a:pos x="0" y="13"/>
                </a:cxn>
                <a:cxn ang="0">
                  <a:pos x="13" y="13"/>
                </a:cxn>
                <a:cxn ang="0">
                  <a:pos x="26" y="13"/>
                </a:cxn>
                <a:cxn ang="0">
                  <a:pos x="51" y="0"/>
                </a:cxn>
              </a:cxnLst>
              <a:rect l="0" t="0" r="r" b="b"/>
              <a:pathLst>
                <a:path w="913" h="67">
                  <a:moveTo>
                    <a:pt x="51" y="0"/>
                  </a:moveTo>
                  <a:lnTo>
                    <a:pt x="861" y="0"/>
                  </a:lnTo>
                  <a:lnTo>
                    <a:pt x="887" y="13"/>
                  </a:lnTo>
                  <a:lnTo>
                    <a:pt x="900" y="13"/>
                  </a:lnTo>
                  <a:lnTo>
                    <a:pt x="913" y="13"/>
                  </a:lnTo>
                  <a:lnTo>
                    <a:pt x="913" y="40"/>
                  </a:lnTo>
                  <a:lnTo>
                    <a:pt x="913" y="53"/>
                  </a:lnTo>
                  <a:lnTo>
                    <a:pt x="900" y="67"/>
                  </a:lnTo>
                  <a:lnTo>
                    <a:pt x="887" y="67"/>
                  </a:lnTo>
                  <a:lnTo>
                    <a:pt x="861" y="67"/>
                  </a:lnTo>
                  <a:lnTo>
                    <a:pt x="51" y="67"/>
                  </a:lnTo>
                  <a:lnTo>
                    <a:pt x="26" y="67"/>
                  </a:lnTo>
                  <a:lnTo>
                    <a:pt x="13" y="67"/>
                  </a:lnTo>
                  <a:lnTo>
                    <a:pt x="0" y="53"/>
                  </a:lnTo>
                  <a:lnTo>
                    <a:pt x="0" y="40"/>
                  </a:lnTo>
                  <a:lnTo>
                    <a:pt x="0" y="13"/>
                  </a:lnTo>
                  <a:lnTo>
                    <a:pt x="13" y="13"/>
                  </a:lnTo>
                  <a:lnTo>
                    <a:pt x="26" y="13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77" name="Freeform 727"/>
            <p:cNvSpPr>
              <a:spLocks/>
            </p:cNvSpPr>
            <p:nvPr/>
          </p:nvSpPr>
          <p:spPr bwMode="auto">
            <a:xfrm>
              <a:off x="21090" y="5791"/>
              <a:ext cx="488" cy="1046"/>
            </a:xfrm>
            <a:custGeom>
              <a:avLst/>
              <a:gdLst/>
              <a:ahLst/>
              <a:cxnLst>
                <a:cxn ang="0">
                  <a:pos x="270" y="0"/>
                </a:cxn>
                <a:cxn ang="0">
                  <a:pos x="296" y="0"/>
                </a:cxn>
                <a:cxn ang="0">
                  <a:pos x="308" y="14"/>
                </a:cxn>
                <a:cxn ang="0">
                  <a:pos x="308" y="40"/>
                </a:cxn>
                <a:cxn ang="0">
                  <a:pos x="308" y="925"/>
                </a:cxn>
                <a:cxn ang="0">
                  <a:pos x="308" y="952"/>
                </a:cxn>
                <a:cxn ang="0">
                  <a:pos x="308" y="965"/>
                </a:cxn>
                <a:cxn ang="0">
                  <a:pos x="321" y="979"/>
                </a:cxn>
                <a:cxn ang="0">
                  <a:pos x="347" y="992"/>
                </a:cxn>
                <a:cxn ang="0">
                  <a:pos x="386" y="992"/>
                </a:cxn>
                <a:cxn ang="0">
                  <a:pos x="450" y="992"/>
                </a:cxn>
                <a:cxn ang="0">
                  <a:pos x="488" y="992"/>
                </a:cxn>
                <a:cxn ang="0">
                  <a:pos x="488" y="1046"/>
                </a:cxn>
                <a:cxn ang="0">
                  <a:pos x="424" y="1046"/>
                </a:cxn>
                <a:cxn ang="0">
                  <a:pos x="321" y="1046"/>
                </a:cxn>
                <a:cxn ang="0">
                  <a:pos x="244" y="1046"/>
                </a:cxn>
                <a:cxn ang="0">
                  <a:pos x="167" y="1046"/>
                </a:cxn>
                <a:cxn ang="0">
                  <a:pos x="77" y="1046"/>
                </a:cxn>
                <a:cxn ang="0">
                  <a:pos x="0" y="1046"/>
                </a:cxn>
                <a:cxn ang="0">
                  <a:pos x="0" y="992"/>
                </a:cxn>
                <a:cxn ang="0">
                  <a:pos x="51" y="992"/>
                </a:cxn>
                <a:cxn ang="0">
                  <a:pos x="116" y="992"/>
                </a:cxn>
                <a:cxn ang="0">
                  <a:pos x="154" y="992"/>
                </a:cxn>
                <a:cxn ang="0">
                  <a:pos x="180" y="979"/>
                </a:cxn>
                <a:cxn ang="0">
                  <a:pos x="193" y="965"/>
                </a:cxn>
                <a:cxn ang="0">
                  <a:pos x="193" y="952"/>
                </a:cxn>
                <a:cxn ang="0">
                  <a:pos x="193" y="925"/>
                </a:cxn>
                <a:cxn ang="0">
                  <a:pos x="193" y="107"/>
                </a:cxn>
                <a:cxn ang="0">
                  <a:pos x="128" y="134"/>
                </a:cxn>
                <a:cxn ang="0">
                  <a:pos x="77" y="148"/>
                </a:cxn>
                <a:cxn ang="0">
                  <a:pos x="26" y="148"/>
                </a:cxn>
                <a:cxn ang="0">
                  <a:pos x="0" y="148"/>
                </a:cxn>
                <a:cxn ang="0">
                  <a:pos x="0" y="107"/>
                </a:cxn>
                <a:cxn ang="0">
                  <a:pos x="64" y="94"/>
                </a:cxn>
                <a:cxn ang="0">
                  <a:pos x="167" y="67"/>
                </a:cxn>
                <a:cxn ang="0">
                  <a:pos x="270" y="0"/>
                </a:cxn>
              </a:cxnLst>
              <a:rect l="0" t="0" r="r" b="b"/>
              <a:pathLst>
                <a:path w="488" h="1046">
                  <a:moveTo>
                    <a:pt x="270" y="0"/>
                  </a:moveTo>
                  <a:lnTo>
                    <a:pt x="296" y="0"/>
                  </a:lnTo>
                  <a:lnTo>
                    <a:pt x="308" y="14"/>
                  </a:lnTo>
                  <a:lnTo>
                    <a:pt x="308" y="40"/>
                  </a:lnTo>
                  <a:lnTo>
                    <a:pt x="308" y="925"/>
                  </a:lnTo>
                  <a:lnTo>
                    <a:pt x="308" y="952"/>
                  </a:lnTo>
                  <a:lnTo>
                    <a:pt x="308" y="965"/>
                  </a:lnTo>
                  <a:lnTo>
                    <a:pt x="321" y="979"/>
                  </a:lnTo>
                  <a:lnTo>
                    <a:pt x="347" y="992"/>
                  </a:lnTo>
                  <a:lnTo>
                    <a:pt x="386" y="992"/>
                  </a:lnTo>
                  <a:lnTo>
                    <a:pt x="450" y="992"/>
                  </a:lnTo>
                  <a:lnTo>
                    <a:pt x="488" y="992"/>
                  </a:lnTo>
                  <a:lnTo>
                    <a:pt x="488" y="1046"/>
                  </a:lnTo>
                  <a:lnTo>
                    <a:pt x="424" y="1046"/>
                  </a:lnTo>
                  <a:lnTo>
                    <a:pt x="321" y="1046"/>
                  </a:lnTo>
                  <a:lnTo>
                    <a:pt x="244" y="1046"/>
                  </a:lnTo>
                  <a:lnTo>
                    <a:pt x="167" y="1046"/>
                  </a:lnTo>
                  <a:lnTo>
                    <a:pt x="77" y="1046"/>
                  </a:lnTo>
                  <a:lnTo>
                    <a:pt x="0" y="1046"/>
                  </a:lnTo>
                  <a:lnTo>
                    <a:pt x="0" y="992"/>
                  </a:lnTo>
                  <a:lnTo>
                    <a:pt x="51" y="992"/>
                  </a:lnTo>
                  <a:lnTo>
                    <a:pt x="116" y="992"/>
                  </a:lnTo>
                  <a:lnTo>
                    <a:pt x="154" y="992"/>
                  </a:lnTo>
                  <a:lnTo>
                    <a:pt x="180" y="979"/>
                  </a:lnTo>
                  <a:lnTo>
                    <a:pt x="193" y="965"/>
                  </a:lnTo>
                  <a:lnTo>
                    <a:pt x="193" y="952"/>
                  </a:lnTo>
                  <a:lnTo>
                    <a:pt x="193" y="925"/>
                  </a:lnTo>
                  <a:lnTo>
                    <a:pt x="193" y="107"/>
                  </a:lnTo>
                  <a:lnTo>
                    <a:pt x="128" y="134"/>
                  </a:lnTo>
                  <a:lnTo>
                    <a:pt x="77" y="148"/>
                  </a:lnTo>
                  <a:lnTo>
                    <a:pt x="26" y="148"/>
                  </a:lnTo>
                  <a:lnTo>
                    <a:pt x="0" y="148"/>
                  </a:lnTo>
                  <a:lnTo>
                    <a:pt x="0" y="107"/>
                  </a:lnTo>
                  <a:lnTo>
                    <a:pt x="64" y="94"/>
                  </a:lnTo>
                  <a:lnTo>
                    <a:pt x="167" y="67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78" name="Freeform 728"/>
            <p:cNvSpPr>
              <a:spLocks/>
            </p:cNvSpPr>
            <p:nvPr/>
          </p:nvSpPr>
          <p:spPr bwMode="auto">
            <a:xfrm>
              <a:off x="21797" y="5791"/>
              <a:ext cx="591" cy="1046"/>
            </a:xfrm>
            <a:custGeom>
              <a:avLst/>
              <a:gdLst/>
              <a:ahLst/>
              <a:cxnLst>
                <a:cxn ang="0">
                  <a:pos x="270" y="0"/>
                </a:cxn>
                <a:cxn ang="0">
                  <a:pos x="398" y="27"/>
                </a:cxn>
                <a:cxn ang="0">
                  <a:pos x="501" y="94"/>
                </a:cxn>
                <a:cxn ang="0">
                  <a:pos x="566" y="188"/>
                </a:cxn>
                <a:cxn ang="0">
                  <a:pos x="591" y="308"/>
                </a:cxn>
                <a:cxn ang="0">
                  <a:pos x="578" y="416"/>
                </a:cxn>
                <a:cxn ang="0">
                  <a:pos x="514" y="510"/>
                </a:cxn>
                <a:cxn ang="0">
                  <a:pos x="424" y="630"/>
                </a:cxn>
                <a:cxn ang="0">
                  <a:pos x="270" y="764"/>
                </a:cxn>
                <a:cxn ang="0">
                  <a:pos x="116" y="925"/>
                </a:cxn>
                <a:cxn ang="0">
                  <a:pos x="116" y="925"/>
                </a:cxn>
                <a:cxn ang="0">
                  <a:pos x="116" y="925"/>
                </a:cxn>
                <a:cxn ang="0">
                  <a:pos x="116" y="925"/>
                </a:cxn>
                <a:cxn ang="0">
                  <a:pos x="386" y="925"/>
                </a:cxn>
                <a:cxn ang="0">
                  <a:pos x="411" y="925"/>
                </a:cxn>
                <a:cxn ang="0">
                  <a:pos x="437" y="925"/>
                </a:cxn>
                <a:cxn ang="0">
                  <a:pos x="476" y="925"/>
                </a:cxn>
                <a:cxn ang="0">
                  <a:pos x="514" y="925"/>
                </a:cxn>
                <a:cxn ang="0">
                  <a:pos x="527" y="912"/>
                </a:cxn>
                <a:cxn ang="0">
                  <a:pos x="540" y="885"/>
                </a:cxn>
                <a:cxn ang="0">
                  <a:pos x="540" y="858"/>
                </a:cxn>
                <a:cxn ang="0">
                  <a:pos x="553" y="818"/>
                </a:cxn>
                <a:cxn ang="0">
                  <a:pos x="553" y="778"/>
                </a:cxn>
                <a:cxn ang="0">
                  <a:pos x="591" y="778"/>
                </a:cxn>
                <a:cxn ang="0">
                  <a:pos x="553" y="1046"/>
                </a:cxn>
                <a:cxn ang="0">
                  <a:pos x="0" y="1046"/>
                </a:cxn>
                <a:cxn ang="0">
                  <a:pos x="0" y="1019"/>
                </a:cxn>
                <a:cxn ang="0">
                  <a:pos x="0" y="1006"/>
                </a:cxn>
                <a:cxn ang="0">
                  <a:pos x="13" y="992"/>
                </a:cxn>
                <a:cxn ang="0">
                  <a:pos x="296" y="657"/>
                </a:cxn>
                <a:cxn ang="0">
                  <a:pos x="373" y="550"/>
                </a:cxn>
                <a:cxn ang="0">
                  <a:pos x="437" y="429"/>
                </a:cxn>
                <a:cxn ang="0">
                  <a:pos x="463" y="308"/>
                </a:cxn>
                <a:cxn ang="0">
                  <a:pos x="450" y="215"/>
                </a:cxn>
                <a:cxn ang="0">
                  <a:pos x="411" y="134"/>
                </a:cxn>
                <a:cxn ang="0">
                  <a:pos x="347" y="67"/>
                </a:cxn>
                <a:cxn ang="0">
                  <a:pos x="257" y="54"/>
                </a:cxn>
                <a:cxn ang="0">
                  <a:pos x="206" y="54"/>
                </a:cxn>
                <a:cxn ang="0">
                  <a:pos x="154" y="81"/>
                </a:cxn>
                <a:cxn ang="0">
                  <a:pos x="116" y="107"/>
                </a:cxn>
                <a:cxn ang="0">
                  <a:pos x="77" y="161"/>
                </a:cxn>
                <a:cxn ang="0">
                  <a:pos x="51" y="215"/>
                </a:cxn>
                <a:cxn ang="0">
                  <a:pos x="77" y="215"/>
                </a:cxn>
                <a:cxn ang="0">
                  <a:pos x="103" y="215"/>
                </a:cxn>
                <a:cxn ang="0">
                  <a:pos x="129" y="241"/>
                </a:cxn>
                <a:cxn ang="0">
                  <a:pos x="141" y="268"/>
                </a:cxn>
                <a:cxn ang="0">
                  <a:pos x="154" y="295"/>
                </a:cxn>
                <a:cxn ang="0">
                  <a:pos x="141" y="322"/>
                </a:cxn>
                <a:cxn ang="0">
                  <a:pos x="129" y="349"/>
                </a:cxn>
                <a:cxn ang="0">
                  <a:pos x="116" y="362"/>
                </a:cxn>
                <a:cxn ang="0">
                  <a:pos x="90" y="376"/>
                </a:cxn>
                <a:cxn ang="0">
                  <a:pos x="77" y="376"/>
                </a:cxn>
                <a:cxn ang="0">
                  <a:pos x="64" y="376"/>
                </a:cxn>
                <a:cxn ang="0">
                  <a:pos x="51" y="376"/>
                </a:cxn>
                <a:cxn ang="0">
                  <a:pos x="39" y="362"/>
                </a:cxn>
                <a:cxn ang="0">
                  <a:pos x="26" y="362"/>
                </a:cxn>
                <a:cxn ang="0">
                  <a:pos x="13" y="349"/>
                </a:cxn>
                <a:cxn ang="0">
                  <a:pos x="0" y="322"/>
                </a:cxn>
                <a:cxn ang="0">
                  <a:pos x="0" y="282"/>
                </a:cxn>
                <a:cxn ang="0">
                  <a:pos x="13" y="188"/>
                </a:cxn>
                <a:cxn ang="0">
                  <a:pos x="64" y="94"/>
                </a:cxn>
                <a:cxn ang="0">
                  <a:pos x="154" y="27"/>
                </a:cxn>
                <a:cxn ang="0">
                  <a:pos x="270" y="0"/>
                </a:cxn>
              </a:cxnLst>
              <a:rect l="0" t="0" r="r" b="b"/>
              <a:pathLst>
                <a:path w="591" h="1046">
                  <a:moveTo>
                    <a:pt x="270" y="0"/>
                  </a:moveTo>
                  <a:lnTo>
                    <a:pt x="398" y="27"/>
                  </a:lnTo>
                  <a:lnTo>
                    <a:pt x="501" y="94"/>
                  </a:lnTo>
                  <a:lnTo>
                    <a:pt x="566" y="188"/>
                  </a:lnTo>
                  <a:lnTo>
                    <a:pt x="591" y="308"/>
                  </a:lnTo>
                  <a:lnTo>
                    <a:pt x="578" y="416"/>
                  </a:lnTo>
                  <a:lnTo>
                    <a:pt x="514" y="510"/>
                  </a:lnTo>
                  <a:lnTo>
                    <a:pt x="424" y="630"/>
                  </a:lnTo>
                  <a:lnTo>
                    <a:pt x="270" y="764"/>
                  </a:lnTo>
                  <a:lnTo>
                    <a:pt x="116" y="925"/>
                  </a:lnTo>
                  <a:lnTo>
                    <a:pt x="116" y="925"/>
                  </a:lnTo>
                  <a:lnTo>
                    <a:pt x="116" y="925"/>
                  </a:lnTo>
                  <a:lnTo>
                    <a:pt x="116" y="925"/>
                  </a:lnTo>
                  <a:lnTo>
                    <a:pt x="386" y="925"/>
                  </a:lnTo>
                  <a:lnTo>
                    <a:pt x="411" y="925"/>
                  </a:lnTo>
                  <a:lnTo>
                    <a:pt x="437" y="925"/>
                  </a:lnTo>
                  <a:lnTo>
                    <a:pt x="476" y="925"/>
                  </a:lnTo>
                  <a:lnTo>
                    <a:pt x="514" y="925"/>
                  </a:lnTo>
                  <a:lnTo>
                    <a:pt x="527" y="912"/>
                  </a:lnTo>
                  <a:lnTo>
                    <a:pt x="540" y="885"/>
                  </a:lnTo>
                  <a:lnTo>
                    <a:pt x="540" y="858"/>
                  </a:lnTo>
                  <a:lnTo>
                    <a:pt x="553" y="818"/>
                  </a:lnTo>
                  <a:lnTo>
                    <a:pt x="553" y="778"/>
                  </a:lnTo>
                  <a:lnTo>
                    <a:pt x="591" y="778"/>
                  </a:lnTo>
                  <a:lnTo>
                    <a:pt x="553" y="1046"/>
                  </a:lnTo>
                  <a:lnTo>
                    <a:pt x="0" y="1046"/>
                  </a:lnTo>
                  <a:lnTo>
                    <a:pt x="0" y="1019"/>
                  </a:lnTo>
                  <a:lnTo>
                    <a:pt x="0" y="1006"/>
                  </a:lnTo>
                  <a:lnTo>
                    <a:pt x="13" y="992"/>
                  </a:lnTo>
                  <a:lnTo>
                    <a:pt x="296" y="657"/>
                  </a:lnTo>
                  <a:lnTo>
                    <a:pt x="373" y="550"/>
                  </a:lnTo>
                  <a:lnTo>
                    <a:pt x="437" y="429"/>
                  </a:lnTo>
                  <a:lnTo>
                    <a:pt x="463" y="308"/>
                  </a:lnTo>
                  <a:lnTo>
                    <a:pt x="450" y="215"/>
                  </a:lnTo>
                  <a:lnTo>
                    <a:pt x="411" y="134"/>
                  </a:lnTo>
                  <a:lnTo>
                    <a:pt x="347" y="67"/>
                  </a:lnTo>
                  <a:lnTo>
                    <a:pt x="257" y="54"/>
                  </a:lnTo>
                  <a:lnTo>
                    <a:pt x="206" y="54"/>
                  </a:lnTo>
                  <a:lnTo>
                    <a:pt x="154" y="81"/>
                  </a:lnTo>
                  <a:lnTo>
                    <a:pt x="116" y="107"/>
                  </a:lnTo>
                  <a:lnTo>
                    <a:pt x="77" y="161"/>
                  </a:lnTo>
                  <a:lnTo>
                    <a:pt x="51" y="215"/>
                  </a:lnTo>
                  <a:lnTo>
                    <a:pt x="77" y="215"/>
                  </a:lnTo>
                  <a:lnTo>
                    <a:pt x="103" y="215"/>
                  </a:lnTo>
                  <a:lnTo>
                    <a:pt x="129" y="241"/>
                  </a:lnTo>
                  <a:lnTo>
                    <a:pt x="141" y="268"/>
                  </a:lnTo>
                  <a:lnTo>
                    <a:pt x="154" y="295"/>
                  </a:lnTo>
                  <a:lnTo>
                    <a:pt x="141" y="322"/>
                  </a:lnTo>
                  <a:lnTo>
                    <a:pt x="129" y="349"/>
                  </a:lnTo>
                  <a:lnTo>
                    <a:pt x="116" y="362"/>
                  </a:lnTo>
                  <a:lnTo>
                    <a:pt x="90" y="376"/>
                  </a:lnTo>
                  <a:lnTo>
                    <a:pt x="77" y="376"/>
                  </a:lnTo>
                  <a:lnTo>
                    <a:pt x="64" y="376"/>
                  </a:lnTo>
                  <a:lnTo>
                    <a:pt x="51" y="376"/>
                  </a:lnTo>
                  <a:lnTo>
                    <a:pt x="39" y="362"/>
                  </a:lnTo>
                  <a:lnTo>
                    <a:pt x="26" y="362"/>
                  </a:lnTo>
                  <a:lnTo>
                    <a:pt x="13" y="349"/>
                  </a:lnTo>
                  <a:lnTo>
                    <a:pt x="0" y="322"/>
                  </a:lnTo>
                  <a:lnTo>
                    <a:pt x="0" y="282"/>
                  </a:lnTo>
                  <a:lnTo>
                    <a:pt x="13" y="188"/>
                  </a:lnTo>
                  <a:lnTo>
                    <a:pt x="64" y="94"/>
                  </a:lnTo>
                  <a:lnTo>
                    <a:pt x="154" y="27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79" name="Freeform 729"/>
            <p:cNvSpPr>
              <a:spLocks/>
            </p:cNvSpPr>
            <p:nvPr/>
          </p:nvSpPr>
          <p:spPr bwMode="auto">
            <a:xfrm>
              <a:off x="22517" y="5858"/>
              <a:ext cx="463" cy="992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47" y="40"/>
                </a:cxn>
                <a:cxn ang="0">
                  <a:pos x="334" y="94"/>
                </a:cxn>
                <a:cxn ang="0">
                  <a:pos x="283" y="309"/>
                </a:cxn>
                <a:cxn ang="0">
                  <a:pos x="437" y="309"/>
                </a:cxn>
                <a:cxn ang="0">
                  <a:pos x="463" y="322"/>
                </a:cxn>
                <a:cxn ang="0">
                  <a:pos x="450" y="349"/>
                </a:cxn>
                <a:cxn ang="0">
                  <a:pos x="411" y="349"/>
                </a:cxn>
                <a:cxn ang="0">
                  <a:pos x="154" y="818"/>
                </a:cxn>
                <a:cxn ang="0">
                  <a:pos x="154" y="858"/>
                </a:cxn>
                <a:cxn ang="0">
                  <a:pos x="154" y="925"/>
                </a:cxn>
                <a:cxn ang="0">
                  <a:pos x="180" y="965"/>
                </a:cxn>
                <a:cxn ang="0">
                  <a:pos x="231" y="965"/>
                </a:cxn>
                <a:cxn ang="0">
                  <a:pos x="296" y="925"/>
                </a:cxn>
                <a:cxn ang="0">
                  <a:pos x="360" y="831"/>
                </a:cxn>
                <a:cxn ang="0">
                  <a:pos x="398" y="751"/>
                </a:cxn>
                <a:cxn ang="0">
                  <a:pos x="424" y="737"/>
                </a:cxn>
                <a:cxn ang="0">
                  <a:pos x="437" y="751"/>
                </a:cxn>
                <a:cxn ang="0">
                  <a:pos x="398" y="845"/>
                </a:cxn>
                <a:cxn ang="0">
                  <a:pos x="283" y="979"/>
                </a:cxn>
                <a:cxn ang="0">
                  <a:pos x="154" y="992"/>
                </a:cxn>
                <a:cxn ang="0">
                  <a:pos x="77" y="939"/>
                </a:cxn>
                <a:cxn ang="0">
                  <a:pos x="51" y="858"/>
                </a:cxn>
                <a:cxn ang="0">
                  <a:pos x="64" y="804"/>
                </a:cxn>
                <a:cxn ang="0">
                  <a:pos x="90" y="670"/>
                </a:cxn>
                <a:cxn ang="0">
                  <a:pos x="167" y="349"/>
                </a:cxn>
                <a:cxn ang="0">
                  <a:pos x="13" y="349"/>
                </a:cxn>
                <a:cxn ang="0">
                  <a:pos x="0" y="335"/>
                </a:cxn>
                <a:cxn ang="0">
                  <a:pos x="13" y="309"/>
                </a:cxn>
                <a:cxn ang="0">
                  <a:pos x="38" y="309"/>
                </a:cxn>
                <a:cxn ang="0">
                  <a:pos x="244" y="54"/>
                </a:cxn>
                <a:cxn ang="0">
                  <a:pos x="270" y="14"/>
                </a:cxn>
                <a:cxn ang="0">
                  <a:pos x="296" y="0"/>
                </a:cxn>
              </a:cxnLst>
              <a:rect l="0" t="0" r="r" b="b"/>
              <a:pathLst>
                <a:path w="463" h="992">
                  <a:moveTo>
                    <a:pt x="308" y="0"/>
                  </a:moveTo>
                  <a:lnTo>
                    <a:pt x="321" y="0"/>
                  </a:lnTo>
                  <a:lnTo>
                    <a:pt x="334" y="14"/>
                  </a:lnTo>
                  <a:lnTo>
                    <a:pt x="347" y="40"/>
                  </a:lnTo>
                  <a:lnTo>
                    <a:pt x="347" y="54"/>
                  </a:lnTo>
                  <a:lnTo>
                    <a:pt x="334" y="94"/>
                  </a:lnTo>
                  <a:lnTo>
                    <a:pt x="321" y="174"/>
                  </a:lnTo>
                  <a:lnTo>
                    <a:pt x="283" y="309"/>
                  </a:lnTo>
                  <a:lnTo>
                    <a:pt x="411" y="309"/>
                  </a:lnTo>
                  <a:lnTo>
                    <a:pt x="437" y="309"/>
                  </a:lnTo>
                  <a:lnTo>
                    <a:pt x="450" y="309"/>
                  </a:lnTo>
                  <a:lnTo>
                    <a:pt x="463" y="322"/>
                  </a:lnTo>
                  <a:lnTo>
                    <a:pt x="450" y="335"/>
                  </a:lnTo>
                  <a:lnTo>
                    <a:pt x="450" y="349"/>
                  </a:lnTo>
                  <a:lnTo>
                    <a:pt x="437" y="349"/>
                  </a:lnTo>
                  <a:lnTo>
                    <a:pt x="411" y="349"/>
                  </a:lnTo>
                  <a:lnTo>
                    <a:pt x="270" y="349"/>
                  </a:lnTo>
                  <a:lnTo>
                    <a:pt x="154" y="818"/>
                  </a:lnTo>
                  <a:lnTo>
                    <a:pt x="154" y="845"/>
                  </a:lnTo>
                  <a:lnTo>
                    <a:pt x="154" y="858"/>
                  </a:lnTo>
                  <a:lnTo>
                    <a:pt x="154" y="898"/>
                  </a:lnTo>
                  <a:lnTo>
                    <a:pt x="154" y="925"/>
                  </a:lnTo>
                  <a:lnTo>
                    <a:pt x="167" y="952"/>
                  </a:lnTo>
                  <a:lnTo>
                    <a:pt x="180" y="965"/>
                  </a:lnTo>
                  <a:lnTo>
                    <a:pt x="193" y="965"/>
                  </a:lnTo>
                  <a:lnTo>
                    <a:pt x="231" y="965"/>
                  </a:lnTo>
                  <a:lnTo>
                    <a:pt x="257" y="952"/>
                  </a:lnTo>
                  <a:lnTo>
                    <a:pt x="296" y="925"/>
                  </a:lnTo>
                  <a:lnTo>
                    <a:pt x="321" y="885"/>
                  </a:lnTo>
                  <a:lnTo>
                    <a:pt x="360" y="831"/>
                  </a:lnTo>
                  <a:lnTo>
                    <a:pt x="398" y="764"/>
                  </a:lnTo>
                  <a:lnTo>
                    <a:pt x="398" y="751"/>
                  </a:lnTo>
                  <a:lnTo>
                    <a:pt x="411" y="737"/>
                  </a:lnTo>
                  <a:lnTo>
                    <a:pt x="424" y="737"/>
                  </a:lnTo>
                  <a:lnTo>
                    <a:pt x="437" y="751"/>
                  </a:lnTo>
                  <a:lnTo>
                    <a:pt x="437" y="751"/>
                  </a:lnTo>
                  <a:lnTo>
                    <a:pt x="424" y="791"/>
                  </a:lnTo>
                  <a:lnTo>
                    <a:pt x="398" y="845"/>
                  </a:lnTo>
                  <a:lnTo>
                    <a:pt x="347" y="912"/>
                  </a:lnTo>
                  <a:lnTo>
                    <a:pt x="283" y="979"/>
                  </a:lnTo>
                  <a:lnTo>
                    <a:pt x="193" y="992"/>
                  </a:lnTo>
                  <a:lnTo>
                    <a:pt x="154" y="992"/>
                  </a:lnTo>
                  <a:lnTo>
                    <a:pt x="116" y="965"/>
                  </a:lnTo>
                  <a:lnTo>
                    <a:pt x="77" y="939"/>
                  </a:lnTo>
                  <a:lnTo>
                    <a:pt x="64" y="898"/>
                  </a:lnTo>
                  <a:lnTo>
                    <a:pt x="51" y="858"/>
                  </a:lnTo>
                  <a:lnTo>
                    <a:pt x="51" y="845"/>
                  </a:lnTo>
                  <a:lnTo>
                    <a:pt x="64" y="804"/>
                  </a:lnTo>
                  <a:lnTo>
                    <a:pt x="77" y="764"/>
                  </a:lnTo>
                  <a:lnTo>
                    <a:pt x="90" y="670"/>
                  </a:lnTo>
                  <a:lnTo>
                    <a:pt x="128" y="550"/>
                  </a:lnTo>
                  <a:lnTo>
                    <a:pt x="167" y="349"/>
                  </a:lnTo>
                  <a:lnTo>
                    <a:pt x="38" y="349"/>
                  </a:lnTo>
                  <a:lnTo>
                    <a:pt x="13" y="349"/>
                  </a:lnTo>
                  <a:lnTo>
                    <a:pt x="0" y="349"/>
                  </a:lnTo>
                  <a:lnTo>
                    <a:pt x="0" y="335"/>
                  </a:lnTo>
                  <a:lnTo>
                    <a:pt x="0" y="322"/>
                  </a:lnTo>
                  <a:lnTo>
                    <a:pt x="13" y="309"/>
                  </a:lnTo>
                  <a:lnTo>
                    <a:pt x="26" y="309"/>
                  </a:lnTo>
                  <a:lnTo>
                    <a:pt x="38" y="309"/>
                  </a:lnTo>
                  <a:lnTo>
                    <a:pt x="180" y="309"/>
                  </a:lnTo>
                  <a:lnTo>
                    <a:pt x="244" y="54"/>
                  </a:lnTo>
                  <a:lnTo>
                    <a:pt x="257" y="27"/>
                  </a:lnTo>
                  <a:lnTo>
                    <a:pt x="270" y="14"/>
                  </a:lnTo>
                  <a:lnTo>
                    <a:pt x="283" y="0"/>
                  </a:lnTo>
                  <a:lnTo>
                    <a:pt x="296" y="0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181" name="投影片編號版面配置區 18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EFDA-612C-4000-A936-B01ABDA1653D}" type="slidenum">
              <a:rPr lang="zh-TW" altLang="en-US" smtClean="0"/>
              <a:pPr/>
              <a:t>31</a:t>
            </a:fld>
            <a:endParaRPr lang="zh-TW" altLang="en-US"/>
          </a:p>
        </p:txBody>
      </p:sp>
      <p:sp>
        <p:nvSpPr>
          <p:cNvPr id="182" name="圓角矩形 181"/>
          <p:cNvSpPr/>
          <p:nvPr/>
        </p:nvSpPr>
        <p:spPr>
          <a:xfrm>
            <a:off x="4716016" y="5278906"/>
            <a:ext cx="2880320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3" name="文字方塊 182"/>
          <p:cNvSpPr txBox="1"/>
          <p:nvPr/>
        </p:nvSpPr>
        <p:spPr>
          <a:xfrm>
            <a:off x="7668344" y="5301208"/>
            <a:ext cx="619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r</a:t>
            </a:r>
            <a:endParaRPr lang="zh-TW" alt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256552" y="1268761"/>
            <a:ext cx="2217460" cy="288000"/>
            <a:chOff x="189" y="895"/>
            <a:chExt cx="12658" cy="1644"/>
          </a:xfrm>
        </p:grpSpPr>
        <p:sp>
          <p:nvSpPr>
            <p:cNvPr id="2089" name="Freeform 41"/>
            <p:cNvSpPr>
              <a:spLocks/>
            </p:cNvSpPr>
            <p:nvPr/>
          </p:nvSpPr>
          <p:spPr bwMode="auto">
            <a:xfrm>
              <a:off x="189" y="970"/>
              <a:ext cx="905" cy="1194"/>
            </a:xfrm>
            <a:custGeom>
              <a:avLst/>
              <a:gdLst/>
              <a:ahLst/>
              <a:cxnLst>
                <a:cxn ang="0">
                  <a:pos x="697" y="29"/>
                </a:cxn>
                <a:cxn ang="0">
                  <a:pos x="858" y="21"/>
                </a:cxn>
                <a:cxn ang="0">
                  <a:pos x="878" y="0"/>
                </a:cxn>
                <a:cxn ang="0">
                  <a:pos x="885" y="0"/>
                </a:cxn>
                <a:cxn ang="0">
                  <a:pos x="901" y="8"/>
                </a:cxn>
                <a:cxn ang="0">
                  <a:pos x="820" y="374"/>
                </a:cxn>
                <a:cxn ang="0">
                  <a:pos x="808" y="404"/>
                </a:cxn>
                <a:cxn ang="0">
                  <a:pos x="789" y="404"/>
                </a:cxn>
                <a:cxn ang="0">
                  <a:pos x="777" y="395"/>
                </a:cxn>
                <a:cxn ang="0">
                  <a:pos x="781" y="374"/>
                </a:cxn>
                <a:cxn ang="0">
                  <a:pos x="781" y="225"/>
                </a:cxn>
                <a:cxn ang="0">
                  <a:pos x="704" y="87"/>
                </a:cxn>
                <a:cxn ang="0">
                  <a:pos x="566" y="46"/>
                </a:cxn>
                <a:cxn ang="0">
                  <a:pos x="377" y="133"/>
                </a:cxn>
                <a:cxn ang="0">
                  <a:pos x="300" y="316"/>
                </a:cxn>
                <a:cxn ang="0">
                  <a:pos x="342" y="433"/>
                </a:cxn>
                <a:cxn ang="0">
                  <a:pos x="408" y="470"/>
                </a:cxn>
                <a:cxn ang="0">
                  <a:pos x="493" y="495"/>
                </a:cxn>
                <a:cxn ang="0">
                  <a:pos x="627" y="537"/>
                </a:cxn>
                <a:cxn ang="0">
                  <a:pos x="689" y="578"/>
                </a:cxn>
                <a:cxn ang="0">
                  <a:pos x="743" y="662"/>
                </a:cxn>
                <a:cxn ang="0">
                  <a:pos x="751" y="857"/>
                </a:cxn>
                <a:cxn ang="0">
                  <a:pos x="616" y="1090"/>
                </a:cxn>
                <a:cxn ang="0">
                  <a:pos x="373" y="1194"/>
                </a:cxn>
                <a:cxn ang="0">
                  <a:pos x="212" y="1157"/>
                </a:cxn>
                <a:cxn ang="0">
                  <a:pos x="46" y="1165"/>
                </a:cxn>
                <a:cxn ang="0">
                  <a:pos x="27" y="1190"/>
                </a:cxn>
                <a:cxn ang="0">
                  <a:pos x="15" y="1194"/>
                </a:cxn>
                <a:cxn ang="0">
                  <a:pos x="0" y="1178"/>
                </a:cxn>
                <a:cxn ang="0">
                  <a:pos x="19" y="1095"/>
                </a:cxn>
                <a:cxn ang="0">
                  <a:pos x="58" y="928"/>
                </a:cxn>
                <a:cxn ang="0">
                  <a:pos x="85" y="803"/>
                </a:cxn>
                <a:cxn ang="0">
                  <a:pos x="100" y="787"/>
                </a:cxn>
                <a:cxn ang="0">
                  <a:pos x="115" y="787"/>
                </a:cxn>
                <a:cxn ang="0">
                  <a:pos x="123" y="803"/>
                </a:cxn>
                <a:cxn ang="0">
                  <a:pos x="119" y="832"/>
                </a:cxn>
                <a:cxn ang="0">
                  <a:pos x="119" y="970"/>
                </a:cxn>
                <a:cxn ang="0">
                  <a:pos x="208" y="1099"/>
                </a:cxn>
                <a:cxn ang="0">
                  <a:pos x="339" y="1140"/>
                </a:cxn>
                <a:cxn ang="0">
                  <a:pos x="516" y="1095"/>
                </a:cxn>
                <a:cxn ang="0">
                  <a:pos x="643" y="911"/>
                </a:cxn>
                <a:cxn ang="0">
                  <a:pos x="635" y="749"/>
                </a:cxn>
                <a:cxn ang="0">
                  <a:pos x="566" y="682"/>
                </a:cxn>
                <a:cxn ang="0">
                  <a:pos x="350" y="620"/>
                </a:cxn>
                <a:cxn ang="0">
                  <a:pos x="242" y="545"/>
                </a:cxn>
                <a:cxn ang="0">
                  <a:pos x="188" y="387"/>
                </a:cxn>
                <a:cxn ang="0">
                  <a:pos x="277" y="150"/>
                </a:cxn>
                <a:cxn ang="0">
                  <a:pos x="485" y="8"/>
                </a:cxn>
              </a:cxnLst>
              <a:rect l="0" t="0" r="r" b="b"/>
              <a:pathLst>
                <a:path w="905" h="1194">
                  <a:moveTo>
                    <a:pt x="570" y="0"/>
                  </a:moveTo>
                  <a:lnTo>
                    <a:pt x="639" y="4"/>
                  </a:lnTo>
                  <a:lnTo>
                    <a:pt x="697" y="29"/>
                  </a:lnTo>
                  <a:lnTo>
                    <a:pt x="747" y="66"/>
                  </a:lnTo>
                  <a:lnTo>
                    <a:pt x="785" y="116"/>
                  </a:lnTo>
                  <a:lnTo>
                    <a:pt x="858" y="21"/>
                  </a:lnTo>
                  <a:lnTo>
                    <a:pt x="866" y="12"/>
                  </a:lnTo>
                  <a:lnTo>
                    <a:pt x="874" y="4"/>
                  </a:lnTo>
                  <a:lnTo>
                    <a:pt x="878" y="0"/>
                  </a:lnTo>
                  <a:lnTo>
                    <a:pt x="881" y="0"/>
                  </a:lnTo>
                  <a:lnTo>
                    <a:pt x="881" y="0"/>
                  </a:lnTo>
                  <a:lnTo>
                    <a:pt x="885" y="0"/>
                  </a:lnTo>
                  <a:lnTo>
                    <a:pt x="893" y="0"/>
                  </a:lnTo>
                  <a:lnTo>
                    <a:pt x="901" y="4"/>
                  </a:lnTo>
                  <a:lnTo>
                    <a:pt x="901" y="8"/>
                  </a:lnTo>
                  <a:lnTo>
                    <a:pt x="905" y="12"/>
                  </a:lnTo>
                  <a:lnTo>
                    <a:pt x="905" y="12"/>
                  </a:lnTo>
                  <a:lnTo>
                    <a:pt x="820" y="374"/>
                  </a:lnTo>
                  <a:lnTo>
                    <a:pt x="816" y="387"/>
                  </a:lnTo>
                  <a:lnTo>
                    <a:pt x="812" y="395"/>
                  </a:lnTo>
                  <a:lnTo>
                    <a:pt x="808" y="404"/>
                  </a:lnTo>
                  <a:lnTo>
                    <a:pt x="804" y="408"/>
                  </a:lnTo>
                  <a:lnTo>
                    <a:pt x="797" y="408"/>
                  </a:lnTo>
                  <a:lnTo>
                    <a:pt x="789" y="404"/>
                  </a:lnTo>
                  <a:lnTo>
                    <a:pt x="785" y="404"/>
                  </a:lnTo>
                  <a:lnTo>
                    <a:pt x="781" y="399"/>
                  </a:lnTo>
                  <a:lnTo>
                    <a:pt x="777" y="395"/>
                  </a:lnTo>
                  <a:lnTo>
                    <a:pt x="777" y="391"/>
                  </a:lnTo>
                  <a:lnTo>
                    <a:pt x="777" y="391"/>
                  </a:lnTo>
                  <a:lnTo>
                    <a:pt x="781" y="374"/>
                  </a:lnTo>
                  <a:lnTo>
                    <a:pt x="785" y="341"/>
                  </a:lnTo>
                  <a:lnTo>
                    <a:pt x="785" y="300"/>
                  </a:lnTo>
                  <a:lnTo>
                    <a:pt x="781" y="225"/>
                  </a:lnTo>
                  <a:lnTo>
                    <a:pt x="766" y="166"/>
                  </a:lnTo>
                  <a:lnTo>
                    <a:pt x="739" y="121"/>
                  </a:lnTo>
                  <a:lnTo>
                    <a:pt x="704" y="87"/>
                  </a:lnTo>
                  <a:lnTo>
                    <a:pt x="666" y="62"/>
                  </a:lnTo>
                  <a:lnTo>
                    <a:pt x="620" y="50"/>
                  </a:lnTo>
                  <a:lnTo>
                    <a:pt x="566" y="46"/>
                  </a:lnTo>
                  <a:lnTo>
                    <a:pt x="496" y="54"/>
                  </a:lnTo>
                  <a:lnTo>
                    <a:pt x="431" y="87"/>
                  </a:lnTo>
                  <a:lnTo>
                    <a:pt x="377" y="133"/>
                  </a:lnTo>
                  <a:lnTo>
                    <a:pt x="335" y="187"/>
                  </a:lnTo>
                  <a:lnTo>
                    <a:pt x="312" y="250"/>
                  </a:lnTo>
                  <a:lnTo>
                    <a:pt x="300" y="316"/>
                  </a:lnTo>
                  <a:lnTo>
                    <a:pt x="304" y="366"/>
                  </a:lnTo>
                  <a:lnTo>
                    <a:pt x="319" y="404"/>
                  </a:lnTo>
                  <a:lnTo>
                    <a:pt x="342" y="433"/>
                  </a:lnTo>
                  <a:lnTo>
                    <a:pt x="366" y="454"/>
                  </a:lnTo>
                  <a:lnTo>
                    <a:pt x="393" y="466"/>
                  </a:lnTo>
                  <a:lnTo>
                    <a:pt x="408" y="470"/>
                  </a:lnTo>
                  <a:lnTo>
                    <a:pt x="435" y="479"/>
                  </a:lnTo>
                  <a:lnTo>
                    <a:pt x="466" y="487"/>
                  </a:lnTo>
                  <a:lnTo>
                    <a:pt x="493" y="495"/>
                  </a:lnTo>
                  <a:lnTo>
                    <a:pt x="554" y="512"/>
                  </a:lnTo>
                  <a:lnTo>
                    <a:pt x="597" y="524"/>
                  </a:lnTo>
                  <a:lnTo>
                    <a:pt x="627" y="537"/>
                  </a:lnTo>
                  <a:lnTo>
                    <a:pt x="650" y="549"/>
                  </a:lnTo>
                  <a:lnTo>
                    <a:pt x="670" y="562"/>
                  </a:lnTo>
                  <a:lnTo>
                    <a:pt x="689" y="578"/>
                  </a:lnTo>
                  <a:lnTo>
                    <a:pt x="704" y="595"/>
                  </a:lnTo>
                  <a:lnTo>
                    <a:pt x="724" y="624"/>
                  </a:lnTo>
                  <a:lnTo>
                    <a:pt x="743" y="662"/>
                  </a:lnTo>
                  <a:lnTo>
                    <a:pt x="754" y="712"/>
                  </a:lnTo>
                  <a:lnTo>
                    <a:pt x="762" y="770"/>
                  </a:lnTo>
                  <a:lnTo>
                    <a:pt x="751" y="857"/>
                  </a:lnTo>
                  <a:lnTo>
                    <a:pt x="720" y="945"/>
                  </a:lnTo>
                  <a:lnTo>
                    <a:pt x="674" y="1024"/>
                  </a:lnTo>
                  <a:lnTo>
                    <a:pt x="616" y="1090"/>
                  </a:lnTo>
                  <a:lnTo>
                    <a:pt x="543" y="1144"/>
                  </a:lnTo>
                  <a:lnTo>
                    <a:pt x="462" y="1182"/>
                  </a:lnTo>
                  <a:lnTo>
                    <a:pt x="373" y="1194"/>
                  </a:lnTo>
                  <a:lnTo>
                    <a:pt x="319" y="1190"/>
                  </a:lnTo>
                  <a:lnTo>
                    <a:pt x="265" y="1178"/>
                  </a:lnTo>
                  <a:lnTo>
                    <a:pt x="212" y="1157"/>
                  </a:lnTo>
                  <a:lnTo>
                    <a:pt x="162" y="1124"/>
                  </a:lnTo>
                  <a:lnTo>
                    <a:pt x="119" y="1074"/>
                  </a:lnTo>
                  <a:lnTo>
                    <a:pt x="46" y="1165"/>
                  </a:lnTo>
                  <a:lnTo>
                    <a:pt x="34" y="1178"/>
                  </a:lnTo>
                  <a:lnTo>
                    <a:pt x="31" y="1182"/>
                  </a:lnTo>
                  <a:lnTo>
                    <a:pt x="27" y="1190"/>
                  </a:lnTo>
                  <a:lnTo>
                    <a:pt x="23" y="1190"/>
                  </a:lnTo>
                  <a:lnTo>
                    <a:pt x="19" y="1194"/>
                  </a:lnTo>
                  <a:lnTo>
                    <a:pt x="15" y="1194"/>
                  </a:lnTo>
                  <a:lnTo>
                    <a:pt x="8" y="1190"/>
                  </a:lnTo>
                  <a:lnTo>
                    <a:pt x="0" y="1186"/>
                  </a:lnTo>
                  <a:lnTo>
                    <a:pt x="0" y="1178"/>
                  </a:lnTo>
                  <a:lnTo>
                    <a:pt x="0" y="1165"/>
                  </a:lnTo>
                  <a:lnTo>
                    <a:pt x="8" y="1136"/>
                  </a:lnTo>
                  <a:lnTo>
                    <a:pt x="19" y="1095"/>
                  </a:lnTo>
                  <a:lnTo>
                    <a:pt x="31" y="1040"/>
                  </a:lnTo>
                  <a:lnTo>
                    <a:pt x="42" y="986"/>
                  </a:lnTo>
                  <a:lnTo>
                    <a:pt x="58" y="928"/>
                  </a:lnTo>
                  <a:lnTo>
                    <a:pt x="69" y="874"/>
                  </a:lnTo>
                  <a:lnTo>
                    <a:pt x="77" y="832"/>
                  </a:lnTo>
                  <a:lnTo>
                    <a:pt x="85" y="803"/>
                  </a:lnTo>
                  <a:lnTo>
                    <a:pt x="88" y="791"/>
                  </a:lnTo>
                  <a:lnTo>
                    <a:pt x="92" y="787"/>
                  </a:lnTo>
                  <a:lnTo>
                    <a:pt x="100" y="787"/>
                  </a:lnTo>
                  <a:lnTo>
                    <a:pt x="108" y="782"/>
                  </a:lnTo>
                  <a:lnTo>
                    <a:pt x="111" y="787"/>
                  </a:lnTo>
                  <a:lnTo>
                    <a:pt x="115" y="787"/>
                  </a:lnTo>
                  <a:lnTo>
                    <a:pt x="119" y="787"/>
                  </a:lnTo>
                  <a:lnTo>
                    <a:pt x="123" y="795"/>
                  </a:lnTo>
                  <a:lnTo>
                    <a:pt x="123" y="803"/>
                  </a:lnTo>
                  <a:lnTo>
                    <a:pt x="123" y="807"/>
                  </a:lnTo>
                  <a:lnTo>
                    <a:pt x="119" y="812"/>
                  </a:lnTo>
                  <a:lnTo>
                    <a:pt x="119" y="832"/>
                  </a:lnTo>
                  <a:lnTo>
                    <a:pt x="111" y="861"/>
                  </a:lnTo>
                  <a:lnTo>
                    <a:pt x="111" y="899"/>
                  </a:lnTo>
                  <a:lnTo>
                    <a:pt x="119" y="970"/>
                  </a:lnTo>
                  <a:lnTo>
                    <a:pt x="138" y="1024"/>
                  </a:lnTo>
                  <a:lnTo>
                    <a:pt x="169" y="1065"/>
                  </a:lnTo>
                  <a:lnTo>
                    <a:pt x="208" y="1099"/>
                  </a:lnTo>
                  <a:lnTo>
                    <a:pt x="250" y="1120"/>
                  </a:lnTo>
                  <a:lnTo>
                    <a:pt x="296" y="1132"/>
                  </a:lnTo>
                  <a:lnTo>
                    <a:pt x="339" y="1140"/>
                  </a:lnTo>
                  <a:lnTo>
                    <a:pt x="381" y="1140"/>
                  </a:lnTo>
                  <a:lnTo>
                    <a:pt x="450" y="1128"/>
                  </a:lnTo>
                  <a:lnTo>
                    <a:pt x="516" y="1095"/>
                  </a:lnTo>
                  <a:lnTo>
                    <a:pt x="570" y="1045"/>
                  </a:lnTo>
                  <a:lnTo>
                    <a:pt x="616" y="982"/>
                  </a:lnTo>
                  <a:lnTo>
                    <a:pt x="643" y="911"/>
                  </a:lnTo>
                  <a:lnTo>
                    <a:pt x="650" y="841"/>
                  </a:lnTo>
                  <a:lnTo>
                    <a:pt x="647" y="787"/>
                  </a:lnTo>
                  <a:lnTo>
                    <a:pt x="635" y="749"/>
                  </a:lnTo>
                  <a:lnTo>
                    <a:pt x="616" y="720"/>
                  </a:lnTo>
                  <a:lnTo>
                    <a:pt x="593" y="699"/>
                  </a:lnTo>
                  <a:lnTo>
                    <a:pt x="566" y="682"/>
                  </a:lnTo>
                  <a:lnTo>
                    <a:pt x="539" y="674"/>
                  </a:lnTo>
                  <a:lnTo>
                    <a:pt x="512" y="666"/>
                  </a:lnTo>
                  <a:lnTo>
                    <a:pt x="350" y="620"/>
                  </a:lnTo>
                  <a:lnTo>
                    <a:pt x="312" y="603"/>
                  </a:lnTo>
                  <a:lnTo>
                    <a:pt x="273" y="578"/>
                  </a:lnTo>
                  <a:lnTo>
                    <a:pt x="242" y="545"/>
                  </a:lnTo>
                  <a:lnTo>
                    <a:pt x="215" y="499"/>
                  </a:lnTo>
                  <a:lnTo>
                    <a:pt x="196" y="449"/>
                  </a:lnTo>
                  <a:lnTo>
                    <a:pt x="188" y="387"/>
                  </a:lnTo>
                  <a:lnTo>
                    <a:pt x="200" y="304"/>
                  </a:lnTo>
                  <a:lnTo>
                    <a:pt x="231" y="220"/>
                  </a:lnTo>
                  <a:lnTo>
                    <a:pt x="277" y="150"/>
                  </a:lnTo>
                  <a:lnTo>
                    <a:pt x="339" y="87"/>
                  </a:lnTo>
                  <a:lnTo>
                    <a:pt x="408" y="42"/>
                  </a:lnTo>
                  <a:lnTo>
                    <a:pt x="485" y="8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90" name="Freeform 42"/>
            <p:cNvSpPr>
              <a:spLocks noEditPoints="1"/>
            </p:cNvSpPr>
            <p:nvPr/>
          </p:nvSpPr>
          <p:spPr bwMode="auto">
            <a:xfrm>
              <a:off x="1644" y="1523"/>
              <a:ext cx="1013" cy="383"/>
            </a:xfrm>
            <a:custGeom>
              <a:avLst/>
              <a:gdLst/>
              <a:ahLst/>
              <a:cxnLst>
                <a:cxn ang="0">
                  <a:pos x="50" y="321"/>
                </a:cxn>
                <a:cxn ang="0">
                  <a:pos x="963" y="321"/>
                </a:cxn>
                <a:cxn ang="0">
                  <a:pos x="970" y="321"/>
                </a:cxn>
                <a:cxn ang="0">
                  <a:pos x="982" y="321"/>
                </a:cxn>
                <a:cxn ang="0">
                  <a:pos x="993" y="321"/>
                </a:cxn>
                <a:cxn ang="0">
                  <a:pos x="1001" y="325"/>
                </a:cxn>
                <a:cxn ang="0">
                  <a:pos x="1009" y="333"/>
                </a:cxn>
                <a:cxn ang="0">
                  <a:pos x="1013" y="342"/>
                </a:cxn>
                <a:cxn ang="0">
                  <a:pos x="1013" y="354"/>
                </a:cxn>
                <a:cxn ang="0">
                  <a:pos x="1013" y="363"/>
                </a:cxn>
                <a:cxn ang="0">
                  <a:pos x="1009" y="371"/>
                </a:cxn>
                <a:cxn ang="0">
                  <a:pos x="1001" y="379"/>
                </a:cxn>
                <a:cxn ang="0">
                  <a:pos x="993" y="383"/>
                </a:cxn>
                <a:cxn ang="0">
                  <a:pos x="982" y="383"/>
                </a:cxn>
                <a:cxn ang="0">
                  <a:pos x="974" y="383"/>
                </a:cxn>
                <a:cxn ang="0">
                  <a:pos x="963" y="383"/>
                </a:cxn>
                <a:cxn ang="0">
                  <a:pos x="50" y="383"/>
                </a:cxn>
                <a:cxn ang="0">
                  <a:pos x="42" y="383"/>
                </a:cxn>
                <a:cxn ang="0">
                  <a:pos x="31" y="383"/>
                </a:cxn>
                <a:cxn ang="0">
                  <a:pos x="23" y="383"/>
                </a:cxn>
                <a:cxn ang="0">
                  <a:pos x="15" y="379"/>
                </a:cxn>
                <a:cxn ang="0">
                  <a:pos x="8" y="371"/>
                </a:cxn>
                <a:cxn ang="0">
                  <a:pos x="4" y="363"/>
                </a:cxn>
                <a:cxn ang="0">
                  <a:pos x="0" y="354"/>
                </a:cxn>
                <a:cxn ang="0">
                  <a:pos x="4" y="342"/>
                </a:cxn>
                <a:cxn ang="0">
                  <a:pos x="8" y="333"/>
                </a:cxn>
                <a:cxn ang="0">
                  <a:pos x="15" y="325"/>
                </a:cxn>
                <a:cxn ang="0">
                  <a:pos x="23" y="321"/>
                </a:cxn>
                <a:cxn ang="0">
                  <a:pos x="31" y="321"/>
                </a:cxn>
                <a:cxn ang="0">
                  <a:pos x="42" y="321"/>
                </a:cxn>
                <a:cxn ang="0">
                  <a:pos x="50" y="321"/>
                </a:cxn>
                <a:cxn ang="0">
                  <a:pos x="50" y="0"/>
                </a:cxn>
                <a:cxn ang="0">
                  <a:pos x="963" y="0"/>
                </a:cxn>
                <a:cxn ang="0">
                  <a:pos x="974" y="0"/>
                </a:cxn>
                <a:cxn ang="0">
                  <a:pos x="982" y="0"/>
                </a:cxn>
                <a:cxn ang="0">
                  <a:pos x="993" y="5"/>
                </a:cxn>
                <a:cxn ang="0">
                  <a:pos x="1001" y="9"/>
                </a:cxn>
                <a:cxn ang="0">
                  <a:pos x="1009" y="13"/>
                </a:cxn>
                <a:cxn ang="0">
                  <a:pos x="1013" y="21"/>
                </a:cxn>
                <a:cxn ang="0">
                  <a:pos x="1013" y="34"/>
                </a:cxn>
                <a:cxn ang="0">
                  <a:pos x="1013" y="46"/>
                </a:cxn>
                <a:cxn ang="0">
                  <a:pos x="1009" y="55"/>
                </a:cxn>
                <a:cxn ang="0">
                  <a:pos x="1001" y="59"/>
                </a:cxn>
                <a:cxn ang="0">
                  <a:pos x="993" y="63"/>
                </a:cxn>
                <a:cxn ang="0">
                  <a:pos x="982" y="67"/>
                </a:cxn>
                <a:cxn ang="0">
                  <a:pos x="970" y="67"/>
                </a:cxn>
                <a:cxn ang="0">
                  <a:pos x="963" y="67"/>
                </a:cxn>
                <a:cxn ang="0">
                  <a:pos x="50" y="67"/>
                </a:cxn>
                <a:cxn ang="0">
                  <a:pos x="42" y="67"/>
                </a:cxn>
                <a:cxn ang="0">
                  <a:pos x="31" y="67"/>
                </a:cxn>
                <a:cxn ang="0">
                  <a:pos x="23" y="63"/>
                </a:cxn>
                <a:cxn ang="0">
                  <a:pos x="15" y="59"/>
                </a:cxn>
                <a:cxn ang="0">
                  <a:pos x="8" y="55"/>
                </a:cxn>
                <a:cxn ang="0">
                  <a:pos x="4" y="46"/>
                </a:cxn>
                <a:cxn ang="0">
                  <a:pos x="0" y="34"/>
                </a:cxn>
                <a:cxn ang="0">
                  <a:pos x="4" y="21"/>
                </a:cxn>
                <a:cxn ang="0">
                  <a:pos x="8" y="13"/>
                </a:cxn>
                <a:cxn ang="0">
                  <a:pos x="15" y="9"/>
                </a:cxn>
                <a:cxn ang="0">
                  <a:pos x="23" y="5"/>
                </a:cxn>
                <a:cxn ang="0">
                  <a:pos x="31" y="0"/>
                </a:cxn>
                <a:cxn ang="0">
                  <a:pos x="42" y="0"/>
                </a:cxn>
                <a:cxn ang="0">
                  <a:pos x="50" y="0"/>
                </a:cxn>
              </a:cxnLst>
              <a:rect l="0" t="0" r="r" b="b"/>
              <a:pathLst>
                <a:path w="1013" h="383">
                  <a:moveTo>
                    <a:pt x="50" y="321"/>
                  </a:moveTo>
                  <a:lnTo>
                    <a:pt x="963" y="321"/>
                  </a:lnTo>
                  <a:lnTo>
                    <a:pt x="970" y="321"/>
                  </a:lnTo>
                  <a:lnTo>
                    <a:pt x="982" y="321"/>
                  </a:lnTo>
                  <a:lnTo>
                    <a:pt x="993" y="321"/>
                  </a:lnTo>
                  <a:lnTo>
                    <a:pt x="1001" y="325"/>
                  </a:lnTo>
                  <a:lnTo>
                    <a:pt x="1009" y="333"/>
                  </a:lnTo>
                  <a:lnTo>
                    <a:pt x="1013" y="342"/>
                  </a:lnTo>
                  <a:lnTo>
                    <a:pt x="1013" y="354"/>
                  </a:lnTo>
                  <a:lnTo>
                    <a:pt x="1013" y="363"/>
                  </a:lnTo>
                  <a:lnTo>
                    <a:pt x="1009" y="371"/>
                  </a:lnTo>
                  <a:lnTo>
                    <a:pt x="1001" y="379"/>
                  </a:lnTo>
                  <a:lnTo>
                    <a:pt x="993" y="383"/>
                  </a:lnTo>
                  <a:lnTo>
                    <a:pt x="982" y="383"/>
                  </a:lnTo>
                  <a:lnTo>
                    <a:pt x="974" y="383"/>
                  </a:lnTo>
                  <a:lnTo>
                    <a:pt x="963" y="383"/>
                  </a:lnTo>
                  <a:lnTo>
                    <a:pt x="50" y="383"/>
                  </a:lnTo>
                  <a:lnTo>
                    <a:pt x="42" y="383"/>
                  </a:lnTo>
                  <a:lnTo>
                    <a:pt x="31" y="383"/>
                  </a:lnTo>
                  <a:lnTo>
                    <a:pt x="23" y="383"/>
                  </a:lnTo>
                  <a:lnTo>
                    <a:pt x="15" y="379"/>
                  </a:lnTo>
                  <a:lnTo>
                    <a:pt x="8" y="371"/>
                  </a:lnTo>
                  <a:lnTo>
                    <a:pt x="4" y="363"/>
                  </a:lnTo>
                  <a:lnTo>
                    <a:pt x="0" y="354"/>
                  </a:lnTo>
                  <a:lnTo>
                    <a:pt x="4" y="342"/>
                  </a:lnTo>
                  <a:lnTo>
                    <a:pt x="8" y="333"/>
                  </a:lnTo>
                  <a:lnTo>
                    <a:pt x="15" y="325"/>
                  </a:lnTo>
                  <a:lnTo>
                    <a:pt x="23" y="321"/>
                  </a:lnTo>
                  <a:lnTo>
                    <a:pt x="31" y="321"/>
                  </a:lnTo>
                  <a:lnTo>
                    <a:pt x="42" y="321"/>
                  </a:lnTo>
                  <a:lnTo>
                    <a:pt x="50" y="321"/>
                  </a:lnTo>
                  <a:close/>
                  <a:moveTo>
                    <a:pt x="50" y="0"/>
                  </a:moveTo>
                  <a:lnTo>
                    <a:pt x="963" y="0"/>
                  </a:lnTo>
                  <a:lnTo>
                    <a:pt x="974" y="0"/>
                  </a:lnTo>
                  <a:lnTo>
                    <a:pt x="982" y="0"/>
                  </a:lnTo>
                  <a:lnTo>
                    <a:pt x="993" y="5"/>
                  </a:lnTo>
                  <a:lnTo>
                    <a:pt x="1001" y="9"/>
                  </a:lnTo>
                  <a:lnTo>
                    <a:pt x="1009" y="13"/>
                  </a:lnTo>
                  <a:lnTo>
                    <a:pt x="1013" y="21"/>
                  </a:lnTo>
                  <a:lnTo>
                    <a:pt x="1013" y="34"/>
                  </a:lnTo>
                  <a:lnTo>
                    <a:pt x="1013" y="46"/>
                  </a:lnTo>
                  <a:lnTo>
                    <a:pt x="1009" y="55"/>
                  </a:lnTo>
                  <a:lnTo>
                    <a:pt x="1001" y="59"/>
                  </a:lnTo>
                  <a:lnTo>
                    <a:pt x="993" y="63"/>
                  </a:lnTo>
                  <a:lnTo>
                    <a:pt x="982" y="67"/>
                  </a:lnTo>
                  <a:lnTo>
                    <a:pt x="970" y="67"/>
                  </a:lnTo>
                  <a:lnTo>
                    <a:pt x="963" y="67"/>
                  </a:lnTo>
                  <a:lnTo>
                    <a:pt x="50" y="67"/>
                  </a:lnTo>
                  <a:lnTo>
                    <a:pt x="42" y="67"/>
                  </a:lnTo>
                  <a:lnTo>
                    <a:pt x="31" y="67"/>
                  </a:lnTo>
                  <a:lnTo>
                    <a:pt x="23" y="63"/>
                  </a:lnTo>
                  <a:lnTo>
                    <a:pt x="15" y="59"/>
                  </a:lnTo>
                  <a:lnTo>
                    <a:pt x="8" y="55"/>
                  </a:lnTo>
                  <a:lnTo>
                    <a:pt x="4" y="46"/>
                  </a:lnTo>
                  <a:lnTo>
                    <a:pt x="0" y="34"/>
                  </a:lnTo>
                  <a:lnTo>
                    <a:pt x="4" y="21"/>
                  </a:lnTo>
                  <a:lnTo>
                    <a:pt x="8" y="13"/>
                  </a:lnTo>
                  <a:lnTo>
                    <a:pt x="15" y="9"/>
                  </a:lnTo>
                  <a:lnTo>
                    <a:pt x="23" y="5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91" name="Freeform 43"/>
            <p:cNvSpPr>
              <a:spLocks/>
            </p:cNvSpPr>
            <p:nvPr/>
          </p:nvSpPr>
          <p:spPr bwMode="auto">
            <a:xfrm>
              <a:off x="3284" y="895"/>
              <a:ext cx="543" cy="1644"/>
            </a:xfrm>
            <a:custGeom>
              <a:avLst/>
              <a:gdLst/>
              <a:ahLst/>
              <a:cxnLst>
                <a:cxn ang="0">
                  <a:pos x="524" y="0"/>
                </a:cxn>
                <a:cxn ang="0">
                  <a:pos x="535" y="4"/>
                </a:cxn>
                <a:cxn ang="0">
                  <a:pos x="543" y="17"/>
                </a:cxn>
                <a:cxn ang="0">
                  <a:pos x="535" y="33"/>
                </a:cxn>
                <a:cxn ang="0">
                  <a:pos x="466" y="46"/>
                </a:cxn>
                <a:cxn ang="0">
                  <a:pos x="377" y="92"/>
                </a:cxn>
                <a:cxn ang="0">
                  <a:pos x="335" y="154"/>
                </a:cxn>
                <a:cxn ang="0">
                  <a:pos x="324" y="216"/>
                </a:cxn>
                <a:cxn ang="0">
                  <a:pos x="324" y="612"/>
                </a:cxn>
                <a:cxn ang="0">
                  <a:pos x="297" y="716"/>
                </a:cxn>
                <a:cxn ang="0">
                  <a:pos x="208" y="795"/>
                </a:cxn>
                <a:cxn ang="0">
                  <a:pos x="185" y="837"/>
                </a:cxn>
                <a:cxn ang="0">
                  <a:pos x="262" y="887"/>
                </a:cxn>
                <a:cxn ang="0">
                  <a:pos x="312" y="953"/>
                </a:cxn>
                <a:cxn ang="0">
                  <a:pos x="324" y="1041"/>
                </a:cxn>
                <a:cxn ang="0">
                  <a:pos x="324" y="1423"/>
                </a:cxn>
                <a:cxn ang="0">
                  <a:pos x="324" y="1453"/>
                </a:cxn>
                <a:cxn ang="0">
                  <a:pos x="347" y="1511"/>
                </a:cxn>
                <a:cxn ang="0">
                  <a:pos x="416" y="1577"/>
                </a:cxn>
                <a:cxn ang="0">
                  <a:pos x="520" y="1607"/>
                </a:cxn>
                <a:cxn ang="0">
                  <a:pos x="531" y="1611"/>
                </a:cxn>
                <a:cxn ang="0">
                  <a:pos x="543" y="1619"/>
                </a:cxn>
                <a:cxn ang="0">
                  <a:pos x="539" y="1632"/>
                </a:cxn>
                <a:cxn ang="0">
                  <a:pos x="531" y="1640"/>
                </a:cxn>
                <a:cxn ang="0">
                  <a:pos x="512" y="1644"/>
                </a:cxn>
                <a:cxn ang="0">
                  <a:pos x="404" y="1627"/>
                </a:cxn>
                <a:cxn ang="0">
                  <a:pos x="293" y="1577"/>
                </a:cxn>
                <a:cxn ang="0">
                  <a:pos x="231" y="1486"/>
                </a:cxn>
                <a:cxn ang="0">
                  <a:pos x="223" y="1390"/>
                </a:cxn>
                <a:cxn ang="0">
                  <a:pos x="223" y="1032"/>
                </a:cxn>
                <a:cxn ang="0">
                  <a:pos x="220" y="999"/>
                </a:cxn>
                <a:cxn ang="0">
                  <a:pos x="193" y="928"/>
                </a:cxn>
                <a:cxn ang="0">
                  <a:pos x="96" y="853"/>
                </a:cxn>
                <a:cxn ang="0">
                  <a:pos x="19" y="837"/>
                </a:cxn>
                <a:cxn ang="0">
                  <a:pos x="8" y="832"/>
                </a:cxn>
                <a:cxn ang="0">
                  <a:pos x="0" y="820"/>
                </a:cxn>
                <a:cxn ang="0">
                  <a:pos x="8" y="807"/>
                </a:cxn>
                <a:cxn ang="0">
                  <a:pos x="58" y="799"/>
                </a:cxn>
                <a:cxn ang="0">
                  <a:pos x="158" y="749"/>
                </a:cxn>
                <a:cxn ang="0">
                  <a:pos x="216" y="670"/>
                </a:cxn>
                <a:cxn ang="0">
                  <a:pos x="223" y="579"/>
                </a:cxn>
                <a:cxn ang="0">
                  <a:pos x="231" y="146"/>
                </a:cxn>
                <a:cxn ang="0">
                  <a:pos x="312" y="58"/>
                </a:cxn>
                <a:cxn ang="0">
                  <a:pos x="439" y="4"/>
                </a:cxn>
              </a:cxnLst>
              <a:rect l="0" t="0" r="r" b="b"/>
              <a:pathLst>
                <a:path w="543" h="1644">
                  <a:moveTo>
                    <a:pt x="512" y="0"/>
                  </a:moveTo>
                  <a:lnTo>
                    <a:pt x="524" y="0"/>
                  </a:lnTo>
                  <a:lnTo>
                    <a:pt x="531" y="0"/>
                  </a:lnTo>
                  <a:lnTo>
                    <a:pt x="535" y="4"/>
                  </a:lnTo>
                  <a:lnTo>
                    <a:pt x="539" y="8"/>
                  </a:lnTo>
                  <a:lnTo>
                    <a:pt x="543" y="17"/>
                  </a:lnTo>
                  <a:lnTo>
                    <a:pt x="539" y="25"/>
                  </a:lnTo>
                  <a:lnTo>
                    <a:pt x="535" y="33"/>
                  </a:lnTo>
                  <a:lnTo>
                    <a:pt x="528" y="33"/>
                  </a:lnTo>
                  <a:lnTo>
                    <a:pt x="466" y="46"/>
                  </a:lnTo>
                  <a:lnTo>
                    <a:pt x="416" y="67"/>
                  </a:lnTo>
                  <a:lnTo>
                    <a:pt x="377" y="92"/>
                  </a:lnTo>
                  <a:lnTo>
                    <a:pt x="350" y="121"/>
                  </a:lnTo>
                  <a:lnTo>
                    <a:pt x="335" y="154"/>
                  </a:lnTo>
                  <a:lnTo>
                    <a:pt x="324" y="187"/>
                  </a:lnTo>
                  <a:lnTo>
                    <a:pt x="324" y="216"/>
                  </a:lnTo>
                  <a:lnTo>
                    <a:pt x="324" y="216"/>
                  </a:lnTo>
                  <a:lnTo>
                    <a:pt x="324" y="612"/>
                  </a:lnTo>
                  <a:lnTo>
                    <a:pt x="316" y="666"/>
                  </a:lnTo>
                  <a:lnTo>
                    <a:pt x="297" y="716"/>
                  </a:lnTo>
                  <a:lnTo>
                    <a:pt x="258" y="757"/>
                  </a:lnTo>
                  <a:lnTo>
                    <a:pt x="208" y="795"/>
                  </a:lnTo>
                  <a:lnTo>
                    <a:pt x="143" y="820"/>
                  </a:lnTo>
                  <a:lnTo>
                    <a:pt x="185" y="837"/>
                  </a:lnTo>
                  <a:lnTo>
                    <a:pt x="227" y="853"/>
                  </a:lnTo>
                  <a:lnTo>
                    <a:pt x="262" y="887"/>
                  </a:lnTo>
                  <a:lnTo>
                    <a:pt x="293" y="920"/>
                  </a:lnTo>
                  <a:lnTo>
                    <a:pt x="312" y="953"/>
                  </a:lnTo>
                  <a:lnTo>
                    <a:pt x="320" y="991"/>
                  </a:lnTo>
                  <a:lnTo>
                    <a:pt x="324" y="1041"/>
                  </a:lnTo>
                  <a:lnTo>
                    <a:pt x="324" y="1386"/>
                  </a:lnTo>
                  <a:lnTo>
                    <a:pt x="324" y="1423"/>
                  </a:lnTo>
                  <a:lnTo>
                    <a:pt x="324" y="1440"/>
                  </a:lnTo>
                  <a:lnTo>
                    <a:pt x="324" y="1453"/>
                  </a:lnTo>
                  <a:lnTo>
                    <a:pt x="327" y="1465"/>
                  </a:lnTo>
                  <a:lnTo>
                    <a:pt x="347" y="1511"/>
                  </a:lnTo>
                  <a:lnTo>
                    <a:pt x="374" y="1548"/>
                  </a:lnTo>
                  <a:lnTo>
                    <a:pt x="416" y="1577"/>
                  </a:lnTo>
                  <a:lnTo>
                    <a:pt x="462" y="1598"/>
                  </a:lnTo>
                  <a:lnTo>
                    <a:pt x="520" y="1607"/>
                  </a:lnTo>
                  <a:lnTo>
                    <a:pt x="528" y="1607"/>
                  </a:lnTo>
                  <a:lnTo>
                    <a:pt x="531" y="1611"/>
                  </a:lnTo>
                  <a:lnTo>
                    <a:pt x="539" y="1611"/>
                  </a:lnTo>
                  <a:lnTo>
                    <a:pt x="543" y="1619"/>
                  </a:lnTo>
                  <a:lnTo>
                    <a:pt x="543" y="1623"/>
                  </a:lnTo>
                  <a:lnTo>
                    <a:pt x="539" y="1632"/>
                  </a:lnTo>
                  <a:lnTo>
                    <a:pt x="535" y="1640"/>
                  </a:lnTo>
                  <a:lnTo>
                    <a:pt x="531" y="1640"/>
                  </a:lnTo>
                  <a:lnTo>
                    <a:pt x="524" y="1644"/>
                  </a:lnTo>
                  <a:lnTo>
                    <a:pt x="512" y="1644"/>
                  </a:lnTo>
                  <a:lnTo>
                    <a:pt x="462" y="1640"/>
                  </a:lnTo>
                  <a:lnTo>
                    <a:pt x="404" y="1627"/>
                  </a:lnTo>
                  <a:lnTo>
                    <a:pt x="347" y="1607"/>
                  </a:lnTo>
                  <a:lnTo>
                    <a:pt x="293" y="1577"/>
                  </a:lnTo>
                  <a:lnTo>
                    <a:pt x="250" y="1532"/>
                  </a:lnTo>
                  <a:lnTo>
                    <a:pt x="231" y="1486"/>
                  </a:lnTo>
                  <a:lnTo>
                    <a:pt x="223" y="1440"/>
                  </a:lnTo>
                  <a:lnTo>
                    <a:pt x="223" y="1390"/>
                  </a:lnTo>
                  <a:lnTo>
                    <a:pt x="223" y="1065"/>
                  </a:lnTo>
                  <a:lnTo>
                    <a:pt x="223" y="1032"/>
                  </a:lnTo>
                  <a:lnTo>
                    <a:pt x="220" y="1011"/>
                  </a:lnTo>
                  <a:lnTo>
                    <a:pt x="220" y="999"/>
                  </a:lnTo>
                  <a:lnTo>
                    <a:pt x="216" y="986"/>
                  </a:lnTo>
                  <a:lnTo>
                    <a:pt x="193" y="928"/>
                  </a:lnTo>
                  <a:lnTo>
                    <a:pt x="154" y="882"/>
                  </a:lnTo>
                  <a:lnTo>
                    <a:pt x="96" y="853"/>
                  </a:lnTo>
                  <a:lnTo>
                    <a:pt x="27" y="841"/>
                  </a:lnTo>
                  <a:lnTo>
                    <a:pt x="19" y="837"/>
                  </a:lnTo>
                  <a:lnTo>
                    <a:pt x="12" y="837"/>
                  </a:lnTo>
                  <a:lnTo>
                    <a:pt x="8" y="832"/>
                  </a:lnTo>
                  <a:lnTo>
                    <a:pt x="4" y="828"/>
                  </a:lnTo>
                  <a:lnTo>
                    <a:pt x="0" y="820"/>
                  </a:lnTo>
                  <a:lnTo>
                    <a:pt x="4" y="812"/>
                  </a:lnTo>
                  <a:lnTo>
                    <a:pt x="8" y="807"/>
                  </a:lnTo>
                  <a:lnTo>
                    <a:pt x="16" y="803"/>
                  </a:lnTo>
                  <a:lnTo>
                    <a:pt x="58" y="799"/>
                  </a:lnTo>
                  <a:lnTo>
                    <a:pt x="108" y="782"/>
                  </a:lnTo>
                  <a:lnTo>
                    <a:pt x="158" y="749"/>
                  </a:lnTo>
                  <a:lnTo>
                    <a:pt x="196" y="712"/>
                  </a:lnTo>
                  <a:lnTo>
                    <a:pt x="216" y="670"/>
                  </a:lnTo>
                  <a:lnTo>
                    <a:pt x="220" y="624"/>
                  </a:lnTo>
                  <a:lnTo>
                    <a:pt x="223" y="579"/>
                  </a:lnTo>
                  <a:lnTo>
                    <a:pt x="223" y="204"/>
                  </a:lnTo>
                  <a:lnTo>
                    <a:pt x="231" y="146"/>
                  </a:lnTo>
                  <a:lnTo>
                    <a:pt x="262" y="96"/>
                  </a:lnTo>
                  <a:lnTo>
                    <a:pt x="312" y="58"/>
                  </a:lnTo>
                  <a:lnTo>
                    <a:pt x="370" y="25"/>
                  </a:lnTo>
                  <a:lnTo>
                    <a:pt x="439" y="4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92" name="Freeform 44"/>
            <p:cNvSpPr>
              <a:spLocks noEditPoints="1"/>
            </p:cNvSpPr>
            <p:nvPr/>
          </p:nvSpPr>
          <p:spPr bwMode="auto">
            <a:xfrm>
              <a:off x="4004" y="1419"/>
              <a:ext cx="805" cy="725"/>
            </a:xfrm>
            <a:custGeom>
              <a:avLst/>
              <a:gdLst/>
              <a:ahLst/>
              <a:cxnLst>
                <a:cxn ang="0">
                  <a:pos x="339" y="100"/>
                </a:cxn>
                <a:cxn ang="0">
                  <a:pos x="254" y="134"/>
                </a:cxn>
                <a:cxn ang="0">
                  <a:pos x="169" y="233"/>
                </a:cxn>
                <a:cxn ang="0">
                  <a:pos x="119" y="358"/>
                </a:cxn>
                <a:cxn ang="0">
                  <a:pos x="100" y="471"/>
                </a:cxn>
                <a:cxn ang="0">
                  <a:pos x="104" y="575"/>
                </a:cxn>
                <a:cxn ang="0">
                  <a:pos x="150" y="662"/>
                </a:cxn>
                <a:cxn ang="0">
                  <a:pos x="231" y="691"/>
                </a:cxn>
                <a:cxn ang="0">
                  <a:pos x="277" y="683"/>
                </a:cxn>
                <a:cxn ang="0">
                  <a:pos x="385" y="612"/>
                </a:cxn>
                <a:cxn ang="0">
                  <a:pos x="458" y="496"/>
                </a:cxn>
                <a:cxn ang="0">
                  <a:pos x="501" y="367"/>
                </a:cxn>
                <a:cxn ang="0">
                  <a:pos x="516" y="254"/>
                </a:cxn>
                <a:cxn ang="0">
                  <a:pos x="508" y="200"/>
                </a:cxn>
                <a:cxn ang="0">
                  <a:pos x="485" y="142"/>
                </a:cxn>
                <a:cxn ang="0">
                  <a:pos x="424" y="100"/>
                </a:cxn>
                <a:cxn ang="0">
                  <a:pos x="400" y="0"/>
                </a:cxn>
                <a:cxn ang="0">
                  <a:pos x="758" y="0"/>
                </a:cxn>
                <a:cxn ang="0">
                  <a:pos x="778" y="0"/>
                </a:cxn>
                <a:cxn ang="0">
                  <a:pos x="797" y="9"/>
                </a:cxn>
                <a:cxn ang="0">
                  <a:pos x="805" y="25"/>
                </a:cxn>
                <a:cxn ang="0">
                  <a:pos x="801" y="67"/>
                </a:cxn>
                <a:cxn ang="0">
                  <a:pos x="766" y="92"/>
                </a:cxn>
                <a:cxn ang="0">
                  <a:pos x="732" y="96"/>
                </a:cxn>
                <a:cxn ang="0">
                  <a:pos x="566" y="96"/>
                </a:cxn>
                <a:cxn ang="0">
                  <a:pos x="608" y="200"/>
                </a:cxn>
                <a:cxn ang="0">
                  <a:pos x="612" y="275"/>
                </a:cxn>
                <a:cxn ang="0">
                  <a:pos x="578" y="450"/>
                </a:cxn>
                <a:cxn ang="0">
                  <a:pos x="489" y="596"/>
                </a:cxn>
                <a:cxn ang="0">
                  <a:pos x="366" y="691"/>
                </a:cxn>
                <a:cxn ang="0">
                  <a:pos x="231" y="725"/>
                </a:cxn>
                <a:cxn ang="0">
                  <a:pos x="108" y="691"/>
                </a:cxn>
                <a:cxn ang="0">
                  <a:pos x="31" y="596"/>
                </a:cxn>
                <a:cxn ang="0">
                  <a:pos x="0" y="467"/>
                </a:cxn>
                <a:cxn ang="0">
                  <a:pos x="31" y="313"/>
                </a:cxn>
                <a:cxn ang="0">
                  <a:pos x="116" y="159"/>
                </a:cxn>
                <a:cxn ang="0">
                  <a:pos x="239" y="46"/>
                </a:cxn>
                <a:cxn ang="0">
                  <a:pos x="400" y="0"/>
                </a:cxn>
              </a:cxnLst>
              <a:rect l="0" t="0" r="r" b="b"/>
              <a:pathLst>
                <a:path w="805" h="725">
                  <a:moveTo>
                    <a:pt x="373" y="96"/>
                  </a:moveTo>
                  <a:lnTo>
                    <a:pt x="339" y="100"/>
                  </a:lnTo>
                  <a:lnTo>
                    <a:pt x="296" y="109"/>
                  </a:lnTo>
                  <a:lnTo>
                    <a:pt x="254" y="134"/>
                  </a:lnTo>
                  <a:lnTo>
                    <a:pt x="208" y="175"/>
                  </a:lnTo>
                  <a:lnTo>
                    <a:pt x="169" y="233"/>
                  </a:lnTo>
                  <a:lnTo>
                    <a:pt x="139" y="292"/>
                  </a:lnTo>
                  <a:lnTo>
                    <a:pt x="119" y="358"/>
                  </a:lnTo>
                  <a:lnTo>
                    <a:pt x="104" y="421"/>
                  </a:lnTo>
                  <a:lnTo>
                    <a:pt x="100" y="471"/>
                  </a:lnTo>
                  <a:lnTo>
                    <a:pt x="96" y="512"/>
                  </a:lnTo>
                  <a:lnTo>
                    <a:pt x="104" y="575"/>
                  </a:lnTo>
                  <a:lnTo>
                    <a:pt x="123" y="625"/>
                  </a:lnTo>
                  <a:lnTo>
                    <a:pt x="150" y="662"/>
                  </a:lnTo>
                  <a:lnTo>
                    <a:pt x="189" y="683"/>
                  </a:lnTo>
                  <a:lnTo>
                    <a:pt x="231" y="691"/>
                  </a:lnTo>
                  <a:lnTo>
                    <a:pt x="231" y="691"/>
                  </a:lnTo>
                  <a:lnTo>
                    <a:pt x="277" y="683"/>
                  </a:lnTo>
                  <a:lnTo>
                    <a:pt x="331" y="654"/>
                  </a:lnTo>
                  <a:lnTo>
                    <a:pt x="385" y="612"/>
                  </a:lnTo>
                  <a:lnTo>
                    <a:pt x="431" y="550"/>
                  </a:lnTo>
                  <a:lnTo>
                    <a:pt x="458" y="496"/>
                  </a:lnTo>
                  <a:lnTo>
                    <a:pt x="481" y="433"/>
                  </a:lnTo>
                  <a:lnTo>
                    <a:pt x="501" y="367"/>
                  </a:lnTo>
                  <a:lnTo>
                    <a:pt x="512" y="308"/>
                  </a:lnTo>
                  <a:lnTo>
                    <a:pt x="516" y="254"/>
                  </a:lnTo>
                  <a:lnTo>
                    <a:pt x="512" y="229"/>
                  </a:lnTo>
                  <a:lnTo>
                    <a:pt x="508" y="200"/>
                  </a:lnTo>
                  <a:lnTo>
                    <a:pt x="501" y="171"/>
                  </a:lnTo>
                  <a:lnTo>
                    <a:pt x="485" y="142"/>
                  </a:lnTo>
                  <a:lnTo>
                    <a:pt x="458" y="117"/>
                  </a:lnTo>
                  <a:lnTo>
                    <a:pt x="424" y="100"/>
                  </a:lnTo>
                  <a:lnTo>
                    <a:pt x="373" y="96"/>
                  </a:lnTo>
                  <a:close/>
                  <a:moveTo>
                    <a:pt x="400" y="0"/>
                  </a:moveTo>
                  <a:lnTo>
                    <a:pt x="747" y="0"/>
                  </a:lnTo>
                  <a:lnTo>
                    <a:pt x="758" y="0"/>
                  </a:lnTo>
                  <a:lnTo>
                    <a:pt x="766" y="0"/>
                  </a:lnTo>
                  <a:lnTo>
                    <a:pt x="778" y="0"/>
                  </a:lnTo>
                  <a:lnTo>
                    <a:pt x="785" y="5"/>
                  </a:lnTo>
                  <a:lnTo>
                    <a:pt x="797" y="9"/>
                  </a:lnTo>
                  <a:lnTo>
                    <a:pt x="801" y="17"/>
                  </a:lnTo>
                  <a:lnTo>
                    <a:pt x="805" y="25"/>
                  </a:lnTo>
                  <a:lnTo>
                    <a:pt x="805" y="38"/>
                  </a:lnTo>
                  <a:lnTo>
                    <a:pt x="801" y="67"/>
                  </a:lnTo>
                  <a:lnTo>
                    <a:pt x="785" y="84"/>
                  </a:lnTo>
                  <a:lnTo>
                    <a:pt x="766" y="92"/>
                  </a:lnTo>
                  <a:lnTo>
                    <a:pt x="747" y="96"/>
                  </a:lnTo>
                  <a:lnTo>
                    <a:pt x="732" y="96"/>
                  </a:lnTo>
                  <a:lnTo>
                    <a:pt x="732" y="96"/>
                  </a:lnTo>
                  <a:lnTo>
                    <a:pt x="566" y="96"/>
                  </a:lnTo>
                  <a:lnTo>
                    <a:pt x="593" y="150"/>
                  </a:lnTo>
                  <a:lnTo>
                    <a:pt x="608" y="200"/>
                  </a:lnTo>
                  <a:lnTo>
                    <a:pt x="612" y="242"/>
                  </a:lnTo>
                  <a:lnTo>
                    <a:pt x="612" y="275"/>
                  </a:lnTo>
                  <a:lnTo>
                    <a:pt x="604" y="367"/>
                  </a:lnTo>
                  <a:lnTo>
                    <a:pt x="578" y="450"/>
                  </a:lnTo>
                  <a:lnTo>
                    <a:pt x="539" y="529"/>
                  </a:lnTo>
                  <a:lnTo>
                    <a:pt x="489" y="596"/>
                  </a:lnTo>
                  <a:lnTo>
                    <a:pt x="431" y="650"/>
                  </a:lnTo>
                  <a:lnTo>
                    <a:pt x="366" y="691"/>
                  </a:lnTo>
                  <a:lnTo>
                    <a:pt x="296" y="716"/>
                  </a:lnTo>
                  <a:lnTo>
                    <a:pt x="231" y="725"/>
                  </a:lnTo>
                  <a:lnTo>
                    <a:pt x="166" y="716"/>
                  </a:lnTo>
                  <a:lnTo>
                    <a:pt x="108" y="691"/>
                  </a:lnTo>
                  <a:lnTo>
                    <a:pt x="62" y="650"/>
                  </a:lnTo>
                  <a:lnTo>
                    <a:pt x="31" y="596"/>
                  </a:lnTo>
                  <a:lnTo>
                    <a:pt x="8" y="537"/>
                  </a:lnTo>
                  <a:lnTo>
                    <a:pt x="0" y="467"/>
                  </a:lnTo>
                  <a:lnTo>
                    <a:pt x="8" y="392"/>
                  </a:lnTo>
                  <a:lnTo>
                    <a:pt x="31" y="313"/>
                  </a:lnTo>
                  <a:lnTo>
                    <a:pt x="65" y="233"/>
                  </a:lnTo>
                  <a:lnTo>
                    <a:pt x="116" y="159"/>
                  </a:lnTo>
                  <a:lnTo>
                    <a:pt x="173" y="96"/>
                  </a:lnTo>
                  <a:lnTo>
                    <a:pt x="239" y="46"/>
                  </a:lnTo>
                  <a:lnTo>
                    <a:pt x="316" y="13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93" name="Freeform 45"/>
            <p:cNvSpPr>
              <a:spLocks/>
            </p:cNvSpPr>
            <p:nvPr/>
          </p:nvSpPr>
          <p:spPr bwMode="auto">
            <a:xfrm>
              <a:off x="4928" y="1590"/>
              <a:ext cx="393" cy="774"/>
            </a:xfrm>
            <a:custGeom>
              <a:avLst/>
              <a:gdLst/>
              <a:ahLst/>
              <a:cxnLst>
                <a:cxn ang="0">
                  <a:pos x="212" y="0"/>
                </a:cxn>
                <a:cxn ang="0">
                  <a:pos x="227" y="0"/>
                </a:cxn>
                <a:cxn ang="0">
                  <a:pos x="235" y="4"/>
                </a:cxn>
                <a:cxn ang="0">
                  <a:pos x="243" y="8"/>
                </a:cxn>
                <a:cxn ang="0">
                  <a:pos x="243" y="21"/>
                </a:cxn>
                <a:cxn ang="0">
                  <a:pos x="243" y="33"/>
                </a:cxn>
                <a:cxn ang="0">
                  <a:pos x="243" y="678"/>
                </a:cxn>
                <a:cxn ang="0">
                  <a:pos x="246" y="699"/>
                </a:cxn>
                <a:cxn ang="0">
                  <a:pos x="250" y="716"/>
                </a:cxn>
                <a:cxn ang="0">
                  <a:pos x="266" y="724"/>
                </a:cxn>
                <a:cxn ang="0">
                  <a:pos x="300" y="733"/>
                </a:cxn>
                <a:cxn ang="0">
                  <a:pos x="350" y="733"/>
                </a:cxn>
                <a:cxn ang="0">
                  <a:pos x="393" y="733"/>
                </a:cxn>
                <a:cxn ang="0">
                  <a:pos x="393" y="774"/>
                </a:cxn>
                <a:cxn ang="0">
                  <a:pos x="366" y="774"/>
                </a:cxn>
                <a:cxn ang="0">
                  <a:pos x="323" y="774"/>
                </a:cxn>
                <a:cxn ang="0">
                  <a:pos x="273" y="770"/>
                </a:cxn>
                <a:cxn ang="0">
                  <a:pos x="231" y="770"/>
                </a:cxn>
                <a:cxn ang="0">
                  <a:pos x="200" y="770"/>
                </a:cxn>
                <a:cxn ang="0">
                  <a:pos x="166" y="770"/>
                </a:cxn>
                <a:cxn ang="0">
                  <a:pos x="119" y="770"/>
                </a:cxn>
                <a:cxn ang="0">
                  <a:pos x="73" y="774"/>
                </a:cxn>
                <a:cxn ang="0">
                  <a:pos x="31" y="774"/>
                </a:cxn>
                <a:cxn ang="0">
                  <a:pos x="8" y="774"/>
                </a:cxn>
                <a:cxn ang="0">
                  <a:pos x="8" y="733"/>
                </a:cxn>
                <a:cxn ang="0">
                  <a:pos x="46" y="733"/>
                </a:cxn>
                <a:cxn ang="0">
                  <a:pos x="100" y="733"/>
                </a:cxn>
                <a:cxn ang="0">
                  <a:pos x="131" y="724"/>
                </a:cxn>
                <a:cxn ang="0">
                  <a:pos x="150" y="716"/>
                </a:cxn>
                <a:cxn ang="0">
                  <a:pos x="154" y="699"/>
                </a:cxn>
                <a:cxn ang="0">
                  <a:pos x="154" y="678"/>
                </a:cxn>
                <a:cxn ang="0">
                  <a:pos x="154" y="87"/>
                </a:cxn>
                <a:cxn ang="0">
                  <a:pos x="96" y="108"/>
                </a:cxn>
                <a:cxn ang="0">
                  <a:pos x="39" y="117"/>
                </a:cxn>
                <a:cxn ang="0">
                  <a:pos x="0" y="117"/>
                </a:cxn>
                <a:cxn ang="0">
                  <a:pos x="0" y="75"/>
                </a:cxn>
                <a:cxn ang="0">
                  <a:pos x="35" y="75"/>
                </a:cxn>
                <a:cxn ang="0">
                  <a:pos x="73" y="71"/>
                </a:cxn>
                <a:cxn ang="0">
                  <a:pos x="119" y="58"/>
                </a:cxn>
                <a:cxn ang="0">
                  <a:pos x="166" y="38"/>
                </a:cxn>
                <a:cxn ang="0">
                  <a:pos x="212" y="0"/>
                </a:cxn>
              </a:cxnLst>
              <a:rect l="0" t="0" r="r" b="b"/>
              <a:pathLst>
                <a:path w="393" h="774">
                  <a:moveTo>
                    <a:pt x="212" y="0"/>
                  </a:moveTo>
                  <a:lnTo>
                    <a:pt x="227" y="0"/>
                  </a:lnTo>
                  <a:lnTo>
                    <a:pt x="235" y="4"/>
                  </a:lnTo>
                  <a:lnTo>
                    <a:pt x="243" y="8"/>
                  </a:lnTo>
                  <a:lnTo>
                    <a:pt x="243" y="21"/>
                  </a:lnTo>
                  <a:lnTo>
                    <a:pt x="243" y="33"/>
                  </a:lnTo>
                  <a:lnTo>
                    <a:pt x="243" y="678"/>
                  </a:lnTo>
                  <a:lnTo>
                    <a:pt x="246" y="699"/>
                  </a:lnTo>
                  <a:lnTo>
                    <a:pt x="250" y="716"/>
                  </a:lnTo>
                  <a:lnTo>
                    <a:pt x="266" y="724"/>
                  </a:lnTo>
                  <a:lnTo>
                    <a:pt x="300" y="733"/>
                  </a:lnTo>
                  <a:lnTo>
                    <a:pt x="350" y="733"/>
                  </a:lnTo>
                  <a:lnTo>
                    <a:pt x="393" y="733"/>
                  </a:lnTo>
                  <a:lnTo>
                    <a:pt x="393" y="774"/>
                  </a:lnTo>
                  <a:lnTo>
                    <a:pt x="366" y="774"/>
                  </a:lnTo>
                  <a:lnTo>
                    <a:pt x="323" y="774"/>
                  </a:lnTo>
                  <a:lnTo>
                    <a:pt x="273" y="770"/>
                  </a:lnTo>
                  <a:lnTo>
                    <a:pt x="231" y="770"/>
                  </a:lnTo>
                  <a:lnTo>
                    <a:pt x="200" y="770"/>
                  </a:lnTo>
                  <a:lnTo>
                    <a:pt x="166" y="770"/>
                  </a:lnTo>
                  <a:lnTo>
                    <a:pt x="119" y="770"/>
                  </a:lnTo>
                  <a:lnTo>
                    <a:pt x="73" y="774"/>
                  </a:lnTo>
                  <a:lnTo>
                    <a:pt x="31" y="774"/>
                  </a:lnTo>
                  <a:lnTo>
                    <a:pt x="8" y="774"/>
                  </a:lnTo>
                  <a:lnTo>
                    <a:pt x="8" y="733"/>
                  </a:lnTo>
                  <a:lnTo>
                    <a:pt x="46" y="733"/>
                  </a:lnTo>
                  <a:lnTo>
                    <a:pt x="100" y="733"/>
                  </a:lnTo>
                  <a:lnTo>
                    <a:pt x="131" y="724"/>
                  </a:lnTo>
                  <a:lnTo>
                    <a:pt x="150" y="716"/>
                  </a:lnTo>
                  <a:lnTo>
                    <a:pt x="154" y="699"/>
                  </a:lnTo>
                  <a:lnTo>
                    <a:pt x="154" y="678"/>
                  </a:lnTo>
                  <a:lnTo>
                    <a:pt x="154" y="87"/>
                  </a:lnTo>
                  <a:lnTo>
                    <a:pt x="96" y="108"/>
                  </a:lnTo>
                  <a:lnTo>
                    <a:pt x="39" y="117"/>
                  </a:lnTo>
                  <a:lnTo>
                    <a:pt x="0" y="117"/>
                  </a:lnTo>
                  <a:lnTo>
                    <a:pt x="0" y="75"/>
                  </a:lnTo>
                  <a:lnTo>
                    <a:pt x="35" y="75"/>
                  </a:lnTo>
                  <a:lnTo>
                    <a:pt x="73" y="71"/>
                  </a:lnTo>
                  <a:lnTo>
                    <a:pt x="119" y="58"/>
                  </a:lnTo>
                  <a:lnTo>
                    <a:pt x="166" y="38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94" name="Freeform 46"/>
            <p:cNvSpPr>
              <a:spLocks/>
            </p:cNvSpPr>
            <p:nvPr/>
          </p:nvSpPr>
          <p:spPr bwMode="auto">
            <a:xfrm>
              <a:off x="5621" y="1952"/>
              <a:ext cx="177" cy="491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123" y="13"/>
                </a:cxn>
                <a:cxn ang="0">
                  <a:pos x="150" y="46"/>
                </a:cxn>
                <a:cxn ang="0">
                  <a:pos x="173" y="100"/>
                </a:cxn>
                <a:cxn ang="0">
                  <a:pos x="177" y="171"/>
                </a:cxn>
                <a:cxn ang="0">
                  <a:pos x="177" y="171"/>
                </a:cxn>
                <a:cxn ang="0">
                  <a:pos x="173" y="250"/>
                </a:cxn>
                <a:cxn ang="0">
                  <a:pos x="154" y="321"/>
                </a:cxn>
                <a:cxn ang="0">
                  <a:pos x="131" y="379"/>
                </a:cxn>
                <a:cxn ang="0">
                  <a:pos x="100" y="429"/>
                </a:cxn>
                <a:cxn ang="0">
                  <a:pos x="73" y="462"/>
                </a:cxn>
                <a:cxn ang="0">
                  <a:pos x="54" y="487"/>
                </a:cxn>
                <a:cxn ang="0">
                  <a:pos x="38" y="491"/>
                </a:cxn>
                <a:cxn ang="0">
                  <a:pos x="31" y="491"/>
                </a:cxn>
                <a:cxn ang="0">
                  <a:pos x="27" y="483"/>
                </a:cxn>
                <a:cxn ang="0">
                  <a:pos x="27" y="475"/>
                </a:cxn>
                <a:cxn ang="0">
                  <a:pos x="27" y="470"/>
                </a:cxn>
                <a:cxn ang="0">
                  <a:pos x="27" y="470"/>
                </a:cxn>
                <a:cxn ang="0">
                  <a:pos x="31" y="462"/>
                </a:cxn>
                <a:cxn ang="0">
                  <a:pos x="35" y="458"/>
                </a:cxn>
                <a:cxn ang="0">
                  <a:pos x="42" y="450"/>
                </a:cxn>
                <a:cxn ang="0">
                  <a:pos x="81" y="400"/>
                </a:cxn>
                <a:cxn ang="0">
                  <a:pos x="112" y="337"/>
                </a:cxn>
                <a:cxn ang="0">
                  <a:pos x="135" y="258"/>
                </a:cxn>
                <a:cxn ang="0">
                  <a:pos x="146" y="171"/>
                </a:cxn>
                <a:cxn ang="0">
                  <a:pos x="146" y="162"/>
                </a:cxn>
                <a:cxn ang="0">
                  <a:pos x="146" y="154"/>
                </a:cxn>
                <a:cxn ang="0">
                  <a:pos x="146" y="150"/>
                </a:cxn>
                <a:cxn ang="0">
                  <a:pos x="142" y="150"/>
                </a:cxn>
                <a:cxn ang="0">
                  <a:pos x="142" y="150"/>
                </a:cxn>
                <a:cxn ang="0">
                  <a:pos x="142" y="150"/>
                </a:cxn>
                <a:cxn ang="0">
                  <a:pos x="139" y="150"/>
                </a:cxn>
                <a:cxn ang="0">
                  <a:pos x="135" y="154"/>
                </a:cxn>
                <a:cxn ang="0">
                  <a:pos x="119" y="167"/>
                </a:cxn>
                <a:cxn ang="0">
                  <a:pos x="100" y="171"/>
                </a:cxn>
                <a:cxn ang="0">
                  <a:pos x="81" y="175"/>
                </a:cxn>
                <a:cxn ang="0">
                  <a:pos x="46" y="167"/>
                </a:cxn>
                <a:cxn ang="0">
                  <a:pos x="23" y="146"/>
                </a:cxn>
                <a:cxn ang="0">
                  <a:pos x="8" y="121"/>
                </a:cxn>
                <a:cxn ang="0">
                  <a:pos x="0" y="88"/>
                </a:cxn>
                <a:cxn ang="0">
                  <a:pos x="8" y="54"/>
                </a:cxn>
                <a:cxn ang="0">
                  <a:pos x="23" y="29"/>
                </a:cxn>
                <a:cxn ang="0">
                  <a:pos x="46" y="8"/>
                </a:cxn>
                <a:cxn ang="0">
                  <a:pos x="81" y="0"/>
                </a:cxn>
              </a:cxnLst>
              <a:rect l="0" t="0" r="r" b="b"/>
              <a:pathLst>
                <a:path w="177" h="491">
                  <a:moveTo>
                    <a:pt x="81" y="0"/>
                  </a:moveTo>
                  <a:lnTo>
                    <a:pt x="123" y="13"/>
                  </a:lnTo>
                  <a:lnTo>
                    <a:pt x="150" y="46"/>
                  </a:lnTo>
                  <a:lnTo>
                    <a:pt x="173" y="100"/>
                  </a:lnTo>
                  <a:lnTo>
                    <a:pt x="177" y="171"/>
                  </a:lnTo>
                  <a:lnTo>
                    <a:pt x="177" y="171"/>
                  </a:lnTo>
                  <a:lnTo>
                    <a:pt x="173" y="250"/>
                  </a:lnTo>
                  <a:lnTo>
                    <a:pt x="154" y="321"/>
                  </a:lnTo>
                  <a:lnTo>
                    <a:pt x="131" y="379"/>
                  </a:lnTo>
                  <a:lnTo>
                    <a:pt x="100" y="429"/>
                  </a:lnTo>
                  <a:lnTo>
                    <a:pt x="73" y="462"/>
                  </a:lnTo>
                  <a:lnTo>
                    <a:pt x="54" y="487"/>
                  </a:lnTo>
                  <a:lnTo>
                    <a:pt x="38" y="491"/>
                  </a:lnTo>
                  <a:lnTo>
                    <a:pt x="31" y="491"/>
                  </a:lnTo>
                  <a:lnTo>
                    <a:pt x="27" y="483"/>
                  </a:lnTo>
                  <a:lnTo>
                    <a:pt x="27" y="475"/>
                  </a:lnTo>
                  <a:lnTo>
                    <a:pt x="27" y="470"/>
                  </a:lnTo>
                  <a:lnTo>
                    <a:pt x="27" y="470"/>
                  </a:lnTo>
                  <a:lnTo>
                    <a:pt x="31" y="462"/>
                  </a:lnTo>
                  <a:lnTo>
                    <a:pt x="35" y="458"/>
                  </a:lnTo>
                  <a:lnTo>
                    <a:pt x="42" y="450"/>
                  </a:lnTo>
                  <a:lnTo>
                    <a:pt x="81" y="400"/>
                  </a:lnTo>
                  <a:lnTo>
                    <a:pt x="112" y="337"/>
                  </a:lnTo>
                  <a:lnTo>
                    <a:pt x="135" y="258"/>
                  </a:lnTo>
                  <a:lnTo>
                    <a:pt x="146" y="171"/>
                  </a:lnTo>
                  <a:lnTo>
                    <a:pt x="146" y="162"/>
                  </a:lnTo>
                  <a:lnTo>
                    <a:pt x="146" y="154"/>
                  </a:lnTo>
                  <a:lnTo>
                    <a:pt x="146" y="150"/>
                  </a:lnTo>
                  <a:lnTo>
                    <a:pt x="142" y="150"/>
                  </a:lnTo>
                  <a:lnTo>
                    <a:pt x="142" y="150"/>
                  </a:lnTo>
                  <a:lnTo>
                    <a:pt x="142" y="150"/>
                  </a:lnTo>
                  <a:lnTo>
                    <a:pt x="139" y="150"/>
                  </a:lnTo>
                  <a:lnTo>
                    <a:pt x="135" y="154"/>
                  </a:lnTo>
                  <a:lnTo>
                    <a:pt x="119" y="167"/>
                  </a:lnTo>
                  <a:lnTo>
                    <a:pt x="100" y="171"/>
                  </a:lnTo>
                  <a:lnTo>
                    <a:pt x="81" y="175"/>
                  </a:lnTo>
                  <a:lnTo>
                    <a:pt x="46" y="167"/>
                  </a:lnTo>
                  <a:lnTo>
                    <a:pt x="23" y="146"/>
                  </a:lnTo>
                  <a:lnTo>
                    <a:pt x="8" y="121"/>
                  </a:lnTo>
                  <a:lnTo>
                    <a:pt x="0" y="88"/>
                  </a:lnTo>
                  <a:lnTo>
                    <a:pt x="8" y="54"/>
                  </a:lnTo>
                  <a:lnTo>
                    <a:pt x="23" y="29"/>
                  </a:lnTo>
                  <a:lnTo>
                    <a:pt x="46" y="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95" name="Freeform 47"/>
            <p:cNvSpPr>
              <a:spLocks noEditPoints="1"/>
            </p:cNvSpPr>
            <p:nvPr/>
          </p:nvSpPr>
          <p:spPr bwMode="auto">
            <a:xfrm>
              <a:off x="6229" y="1419"/>
              <a:ext cx="805" cy="725"/>
            </a:xfrm>
            <a:custGeom>
              <a:avLst/>
              <a:gdLst/>
              <a:ahLst/>
              <a:cxnLst>
                <a:cxn ang="0">
                  <a:pos x="335" y="100"/>
                </a:cxn>
                <a:cxn ang="0">
                  <a:pos x="251" y="134"/>
                </a:cxn>
                <a:cxn ang="0">
                  <a:pos x="166" y="233"/>
                </a:cxn>
                <a:cxn ang="0">
                  <a:pos x="116" y="358"/>
                </a:cxn>
                <a:cxn ang="0">
                  <a:pos x="97" y="471"/>
                </a:cxn>
                <a:cxn ang="0">
                  <a:pos x="100" y="575"/>
                </a:cxn>
                <a:cxn ang="0">
                  <a:pos x="150" y="662"/>
                </a:cxn>
                <a:cxn ang="0">
                  <a:pos x="227" y="691"/>
                </a:cxn>
                <a:cxn ang="0">
                  <a:pos x="277" y="683"/>
                </a:cxn>
                <a:cxn ang="0">
                  <a:pos x="381" y="612"/>
                </a:cxn>
                <a:cxn ang="0">
                  <a:pos x="458" y="496"/>
                </a:cxn>
                <a:cxn ang="0">
                  <a:pos x="497" y="367"/>
                </a:cxn>
                <a:cxn ang="0">
                  <a:pos x="512" y="254"/>
                </a:cxn>
                <a:cxn ang="0">
                  <a:pos x="508" y="200"/>
                </a:cxn>
                <a:cxn ang="0">
                  <a:pos x="482" y="142"/>
                </a:cxn>
                <a:cxn ang="0">
                  <a:pos x="420" y="100"/>
                </a:cxn>
                <a:cxn ang="0">
                  <a:pos x="397" y="0"/>
                </a:cxn>
                <a:cxn ang="0">
                  <a:pos x="755" y="0"/>
                </a:cxn>
                <a:cxn ang="0">
                  <a:pos x="778" y="0"/>
                </a:cxn>
                <a:cxn ang="0">
                  <a:pos x="793" y="9"/>
                </a:cxn>
                <a:cxn ang="0">
                  <a:pos x="805" y="25"/>
                </a:cxn>
                <a:cxn ang="0">
                  <a:pos x="797" y="67"/>
                </a:cxn>
                <a:cxn ang="0">
                  <a:pos x="766" y="92"/>
                </a:cxn>
                <a:cxn ang="0">
                  <a:pos x="732" y="96"/>
                </a:cxn>
                <a:cxn ang="0">
                  <a:pos x="562" y="96"/>
                </a:cxn>
                <a:cxn ang="0">
                  <a:pos x="605" y="200"/>
                </a:cxn>
                <a:cxn ang="0">
                  <a:pos x="612" y="275"/>
                </a:cxn>
                <a:cxn ang="0">
                  <a:pos x="578" y="450"/>
                </a:cxn>
                <a:cxn ang="0">
                  <a:pos x="485" y="596"/>
                </a:cxn>
                <a:cxn ang="0">
                  <a:pos x="362" y="691"/>
                </a:cxn>
                <a:cxn ang="0">
                  <a:pos x="227" y="725"/>
                </a:cxn>
                <a:cxn ang="0">
                  <a:pos x="108" y="691"/>
                </a:cxn>
                <a:cxn ang="0">
                  <a:pos x="27" y="596"/>
                </a:cxn>
                <a:cxn ang="0">
                  <a:pos x="0" y="467"/>
                </a:cxn>
                <a:cxn ang="0">
                  <a:pos x="27" y="313"/>
                </a:cxn>
                <a:cxn ang="0">
                  <a:pos x="112" y="159"/>
                </a:cxn>
                <a:cxn ang="0">
                  <a:pos x="239" y="46"/>
                </a:cxn>
                <a:cxn ang="0">
                  <a:pos x="397" y="0"/>
                </a:cxn>
              </a:cxnLst>
              <a:rect l="0" t="0" r="r" b="b"/>
              <a:pathLst>
                <a:path w="805" h="725">
                  <a:moveTo>
                    <a:pt x="370" y="96"/>
                  </a:moveTo>
                  <a:lnTo>
                    <a:pt x="335" y="100"/>
                  </a:lnTo>
                  <a:lnTo>
                    <a:pt x="297" y="109"/>
                  </a:lnTo>
                  <a:lnTo>
                    <a:pt x="251" y="134"/>
                  </a:lnTo>
                  <a:lnTo>
                    <a:pt x="208" y="175"/>
                  </a:lnTo>
                  <a:lnTo>
                    <a:pt x="166" y="233"/>
                  </a:lnTo>
                  <a:lnTo>
                    <a:pt x="139" y="292"/>
                  </a:lnTo>
                  <a:lnTo>
                    <a:pt x="116" y="358"/>
                  </a:lnTo>
                  <a:lnTo>
                    <a:pt x="104" y="421"/>
                  </a:lnTo>
                  <a:lnTo>
                    <a:pt x="97" y="471"/>
                  </a:lnTo>
                  <a:lnTo>
                    <a:pt x="93" y="512"/>
                  </a:lnTo>
                  <a:lnTo>
                    <a:pt x="100" y="575"/>
                  </a:lnTo>
                  <a:lnTo>
                    <a:pt x="120" y="625"/>
                  </a:lnTo>
                  <a:lnTo>
                    <a:pt x="150" y="662"/>
                  </a:lnTo>
                  <a:lnTo>
                    <a:pt x="185" y="683"/>
                  </a:lnTo>
                  <a:lnTo>
                    <a:pt x="227" y="691"/>
                  </a:lnTo>
                  <a:lnTo>
                    <a:pt x="227" y="691"/>
                  </a:lnTo>
                  <a:lnTo>
                    <a:pt x="277" y="683"/>
                  </a:lnTo>
                  <a:lnTo>
                    <a:pt x="331" y="654"/>
                  </a:lnTo>
                  <a:lnTo>
                    <a:pt x="381" y="612"/>
                  </a:lnTo>
                  <a:lnTo>
                    <a:pt x="428" y="550"/>
                  </a:lnTo>
                  <a:lnTo>
                    <a:pt x="458" y="496"/>
                  </a:lnTo>
                  <a:lnTo>
                    <a:pt x="482" y="433"/>
                  </a:lnTo>
                  <a:lnTo>
                    <a:pt x="497" y="367"/>
                  </a:lnTo>
                  <a:lnTo>
                    <a:pt x="508" y="308"/>
                  </a:lnTo>
                  <a:lnTo>
                    <a:pt x="512" y="254"/>
                  </a:lnTo>
                  <a:lnTo>
                    <a:pt x="512" y="229"/>
                  </a:lnTo>
                  <a:lnTo>
                    <a:pt x="508" y="200"/>
                  </a:lnTo>
                  <a:lnTo>
                    <a:pt x="497" y="171"/>
                  </a:lnTo>
                  <a:lnTo>
                    <a:pt x="482" y="142"/>
                  </a:lnTo>
                  <a:lnTo>
                    <a:pt x="455" y="117"/>
                  </a:lnTo>
                  <a:lnTo>
                    <a:pt x="420" y="100"/>
                  </a:lnTo>
                  <a:lnTo>
                    <a:pt x="370" y="96"/>
                  </a:lnTo>
                  <a:close/>
                  <a:moveTo>
                    <a:pt x="397" y="0"/>
                  </a:moveTo>
                  <a:lnTo>
                    <a:pt x="743" y="0"/>
                  </a:lnTo>
                  <a:lnTo>
                    <a:pt x="755" y="0"/>
                  </a:lnTo>
                  <a:lnTo>
                    <a:pt x="766" y="0"/>
                  </a:lnTo>
                  <a:lnTo>
                    <a:pt x="778" y="0"/>
                  </a:lnTo>
                  <a:lnTo>
                    <a:pt x="786" y="5"/>
                  </a:lnTo>
                  <a:lnTo>
                    <a:pt x="793" y="9"/>
                  </a:lnTo>
                  <a:lnTo>
                    <a:pt x="801" y="17"/>
                  </a:lnTo>
                  <a:lnTo>
                    <a:pt x="805" y="25"/>
                  </a:lnTo>
                  <a:lnTo>
                    <a:pt x="805" y="38"/>
                  </a:lnTo>
                  <a:lnTo>
                    <a:pt x="797" y="67"/>
                  </a:lnTo>
                  <a:lnTo>
                    <a:pt x="786" y="84"/>
                  </a:lnTo>
                  <a:lnTo>
                    <a:pt x="766" y="92"/>
                  </a:lnTo>
                  <a:lnTo>
                    <a:pt x="747" y="96"/>
                  </a:lnTo>
                  <a:lnTo>
                    <a:pt x="732" y="96"/>
                  </a:lnTo>
                  <a:lnTo>
                    <a:pt x="732" y="96"/>
                  </a:lnTo>
                  <a:lnTo>
                    <a:pt x="562" y="96"/>
                  </a:lnTo>
                  <a:lnTo>
                    <a:pt x="589" y="150"/>
                  </a:lnTo>
                  <a:lnTo>
                    <a:pt x="605" y="200"/>
                  </a:lnTo>
                  <a:lnTo>
                    <a:pt x="609" y="242"/>
                  </a:lnTo>
                  <a:lnTo>
                    <a:pt x="612" y="275"/>
                  </a:lnTo>
                  <a:lnTo>
                    <a:pt x="601" y="367"/>
                  </a:lnTo>
                  <a:lnTo>
                    <a:pt x="578" y="450"/>
                  </a:lnTo>
                  <a:lnTo>
                    <a:pt x="535" y="529"/>
                  </a:lnTo>
                  <a:lnTo>
                    <a:pt x="485" y="596"/>
                  </a:lnTo>
                  <a:lnTo>
                    <a:pt x="428" y="650"/>
                  </a:lnTo>
                  <a:lnTo>
                    <a:pt x="362" y="691"/>
                  </a:lnTo>
                  <a:lnTo>
                    <a:pt x="297" y="716"/>
                  </a:lnTo>
                  <a:lnTo>
                    <a:pt x="227" y="725"/>
                  </a:lnTo>
                  <a:lnTo>
                    <a:pt x="162" y="716"/>
                  </a:lnTo>
                  <a:lnTo>
                    <a:pt x="108" y="691"/>
                  </a:lnTo>
                  <a:lnTo>
                    <a:pt x="62" y="650"/>
                  </a:lnTo>
                  <a:lnTo>
                    <a:pt x="27" y="596"/>
                  </a:lnTo>
                  <a:lnTo>
                    <a:pt x="4" y="537"/>
                  </a:lnTo>
                  <a:lnTo>
                    <a:pt x="0" y="467"/>
                  </a:lnTo>
                  <a:lnTo>
                    <a:pt x="8" y="392"/>
                  </a:lnTo>
                  <a:lnTo>
                    <a:pt x="27" y="313"/>
                  </a:lnTo>
                  <a:lnTo>
                    <a:pt x="66" y="233"/>
                  </a:lnTo>
                  <a:lnTo>
                    <a:pt x="112" y="159"/>
                  </a:lnTo>
                  <a:lnTo>
                    <a:pt x="170" y="96"/>
                  </a:lnTo>
                  <a:lnTo>
                    <a:pt x="239" y="46"/>
                  </a:lnTo>
                  <a:lnTo>
                    <a:pt x="316" y="13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96" name="Freeform 48"/>
            <p:cNvSpPr>
              <a:spLocks/>
            </p:cNvSpPr>
            <p:nvPr/>
          </p:nvSpPr>
          <p:spPr bwMode="auto">
            <a:xfrm>
              <a:off x="7099" y="1590"/>
              <a:ext cx="482" cy="774"/>
            </a:xfrm>
            <a:custGeom>
              <a:avLst/>
              <a:gdLst/>
              <a:ahLst/>
              <a:cxnLst>
                <a:cxn ang="0">
                  <a:pos x="293" y="8"/>
                </a:cxn>
                <a:cxn ang="0">
                  <a:pos x="405" y="62"/>
                </a:cxn>
                <a:cxn ang="0">
                  <a:pos x="470" y="162"/>
                </a:cxn>
                <a:cxn ang="0">
                  <a:pos x="470" y="291"/>
                </a:cxn>
                <a:cxn ang="0">
                  <a:pos x="412" y="395"/>
                </a:cxn>
                <a:cxn ang="0">
                  <a:pos x="324" y="479"/>
                </a:cxn>
                <a:cxn ang="0">
                  <a:pos x="266" y="529"/>
                </a:cxn>
                <a:cxn ang="0">
                  <a:pos x="201" y="591"/>
                </a:cxn>
                <a:cxn ang="0">
                  <a:pos x="108" y="674"/>
                </a:cxn>
                <a:cxn ang="0">
                  <a:pos x="331" y="674"/>
                </a:cxn>
                <a:cxn ang="0">
                  <a:pos x="397" y="674"/>
                </a:cxn>
                <a:cxn ang="0">
                  <a:pos x="424" y="649"/>
                </a:cxn>
                <a:cxn ang="0">
                  <a:pos x="439" y="587"/>
                </a:cxn>
                <a:cxn ang="0">
                  <a:pos x="482" y="562"/>
                </a:cxn>
                <a:cxn ang="0">
                  <a:pos x="447" y="774"/>
                </a:cxn>
                <a:cxn ang="0">
                  <a:pos x="0" y="758"/>
                </a:cxn>
                <a:cxn ang="0">
                  <a:pos x="4" y="741"/>
                </a:cxn>
                <a:cxn ang="0">
                  <a:pos x="16" y="728"/>
                </a:cxn>
                <a:cxn ang="0">
                  <a:pos x="297" y="420"/>
                </a:cxn>
                <a:cxn ang="0">
                  <a:pos x="351" y="337"/>
                </a:cxn>
                <a:cxn ang="0">
                  <a:pos x="374" y="229"/>
                </a:cxn>
                <a:cxn ang="0">
                  <a:pos x="355" y="137"/>
                </a:cxn>
                <a:cxn ang="0">
                  <a:pos x="301" y="71"/>
                </a:cxn>
                <a:cxn ang="0">
                  <a:pos x="212" y="42"/>
                </a:cxn>
                <a:cxn ang="0">
                  <a:pos x="143" y="58"/>
                </a:cxn>
                <a:cxn ang="0">
                  <a:pos x="77" y="108"/>
                </a:cxn>
                <a:cxn ang="0">
                  <a:pos x="81" y="154"/>
                </a:cxn>
                <a:cxn ang="0">
                  <a:pos x="112" y="183"/>
                </a:cxn>
                <a:cxn ang="0">
                  <a:pos x="116" y="212"/>
                </a:cxn>
                <a:cxn ang="0">
                  <a:pos x="108" y="246"/>
                </a:cxn>
                <a:cxn ang="0">
                  <a:pos x="93" y="262"/>
                </a:cxn>
                <a:cxn ang="0">
                  <a:pos x="70" y="275"/>
                </a:cxn>
                <a:cxn ang="0">
                  <a:pos x="54" y="275"/>
                </a:cxn>
                <a:cxn ang="0">
                  <a:pos x="39" y="271"/>
                </a:cxn>
                <a:cxn ang="0">
                  <a:pos x="23" y="262"/>
                </a:cxn>
                <a:cxn ang="0">
                  <a:pos x="8" y="241"/>
                </a:cxn>
                <a:cxn ang="0">
                  <a:pos x="0" y="212"/>
                </a:cxn>
                <a:cxn ang="0">
                  <a:pos x="31" y="108"/>
                </a:cxn>
                <a:cxn ang="0">
                  <a:pos x="108" y="33"/>
                </a:cxn>
                <a:cxn ang="0">
                  <a:pos x="227" y="0"/>
                </a:cxn>
              </a:cxnLst>
              <a:rect l="0" t="0" r="r" b="b"/>
              <a:pathLst>
                <a:path w="482" h="774">
                  <a:moveTo>
                    <a:pt x="227" y="0"/>
                  </a:moveTo>
                  <a:lnTo>
                    <a:pt x="293" y="8"/>
                  </a:lnTo>
                  <a:lnTo>
                    <a:pt x="355" y="29"/>
                  </a:lnTo>
                  <a:lnTo>
                    <a:pt x="405" y="62"/>
                  </a:lnTo>
                  <a:lnTo>
                    <a:pt x="447" y="108"/>
                  </a:lnTo>
                  <a:lnTo>
                    <a:pt x="470" y="162"/>
                  </a:lnTo>
                  <a:lnTo>
                    <a:pt x="482" y="229"/>
                  </a:lnTo>
                  <a:lnTo>
                    <a:pt x="470" y="291"/>
                  </a:lnTo>
                  <a:lnTo>
                    <a:pt x="447" y="346"/>
                  </a:lnTo>
                  <a:lnTo>
                    <a:pt x="412" y="395"/>
                  </a:lnTo>
                  <a:lnTo>
                    <a:pt x="370" y="437"/>
                  </a:lnTo>
                  <a:lnTo>
                    <a:pt x="324" y="479"/>
                  </a:lnTo>
                  <a:lnTo>
                    <a:pt x="293" y="504"/>
                  </a:lnTo>
                  <a:lnTo>
                    <a:pt x="266" y="529"/>
                  </a:lnTo>
                  <a:lnTo>
                    <a:pt x="235" y="558"/>
                  </a:lnTo>
                  <a:lnTo>
                    <a:pt x="201" y="591"/>
                  </a:lnTo>
                  <a:lnTo>
                    <a:pt x="162" y="629"/>
                  </a:lnTo>
                  <a:lnTo>
                    <a:pt x="108" y="674"/>
                  </a:lnTo>
                  <a:lnTo>
                    <a:pt x="308" y="674"/>
                  </a:lnTo>
                  <a:lnTo>
                    <a:pt x="331" y="674"/>
                  </a:lnTo>
                  <a:lnTo>
                    <a:pt x="362" y="674"/>
                  </a:lnTo>
                  <a:lnTo>
                    <a:pt x="397" y="674"/>
                  </a:lnTo>
                  <a:lnTo>
                    <a:pt x="416" y="670"/>
                  </a:lnTo>
                  <a:lnTo>
                    <a:pt x="424" y="649"/>
                  </a:lnTo>
                  <a:lnTo>
                    <a:pt x="432" y="620"/>
                  </a:lnTo>
                  <a:lnTo>
                    <a:pt x="439" y="587"/>
                  </a:lnTo>
                  <a:lnTo>
                    <a:pt x="443" y="562"/>
                  </a:lnTo>
                  <a:lnTo>
                    <a:pt x="482" y="562"/>
                  </a:lnTo>
                  <a:lnTo>
                    <a:pt x="482" y="562"/>
                  </a:lnTo>
                  <a:lnTo>
                    <a:pt x="447" y="774"/>
                  </a:lnTo>
                  <a:lnTo>
                    <a:pt x="0" y="774"/>
                  </a:lnTo>
                  <a:lnTo>
                    <a:pt x="0" y="758"/>
                  </a:lnTo>
                  <a:lnTo>
                    <a:pt x="4" y="749"/>
                  </a:lnTo>
                  <a:lnTo>
                    <a:pt x="4" y="741"/>
                  </a:lnTo>
                  <a:lnTo>
                    <a:pt x="8" y="733"/>
                  </a:lnTo>
                  <a:lnTo>
                    <a:pt x="16" y="728"/>
                  </a:lnTo>
                  <a:lnTo>
                    <a:pt x="274" y="450"/>
                  </a:lnTo>
                  <a:lnTo>
                    <a:pt x="297" y="420"/>
                  </a:lnTo>
                  <a:lnTo>
                    <a:pt x="324" y="383"/>
                  </a:lnTo>
                  <a:lnTo>
                    <a:pt x="351" y="337"/>
                  </a:lnTo>
                  <a:lnTo>
                    <a:pt x="366" y="287"/>
                  </a:lnTo>
                  <a:lnTo>
                    <a:pt x="374" y="229"/>
                  </a:lnTo>
                  <a:lnTo>
                    <a:pt x="370" y="183"/>
                  </a:lnTo>
                  <a:lnTo>
                    <a:pt x="355" y="137"/>
                  </a:lnTo>
                  <a:lnTo>
                    <a:pt x="331" y="100"/>
                  </a:lnTo>
                  <a:lnTo>
                    <a:pt x="301" y="71"/>
                  </a:lnTo>
                  <a:lnTo>
                    <a:pt x="258" y="50"/>
                  </a:lnTo>
                  <a:lnTo>
                    <a:pt x="212" y="42"/>
                  </a:lnTo>
                  <a:lnTo>
                    <a:pt x="177" y="46"/>
                  </a:lnTo>
                  <a:lnTo>
                    <a:pt x="143" y="58"/>
                  </a:lnTo>
                  <a:lnTo>
                    <a:pt x="108" y="79"/>
                  </a:lnTo>
                  <a:lnTo>
                    <a:pt x="77" y="108"/>
                  </a:lnTo>
                  <a:lnTo>
                    <a:pt x="54" y="150"/>
                  </a:lnTo>
                  <a:lnTo>
                    <a:pt x="81" y="154"/>
                  </a:lnTo>
                  <a:lnTo>
                    <a:pt x="100" y="167"/>
                  </a:lnTo>
                  <a:lnTo>
                    <a:pt x="112" y="183"/>
                  </a:lnTo>
                  <a:lnTo>
                    <a:pt x="116" y="200"/>
                  </a:lnTo>
                  <a:lnTo>
                    <a:pt x="116" y="212"/>
                  </a:lnTo>
                  <a:lnTo>
                    <a:pt x="116" y="229"/>
                  </a:lnTo>
                  <a:lnTo>
                    <a:pt x="108" y="246"/>
                  </a:lnTo>
                  <a:lnTo>
                    <a:pt x="104" y="254"/>
                  </a:lnTo>
                  <a:lnTo>
                    <a:pt x="93" y="262"/>
                  </a:lnTo>
                  <a:lnTo>
                    <a:pt x="81" y="271"/>
                  </a:lnTo>
                  <a:lnTo>
                    <a:pt x="70" y="275"/>
                  </a:lnTo>
                  <a:lnTo>
                    <a:pt x="58" y="275"/>
                  </a:lnTo>
                  <a:lnTo>
                    <a:pt x="54" y="275"/>
                  </a:lnTo>
                  <a:lnTo>
                    <a:pt x="47" y="275"/>
                  </a:lnTo>
                  <a:lnTo>
                    <a:pt x="39" y="271"/>
                  </a:lnTo>
                  <a:lnTo>
                    <a:pt x="31" y="266"/>
                  </a:lnTo>
                  <a:lnTo>
                    <a:pt x="23" y="262"/>
                  </a:lnTo>
                  <a:lnTo>
                    <a:pt x="16" y="254"/>
                  </a:lnTo>
                  <a:lnTo>
                    <a:pt x="8" y="241"/>
                  </a:lnTo>
                  <a:lnTo>
                    <a:pt x="4" y="229"/>
                  </a:lnTo>
                  <a:lnTo>
                    <a:pt x="0" y="212"/>
                  </a:lnTo>
                  <a:lnTo>
                    <a:pt x="8" y="158"/>
                  </a:lnTo>
                  <a:lnTo>
                    <a:pt x="31" y="108"/>
                  </a:lnTo>
                  <a:lnTo>
                    <a:pt x="66" y="67"/>
                  </a:lnTo>
                  <a:lnTo>
                    <a:pt x="108" y="33"/>
                  </a:lnTo>
                  <a:lnTo>
                    <a:pt x="162" y="8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97" name="Freeform 49"/>
            <p:cNvSpPr>
              <a:spLocks/>
            </p:cNvSpPr>
            <p:nvPr/>
          </p:nvSpPr>
          <p:spPr bwMode="auto">
            <a:xfrm>
              <a:off x="7846" y="1952"/>
              <a:ext cx="177" cy="491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120" y="13"/>
                </a:cxn>
                <a:cxn ang="0">
                  <a:pos x="150" y="46"/>
                </a:cxn>
                <a:cxn ang="0">
                  <a:pos x="170" y="100"/>
                </a:cxn>
                <a:cxn ang="0">
                  <a:pos x="177" y="171"/>
                </a:cxn>
                <a:cxn ang="0">
                  <a:pos x="177" y="171"/>
                </a:cxn>
                <a:cxn ang="0">
                  <a:pos x="170" y="250"/>
                </a:cxn>
                <a:cxn ang="0">
                  <a:pos x="150" y="321"/>
                </a:cxn>
                <a:cxn ang="0">
                  <a:pos x="127" y="379"/>
                </a:cxn>
                <a:cxn ang="0">
                  <a:pos x="100" y="429"/>
                </a:cxn>
                <a:cxn ang="0">
                  <a:pos x="73" y="462"/>
                </a:cxn>
                <a:cxn ang="0">
                  <a:pos x="50" y="487"/>
                </a:cxn>
                <a:cxn ang="0">
                  <a:pos x="39" y="491"/>
                </a:cxn>
                <a:cxn ang="0">
                  <a:pos x="31" y="491"/>
                </a:cxn>
                <a:cxn ang="0">
                  <a:pos x="23" y="483"/>
                </a:cxn>
                <a:cxn ang="0">
                  <a:pos x="23" y="475"/>
                </a:cxn>
                <a:cxn ang="0">
                  <a:pos x="23" y="470"/>
                </a:cxn>
                <a:cxn ang="0">
                  <a:pos x="23" y="470"/>
                </a:cxn>
                <a:cxn ang="0">
                  <a:pos x="27" y="462"/>
                </a:cxn>
                <a:cxn ang="0">
                  <a:pos x="31" y="458"/>
                </a:cxn>
                <a:cxn ang="0">
                  <a:pos x="39" y="450"/>
                </a:cxn>
                <a:cxn ang="0">
                  <a:pos x="77" y="400"/>
                </a:cxn>
                <a:cxn ang="0">
                  <a:pos x="108" y="337"/>
                </a:cxn>
                <a:cxn ang="0">
                  <a:pos x="135" y="258"/>
                </a:cxn>
                <a:cxn ang="0">
                  <a:pos x="143" y="171"/>
                </a:cxn>
                <a:cxn ang="0">
                  <a:pos x="143" y="162"/>
                </a:cxn>
                <a:cxn ang="0">
                  <a:pos x="143" y="154"/>
                </a:cxn>
                <a:cxn ang="0">
                  <a:pos x="143" y="150"/>
                </a:cxn>
                <a:cxn ang="0">
                  <a:pos x="143" y="150"/>
                </a:cxn>
                <a:cxn ang="0">
                  <a:pos x="139" y="150"/>
                </a:cxn>
                <a:cxn ang="0">
                  <a:pos x="139" y="150"/>
                </a:cxn>
                <a:cxn ang="0">
                  <a:pos x="135" y="150"/>
                </a:cxn>
                <a:cxn ang="0">
                  <a:pos x="131" y="154"/>
                </a:cxn>
                <a:cxn ang="0">
                  <a:pos x="116" y="167"/>
                </a:cxn>
                <a:cxn ang="0">
                  <a:pos x="96" y="171"/>
                </a:cxn>
                <a:cxn ang="0">
                  <a:pos x="81" y="175"/>
                </a:cxn>
                <a:cxn ang="0">
                  <a:pos x="46" y="167"/>
                </a:cxn>
                <a:cxn ang="0">
                  <a:pos x="19" y="146"/>
                </a:cxn>
                <a:cxn ang="0">
                  <a:pos x="4" y="121"/>
                </a:cxn>
                <a:cxn ang="0">
                  <a:pos x="0" y="88"/>
                </a:cxn>
                <a:cxn ang="0">
                  <a:pos x="4" y="54"/>
                </a:cxn>
                <a:cxn ang="0">
                  <a:pos x="19" y="29"/>
                </a:cxn>
                <a:cxn ang="0">
                  <a:pos x="46" y="8"/>
                </a:cxn>
                <a:cxn ang="0">
                  <a:pos x="81" y="0"/>
                </a:cxn>
              </a:cxnLst>
              <a:rect l="0" t="0" r="r" b="b"/>
              <a:pathLst>
                <a:path w="177" h="491">
                  <a:moveTo>
                    <a:pt x="81" y="0"/>
                  </a:moveTo>
                  <a:lnTo>
                    <a:pt x="120" y="13"/>
                  </a:lnTo>
                  <a:lnTo>
                    <a:pt x="150" y="46"/>
                  </a:lnTo>
                  <a:lnTo>
                    <a:pt x="170" y="100"/>
                  </a:lnTo>
                  <a:lnTo>
                    <a:pt x="177" y="171"/>
                  </a:lnTo>
                  <a:lnTo>
                    <a:pt x="177" y="171"/>
                  </a:lnTo>
                  <a:lnTo>
                    <a:pt x="170" y="250"/>
                  </a:lnTo>
                  <a:lnTo>
                    <a:pt x="150" y="321"/>
                  </a:lnTo>
                  <a:lnTo>
                    <a:pt x="127" y="379"/>
                  </a:lnTo>
                  <a:lnTo>
                    <a:pt x="100" y="429"/>
                  </a:lnTo>
                  <a:lnTo>
                    <a:pt x="73" y="462"/>
                  </a:lnTo>
                  <a:lnTo>
                    <a:pt x="50" y="487"/>
                  </a:lnTo>
                  <a:lnTo>
                    <a:pt x="39" y="491"/>
                  </a:lnTo>
                  <a:lnTo>
                    <a:pt x="31" y="491"/>
                  </a:lnTo>
                  <a:lnTo>
                    <a:pt x="23" y="483"/>
                  </a:lnTo>
                  <a:lnTo>
                    <a:pt x="23" y="475"/>
                  </a:lnTo>
                  <a:lnTo>
                    <a:pt x="23" y="470"/>
                  </a:lnTo>
                  <a:lnTo>
                    <a:pt x="23" y="470"/>
                  </a:lnTo>
                  <a:lnTo>
                    <a:pt x="27" y="462"/>
                  </a:lnTo>
                  <a:lnTo>
                    <a:pt x="31" y="458"/>
                  </a:lnTo>
                  <a:lnTo>
                    <a:pt x="39" y="450"/>
                  </a:lnTo>
                  <a:lnTo>
                    <a:pt x="77" y="400"/>
                  </a:lnTo>
                  <a:lnTo>
                    <a:pt x="108" y="337"/>
                  </a:lnTo>
                  <a:lnTo>
                    <a:pt x="135" y="258"/>
                  </a:lnTo>
                  <a:lnTo>
                    <a:pt x="143" y="171"/>
                  </a:lnTo>
                  <a:lnTo>
                    <a:pt x="143" y="162"/>
                  </a:lnTo>
                  <a:lnTo>
                    <a:pt x="143" y="154"/>
                  </a:lnTo>
                  <a:lnTo>
                    <a:pt x="143" y="150"/>
                  </a:lnTo>
                  <a:lnTo>
                    <a:pt x="143" y="150"/>
                  </a:lnTo>
                  <a:lnTo>
                    <a:pt x="139" y="150"/>
                  </a:lnTo>
                  <a:lnTo>
                    <a:pt x="139" y="150"/>
                  </a:lnTo>
                  <a:lnTo>
                    <a:pt x="135" y="150"/>
                  </a:lnTo>
                  <a:lnTo>
                    <a:pt x="131" y="154"/>
                  </a:lnTo>
                  <a:lnTo>
                    <a:pt x="116" y="167"/>
                  </a:lnTo>
                  <a:lnTo>
                    <a:pt x="96" y="171"/>
                  </a:lnTo>
                  <a:lnTo>
                    <a:pt x="81" y="175"/>
                  </a:lnTo>
                  <a:lnTo>
                    <a:pt x="46" y="167"/>
                  </a:lnTo>
                  <a:lnTo>
                    <a:pt x="19" y="146"/>
                  </a:lnTo>
                  <a:lnTo>
                    <a:pt x="4" y="121"/>
                  </a:lnTo>
                  <a:lnTo>
                    <a:pt x="0" y="88"/>
                  </a:lnTo>
                  <a:lnTo>
                    <a:pt x="4" y="54"/>
                  </a:lnTo>
                  <a:lnTo>
                    <a:pt x="19" y="29"/>
                  </a:lnTo>
                  <a:lnTo>
                    <a:pt x="46" y="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98" name="Freeform 50"/>
            <p:cNvSpPr>
              <a:spLocks noEditPoints="1"/>
            </p:cNvSpPr>
            <p:nvPr/>
          </p:nvSpPr>
          <p:spPr bwMode="auto">
            <a:xfrm>
              <a:off x="8451" y="1419"/>
              <a:ext cx="804" cy="725"/>
            </a:xfrm>
            <a:custGeom>
              <a:avLst/>
              <a:gdLst/>
              <a:ahLst/>
              <a:cxnLst>
                <a:cxn ang="0">
                  <a:pos x="338" y="100"/>
                </a:cxn>
                <a:cxn ang="0">
                  <a:pos x="250" y="134"/>
                </a:cxn>
                <a:cxn ang="0">
                  <a:pos x="165" y="233"/>
                </a:cxn>
                <a:cxn ang="0">
                  <a:pos x="119" y="358"/>
                </a:cxn>
                <a:cxn ang="0">
                  <a:pos x="96" y="471"/>
                </a:cxn>
                <a:cxn ang="0">
                  <a:pos x="100" y="575"/>
                </a:cxn>
                <a:cxn ang="0">
                  <a:pos x="150" y="662"/>
                </a:cxn>
                <a:cxn ang="0">
                  <a:pos x="227" y="691"/>
                </a:cxn>
                <a:cxn ang="0">
                  <a:pos x="277" y="683"/>
                </a:cxn>
                <a:cxn ang="0">
                  <a:pos x="381" y="612"/>
                </a:cxn>
                <a:cxn ang="0">
                  <a:pos x="458" y="496"/>
                </a:cxn>
                <a:cxn ang="0">
                  <a:pos x="500" y="367"/>
                </a:cxn>
                <a:cxn ang="0">
                  <a:pos x="512" y="254"/>
                </a:cxn>
                <a:cxn ang="0">
                  <a:pos x="508" y="200"/>
                </a:cxn>
                <a:cxn ang="0">
                  <a:pos x="481" y="142"/>
                </a:cxn>
                <a:cxn ang="0">
                  <a:pos x="419" y="100"/>
                </a:cxn>
                <a:cxn ang="0">
                  <a:pos x="400" y="0"/>
                </a:cxn>
                <a:cxn ang="0">
                  <a:pos x="754" y="0"/>
                </a:cxn>
                <a:cxn ang="0">
                  <a:pos x="777" y="0"/>
                </a:cxn>
                <a:cxn ang="0">
                  <a:pos x="793" y="9"/>
                </a:cxn>
                <a:cxn ang="0">
                  <a:pos x="804" y="25"/>
                </a:cxn>
                <a:cxn ang="0">
                  <a:pos x="800" y="67"/>
                </a:cxn>
                <a:cxn ang="0">
                  <a:pos x="766" y="92"/>
                </a:cxn>
                <a:cxn ang="0">
                  <a:pos x="731" y="96"/>
                </a:cxn>
                <a:cxn ang="0">
                  <a:pos x="562" y="96"/>
                </a:cxn>
                <a:cxn ang="0">
                  <a:pos x="604" y="200"/>
                </a:cxn>
                <a:cxn ang="0">
                  <a:pos x="612" y="275"/>
                </a:cxn>
                <a:cxn ang="0">
                  <a:pos x="577" y="450"/>
                </a:cxn>
                <a:cxn ang="0">
                  <a:pos x="489" y="596"/>
                </a:cxn>
                <a:cxn ang="0">
                  <a:pos x="365" y="691"/>
                </a:cxn>
                <a:cxn ang="0">
                  <a:pos x="227" y="725"/>
                </a:cxn>
                <a:cxn ang="0">
                  <a:pos x="107" y="691"/>
                </a:cxn>
                <a:cxn ang="0">
                  <a:pos x="27" y="596"/>
                </a:cxn>
                <a:cxn ang="0">
                  <a:pos x="0" y="467"/>
                </a:cxn>
                <a:cxn ang="0">
                  <a:pos x="30" y="313"/>
                </a:cxn>
                <a:cxn ang="0">
                  <a:pos x="111" y="159"/>
                </a:cxn>
                <a:cxn ang="0">
                  <a:pos x="238" y="46"/>
                </a:cxn>
                <a:cxn ang="0">
                  <a:pos x="400" y="0"/>
                </a:cxn>
              </a:cxnLst>
              <a:rect l="0" t="0" r="r" b="b"/>
              <a:pathLst>
                <a:path w="804" h="725">
                  <a:moveTo>
                    <a:pt x="373" y="96"/>
                  </a:moveTo>
                  <a:lnTo>
                    <a:pt x="338" y="100"/>
                  </a:lnTo>
                  <a:lnTo>
                    <a:pt x="296" y="109"/>
                  </a:lnTo>
                  <a:lnTo>
                    <a:pt x="250" y="134"/>
                  </a:lnTo>
                  <a:lnTo>
                    <a:pt x="208" y="175"/>
                  </a:lnTo>
                  <a:lnTo>
                    <a:pt x="165" y="233"/>
                  </a:lnTo>
                  <a:lnTo>
                    <a:pt x="138" y="292"/>
                  </a:lnTo>
                  <a:lnTo>
                    <a:pt x="119" y="358"/>
                  </a:lnTo>
                  <a:lnTo>
                    <a:pt x="104" y="421"/>
                  </a:lnTo>
                  <a:lnTo>
                    <a:pt x="96" y="471"/>
                  </a:lnTo>
                  <a:lnTo>
                    <a:pt x="96" y="512"/>
                  </a:lnTo>
                  <a:lnTo>
                    <a:pt x="100" y="575"/>
                  </a:lnTo>
                  <a:lnTo>
                    <a:pt x="119" y="625"/>
                  </a:lnTo>
                  <a:lnTo>
                    <a:pt x="150" y="662"/>
                  </a:lnTo>
                  <a:lnTo>
                    <a:pt x="184" y="683"/>
                  </a:lnTo>
                  <a:lnTo>
                    <a:pt x="227" y="691"/>
                  </a:lnTo>
                  <a:lnTo>
                    <a:pt x="227" y="691"/>
                  </a:lnTo>
                  <a:lnTo>
                    <a:pt x="277" y="683"/>
                  </a:lnTo>
                  <a:lnTo>
                    <a:pt x="331" y="654"/>
                  </a:lnTo>
                  <a:lnTo>
                    <a:pt x="381" y="612"/>
                  </a:lnTo>
                  <a:lnTo>
                    <a:pt x="431" y="550"/>
                  </a:lnTo>
                  <a:lnTo>
                    <a:pt x="458" y="496"/>
                  </a:lnTo>
                  <a:lnTo>
                    <a:pt x="481" y="433"/>
                  </a:lnTo>
                  <a:lnTo>
                    <a:pt x="500" y="367"/>
                  </a:lnTo>
                  <a:lnTo>
                    <a:pt x="508" y="308"/>
                  </a:lnTo>
                  <a:lnTo>
                    <a:pt x="512" y="254"/>
                  </a:lnTo>
                  <a:lnTo>
                    <a:pt x="512" y="229"/>
                  </a:lnTo>
                  <a:lnTo>
                    <a:pt x="508" y="200"/>
                  </a:lnTo>
                  <a:lnTo>
                    <a:pt x="500" y="171"/>
                  </a:lnTo>
                  <a:lnTo>
                    <a:pt x="481" y="142"/>
                  </a:lnTo>
                  <a:lnTo>
                    <a:pt x="458" y="117"/>
                  </a:lnTo>
                  <a:lnTo>
                    <a:pt x="419" y="100"/>
                  </a:lnTo>
                  <a:lnTo>
                    <a:pt x="373" y="96"/>
                  </a:lnTo>
                  <a:close/>
                  <a:moveTo>
                    <a:pt x="400" y="0"/>
                  </a:moveTo>
                  <a:lnTo>
                    <a:pt x="747" y="0"/>
                  </a:lnTo>
                  <a:lnTo>
                    <a:pt x="754" y="0"/>
                  </a:lnTo>
                  <a:lnTo>
                    <a:pt x="766" y="0"/>
                  </a:lnTo>
                  <a:lnTo>
                    <a:pt x="777" y="0"/>
                  </a:lnTo>
                  <a:lnTo>
                    <a:pt x="785" y="5"/>
                  </a:lnTo>
                  <a:lnTo>
                    <a:pt x="793" y="9"/>
                  </a:lnTo>
                  <a:lnTo>
                    <a:pt x="800" y="17"/>
                  </a:lnTo>
                  <a:lnTo>
                    <a:pt x="804" y="25"/>
                  </a:lnTo>
                  <a:lnTo>
                    <a:pt x="804" y="38"/>
                  </a:lnTo>
                  <a:lnTo>
                    <a:pt x="800" y="67"/>
                  </a:lnTo>
                  <a:lnTo>
                    <a:pt x="785" y="84"/>
                  </a:lnTo>
                  <a:lnTo>
                    <a:pt x="766" y="92"/>
                  </a:lnTo>
                  <a:lnTo>
                    <a:pt x="747" y="96"/>
                  </a:lnTo>
                  <a:lnTo>
                    <a:pt x="731" y="96"/>
                  </a:lnTo>
                  <a:lnTo>
                    <a:pt x="731" y="96"/>
                  </a:lnTo>
                  <a:lnTo>
                    <a:pt x="562" y="96"/>
                  </a:lnTo>
                  <a:lnTo>
                    <a:pt x="593" y="150"/>
                  </a:lnTo>
                  <a:lnTo>
                    <a:pt x="604" y="200"/>
                  </a:lnTo>
                  <a:lnTo>
                    <a:pt x="612" y="242"/>
                  </a:lnTo>
                  <a:lnTo>
                    <a:pt x="612" y="275"/>
                  </a:lnTo>
                  <a:lnTo>
                    <a:pt x="604" y="367"/>
                  </a:lnTo>
                  <a:lnTo>
                    <a:pt x="577" y="450"/>
                  </a:lnTo>
                  <a:lnTo>
                    <a:pt x="539" y="529"/>
                  </a:lnTo>
                  <a:lnTo>
                    <a:pt x="489" y="596"/>
                  </a:lnTo>
                  <a:lnTo>
                    <a:pt x="427" y="650"/>
                  </a:lnTo>
                  <a:lnTo>
                    <a:pt x="365" y="691"/>
                  </a:lnTo>
                  <a:lnTo>
                    <a:pt x="296" y="716"/>
                  </a:lnTo>
                  <a:lnTo>
                    <a:pt x="227" y="725"/>
                  </a:lnTo>
                  <a:lnTo>
                    <a:pt x="165" y="716"/>
                  </a:lnTo>
                  <a:lnTo>
                    <a:pt x="107" y="691"/>
                  </a:lnTo>
                  <a:lnTo>
                    <a:pt x="61" y="650"/>
                  </a:lnTo>
                  <a:lnTo>
                    <a:pt x="27" y="596"/>
                  </a:lnTo>
                  <a:lnTo>
                    <a:pt x="7" y="537"/>
                  </a:lnTo>
                  <a:lnTo>
                    <a:pt x="0" y="467"/>
                  </a:lnTo>
                  <a:lnTo>
                    <a:pt x="7" y="392"/>
                  </a:lnTo>
                  <a:lnTo>
                    <a:pt x="30" y="313"/>
                  </a:lnTo>
                  <a:lnTo>
                    <a:pt x="65" y="233"/>
                  </a:lnTo>
                  <a:lnTo>
                    <a:pt x="111" y="159"/>
                  </a:lnTo>
                  <a:lnTo>
                    <a:pt x="173" y="96"/>
                  </a:lnTo>
                  <a:lnTo>
                    <a:pt x="238" y="46"/>
                  </a:lnTo>
                  <a:lnTo>
                    <a:pt x="315" y="13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99" name="Freeform 51"/>
            <p:cNvSpPr>
              <a:spLocks/>
            </p:cNvSpPr>
            <p:nvPr/>
          </p:nvSpPr>
          <p:spPr bwMode="auto">
            <a:xfrm>
              <a:off x="9313" y="1590"/>
              <a:ext cx="497" cy="799"/>
            </a:xfrm>
            <a:custGeom>
              <a:avLst/>
              <a:gdLst/>
              <a:ahLst/>
              <a:cxnLst>
                <a:cxn ang="0">
                  <a:pos x="316" y="8"/>
                </a:cxn>
                <a:cxn ang="0">
                  <a:pos x="424" y="67"/>
                </a:cxn>
                <a:cxn ang="0">
                  <a:pos x="466" y="158"/>
                </a:cxn>
                <a:cxn ang="0">
                  <a:pos x="443" y="254"/>
                </a:cxn>
                <a:cxn ang="0">
                  <a:pos x="370" y="333"/>
                </a:cxn>
                <a:cxn ang="0">
                  <a:pos x="373" y="387"/>
                </a:cxn>
                <a:cxn ang="0">
                  <a:pos x="466" y="470"/>
                </a:cxn>
                <a:cxn ang="0">
                  <a:pos x="497" y="574"/>
                </a:cxn>
                <a:cxn ang="0">
                  <a:pos x="466" y="683"/>
                </a:cxn>
                <a:cxn ang="0">
                  <a:pos x="377" y="766"/>
                </a:cxn>
                <a:cxn ang="0">
                  <a:pos x="246" y="799"/>
                </a:cxn>
                <a:cxn ang="0">
                  <a:pos x="123" y="774"/>
                </a:cxn>
                <a:cxn ang="0">
                  <a:pos x="35" y="712"/>
                </a:cxn>
                <a:cxn ang="0">
                  <a:pos x="0" y="616"/>
                </a:cxn>
                <a:cxn ang="0">
                  <a:pos x="19" y="566"/>
                </a:cxn>
                <a:cxn ang="0">
                  <a:pos x="62" y="549"/>
                </a:cxn>
                <a:cxn ang="0">
                  <a:pos x="92" y="558"/>
                </a:cxn>
                <a:cxn ang="0">
                  <a:pos x="112" y="583"/>
                </a:cxn>
                <a:cxn ang="0">
                  <a:pos x="119" y="616"/>
                </a:cxn>
                <a:cxn ang="0">
                  <a:pos x="108" y="654"/>
                </a:cxn>
                <a:cxn ang="0">
                  <a:pos x="58" y="678"/>
                </a:cxn>
                <a:cxn ang="0">
                  <a:pos x="131" y="737"/>
                </a:cxn>
                <a:cxn ang="0">
                  <a:pos x="212" y="762"/>
                </a:cxn>
                <a:cxn ang="0">
                  <a:pos x="273" y="758"/>
                </a:cxn>
                <a:cxn ang="0">
                  <a:pos x="335" y="720"/>
                </a:cxn>
                <a:cxn ang="0">
                  <a:pos x="373" y="637"/>
                </a:cxn>
                <a:cxn ang="0">
                  <a:pos x="373" y="504"/>
                </a:cxn>
                <a:cxn ang="0">
                  <a:pos x="323" y="416"/>
                </a:cxn>
                <a:cxn ang="0">
                  <a:pos x="239" y="387"/>
                </a:cxn>
                <a:cxn ang="0">
                  <a:pos x="169" y="387"/>
                </a:cxn>
                <a:cxn ang="0">
                  <a:pos x="158" y="383"/>
                </a:cxn>
                <a:cxn ang="0">
                  <a:pos x="150" y="370"/>
                </a:cxn>
                <a:cxn ang="0">
                  <a:pos x="154" y="358"/>
                </a:cxn>
                <a:cxn ang="0">
                  <a:pos x="162" y="354"/>
                </a:cxn>
                <a:cxn ang="0">
                  <a:pos x="166" y="354"/>
                </a:cxn>
                <a:cxn ang="0">
                  <a:pos x="173" y="354"/>
                </a:cxn>
                <a:cxn ang="0">
                  <a:pos x="196" y="350"/>
                </a:cxn>
                <a:cxn ang="0">
                  <a:pos x="281" y="333"/>
                </a:cxn>
                <a:cxn ang="0">
                  <a:pos x="339" y="258"/>
                </a:cxn>
                <a:cxn ang="0">
                  <a:pos x="358" y="158"/>
                </a:cxn>
                <a:cxn ang="0">
                  <a:pos x="339" y="83"/>
                </a:cxn>
                <a:cxn ang="0">
                  <a:pos x="296" y="46"/>
                </a:cxn>
                <a:cxn ang="0">
                  <a:pos x="243" y="33"/>
                </a:cxn>
                <a:cxn ang="0">
                  <a:pos x="166" y="50"/>
                </a:cxn>
                <a:cxn ang="0">
                  <a:pos x="92" y="100"/>
                </a:cxn>
                <a:cxn ang="0">
                  <a:pos x="127" y="112"/>
                </a:cxn>
                <a:cxn ang="0">
                  <a:pos x="146" y="142"/>
                </a:cxn>
                <a:cxn ang="0">
                  <a:pos x="146" y="175"/>
                </a:cxn>
                <a:cxn ang="0">
                  <a:pos x="131" y="200"/>
                </a:cxn>
                <a:cxn ang="0">
                  <a:pos x="108" y="216"/>
                </a:cxn>
                <a:cxn ang="0">
                  <a:pos x="77" y="216"/>
                </a:cxn>
                <a:cxn ang="0">
                  <a:pos x="50" y="204"/>
                </a:cxn>
                <a:cxn ang="0">
                  <a:pos x="35" y="179"/>
                </a:cxn>
                <a:cxn ang="0">
                  <a:pos x="46" y="108"/>
                </a:cxn>
                <a:cxn ang="0">
                  <a:pos x="119" y="29"/>
                </a:cxn>
                <a:cxn ang="0">
                  <a:pos x="246" y="0"/>
                </a:cxn>
              </a:cxnLst>
              <a:rect l="0" t="0" r="r" b="b"/>
              <a:pathLst>
                <a:path w="497" h="799">
                  <a:moveTo>
                    <a:pt x="246" y="0"/>
                  </a:moveTo>
                  <a:lnTo>
                    <a:pt x="316" y="8"/>
                  </a:lnTo>
                  <a:lnTo>
                    <a:pt x="377" y="33"/>
                  </a:lnTo>
                  <a:lnTo>
                    <a:pt x="424" y="67"/>
                  </a:lnTo>
                  <a:lnTo>
                    <a:pt x="454" y="108"/>
                  </a:lnTo>
                  <a:lnTo>
                    <a:pt x="466" y="158"/>
                  </a:lnTo>
                  <a:lnTo>
                    <a:pt x="458" y="208"/>
                  </a:lnTo>
                  <a:lnTo>
                    <a:pt x="443" y="254"/>
                  </a:lnTo>
                  <a:lnTo>
                    <a:pt x="412" y="296"/>
                  </a:lnTo>
                  <a:lnTo>
                    <a:pt x="370" y="333"/>
                  </a:lnTo>
                  <a:lnTo>
                    <a:pt x="308" y="366"/>
                  </a:lnTo>
                  <a:lnTo>
                    <a:pt x="373" y="387"/>
                  </a:lnTo>
                  <a:lnTo>
                    <a:pt x="427" y="425"/>
                  </a:lnTo>
                  <a:lnTo>
                    <a:pt x="466" y="470"/>
                  </a:lnTo>
                  <a:lnTo>
                    <a:pt x="489" y="520"/>
                  </a:lnTo>
                  <a:lnTo>
                    <a:pt x="497" y="574"/>
                  </a:lnTo>
                  <a:lnTo>
                    <a:pt x="489" y="629"/>
                  </a:lnTo>
                  <a:lnTo>
                    <a:pt x="466" y="683"/>
                  </a:lnTo>
                  <a:lnTo>
                    <a:pt x="427" y="728"/>
                  </a:lnTo>
                  <a:lnTo>
                    <a:pt x="377" y="766"/>
                  </a:lnTo>
                  <a:lnTo>
                    <a:pt x="316" y="791"/>
                  </a:lnTo>
                  <a:lnTo>
                    <a:pt x="246" y="799"/>
                  </a:lnTo>
                  <a:lnTo>
                    <a:pt x="181" y="791"/>
                  </a:lnTo>
                  <a:lnTo>
                    <a:pt x="123" y="774"/>
                  </a:lnTo>
                  <a:lnTo>
                    <a:pt x="73" y="749"/>
                  </a:lnTo>
                  <a:lnTo>
                    <a:pt x="35" y="712"/>
                  </a:lnTo>
                  <a:lnTo>
                    <a:pt x="12" y="670"/>
                  </a:lnTo>
                  <a:lnTo>
                    <a:pt x="0" y="616"/>
                  </a:lnTo>
                  <a:lnTo>
                    <a:pt x="8" y="587"/>
                  </a:lnTo>
                  <a:lnTo>
                    <a:pt x="19" y="566"/>
                  </a:lnTo>
                  <a:lnTo>
                    <a:pt x="39" y="554"/>
                  </a:lnTo>
                  <a:lnTo>
                    <a:pt x="62" y="549"/>
                  </a:lnTo>
                  <a:lnTo>
                    <a:pt x="81" y="554"/>
                  </a:lnTo>
                  <a:lnTo>
                    <a:pt x="92" y="558"/>
                  </a:lnTo>
                  <a:lnTo>
                    <a:pt x="104" y="570"/>
                  </a:lnTo>
                  <a:lnTo>
                    <a:pt x="112" y="583"/>
                  </a:lnTo>
                  <a:lnTo>
                    <a:pt x="119" y="595"/>
                  </a:lnTo>
                  <a:lnTo>
                    <a:pt x="119" y="616"/>
                  </a:lnTo>
                  <a:lnTo>
                    <a:pt x="119" y="633"/>
                  </a:lnTo>
                  <a:lnTo>
                    <a:pt x="108" y="654"/>
                  </a:lnTo>
                  <a:lnTo>
                    <a:pt x="89" y="670"/>
                  </a:lnTo>
                  <a:lnTo>
                    <a:pt x="58" y="678"/>
                  </a:lnTo>
                  <a:lnTo>
                    <a:pt x="92" y="716"/>
                  </a:lnTo>
                  <a:lnTo>
                    <a:pt x="131" y="737"/>
                  </a:lnTo>
                  <a:lnTo>
                    <a:pt x="173" y="753"/>
                  </a:lnTo>
                  <a:lnTo>
                    <a:pt x="212" y="762"/>
                  </a:lnTo>
                  <a:lnTo>
                    <a:pt x="243" y="762"/>
                  </a:lnTo>
                  <a:lnTo>
                    <a:pt x="273" y="758"/>
                  </a:lnTo>
                  <a:lnTo>
                    <a:pt x="308" y="745"/>
                  </a:lnTo>
                  <a:lnTo>
                    <a:pt x="335" y="720"/>
                  </a:lnTo>
                  <a:lnTo>
                    <a:pt x="358" y="687"/>
                  </a:lnTo>
                  <a:lnTo>
                    <a:pt x="373" y="637"/>
                  </a:lnTo>
                  <a:lnTo>
                    <a:pt x="381" y="574"/>
                  </a:lnTo>
                  <a:lnTo>
                    <a:pt x="373" y="504"/>
                  </a:lnTo>
                  <a:lnTo>
                    <a:pt x="354" y="454"/>
                  </a:lnTo>
                  <a:lnTo>
                    <a:pt x="323" y="416"/>
                  </a:lnTo>
                  <a:lnTo>
                    <a:pt x="285" y="395"/>
                  </a:lnTo>
                  <a:lnTo>
                    <a:pt x="239" y="387"/>
                  </a:lnTo>
                  <a:lnTo>
                    <a:pt x="181" y="387"/>
                  </a:lnTo>
                  <a:lnTo>
                    <a:pt x="169" y="387"/>
                  </a:lnTo>
                  <a:lnTo>
                    <a:pt x="162" y="387"/>
                  </a:lnTo>
                  <a:lnTo>
                    <a:pt x="158" y="383"/>
                  </a:lnTo>
                  <a:lnTo>
                    <a:pt x="154" y="379"/>
                  </a:lnTo>
                  <a:lnTo>
                    <a:pt x="150" y="370"/>
                  </a:lnTo>
                  <a:lnTo>
                    <a:pt x="154" y="362"/>
                  </a:lnTo>
                  <a:lnTo>
                    <a:pt x="154" y="358"/>
                  </a:lnTo>
                  <a:lnTo>
                    <a:pt x="158" y="358"/>
                  </a:lnTo>
                  <a:lnTo>
                    <a:pt x="162" y="354"/>
                  </a:lnTo>
                  <a:lnTo>
                    <a:pt x="162" y="354"/>
                  </a:lnTo>
                  <a:lnTo>
                    <a:pt x="166" y="354"/>
                  </a:lnTo>
                  <a:lnTo>
                    <a:pt x="169" y="354"/>
                  </a:lnTo>
                  <a:lnTo>
                    <a:pt x="173" y="354"/>
                  </a:lnTo>
                  <a:lnTo>
                    <a:pt x="185" y="354"/>
                  </a:lnTo>
                  <a:lnTo>
                    <a:pt x="196" y="350"/>
                  </a:lnTo>
                  <a:lnTo>
                    <a:pt x="243" y="346"/>
                  </a:lnTo>
                  <a:lnTo>
                    <a:pt x="281" y="333"/>
                  </a:lnTo>
                  <a:lnTo>
                    <a:pt x="316" y="300"/>
                  </a:lnTo>
                  <a:lnTo>
                    <a:pt x="339" y="258"/>
                  </a:lnTo>
                  <a:lnTo>
                    <a:pt x="354" y="212"/>
                  </a:lnTo>
                  <a:lnTo>
                    <a:pt x="358" y="158"/>
                  </a:lnTo>
                  <a:lnTo>
                    <a:pt x="354" y="117"/>
                  </a:lnTo>
                  <a:lnTo>
                    <a:pt x="339" y="83"/>
                  </a:lnTo>
                  <a:lnTo>
                    <a:pt x="320" y="62"/>
                  </a:lnTo>
                  <a:lnTo>
                    <a:pt x="296" y="46"/>
                  </a:lnTo>
                  <a:lnTo>
                    <a:pt x="270" y="38"/>
                  </a:lnTo>
                  <a:lnTo>
                    <a:pt x="243" y="33"/>
                  </a:lnTo>
                  <a:lnTo>
                    <a:pt x="208" y="38"/>
                  </a:lnTo>
                  <a:lnTo>
                    <a:pt x="166" y="50"/>
                  </a:lnTo>
                  <a:lnTo>
                    <a:pt x="127" y="67"/>
                  </a:lnTo>
                  <a:lnTo>
                    <a:pt x="92" y="100"/>
                  </a:lnTo>
                  <a:lnTo>
                    <a:pt x="112" y="104"/>
                  </a:lnTo>
                  <a:lnTo>
                    <a:pt x="127" y="112"/>
                  </a:lnTo>
                  <a:lnTo>
                    <a:pt x="139" y="125"/>
                  </a:lnTo>
                  <a:lnTo>
                    <a:pt x="146" y="142"/>
                  </a:lnTo>
                  <a:lnTo>
                    <a:pt x="146" y="158"/>
                  </a:lnTo>
                  <a:lnTo>
                    <a:pt x="146" y="175"/>
                  </a:lnTo>
                  <a:lnTo>
                    <a:pt x="139" y="192"/>
                  </a:lnTo>
                  <a:lnTo>
                    <a:pt x="131" y="200"/>
                  </a:lnTo>
                  <a:lnTo>
                    <a:pt x="119" y="212"/>
                  </a:lnTo>
                  <a:lnTo>
                    <a:pt x="108" y="216"/>
                  </a:lnTo>
                  <a:lnTo>
                    <a:pt x="92" y="221"/>
                  </a:lnTo>
                  <a:lnTo>
                    <a:pt x="77" y="216"/>
                  </a:lnTo>
                  <a:lnTo>
                    <a:pt x="62" y="212"/>
                  </a:lnTo>
                  <a:lnTo>
                    <a:pt x="50" y="204"/>
                  </a:lnTo>
                  <a:lnTo>
                    <a:pt x="42" y="192"/>
                  </a:lnTo>
                  <a:lnTo>
                    <a:pt x="35" y="179"/>
                  </a:lnTo>
                  <a:lnTo>
                    <a:pt x="35" y="158"/>
                  </a:lnTo>
                  <a:lnTo>
                    <a:pt x="46" y="108"/>
                  </a:lnTo>
                  <a:lnTo>
                    <a:pt x="73" y="62"/>
                  </a:lnTo>
                  <a:lnTo>
                    <a:pt x="119" y="29"/>
                  </a:lnTo>
                  <a:lnTo>
                    <a:pt x="181" y="8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00" name="Freeform 52"/>
            <p:cNvSpPr>
              <a:spLocks/>
            </p:cNvSpPr>
            <p:nvPr/>
          </p:nvSpPr>
          <p:spPr bwMode="auto">
            <a:xfrm>
              <a:off x="10087" y="1952"/>
              <a:ext cx="177" cy="491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119" y="13"/>
                </a:cxn>
                <a:cxn ang="0">
                  <a:pos x="150" y="46"/>
                </a:cxn>
                <a:cxn ang="0">
                  <a:pos x="169" y="100"/>
                </a:cxn>
                <a:cxn ang="0">
                  <a:pos x="177" y="171"/>
                </a:cxn>
                <a:cxn ang="0">
                  <a:pos x="177" y="171"/>
                </a:cxn>
                <a:cxn ang="0">
                  <a:pos x="169" y="250"/>
                </a:cxn>
                <a:cxn ang="0">
                  <a:pos x="150" y="321"/>
                </a:cxn>
                <a:cxn ang="0">
                  <a:pos x="127" y="379"/>
                </a:cxn>
                <a:cxn ang="0">
                  <a:pos x="100" y="429"/>
                </a:cxn>
                <a:cxn ang="0">
                  <a:pos x="73" y="462"/>
                </a:cxn>
                <a:cxn ang="0">
                  <a:pos x="50" y="487"/>
                </a:cxn>
                <a:cxn ang="0">
                  <a:pos x="38" y="491"/>
                </a:cxn>
                <a:cxn ang="0">
                  <a:pos x="31" y="491"/>
                </a:cxn>
                <a:cxn ang="0">
                  <a:pos x="27" y="483"/>
                </a:cxn>
                <a:cxn ang="0">
                  <a:pos x="23" y="475"/>
                </a:cxn>
                <a:cxn ang="0">
                  <a:pos x="23" y="470"/>
                </a:cxn>
                <a:cxn ang="0">
                  <a:pos x="23" y="470"/>
                </a:cxn>
                <a:cxn ang="0">
                  <a:pos x="27" y="462"/>
                </a:cxn>
                <a:cxn ang="0">
                  <a:pos x="31" y="458"/>
                </a:cxn>
                <a:cxn ang="0">
                  <a:pos x="38" y="450"/>
                </a:cxn>
                <a:cxn ang="0">
                  <a:pos x="77" y="400"/>
                </a:cxn>
                <a:cxn ang="0">
                  <a:pos x="111" y="337"/>
                </a:cxn>
                <a:cxn ang="0">
                  <a:pos x="135" y="258"/>
                </a:cxn>
                <a:cxn ang="0">
                  <a:pos x="142" y="171"/>
                </a:cxn>
                <a:cxn ang="0">
                  <a:pos x="142" y="162"/>
                </a:cxn>
                <a:cxn ang="0">
                  <a:pos x="142" y="154"/>
                </a:cxn>
                <a:cxn ang="0">
                  <a:pos x="142" y="150"/>
                </a:cxn>
                <a:cxn ang="0">
                  <a:pos x="142" y="150"/>
                </a:cxn>
                <a:cxn ang="0">
                  <a:pos x="138" y="150"/>
                </a:cxn>
                <a:cxn ang="0">
                  <a:pos x="138" y="150"/>
                </a:cxn>
                <a:cxn ang="0">
                  <a:pos x="135" y="150"/>
                </a:cxn>
                <a:cxn ang="0">
                  <a:pos x="135" y="154"/>
                </a:cxn>
                <a:cxn ang="0">
                  <a:pos x="115" y="167"/>
                </a:cxn>
                <a:cxn ang="0">
                  <a:pos x="96" y="171"/>
                </a:cxn>
                <a:cxn ang="0">
                  <a:pos x="81" y="175"/>
                </a:cxn>
                <a:cxn ang="0">
                  <a:pos x="46" y="167"/>
                </a:cxn>
                <a:cxn ang="0">
                  <a:pos x="19" y="146"/>
                </a:cxn>
                <a:cxn ang="0">
                  <a:pos x="4" y="121"/>
                </a:cxn>
                <a:cxn ang="0">
                  <a:pos x="0" y="88"/>
                </a:cxn>
                <a:cxn ang="0">
                  <a:pos x="4" y="54"/>
                </a:cxn>
                <a:cxn ang="0">
                  <a:pos x="19" y="29"/>
                </a:cxn>
                <a:cxn ang="0">
                  <a:pos x="46" y="8"/>
                </a:cxn>
                <a:cxn ang="0">
                  <a:pos x="81" y="0"/>
                </a:cxn>
              </a:cxnLst>
              <a:rect l="0" t="0" r="r" b="b"/>
              <a:pathLst>
                <a:path w="177" h="491">
                  <a:moveTo>
                    <a:pt x="81" y="0"/>
                  </a:moveTo>
                  <a:lnTo>
                    <a:pt x="119" y="13"/>
                  </a:lnTo>
                  <a:lnTo>
                    <a:pt x="150" y="46"/>
                  </a:lnTo>
                  <a:lnTo>
                    <a:pt x="169" y="100"/>
                  </a:lnTo>
                  <a:lnTo>
                    <a:pt x="177" y="171"/>
                  </a:lnTo>
                  <a:lnTo>
                    <a:pt x="177" y="171"/>
                  </a:lnTo>
                  <a:lnTo>
                    <a:pt x="169" y="250"/>
                  </a:lnTo>
                  <a:lnTo>
                    <a:pt x="150" y="321"/>
                  </a:lnTo>
                  <a:lnTo>
                    <a:pt x="127" y="379"/>
                  </a:lnTo>
                  <a:lnTo>
                    <a:pt x="100" y="429"/>
                  </a:lnTo>
                  <a:lnTo>
                    <a:pt x="73" y="462"/>
                  </a:lnTo>
                  <a:lnTo>
                    <a:pt x="50" y="487"/>
                  </a:lnTo>
                  <a:lnTo>
                    <a:pt x="38" y="491"/>
                  </a:lnTo>
                  <a:lnTo>
                    <a:pt x="31" y="491"/>
                  </a:lnTo>
                  <a:lnTo>
                    <a:pt x="27" y="483"/>
                  </a:lnTo>
                  <a:lnTo>
                    <a:pt x="23" y="475"/>
                  </a:lnTo>
                  <a:lnTo>
                    <a:pt x="23" y="470"/>
                  </a:lnTo>
                  <a:lnTo>
                    <a:pt x="23" y="470"/>
                  </a:lnTo>
                  <a:lnTo>
                    <a:pt x="27" y="462"/>
                  </a:lnTo>
                  <a:lnTo>
                    <a:pt x="31" y="458"/>
                  </a:lnTo>
                  <a:lnTo>
                    <a:pt x="38" y="450"/>
                  </a:lnTo>
                  <a:lnTo>
                    <a:pt x="77" y="400"/>
                  </a:lnTo>
                  <a:lnTo>
                    <a:pt x="111" y="337"/>
                  </a:lnTo>
                  <a:lnTo>
                    <a:pt x="135" y="258"/>
                  </a:lnTo>
                  <a:lnTo>
                    <a:pt x="142" y="171"/>
                  </a:lnTo>
                  <a:lnTo>
                    <a:pt x="142" y="162"/>
                  </a:lnTo>
                  <a:lnTo>
                    <a:pt x="142" y="154"/>
                  </a:lnTo>
                  <a:lnTo>
                    <a:pt x="142" y="150"/>
                  </a:lnTo>
                  <a:lnTo>
                    <a:pt x="142" y="150"/>
                  </a:lnTo>
                  <a:lnTo>
                    <a:pt x="138" y="150"/>
                  </a:lnTo>
                  <a:lnTo>
                    <a:pt x="138" y="150"/>
                  </a:lnTo>
                  <a:lnTo>
                    <a:pt x="135" y="150"/>
                  </a:lnTo>
                  <a:lnTo>
                    <a:pt x="135" y="154"/>
                  </a:lnTo>
                  <a:lnTo>
                    <a:pt x="115" y="167"/>
                  </a:lnTo>
                  <a:lnTo>
                    <a:pt x="96" y="171"/>
                  </a:lnTo>
                  <a:lnTo>
                    <a:pt x="81" y="175"/>
                  </a:lnTo>
                  <a:lnTo>
                    <a:pt x="46" y="167"/>
                  </a:lnTo>
                  <a:lnTo>
                    <a:pt x="19" y="146"/>
                  </a:lnTo>
                  <a:lnTo>
                    <a:pt x="4" y="121"/>
                  </a:lnTo>
                  <a:lnTo>
                    <a:pt x="0" y="88"/>
                  </a:lnTo>
                  <a:lnTo>
                    <a:pt x="4" y="54"/>
                  </a:lnTo>
                  <a:lnTo>
                    <a:pt x="19" y="29"/>
                  </a:lnTo>
                  <a:lnTo>
                    <a:pt x="46" y="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01" name="Freeform 53"/>
            <p:cNvSpPr>
              <a:spLocks noEditPoints="1"/>
            </p:cNvSpPr>
            <p:nvPr/>
          </p:nvSpPr>
          <p:spPr bwMode="auto">
            <a:xfrm>
              <a:off x="10691" y="1419"/>
              <a:ext cx="805" cy="725"/>
            </a:xfrm>
            <a:custGeom>
              <a:avLst/>
              <a:gdLst/>
              <a:ahLst/>
              <a:cxnLst>
                <a:cxn ang="0">
                  <a:pos x="339" y="100"/>
                </a:cxn>
                <a:cxn ang="0">
                  <a:pos x="251" y="134"/>
                </a:cxn>
                <a:cxn ang="0">
                  <a:pos x="166" y="233"/>
                </a:cxn>
                <a:cxn ang="0">
                  <a:pos x="120" y="358"/>
                </a:cxn>
                <a:cxn ang="0">
                  <a:pos x="97" y="471"/>
                </a:cxn>
                <a:cxn ang="0">
                  <a:pos x="104" y="575"/>
                </a:cxn>
                <a:cxn ang="0">
                  <a:pos x="150" y="662"/>
                </a:cxn>
                <a:cxn ang="0">
                  <a:pos x="231" y="691"/>
                </a:cxn>
                <a:cxn ang="0">
                  <a:pos x="277" y="683"/>
                </a:cxn>
                <a:cxn ang="0">
                  <a:pos x="381" y="612"/>
                </a:cxn>
                <a:cxn ang="0">
                  <a:pos x="458" y="496"/>
                </a:cxn>
                <a:cxn ang="0">
                  <a:pos x="501" y="367"/>
                </a:cxn>
                <a:cxn ang="0">
                  <a:pos x="512" y="254"/>
                </a:cxn>
                <a:cxn ang="0">
                  <a:pos x="508" y="200"/>
                </a:cxn>
                <a:cxn ang="0">
                  <a:pos x="482" y="142"/>
                </a:cxn>
                <a:cxn ang="0">
                  <a:pos x="420" y="100"/>
                </a:cxn>
                <a:cxn ang="0">
                  <a:pos x="401" y="0"/>
                </a:cxn>
                <a:cxn ang="0">
                  <a:pos x="759" y="0"/>
                </a:cxn>
                <a:cxn ang="0">
                  <a:pos x="778" y="0"/>
                </a:cxn>
                <a:cxn ang="0">
                  <a:pos x="793" y="9"/>
                </a:cxn>
                <a:cxn ang="0">
                  <a:pos x="805" y="25"/>
                </a:cxn>
                <a:cxn ang="0">
                  <a:pos x="801" y="67"/>
                </a:cxn>
                <a:cxn ang="0">
                  <a:pos x="766" y="92"/>
                </a:cxn>
                <a:cxn ang="0">
                  <a:pos x="732" y="96"/>
                </a:cxn>
                <a:cxn ang="0">
                  <a:pos x="566" y="96"/>
                </a:cxn>
                <a:cxn ang="0">
                  <a:pos x="605" y="200"/>
                </a:cxn>
                <a:cxn ang="0">
                  <a:pos x="612" y="275"/>
                </a:cxn>
                <a:cxn ang="0">
                  <a:pos x="578" y="450"/>
                </a:cxn>
                <a:cxn ang="0">
                  <a:pos x="489" y="596"/>
                </a:cxn>
                <a:cxn ang="0">
                  <a:pos x="366" y="691"/>
                </a:cxn>
                <a:cxn ang="0">
                  <a:pos x="231" y="725"/>
                </a:cxn>
                <a:cxn ang="0">
                  <a:pos x="108" y="691"/>
                </a:cxn>
                <a:cxn ang="0">
                  <a:pos x="27" y="596"/>
                </a:cxn>
                <a:cxn ang="0">
                  <a:pos x="0" y="467"/>
                </a:cxn>
                <a:cxn ang="0">
                  <a:pos x="31" y="313"/>
                </a:cxn>
                <a:cxn ang="0">
                  <a:pos x="112" y="159"/>
                </a:cxn>
                <a:cxn ang="0">
                  <a:pos x="239" y="46"/>
                </a:cxn>
                <a:cxn ang="0">
                  <a:pos x="401" y="0"/>
                </a:cxn>
              </a:cxnLst>
              <a:rect l="0" t="0" r="r" b="b"/>
              <a:pathLst>
                <a:path w="805" h="725">
                  <a:moveTo>
                    <a:pt x="374" y="96"/>
                  </a:moveTo>
                  <a:lnTo>
                    <a:pt x="339" y="100"/>
                  </a:lnTo>
                  <a:lnTo>
                    <a:pt x="297" y="109"/>
                  </a:lnTo>
                  <a:lnTo>
                    <a:pt x="251" y="134"/>
                  </a:lnTo>
                  <a:lnTo>
                    <a:pt x="208" y="175"/>
                  </a:lnTo>
                  <a:lnTo>
                    <a:pt x="166" y="233"/>
                  </a:lnTo>
                  <a:lnTo>
                    <a:pt x="139" y="292"/>
                  </a:lnTo>
                  <a:lnTo>
                    <a:pt x="120" y="358"/>
                  </a:lnTo>
                  <a:lnTo>
                    <a:pt x="104" y="421"/>
                  </a:lnTo>
                  <a:lnTo>
                    <a:pt x="97" y="471"/>
                  </a:lnTo>
                  <a:lnTo>
                    <a:pt x="97" y="512"/>
                  </a:lnTo>
                  <a:lnTo>
                    <a:pt x="104" y="575"/>
                  </a:lnTo>
                  <a:lnTo>
                    <a:pt x="120" y="625"/>
                  </a:lnTo>
                  <a:lnTo>
                    <a:pt x="150" y="662"/>
                  </a:lnTo>
                  <a:lnTo>
                    <a:pt x="189" y="683"/>
                  </a:lnTo>
                  <a:lnTo>
                    <a:pt x="231" y="691"/>
                  </a:lnTo>
                  <a:lnTo>
                    <a:pt x="231" y="691"/>
                  </a:lnTo>
                  <a:lnTo>
                    <a:pt x="277" y="683"/>
                  </a:lnTo>
                  <a:lnTo>
                    <a:pt x="331" y="654"/>
                  </a:lnTo>
                  <a:lnTo>
                    <a:pt x="381" y="612"/>
                  </a:lnTo>
                  <a:lnTo>
                    <a:pt x="431" y="550"/>
                  </a:lnTo>
                  <a:lnTo>
                    <a:pt x="458" y="496"/>
                  </a:lnTo>
                  <a:lnTo>
                    <a:pt x="482" y="433"/>
                  </a:lnTo>
                  <a:lnTo>
                    <a:pt x="501" y="367"/>
                  </a:lnTo>
                  <a:lnTo>
                    <a:pt x="512" y="308"/>
                  </a:lnTo>
                  <a:lnTo>
                    <a:pt x="512" y="254"/>
                  </a:lnTo>
                  <a:lnTo>
                    <a:pt x="512" y="229"/>
                  </a:lnTo>
                  <a:lnTo>
                    <a:pt x="508" y="200"/>
                  </a:lnTo>
                  <a:lnTo>
                    <a:pt x="501" y="171"/>
                  </a:lnTo>
                  <a:lnTo>
                    <a:pt x="482" y="142"/>
                  </a:lnTo>
                  <a:lnTo>
                    <a:pt x="458" y="117"/>
                  </a:lnTo>
                  <a:lnTo>
                    <a:pt x="420" y="100"/>
                  </a:lnTo>
                  <a:lnTo>
                    <a:pt x="374" y="96"/>
                  </a:lnTo>
                  <a:close/>
                  <a:moveTo>
                    <a:pt x="401" y="0"/>
                  </a:moveTo>
                  <a:lnTo>
                    <a:pt x="747" y="0"/>
                  </a:lnTo>
                  <a:lnTo>
                    <a:pt x="759" y="0"/>
                  </a:lnTo>
                  <a:lnTo>
                    <a:pt x="766" y="0"/>
                  </a:lnTo>
                  <a:lnTo>
                    <a:pt x="778" y="0"/>
                  </a:lnTo>
                  <a:lnTo>
                    <a:pt x="786" y="5"/>
                  </a:lnTo>
                  <a:lnTo>
                    <a:pt x="793" y="9"/>
                  </a:lnTo>
                  <a:lnTo>
                    <a:pt x="801" y="17"/>
                  </a:lnTo>
                  <a:lnTo>
                    <a:pt x="805" y="25"/>
                  </a:lnTo>
                  <a:lnTo>
                    <a:pt x="805" y="38"/>
                  </a:lnTo>
                  <a:lnTo>
                    <a:pt x="801" y="67"/>
                  </a:lnTo>
                  <a:lnTo>
                    <a:pt x="786" y="84"/>
                  </a:lnTo>
                  <a:lnTo>
                    <a:pt x="766" y="92"/>
                  </a:lnTo>
                  <a:lnTo>
                    <a:pt x="747" y="96"/>
                  </a:lnTo>
                  <a:lnTo>
                    <a:pt x="732" y="96"/>
                  </a:lnTo>
                  <a:lnTo>
                    <a:pt x="732" y="96"/>
                  </a:lnTo>
                  <a:lnTo>
                    <a:pt x="566" y="96"/>
                  </a:lnTo>
                  <a:lnTo>
                    <a:pt x="593" y="150"/>
                  </a:lnTo>
                  <a:lnTo>
                    <a:pt x="605" y="200"/>
                  </a:lnTo>
                  <a:lnTo>
                    <a:pt x="612" y="242"/>
                  </a:lnTo>
                  <a:lnTo>
                    <a:pt x="612" y="275"/>
                  </a:lnTo>
                  <a:lnTo>
                    <a:pt x="605" y="367"/>
                  </a:lnTo>
                  <a:lnTo>
                    <a:pt x="578" y="450"/>
                  </a:lnTo>
                  <a:lnTo>
                    <a:pt x="539" y="529"/>
                  </a:lnTo>
                  <a:lnTo>
                    <a:pt x="489" y="596"/>
                  </a:lnTo>
                  <a:lnTo>
                    <a:pt x="428" y="650"/>
                  </a:lnTo>
                  <a:lnTo>
                    <a:pt x="366" y="691"/>
                  </a:lnTo>
                  <a:lnTo>
                    <a:pt x="297" y="716"/>
                  </a:lnTo>
                  <a:lnTo>
                    <a:pt x="231" y="725"/>
                  </a:lnTo>
                  <a:lnTo>
                    <a:pt x="166" y="716"/>
                  </a:lnTo>
                  <a:lnTo>
                    <a:pt x="108" y="691"/>
                  </a:lnTo>
                  <a:lnTo>
                    <a:pt x="62" y="650"/>
                  </a:lnTo>
                  <a:lnTo>
                    <a:pt x="27" y="596"/>
                  </a:lnTo>
                  <a:lnTo>
                    <a:pt x="8" y="537"/>
                  </a:lnTo>
                  <a:lnTo>
                    <a:pt x="0" y="467"/>
                  </a:lnTo>
                  <a:lnTo>
                    <a:pt x="8" y="392"/>
                  </a:lnTo>
                  <a:lnTo>
                    <a:pt x="31" y="313"/>
                  </a:lnTo>
                  <a:lnTo>
                    <a:pt x="66" y="233"/>
                  </a:lnTo>
                  <a:lnTo>
                    <a:pt x="112" y="159"/>
                  </a:lnTo>
                  <a:lnTo>
                    <a:pt x="174" y="96"/>
                  </a:lnTo>
                  <a:lnTo>
                    <a:pt x="239" y="46"/>
                  </a:lnTo>
                  <a:lnTo>
                    <a:pt x="316" y="13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02" name="Freeform 54"/>
            <p:cNvSpPr>
              <a:spLocks noEditPoints="1"/>
            </p:cNvSpPr>
            <p:nvPr/>
          </p:nvSpPr>
          <p:spPr bwMode="auto">
            <a:xfrm>
              <a:off x="11538" y="1582"/>
              <a:ext cx="528" cy="782"/>
            </a:xfrm>
            <a:custGeom>
              <a:avLst/>
              <a:gdLst/>
              <a:ahLst/>
              <a:cxnLst>
                <a:cxn ang="0">
                  <a:pos x="324" y="125"/>
                </a:cxn>
                <a:cxn ang="0">
                  <a:pos x="39" y="549"/>
                </a:cxn>
                <a:cxn ang="0">
                  <a:pos x="324" y="549"/>
                </a:cxn>
                <a:cxn ang="0">
                  <a:pos x="324" y="125"/>
                </a:cxn>
                <a:cxn ang="0">
                  <a:pos x="385" y="0"/>
                </a:cxn>
                <a:cxn ang="0">
                  <a:pos x="397" y="0"/>
                </a:cxn>
                <a:cxn ang="0">
                  <a:pos x="404" y="4"/>
                </a:cxn>
                <a:cxn ang="0">
                  <a:pos x="408" y="8"/>
                </a:cxn>
                <a:cxn ang="0">
                  <a:pos x="408" y="16"/>
                </a:cxn>
                <a:cxn ang="0">
                  <a:pos x="408" y="29"/>
                </a:cxn>
                <a:cxn ang="0">
                  <a:pos x="408" y="549"/>
                </a:cxn>
                <a:cxn ang="0">
                  <a:pos x="528" y="549"/>
                </a:cxn>
                <a:cxn ang="0">
                  <a:pos x="528" y="591"/>
                </a:cxn>
                <a:cxn ang="0">
                  <a:pos x="528" y="591"/>
                </a:cxn>
                <a:cxn ang="0">
                  <a:pos x="408" y="591"/>
                </a:cxn>
                <a:cxn ang="0">
                  <a:pos x="408" y="686"/>
                </a:cxn>
                <a:cxn ang="0">
                  <a:pos x="408" y="707"/>
                </a:cxn>
                <a:cxn ang="0">
                  <a:pos x="416" y="724"/>
                </a:cxn>
                <a:cxn ang="0">
                  <a:pos x="428" y="732"/>
                </a:cxn>
                <a:cxn ang="0">
                  <a:pos x="455" y="741"/>
                </a:cxn>
                <a:cxn ang="0">
                  <a:pos x="497" y="741"/>
                </a:cxn>
                <a:cxn ang="0">
                  <a:pos x="524" y="741"/>
                </a:cxn>
                <a:cxn ang="0">
                  <a:pos x="524" y="782"/>
                </a:cxn>
                <a:cxn ang="0">
                  <a:pos x="470" y="778"/>
                </a:cxn>
                <a:cxn ang="0">
                  <a:pos x="412" y="778"/>
                </a:cxn>
                <a:cxn ang="0">
                  <a:pos x="362" y="778"/>
                </a:cxn>
                <a:cxn ang="0">
                  <a:pos x="316" y="778"/>
                </a:cxn>
                <a:cxn ang="0">
                  <a:pos x="258" y="778"/>
                </a:cxn>
                <a:cxn ang="0">
                  <a:pos x="200" y="782"/>
                </a:cxn>
                <a:cxn ang="0">
                  <a:pos x="200" y="741"/>
                </a:cxn>
                <a:cxn ang="0">
                  <a:pos x="231" y="741"/>
                </a:cxn>
                <a:cxn ang="0">
                  <a:pos x="274" y="741"/>
                </a:cxn>
                <a:cxn ang="0">
                  <a:pos x="301" y="732"/>
                </a:cxn>
                <a:cxn ang="0">
                  <a:pos x="312" y="724"/>
                </a:cxn>
                <a:cxn ang="0">
                  <a:pos x="316" y="707"/>
                </a:cxn>
                <a:cxn ang="0">
                  <a:pos x="316" y="686"/>
                </a:cxn>
                <a:cxn ang="0">
                  <a:pos x="316" y="591"/>
                </a:cxn>
                <a:cxn ang="0">
                  <a:pos x="0" y="591"/>
                </a:cxn>
                <a:cxn ang="0">
                  <a:pos x="0" y="549"/>
                </a:cxn>
                <a:cxn ang="0">
                  <a:pos x="358" y="16"/>
                </a:cxn>
                <a:cxn ang="0">
                  <a:pos x="366" y="4"/>
                </a:cxn>
                <a:cxn ang="0">
                  <a:pos x="370" y="0"/>
                </a:cxn>
                <a:cxn ang="0">
                  <a:pos x="378" y="0"/>
                </a:cxn>
                <a:cxn ang="0">
                  <a:pos x="385" y="0"/>
                </a:cxn>
              </a:cxnLst>
              <a:rect l="0" t="0" r="r" b="b"/>
              <a:pathLst>
                <a:path w="528" h="782">
                  <a:moveTo>
                    <a:pt x="324" y="125"/>
                  </a:moveTo>
                  <a:lnTo>
                    <a:pt x="39" y="549"/>
                  </a:lnTo>
                  <a:lnTo>
                    <a:pt x="324" y="549"/>
                  </a:lnTo>
                  <a:lnTo>
                    <a:pt x="324" y="125"/>
                  </a:lnTo>
                  <a:close/>
                  <a:moveTo>
                    <a:pt x="385" y="0"/>
                  </a:moveTo>
                  <a:lnTo>
                    <a:pt x="397" y="0"/>
                  </a:lnTo>
                  <a:lnTo>
                    <a:pt x="404" y="4"/>
                  </a:lnTo>
                  <a:lnTo>
                    <a:pt x="408" y="8"/>
                  </a:lnTo>
                  <a:lnTo>
                    <a:pt x="408" y="16"/>
                  </a:lnTo>
                  <a:lnTo>
                    <a:pt x="408" y="29"/>
                  </a:lnTo>
                  <a:lnTo>
                    <a:pt x="408" y="549"/>
                  </a:lnTo>
                  <a:lnTo>
                    <a:pt x="528" y="549"/>
                  </a:lnTo>
                  <a:lnTo>
                    <a:pt x="528" y="591"/>
                  </a:lnTo>
                  <a:lnTo>
                    <a:pt x="528" y="591"/>
                  </a:lnTo>
                  <a:lnTo>
                    <a:pt x="408" y="591"/>
                  </a:lnTo>
                  <a:lnTo>
                    <a:pt x="408" y="686"/>
                  </a:lnTo>
                  <a:lnTo>
                    <a:pt x="408" y="707"/>
                  </a:lnTo>
                  <a:lnTo>
                    <a:pt x="416" y="724"/>
                  </a:lnTo>
                  <a:lnTo>
                    <a:pt x="428" y="732"/>
                  </a:lnTo>
                  <a:lnTo>
                    <a:pt x="455" y="741"/>
                  </a:lnTo>
                  <a:lnTo>
                    <a:pt x="497" y="741"/>
                  </a:lnTo>
                  <a:lnTo>
                    <a:pt x="524" y="741"/>
                  </a:lnTo>
                  <a:lnTo>
                    <a:pt x="524" y="782"/>
                  </a:lnTo>
                  <a:lnTo>
                    <a:pt x="470" y="778"/>
                  </a:lnTo>
                  <a:lnTo>
                    <a:pt x="412" y="778"/>
                  </a:lnTo>
                  <a:lnTo>
                    <a:pt x="362" y="778"/>
                  </a:lnTo>
                  <a:lnTo>
                    <a:pt x="316" y="778"/>
                  </a:lnTo>
                  <a:lnTo>
                    <a:pt x="258" y="778"/>
                  </a:lnTo>
                  <a:lnTo>
                    <a:pt x="200" y="782"/>
                  </a:lnTo>
                  <a:lnTo>
                    <a:pt x="200" y="741"/>
                  </a:lnTo>
                  <a:lnTo>
                    <a:pt x="231" y="741"/>
                  </a:lnTo>
                  <a:lnTo>
                    <a:pt x="274" y="741"/>
                  </a:lnTo>
                  <a:lnTo>
                    <a:pt x="301" y="732"/>
                  </a:lnTo>
                  <a:lnTo>
                    <a:pt x="312" y="724"/>
                  </a:lnTo>
                  <a:lnTo>
                    <a:pt x="316" y="707"/>
                  </a:lnTo>
                  <a:lnTo>
                    <a:pt x="316" y="686"/>
                  </a:lnTo>
                  <a:lnTo>
                    <a:pt x="316" y="591"/>
                  </a:lnTo>
                  <a:lnTo>
                    <a:pt x="0" y="591"/>
                  </a:lnTo>
                  <a:lnTo>
                    <a:pt x="0" y="549"/>
                  </a:lnTo>
                  <a:lnTo>
                    <a:pt x="358" y="16"/>
                  </a:lnTo>
                  <a:lnTo>
                    <a:pt x="366" y="4"/>
                  </a:lnTo>
                  <a:lnTo>
                    <a:pt x="370" y="0"/>
                  </a:lnTo>
                  <a:lnTo>
                    <a:pt x="378" y="0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03" name="Freeform 55"/>
            <p:cNvSpPr>
              <a:spLocks/>
            </p:cNvSpPr>
            <p:nvPr/>
          </p:nvSpPr>
          <p:spPr bwMode="auto">
            <a:xfrm>
              <a:off x="12304" y="895"/>
              <a:ext cx="543" cy="1644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97" y="33"/>
                </a:cxn>
                <a:cxn ang="0">
                  <a:pos x="293" y="112"/>
                </a:cxn>
                <a:cxn ang="0">
                  <a:pos x="320" y="200"/>
                </a:cxn>
                <a:cxn ang="0">
                  <a:pos x="320" y="574"/>
                </a:cxn>
                <a:cxn ang="0">
                  <a:pos x="324" y="628"/>
                </a:cxn>
                <a:cxn ang="0">
                  <a:pos x="328" y="653"/>
                </a:cxn>
                <a:cxn ang="0">
                  <a:pos x="389" y="757"/>
                </a:cxn>
                <a:cxn ang="0">
                  <a:pos x="516" y="803"/>
                </a:cxn>
                <a:cxn ang="0">
                  <a:pos x="532" y="807"/>
                </a:cxn>
                <a:cxn ang="0">
                  <a:pos x="539" y="812"/>
                </a:cxn>
                <a:cxn ang="0">
                  <a:pos x="539" y="828"/>
                </a:cxn>
                <a:cxn ang="0">
                  <a:pos x="532" y="837"/>
                </a:cxn>
                <a:cxn ang="0">
                  <a:pos x="485" y="845"/>
                </a:cxn>
                <a:cxn ang="0">
                  <a:pos x="385" y="891"/>
                </a:cxn>
                <a:cxn ang="0">
                  <a:pos x="331" y="974"/>
                </a:cxn>
                <a:cxn ang="0">
                  <a:pos x="320" y="1065"/>
                </a:cxn>
                <a:cxn ang="0">
                  <a:pos x="312" y="1486"/>
                </a:cxn>
                <a:cxn ang="0">
                  <a:pos x="254" y="1569"/>
                </a:cxn>
                <a:cxn ang="0">
                  <a:pos x="154" y="1623"/>
                </a:cxn>
                <a:cxn ang="0">
                  <a:pos x="31" y="1644"/>
                </a:cxn>
                <a:cxn ang="0">
                  <a:pos x="20" y="1644"/>
                </a:cxn>
                <a:cxn ang="0">
                  <a:pos x="8" y="1636"/>
                </a:cxn>
                <a:cxn ang="0">
                  <a:pos x="0" y="1623"/>
                </a:cxn>
                <a:cxn ang="0">
                  <a:pos x="8" y="1611"/>
                </a:cxn>
                <a:cxn ang="0">
                  <a:pos x="77" y="1598"/>
                </a:cxn>
                <a:cxn ang="0">
                  <a:pos x="166" y="1552"/>
                </a:cxn>
                <a:cxn ang="0">
                  <a:pos x="208" y="1486"/>
                </a:cxn>
                <a:cxn ang="0">
                  <a:pos x="220" y="1423"/>
                </a:cxn>
                <a:cxn ang="0">
                  <a:pos x="228" y="974"/>
                </a:cxn>
                <a:cxn ang="0">
                  <a:pos x="281" y="882"/>
                </a:cxn>
                <a:cxn ang="0">
                  <a:pos x="401" y="820"/>
                </a:cxn>
                <a:cxn ang="0">
                  <a:pos x="316" y="787"/>
                </a:cxn>
                <a:cxn ang="0">
                  <a:pos x="251" y="720"/>
                </a:cxn>
                <a:cxn ang="0">
                  <a:pos x="224" y="649"/>
                </a:cxn>
                <a:cxn ang="0">
                  <a:pos x="220" y="254"/>
                </a:cxn>
                <a:cxn ang="0">
                  <a:pos x="220" y="200"/>
                </a:cxn>
                <a:cxn ang="0">
                  <a:pos x="216" y="175"/>
                </a:cxn>
                <a:cxn ang="0">
                  <a:pos x="151" y="79"/>
                </a:cxn>
                <a:cxn ang="0">
                  <a:pos x="23" y="33"/>
                </a:cxn>
                <a:cxn ang="0">
                  <a:pos x="12" y="33"/>
                </a:cxn>
                <a:cxn ang="0">
                  <a:pos x="4" y="25"/>
                </a:cxn>
                <a:cxn ang="0">
                  <a:pos x="4" y="8"/>
                </a:cxn>
                <a:cxn ang="0">
                  <a:pos x="12" y="0"/>
                </a:cxn>
                <a:cxn ang="0">
                  <a:pos x="23" y="0"/>
                </a:cxn>
              </a:cxnLst>
              <a:rect l="0" t="0" r="r" b="b"/>
              <a:pathLst>
                <a:path w="543" h="1644">
                  <a:moveTo>
                    <a:pt x="31" y="0"/>
                  </a:moveTo>
                  <a:lnTo>
                    <a:pt x="77" y="0"/>
                  </a:lnTo>
                  <a:lnTo>
                    <a:pt x="135" y="12"/>
                  </a:lnTo>
                  <a:lnTo>
                    <a:pt x="197" y="33"/>
                  </a:lnTo>
                  <a:lnTo>
                    <a:pt x="251" y="67"/>
                  </a:lnTo>
                  <a:lnTo>
                    <a:pt x="293" y="112"/>
                  </a:lnTo>
                  <a:lnTo>
                    <a:pt x="312" y="154"/>
                  </a:lnTo>
                  <a:lnTo>
                    <a:pt x="320" y="200"/>
                  </a:lnTo>
                  <a:lnTo>
                    <a:pt x="320" y="250"/>
                  </a:lnTo>
                  <a:lnTo>
                    <a:pt x="320" y="574"/>
                  </a:lnTo>
                  <a:lnTo>
                    <a:pt x="324" y="612"/>
                  </a:lnTo>
                  <a:lnTo>
                    <a:pt x="324" y="628"/>
                  </a:lnTo>
                  <a:lnTo>
                    <a:pt x="324" y="645"/>
                  </a:lnTo>
                  <a:lnTo>
                    <a:pt x="328" y="653"/>
                  </a:lnTo>
                  <a:lnTo>
                    <a:pt x="351" y="712"/>
                  </a:lnTo>
                  <a:lnTo>
                    <a:pt x="389" y="757"/>
                  </a:lnTo>
                  <a:lnTo>
                    <a:pt x="447" y="791"/>
                  </a:lnTo>
                  <a:lnTo>
                    <a:pt x="516" y="803"/>
                  </a:lnTo>
                  <a:lnTo>
                    <a:pt x="528" y="803"/>
                  </a:lnTo>
                  <a:lnTo>
                    <a:pt x="532" y="807"/>
                  </a:lnTo>
                  <a:lnTo>
                    <a:pt x="539" y="807"/>
                  </a:lnTo>
                  <a:lnTo>
                    <a:pt x="539" y="812"/>
                  </a:lnTo>
                  <a:lnTo>
                    <a:pt x="543" y="820"/>
                  </a:lnTo>
                  <a:lnTo>
                    <a:pt x="539" y="828"/>
                  </a:lnTo>
                  <a:lnTo>
                    <a:pt x="536" y="832"/>
                  </a:lnTo>
                  <a:lnTo>
                    <a:pt x="532" y="837"/>
                  </a:lnTo>
                  <a:lnTo>
                    <a:pt x="528" y="841"/>
                  </a:lnTo>
                  <a:lnTo>
                    <a:pt x="485" y="845"/>
                  </a:lnTo>
                  <a:lnTo>
                    <a:pt x="435" y="853"/>
                  </a:lnTo>
                  <a:lnTo>
                    <a:pt x="385" y="891"/>
                  </a:lnTo>
                  <a:lnTo>
                    <a:pt x="347" y="932"/>
                  </a:lnTo>
                  <a:lnTo>
                    <a:pt x="331" y="974"/>
                  </a:lnTo>
                  <a:lnTo>
                    <a:pt x="324" y="1016"/>
                  </a:lnTo>
                  <a:lnTo>
                    <a:pt x="320" y="1065"/>
                  </a:lnTo>
                  <a:lnTo>
                    <a:pt x="320" y="1436"/>
                  </a:lnTo>
                  <a:lnTo>
                    <a:pt x="312" y="1486"/>
                  </a:lnTo>
                  <a:lnTo>
                    <a:pt x="289" y="1532"/>
                  </a:lnTo>
                  <a:lnTo>
                    <a:pt x="254" y="1569"/>
                  </a:lnTo>
                  <a:lnTo>
                    <a:pt x="208" y="1602"/>
                  </a:lnTo>
                  <a:lnTo>
                    <a:pt x="154" y="1623"/>
                  </a:lnTo>
                  <a:lnTo>
                    <a:pt x="93" y="1640"/>
                  </a:lnTo>
                  <a:lnTo>
                    <a:pt x="31" y="1644"/>
                  </a:lnTo>
                  <a:lnTo>
                    <a:pt x="23" y="1644"/>
                  </a:lnTo>
                  <a:lnTo>
                    <a:pt x="20" y="1644"/>
                  </a:lnTo>
                  <a:lnTo>
                    <a:pt x="12" y="1640"/>
                  </a:lnTo>
                  <a:lnTo>
                    <a:pt x="8" y="1636"/>
                  </a:lnTo>
                  <a:lnTo>
                    <a:pt x="4" y="1632"/>
                  </a:lnTo>
                  <a:lnTo>
                    <a:pt x="0" y="1623"/>
                  </a:lnTo>
                  <a:lnTo>
                    <a:pt x="4" y="1615"/>
                  </a:lnTo>
                  <a:lnTo>
                    <a:pt x="8" y="1611"/>
                  </a:lnTo>
                  <a:lnTo>
                    <a:pt x="16" y="1607"/>
                  </a:lnTo>
                  <a:lnTo>
                    <a:pt x="77" y="1598"/>
                  </a:lnTo>
                  <a:lnTo>
                    <a:pt x="127" y="1577"/>
                  </a:lnTo>
                  <a:lnTo>
                    <a:pt x="166" y="1552"/>
                  </a:lnTo>
                  <a:lnTo>
                    <a:pt x="193" y="1519"/>
                  </a:lnTo>
                  <a:lnTo>
                    <a:pt x="208" y="1486"/>
                  </a:lnTo>
                  <a:lnTo>
                    <a:pt x="220" y="1453"/>
                  </a:lnTo>
                  <a:lnTo>
                    <a:pt x="220" y="1423"/>
                  </a:lnTo>
                  <a:lnTo>
                    <a:pt x="220" y="1028"/>
                  </a:lnTo>
                  <a:lnTo>
                    <a:pt x="228" y="974"/>
                  </a:lnTo>
                  <a:lnTo>
                    <a:pt x="247" y="928"/>
                  </a:lnTo>
                  <a:lnTo>
                    <a:pt x="281" y="882"/>
                  </a:lnTo>
                  <a:lnTo>
                    <a:pt x="335" y="849"/>
                  </a:lnTo>
                  <a:lnTo>
                    <a:pt x="401" y="820"/>
                  </a:lnTo>
                  <a:lnTo>
                    <a:pt x="358" y="807"/>
                  </a:lnTo>
                  <a:lnTo>
                    <a:pt x="316" y="787"/>
                  </a:lnTo>
                  <a:lnTo>
                    <a:pt x="281" y="757"/>
                  </a:lnTo>
                  <a:lnTo>
                    <a:pt x="251" y="720"/>
                  </a:lnTo>
                  <a:lnTo>
                    <a:pt x="235" y="687"/>
                  </a:lnTo>
                  <a:lnTo>
                    <a:pt x="224" y="649"/>
                  </a:lnTo>
                  <a:lnTo>
                    <a:pt x="220" y="599"/>
                  </a:lnTo>
                  <a:lnTo>
                    <a:pt x="220" y="254"/>
                  </a:lnTo>
                  <a:lnTo>
                    <a:pt x="220" y="221"/>
                  </a:lnTo>
                  <a:lnTo>
                    <a:pt x="220" y="200"/>
                  </a:lnTo>
                  <a:lnTo>
                    <a:pt x="220" y="187"/>
                  </a:lnTo>
                  <a:lnTo>
                    <a:pt x="216" y="175"/>
                  </a:lnTo>
                  <a:lnTo>
                    <a:pt x="193" y="121"/>
                  </a:lnTo>
                  <a:lnTo>
                    <a:pt x="151" y="79"/>
                  </a:lnTo>
                  <a:lnTo>
                    <a:pt x="93" y="50"/>
                  </a:lnTo>
                  <a:lnTo>
                    <a:pt x="23" y="33"/>
                  </a:lnTo>
                  <a:lnTo>
                    <a:pt x="16" y="33"/>
                  </a:lnTo>
                  <a:lnTo>
                    <a:pt x="12" y="33"/>
                  </a:lnTo>
                  <a:lnTo>
                    <a:pt x="4" y="29"/>
                  </a:lnTo>
                  <a:lnTo>
                    <a:pt x="4" y="25"/>
                  </a:lnTo>
                  <a:lnTo>
                    <a:pt x="0" y="17"/>
                  </a:lnTo>
                  <a:lnTo>
                    <a:pt x="4" y="8"/>
                  </a:lnTo>
                  <a:lnTo>
                    <a:pt x="8" y="4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3" name="Group 84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256552" y="1628800"/>
            <a:ext cx="2775385" cy="288000"/>
            <a:chOff x="386" y="1709"/>
            <a:chExt cx="15891" cy="1649"/>
          </a:xfrm>
        </p:grpSpPr>
        <p:sp>
          <p:nvSpPr>
            <p:cNvPr id="2134" name="Freeform 86"/>
            <p:cNvSpPr>
              <a:spLocks/>
            </p:cNvSpPr>
            <p:nvPr/>
          </p:nvSpPr>
          <p:spPr bwMode="auto">
            <a:xfrm>
              <a:off x="386" y="1831"/>
              <a:ext cx="1029" cy="1112"/>
            </a:xfrm>
            <a:custGeom>
              <a:avLst/>
              <a:gdLst/>
              <a:ahLst/>
              <a:cxnLst>
                <a:cxn ang="0">
                  <a:pos x="990" y="0"/>
                </a:cxn>
                <a:cxn ang="0">
                  <a:pos x="1015" y="0"/>
                </a:cxn>
                <a:cxn ang="0">
                  <a:pos x="1029" y="11"/>
                </a:cxn>
                <a:cxn ang="0">
                  <a:pos x="1029" y="27"/>
                </a:cxn>
                <a:cxn ang="0">
                  <a:pos x="1029" y="48"/>
                </a:cxn>
                <a:cxn ang="0">
                  <a:pos x="986" y="351"/>
                </a:cxn>
                <a:cxn ang="0">
                  <a:pos x="976" y="367"/>
                </a:cxn>
                <a:cxn ang="0">
                  <a:pos x="956" y="367"/>
                </a:cxn>
                <a:cxn ang="0">
                  <a:pos x="946" y="357"/>
                </a:cxn>
                <a:cxn ang="0">
                  <a:pos x="946" y="341"/>
                </a:cxn>
                <a:cxn ang="0">
                  <a:pos x="951" y="319"/>
                </a:cxn>
                <a:cxn ang="0">
                  <a:pos x="961" y="224"/>
                </a:cxn>
                <a:cxn ang="0">
                  <a:pos x="956" y="133"/>
                </a:cxn>
                <a:cxn ang="0">
                  <a:pos x="912" y="69"/>
                </a:cxn>
                <a:cxn ang="0">
                  <a:pos x="810" y="53"/>
                </a:cxn>
                <a:cxn ang="0">
                  <a:pos x="707" y="53"/>
                </a:cxn>
                <a:cxn ang="0">
                  <a:pos x="649" y="53"/>
                </a:cxn>
                <a:cxn ang="0">
                  <a:pos x="629" y="64"/>
                </a:cxn>
                <a:cxn ang="0">
                  <a:pos x="620" y="91"/>
                </a:cxn>
                <a:cxn ang="0">
                  <a:pos x="610" y="117"/>
                </a:cxn>
                <a:cxn ang="0">
                  <a:pos x="410" y="1005"/>
                </a:cxn>
                <a:cxn ang="0">
                  <a:pos x="405" y="1021"/>
                </a:cxn>
                <a:cxn ang="0">
                  <a:pos x="405" y="1037"/>
                </a:cxn>
                <a:cxn ang="0">
                  <a:pos x="424" y="1053"/>
                </a:cxn>
                <a:cxn ang="0">
                  <a:pos x="458" y="1059"/>
                </a:cxn>
                <a:cxn ang="0">
                  <a:pos x="556" y="1064"/>
                </a:cxn>
                <a:cxn ang="0">
                  <a:pos x="595" y="1064"/>
                </a:cxn>
                <a:cxn ang="0">
                  <a:pos x="610" y="1069"/>
                </a:cxn>
                <a:cxn ang="0">
                  <a:pos x="610" y="1096"/>
                </a:cxn>
                <a:cxn ang="0">
                  <a:pos x="600" y="1112"/>
                </a:cxn>
                <a:cxn ang="0">
                  <a:pos x="585" y="1112"/>
                </a:cxn>
                <a:cxn ang="0">
                  <a:pos x="444" y="1112"/>
                </a:cxn>
                <a:cxn ang="0">
                  <a:pos x="253" y="1112"/>
                </a:cxn>
                <a:cxn ang="0">
                  <a:pos x="68" y="1112"/>
                </a:cxn>
                <a:cxn ang="0">
                  <a:pos x="53" y="1112"/>
                </a:cxn>
                <a:cxn ang="0">
                  <a:pos x="44" y="1101"/>
                </a:cxn>
                <a:cxn ang="0">
                  <a:pos x="39" y="1080"/>
                </a:cxn>
                <a:cxn ang="0">
                  <a:pos x="53" y="1064"/>
                </a:cxn>
                <a:cxn ang="0">
                  <a:pos x="83" y="1064"/>
                </a:cxn>
                <a:cxn ang="0">
                  <a:pos x="170" y="1059"/>
                </a:cxn>
                <a:cxn ang="0">
                  <a:pos x="249" y="1048"/>
                </a:cxn>
                <a:cxn ang="0">
                  <a:pos x="278" y="1011"/>
                </a:cxn>
                <a:cxn ang="0">
                  <a:pos x="488" y="107"/>
                </a:cxn>
                <a:cxn ang="0">
                  <a:pos x="493" y="85"/>
                </a:cxn>
                <a:cxn ang="0">
                  <a:pos x="493" y="64"/>
                </a:cxn>
                <a:cxn ang="0">
                  <a:pos x="488" y="59"/>
                </a:cxn>
                <a:cxn ang="0">
                  <a:pos x="468" y="53"/>
                </a:cxn>
                <a:cxn ang="0">
                  <a:pos x="390" y="48"/>
                </a:cxn>
                <a:cxn ang="0">
                  <a:pos x="239" y="64"/>
                </a:cxn>
                <a:cxn ang="0">
                  <a:pos x="146" y="117"/>
                </a:cxn>
                <a:cxn ang="0">
                  <a:pos x="78" y="240"/>
                </a:cxn>
                <a:cxn ang="0">
                  <a:pos x="39" y="351"/>
                </a:cxn>
                <a:cxn ang="0">
                  <a:pos x="29" y="367"/>
                </a:cxn>
                <a:cxn ang="0">
                  <a:pos x="9" y="367"/>
                </a:cxn>
                <a:cxn ang="0">
                  <a:pos x="0" y="351"/>
                </a:cxn>
                <a:cxn ang="0">
                  <a:pos x="5" y="335"/>
                </a:cxn>
                <a:cxn ang="0">
                  <a:pos x="9" y="325"/>
                </a:cxn>
                <a:cxn ang="0">
                  <a:pos x="107" y="16"/>
                </a:cxn>
                <a:cxn ang="0">
                  <a:pos x="122" y="6"/>
                </a:cxn>
                <a:cxn ang="0">
                  <a:pos x="151" y="0"/>
                </a:cxn>
              </a:cxnLst>
              <a:rect l="0" t="0" r="r" b="b"/>
              <a:pathLst>
                <a:path w="1029" h="1112">
                  <a:moveTo>
                    <a:pt x="151" y="0"/>
                  </a:moveTo>
                  <a:lnTo>
                    <a:pt x="990" y="0"/>
                  </a:lnTo>
                  <a:lnTo>
                    <a:pt x="1005" y="0"/>
                  </a:lnTo>
                  <a:lnTo>
                    <a:pt x="1015" y="0"/>
                  </a:lnTo>
                  <a:lnTo>
                    <a:pt x="1025" y="6"/>
                  </a:lnTo>
                  <a:lnTo>
                    <a:pt x="1029" y="11"/>
                  </a:lnTo>
                  <a:lnTo>
                    <a:pt x="1029" y="21"/>
                  </a:lnTo>
                  <a:lnTo>
                    <a:pt x="1029" y="27"/>
                  </a:lnTo>
                  <a:lnTo>
                    <a:pt x="1029" y="37"/>
                  </a:lnTo>
                  <a:lnTo>
                    <a:pt x="1029" y="48"/>
                  </a:lnTo>
                  <a:lnTo>
                    <a:pt x="986" y="335"/>
                  </a:lnTo>
                  <a:lnTo>
                    <a:pt x="986" y="351"/>
                  </a:lnTo>
                  <a:lnTo>
                    <a:pt x="981" y="362"/>
                  </a:lnTo>
                  <a:lnTo>
                    <a:pt x="976" y="367"/>
                  </a:lnTo>
                  <a:lnTo>
                    <a:pt x="961" y="372"/>
                  </a:lnTo>
                  <a:lnTo>
                    <a:pt x="956" y="367"/>
                  </a:lnTo>
                  <a:lnTo>
                    <a:pt x="951" y="362"/>
                  </a:lnTo>
                  <a:lnTo>
                    <a:pt x="946" y="357"/>
                  </a:lnTo>
                  <a:lnTo>
                    <a:pt x="946" y="346"/>
                  </a:lnTo>
                  <a:lnTo>
                    <a:pt x="946" y="341"/>
                  </a:lnTo>
                  <a:lnTo>
                    <a:pt x="951" y="330"/>
                  </a:lnTo>
                  <a:lnTo>
                    <a:pt x="951" y="319"/>
                  </a:lnTo>
                  <a:lnTo>
                    <a:pt x="956" y="271"/>
                  </a:lnTo>
                  <a:lnTo>
                    <a:pt x="961" y="224"/>
                  </a:lnTo>
                  <a:lnTo>
                    <a:pt x="961" y="186"/>
                  </a:lnTo>
                  <a:lnTo>
                    <a:pt x="956" y="133"/>
                  </a:lnTo>
                  <a:lnTo>
                    <a:pt x="942" y="96"/>
                  </a:lnTo>
                  <a:lnTo>
                    <a:pt x="912" y="69"/>
                  </a:lnTo>
                  <a:lnTo>
                    <a:pt x="868" y="59"/>
                  </a:lnTo>
                  <a:lnTo>
                    <a:pt x="810" y="53"/>
                  </a:lnTo>
                  <a:lnTo>
                    <a:pt x="742" y="48"/>
                  </a:lnTo>
                  <a:lnTo>
                    <a:pt x="707" y="53"/>
                  </a:lnTo>
                  <a:lnTo>
                    <a:pt x="668" y="53"/>
                  </a:lnTo>
                  <a:lnTo>
                    <a:pt x="649" y="53"/>
                  </a:lnTo>
                  <a:lnTo>
                    <a:pt x="639" y="59"/>
                  </a:lnTo>
                  <a:lnTo>
                    <a:pt x="629" y="64"/>
                  </a:lnTo>
                  <a:lnTo>
                    <a:pt x="624" y="75"/>
                  </a:lnTo>
                  <a:lnTo>
                    <a:pt x="620" y="91"/>
                  </a:lnTo>
                  <a:lnTo>
                    <a:pt x="610" y="117"/>
                  </a:lnTo>
                  <a:lnTo>
                    <a:pt x="610" y="117"/>
                  </a:lnTo>
                  <a:lnTo>
                    <a:pt x="410" y="989"/>
                  </a:lnTo>
                  <a:lnTo>
                    <a:pt x="410" y="1005"/>
                  </a:lnTo>
                  <a:lnTo>
                    <a:pt x="405" y="1016"/>
                  </a:lnTo>
                  <a:lnTo>
                    <a:pt x="405" y="1021"/>
                  </a:lnTo>
                  <a:lnTo>
                    <a:pt x="405" y="1021"/>
                  </a:lnTo>
                  <a:lnTo>
                    <a:pt x="405" y="1037"/>
                  </a:lnTo>
                  <a:lnTo>
                    <a:pt x="415" y="1048"/>
                  </a:lnTo>
                  <a:lnTo>
                    <a:pt x="424" y="1053"/>
                  </a:lnTo>
                  <a:lnTo>
                    <a:pt x="439" y="1059"/>
                  </a:lnTo>
                  <a:lnTo>
                    <a:pt x="458" y="1059"/>
                  </a:lnTo>
                  <a:lnTo>
                    <a:pt x="507" y="1064"/>
                  </a:lnTo>
                  <a:lnTo>
                    <a:pt x="556" y="1064"/>
                  </a:lnTo>
                  <a:lnTo>
                    <a:pt x="580" y="1064"/>
                  </a:lnTo>
                  <a:lnTo>
                    <a:pt x="595" y="1064"/>
                  </a:lnTo>
                  <a:lnTo>
                    <a:pt x="605" y="1064"/>
                  </a:lnTo>
                  <a:lnTo>
                    <a:pt x="610" y="1069"/>
                  </a:lnTo>
                  <a:lnTo>
                    <a:pt x="610" y="1080"/>
                  </a:lnTo>
                  <a:lnTo>
                    <a:pt x="610" y="1096"/>
                  </a:lnTo>
                  <a:lnTo>
                    <a:pt x="605" y="1106"/>
                  </a:lnTo>
                  <a:lnTo>
                    <a:pt x="600" y="1112"/>
                  </a:lnTo>
                  <a:lnTo>
                    <a:pt x="590" y="1112"/>
                  </a:lnTo>
                  <a:lnTo>
                    <a:pt x="585" y="1112"/>
                  </a:lnTo>
                  <a:lnTo>
                    <a:pt x="576" y="1112"/>
                  </a:lnTo>
                  <a:lnTo>
                    <a:pt x="444" y="1112"/>
                  </a:lnTo>
                  <a:lnTo>
                    <a:pt x="317" y="1106"/>
                  </a:lnTo>
                  <a:lnTo>
                    <a:pt x="253" y="1112"/>
                  </a:lnTo>
                  <a:lnTo>
                    <a:pt x="190" y="1112"/>
                  </a:lnTo>
                  <a:lnTo>
                    <a:pt x="68" y="1112"/>
                  </a:lnTo>
                  <a:lnTo>
                    <a:pt x="58" y="1112"/>
                  </a:lnTo>
                  <a:lnTo>
                    <a:pt x="53" y="1112"/>
                  </a:lnTo>
                  <a:lnTo>
                    <a:pt x="48" y="1112"/>
                  </a:lnTo>
                  <a:lnTo>
                    <a:pt x="44" y="1101"/>
                  </a:lnTo>
                  <a:lnTo>
                    <a:pt x="39" y="1096"/>
                  </a:lnTo>
                  <a:lnTo>
                    <a:pt x="39" y="1080"/>
                  </a:lnTo>
                  <a:lnTo>
                    <a:pt x="44" y="1069"/>
                  </a:lnTo>
                  <a:lnTo>
                    <a:pt x="53" y="1064"/>
                  </a:lnTo>
                  <a:lnTo>
                    <a:pt x="63" y="1064"/>
                  </a:lnTo>
                  <a:lnTo>
                    <a:pt x="83" y="1064"/>
                  </a:lnTo>
                  <a:lnTo>
                    <a:pt x="102" y="1064"/>
                  </a:lnTo>
                  <a:lnTo>
                    <a:pt x="170" y="1059"/>
                  </a:lnTo>
                  <a:lnTo>
                    <a:pt x="219" y="1053"/>
                  </a:lnTo>
                  <a:lnTo>
                    <a:pt x="249" y="1048"/>
                  </a:lnTo>
                  <a:lnTo>
                    <a:pt x="268" y="1032"/>
                  </a:lnTo>
                  <a:lnTo>
                    <a:pt x="278" y="1011"/>
                  </a:lnTo>
                  <a:lnTo>
                    <a:pt x="283" y="984"/>
                  </a:lnTo>
                  <a:lnTo>
                    <a:pt x="488" y="107"/>
                  </a:lnTo>
                  <a:lnTo>
                    <a:pt x="488" y="96"/>
                  </a:lnTo>
                  <a:lnTo>
                    <a:pt x="493" y="85"/>
                  </a:lnTo>
                  <a:lnTo>
                    <a:pt x="493" y="69"/>
                  </a:lnTo>
                  <a:lnTo>
                    <a:pt x="493" y="64"/>
                  </a:lnTo>
                  <a:lnTo>
                    <a:pt x="493" y="59"/>
                  </a:lnTo>
                  <a:lnTo>
                    <a:pt x="488" y="59"/>
                  </a:lnTo>
                  <a:lnTo>
                    <a:pt x="483" y="53"/>
                  </a:lnTo>
                  <a:lnTo>
                    <a:pt x="468" y="53"/>
                  </a:lnTo>
                  <a:lnTo>
                    <a:pt x="449" y="48"/>
                  </a:lnTo>
                  <a:lnTo>
                    <a:pt x="390" y="48"/>
                  </a:lnTo>
                  <a:lnTo>
                    <a:pt x="307" y="53"/>
                  </a:lnTo>
                  <a:lnTo>
                    <a:pt x="239" y="64"/>
                  </a:lnTo>
                  <a:lnTo>
                    <a:pt x="185" y="85"/>
                  </a:lnTo>
                  <a:lnTo>
                    <a:pt x="146" y="117"/>
                  </a:lnTo>
                  <a:lnTo>
                    <a:pt x="112" y="170"/>
                  </a:lnTo>
                  <a:lnTo>
                    <a:pt x="78" y="240"/>
                  </a:lnTo>
                  <a:lnTo>
                    <a:pt x="48" y="335"/>
                  </a:lnTo>
                  <a:lnTo>
                    <a:pt x="39" y="351"/>
                  </a:lnTo>
                  <a:lnTo>
                    <a:pt x="34" y="362"/>
                  </a:lnTo>
                  <a:lnTo>
                    <a:pt x="29" y="367"/>
                  </a:lnTo>
                  <a:lnTo>
                    <a:pt x="19" y="372"/>
                  </a:lnTo>
                  <a:lnTo>
                    <a:pt x="9" y="367"/>
                  </a:lnTo>
                  <a:lnTo>
                    <a:pt x="5" y="362"/>
                  </a:lnTo>
                  <a:lnTo>
                    <a:pt x="0" y="351"/>
                  </a:lnTo>
                  <a:lnTo>
                    <a:pt x="5" y="346"/>
                  </a:lnTo>
                  <a:lnTo>
                    <a:pt x="5" y="335"/>
                  </a:lnTo>
                  <a:lnTo>
                    <a:pt x="9" y="330"/>
                  </a:lnTo>
                  <a:lnTo>
                    <a:pt x="9" y="325"/>
                  </a:lnTo>
                  <a:lnTo>
                    <a:pt x="102" y="32"/>
                  </a:lnTo>
                  <a:lnTo>
                    <a:pt x="107" y="16"/>
                  </a:lnTo>
                  <a:lnTo>
                    <a:pt x="112" y="11"/>
                  </a:lnTo>
                  <a:lnTo>
                    <a:pt x="122" y="6"/>
                  </a:lnTo>
                  <a:lnTo>
                    <a:pt x="131" y="0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35" name="Freeform 87"/>
            <p:cNvSpPr>
              <a:spLocks noEditPoints="1"/>
            </p:cNvSpPr>
            <p:nvPr/>
          </p:nvSpPr>
          <p:spPr bwMode="auto">
            <a:xfrm>
              <a:off x="1952" y="2342"/>
              <a:ext cx="1006" cy="383"/>
            </a:xfrm>
            <a:custGeom>
              <a:avLst/>
              <a:gdLst/>
              <a:ahLst/>
              <a:cxnLst>
                <a:cxn ang="0">
                  <a:pos x="49" y="319"/>
                </a:cxn>
                <a:cxn ang="0">
                  <a:pos x="952" y="319"/>
                </a:cxn>
                <a:cxn ang="0">
                  <a:pos x="962" y="319"/>
                </a:cxn>
                <a:cxn ang="0">
                  <a:pos x="972" y="319"/>
                </a:cxn>
                <a:cxn ang="0">
                  <a:pos x="981" y="319"/>
                </a:cxn>
                <a:cxn ang="0">
                  <a:pos x="991" y="324"/>
                </a:cxn>
                <a:cxn ang="0">
                  <a:pos x="996" y="329"/>
                </a:cxn>
                <a:cxn ang="0">
                  <a:pos x="1001" y="340"/>
                </a:cxn>
                <a:cxn ang="0">
                  <a:pos x="1006" y="351"/>
                </a:cxn>
                <a:cxn ang="0">
                  <a:pos x="1001" y="367"/>
                </a:cxn>
                <a:cxn ang="0">
                  <a:pos x="996" y="372"/>
                </a:cxn>
                <a:cxn ang="0">
                  <a:pos x="986" y="377"/>
                </a:cxn>
                <a:cxn ang="0">
                  <a:pos x="976" y="383"/>
                </a:cxn>
                <a:cxn ang="0">
                  <a:pos x="967" y="383"/>
                </a:cxn>
                <a:cxn ang="0">
                  <a:pos x="952" y="383"/>
                </a:cxn>
                <a:cxn ang="0">
                  <a:pos x="49" y="383"/>
                </a:cxn>
                <a:cxn ang="0">
                  <a:pos x="39" y="383"/>
                </a:cxn>
                <a:cxn ang="0">
                  <a:pos x="25" y="383"/>
                </a:cxn>
                <a:cxn ang="0">
                  <a:pos x="15" y="377"/>
                </a:cxn>
                <a:cxn ang="0">
                  <a:pos x="5" y="372"/>
                </a:cxn>
                <a:cxn ang="0">
                  <a:pos x="0" y="367"/>
                </a:cxn>
                <a:cxn ang="0">
                  <a:pos x="0" y="351"/>
                </a:cxn>
                <a:cxn ang="0">
                  <a:pos x="0" y="340"/>
                </a:cxn>
                <a:cxn ang="0">
                  <a:pos x="5" y="329"/>
                </a:cxn>
                <a:cxn ang="0">
                  <a:pos x="10" y="324"/>
                </a:cxn>
                <a:cxn ang="0">
                  <a:pos x="20" y="319"/>
                </a:cxn>
                <a:cxn ang="0">
                  <a:pos x="30" y="319"/>
                </a:cxn>
                <a:cxn ang="0">
                  <a:pos x="39" y="319"/>
                </a:cxn>
                <a:cxn ang="0">
                  <a:pos x="49" y="319"/>
                </a:cxn>
                <a:cxn ang="0">
                  <a:pos x="49" y="0"/>
                </a:cxn>
                <a:cxn ang="0">
                  <a:pos x="952" y="0"/>
                </a:cxn>
                <a:cxn ang="0">
                  <a:pos x="967" y="0"/>
                </a:cxn>
                <a:cxn ang="0">
                  <a:pos x="976" y="0"/>
                </a:cxn>
                <a:cxn ang="0">
                  <a:pos x="986" y="5"/>
                </a:cxn>
                <a:cxn ang="0">
                  <a:pos x="996" y="10"/>
                </a:cxn>
                <a:cxn ang="0">
                  <a:pos x="1001" y="16"/>
                </a:cxn>
                <a:cxn ang="0">
                  <a:pos x="1006" y="32"/>
                </a:cxn>
                <a:cxn ang="0">
                  <a:pos x="1001" y="42"/>
                </a:cxn>
                <a:cxn ang="0">
                  <a:pos x="996" y="53"/>
                </a:cxn>
                <a:cxn ang="0">
                  <a:pos x="991" y="58"/>
                </a:cxn>
                <a:cxn ang="0">
                  <a:pos x="981" y="64"/>
                </a:cxn>
                <a:cxn ang="0">
                  <a:pos x="972" y="64"/>
                </a:cxn>
                <a:cxn ang="0">
                  <a:pos x="962" y="64"/>
                </a:cxn>
                <a:cxn ang="0">
                  <a:pos x="952" y="64"/>
                </a:cxn>
                <a:cxn ang="0">
                  <a:pos x="49" y="64"/>
                </a:cxn>
                <a:cxn ang="0">
                  <a:pos x="39" y="64"/>
                </a:cxn>
                <a:cxn ang="0">
                  <a:pos x="30" y="64"/>
                </a:cxn>
                <a:cxn ang="0">
                  <a:pos x="20" y="64"/>
                </a:cxn>
                <a:cxn ang="0">
                  <a:pos x="10" y="58"/>
                </a:cxn>
                <a:cxn ang="0">
                  <a:pos x="5" y="53"/>
                </a:cxn>
                <a:cxn ang="0">
                  <a:pos x="0" y="42"/>
                </a:cxn>
                <a:cxn ang="0">
                  <a:pos x="0" y="32"/>
                </a:cxn>
                <a:cxn ang="0">
                  <a:pos x="0" y="16"/>
                </a:cxn>
                <a:cxn ang="0">
                  <a:pos x="5" y="10"/>
                </a:cxn>
                <a:cxn ang="0">
                  <a:pos x="15" y="5"/>
                </a:cxn>
                <a:cxn ang="0">
                  <a:pos x="25" y="0"/>
                </a:cxn>
                <a:cxn ang="0">
                  <a:pos x="39" y="0"/>
                </a:cxn>
                <a:cxn ang="0">
                  <a:pos x="49" y="0"/>
                </a:cxn>
              </a:cxnLst>
              <a:rect l="0" t="0" r="r" b="b"/>
              <a:pathLst>
                <a:path w="1006" h="383">
                  <a:moveTo>
                    <a:pt x="49" y="319"/>
                  </a:moveTo>
                  <a:lnTo>
                    <a:pt x="952" y="319"/>
                  </a:lnTo>
                  <a:lnTo>
                    <a:pt x="962" y="319"/>
                  </a:lnTo>
                  <a:lnTo>
                    <a:pt x="972" y="319"/>
                  </a:lnTo>
                  <a:lnTo>
                    <a:pt x="981" y="319"/>
                  </a:lnTo>
                  <a:lnTo>
                    <a:pt x="991" y="324"/>
                  </a:lnTo>
                  <a:lnTo>
                    <a:pt x="996" y="329"/>
                  </a:lnTo>
                  <a:lnTo>
                    <a:pt x="1001" y="340"/>
                  </a:lnTo>
                  <a:lnTo>
                    <a:pt x="1006" y="351"/>
                  </a:lnTo>
                  <a:lnTo>
                    <a:pt x="1001" y="367"/>
                  </a:lnTo>
                  <a:lnTo>
                    <a:pt x="996" y="372"/>
                  </a:lnTo>
                  <a:lnTo>
                    <a:pt x="986" y="377"/>
                  </a:lnTo>
                  <a:lnTo>
                    <a:pt x="976" y="383"/>
                  </a:lnTo>
                  <a:lnTo>
                    <a:pt x="967" y="383"/>
                  </a:lnTo>
                  <a:lnTo>
                    <a:pt x="952" y="383"/>
                  </a:lnTo>
                  <a:lnTo>
                    <a:pt x="49" y="383"/>
                  </a:lnTo>
                  <a:lnTo>
                    <a:pt x="39" y="383"/>
                  </a:lnTo>
                  <a:lnTo>
                    <a:pt x="25" y="383"/>
                  </a:lnTo>
                  <a:lnTo>
                    <a:pt x="15" y="377"/>
                  </a:lnTo>
                  <a:lnTo>
                    <a:pt x="5" y="372"/>
                  </a:lnTo>
                  <a:lnTo>
                    <a:pt x="0" y="367"/>
                  </a:lnTo>
                  <a:lnTo>
                    <a:pt x="0" y="351"/>
                  </a:lnTo>
                  <a:lnTo>
                    <a:pt x="0" y="340"/>
                  </a:lnTo>
                  <a:lnTo>
                    <a:pt x="5" y="329"/>
                  </a:lnTo>
                  <a:lnTo>
                    <a:pt x="10" y="324"/>
                  </a:lnTo>
                  <a:lnTo>
                    <a:pt x="20" y="319"/>
                  </a:lnTo>
                  <a:lnTo>
                    <a:pt x="30" y="319"/>
                  </a:lnTo>
                  <a:lnTo>
                    <a:pt x="39" y="319"/>
                  </a:lnTo>
                  <a:lnTo>
                    <a:pt x="49" y="319"/>
                  </a:lnTo>
                  <a:close/>
                  <a:moveTo>
                    <a:pt x="49" y="0"/>
                  </a:moveTo>
                  <a:lnTo>
                    <a:pt x="952" y="0"/>
                  </a:lnTo>
                  <a:lnTo>
                    <a:pt x="967" y="0"/>
                  </a:lnTo>
                  <a:lnTo>
                    <a:pt x="976" y="0"/>
                  </a:lnTo>
                  <a:lnTo>
                    <a:pt x="986" y="5"/>
                  </a:lnTo>
                  <a:lnTo>
                    <a:pt x="996" y="10"/>
                  </a:lnTo>
                  <a:lnTo>
                    <a:pt x="1001" y="16"/>
                  </a:lnTo>
                  <a:lnTo>
                    <a:pt x="1006" y="32"/>
                  </a:lnTo>
                  <a:lnTo>
                    <a:pt x="1001" y="42"/>
                  </a:lnTo>
                  <a:lnTo>
                    <a:pt x="996" y="53"/>
                  </a:lnTo>
                  <a:lnTo>
                    <a:pt x="991" y="58"/>
                  </a:lnTo>
                  <a:lnTo>
                    <a:pt x="981" y="64"/>
                  </a:lnTo>
                  <a:lnTo>
                    <a:pt x="972" y="64"/>
                  </a:lnTo>
                  <a:lnTo>
                    <a:pt x="962" y="64"/>
                  </a:lnTo>
                  <a:lnTo>
                    <a:pt x="952" y="64"/>
                  </a:lnTo>
                  <a:lnTo>
                    <a:pt x="49" y="64"/>
                  </a:lnTo>
                  <a:lnTo>
                    <a:pt x="39" y="64"/>
                  </a:lnTo>
                  <a:lnTo>
                    <a:pt x="30" y="64"/>
                  </a:lnTo>
                  <a:lnTo>
                    <a:pt x="20" y="64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0" y="42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5" y="10"/>
                  </a:lnTo>
                  <a:lnTo>
                    <a:pt x="15" y="5"/>
                  </a:lnTo>
                  <a:lnTo>
                    <a:pt x="25" y="0"/>
                  </a:lnTo>
                  <a:lnTo>
                    <a:pt x="3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36" name="Freeform 88"/>
            <p:cNvSpPr>
              <a:spLocks/>
            </p:cNvSpPr>
            <p:nvPr/>
          </p:nvSpPr>
          <p:spPr bwMode="auto">
            <a:xfrm>
              <a:off x="3578" y="1709"/>
              <a:ext cx="536" cy="1649"/>
            </a:xfrm>
            <a:custGeom>
              <a:avLst/>
              <a:gdLst/>
              <a:ahLst/>
              <a:cxnLst>
                <a:cxn ang="0">
                  <a:pos x="517" y="0"/>
                </a:cxn>
                <a:cxn ang="0">
                  <a:pos x="531" y="5"/>
                </a:cxn>
                <a:cxn ang="0">
                  <a:pos x="536" y="21"/>
                </a:cxn>
                <a:cxn ang="0">
                  <a:pos x="531" y="37"/>
                </a:cxn>
                <a:cxn ang="0">
                  <a:pos x="449" y="53"/>
                </a:cxn>
                <a:cxn ang="0">
                  <a:pos x="361" y="112"/>
                </a:cxn>
                <a:cxn ang="0">
                  <a:pos x="322" y="186"/>
                </a:cxn>
                <a:cxn ang="0">
                  <a:pos x="317" y="223"/>
                </a:cxn>
                <a:cxn ang="0">
                  <a:pos x="307" y="681"/>
                </a:cxn>
                <a:cxn ang="0">
                  <a:pos x="219" y="787"/>
                </a:cxn>
                <a:cxn ang="0">
                  <a:pos x="204" y="851"/>
                </a:cxn>
                <a:cxn ang="0">
                  <a:pos x="297" y="936"/>
                </a:cxn>
                <a:cxn ang="0">
                  <a:pos x="317" y="1042"/>
                </a:cxn>
                <a:cxn ang="0">
                  <a:pos x="317" y="1415"/>
                </a:cxn>
                <a:cxn ang="0">
                  <a:pos x="322" y="1446"/>
                </a:cxn>
                <a:cxn ang="0">
                  <a:pos x="322" y="1462"/>
                </a:cxn>
                <a:cxn ang="0">
                  <a:pos x="346" y="1526"/>
                </a:cxn>
                <a:cxn ang="0">
                  <a:pos x="449" y="1595"/>
                </a:cxn>
                <a:cxn ang="0">
                  <a:pos x="522" y="1611"/>
                </a:cxn>
                <a:cxn ang="0">
                  <a:pos x="536" y="1622"/>
                </a:cxn>
                <a:cxn ang="0">
                  <a:pos x="536" y="1638"/>
                </a:cxn>
                <a:cxn ang="0">
                  <a:pos x="527" y="1649"/>
                </a:cxn>
                <a:cxn ang="0">
                  <a:pos x="507" y="1649"/>
                </a:cxn>
                <a:cxn ang="0">
                  <a:pos x="400" y="1633"/>
                </a:cxn>
                <a:cxn ang="0">
                  <a:pos x="292" y="1579"/>
                </a:cxn>
                <a:cxn ang="0">
                  <a:pos x="229" y="1489"/>
                </a:cxn>
                <a:cxn ang="0">
                  <a:pos x="219" y="1399"/>
                </a:cxn>
                <a:cxn ang="0">
                  <a:pos x="219" y="1048"/>
                </a:cxn>
                <a:cxn ang="0">
                  <a:pos x="219" y="1016"/>
                </a:cxn>
                <a:cxn ang="0">
                  <a:pos x="214" y="1000"/>
                </a:cxn>
                <a:cxn ang="0">
                  <a:pos x="190" y="931"/>
                </a:cxn>
                <a:cxn ang="0">
                  <a:pos x="92" y="856"/>
                </a:cxn>
                <a:cxn ang="0">
                  <a:pos x="14" y="840"/>
                </a:cxn>
                <a:cxn ang="0">
                  <a:pos x="4" y="835"/>
                </a:cxn>
                <a:cxn ang="0">
                  <a:pos x="4" y="814"/>
                </a:cxn>
                <a:cxn ang="0">
                  <a:pos x="14" y="808"/>
                </a:cxn>
                <a:cxn ang="0">
                  <a:pos x="107" y="787"/>
                </a:cxn>
                <a:cxn ang="0">
                  <a:pos x="195" y="713"/>
                </a:cxn>
                <a:cxn ang="0">
                  <a:pos x="219" y="627"/>
                </a:cxn>
                <a:cxn ang="0">
                  <a:pos x="219" y="207"/>
                </a:cxn>
                <a:cxn ang="0">
                  <a:pos x="258" y="101"/>
                </a:cxn>
                <a:cxn ang="0">
                  <a:pos x="366" y="26"/>
                </a:cxn>
                <a:cxn ang="0">
                  <a:pos x="507" y="0"/>
                </a:cxn>
              </a:cxnLst>
              <a:rect l="0" t="0" r="r" b="b"/>
              <a:pathLst>
                <a:path w="536" h="1649">
                  <a:moveTo>
                    <a:pt x="507" y="0"/>
                  </a:moveTo>
                  <a:lnTo>
                    <a:pt x="517" y="0"/>
                  </a:lnTo>
                  <a:lnTo>
                    <a:pt x="527" y="5"/>
                  </a:lnTo>
                  <a:lnTo>
                    <a:pt x="531" y="5"/>
                  </a:lnTo>
                  <a:lnTo>
                    <a:pt x="536" y="11"/>
                  </a:lnTo>
                  <a:lnTo>
                    <a:pt x="536" y="21"/>
                  </a:lnTo>
                  <a:lnTo>
                    <a:pt x="536" y="32"/>
                  </a:lnTo>
                  <a:lnTo>
                    <a:pt x="531" y="37"/>
                  </a:lnTo>
                  <a:lnTo>
                    <a:pt x="522" y="37"/>
                  </a:lnTo>
                  <a:lnTo>
                    <a:pt x="449" y="53"/>
                  </a:lnTo>
                  <a:lnTo>
                    <a:pt x="395" y="74"/>
                  </a:lnTo>
                  <a:lnTo>
                    <a:pt x="361" y="112"/>
                  </a:lnTo>
                  <a:lnTo>
                    <a:pt x="336" y="149"/>
                  </a:lnTo>
                  <a:lnTo>
                    <a:pt x="322" y="186"/>
                  </a:lnTo>
                  <a:lnTo>
                    <a:pt x="317" y="223"/>
                  </a:lnTo>
                  <a:lnTo>
                    <a:pt x="317" y="223"/>
                  </a:lnTo>
                  <a:lnTo>
                    <a:pt x="317" y="617"/>
                  </a:lnTo>
                  <a:lnTo>
                    <a:pt x="307" y="681"/>
                  </a:lnTo>
                  <a:lnTo>
                    <a:pt x="278" y="739"/>
                  </a:lnTo>
                  <a:lnTo>
                    <a:pt x="219" y="787"/>
                  </a:lnTo>
                  <a:lnTo>
                    <a:pt x="141" y="824"/>
                  </a:lnTo>
                  <a:lnTo>
                    <a:pt x="204" y="851"/>
                  </a:lnTo>
                  <a:lnTo>
                    <a:pt x="258" y="888"/>
                  </a:lnTo>
                  <a:lnTo>
                    <a:pt x="297" y="936"/>
                  </a:lnTo>
                  <a:lnTo>
                    <a:pt x="312" y="984"/>
                  </a:lnTo>
                  <a:lnTo>
                    <a:pt x="317" y="1042"/>
                  </a:lnTo>
                  <a:lnTo>
                    <a:pt x="317" y="1393"/>
                  </a:lnTo>
                  <a:lnTo>
                    <a:pt x="317" y="1415"/>
                  </a:lnTo>
                  <a:lnTo>
                    <a:pt x="317" y="1436"/>
                  </a:lnTo>
                  <a:lnTo>
                    <a:pt x="322" y="1446"/>
                  </a:lnTo>
                  <a:lnTo>
                    <a:pt x="322" y="1457"/>
                  </a:lnTo>
                  <a:lnTo>
                    <a:pt x="322" y="1462"/>
                  </a:lnTo>
                  <a:lnTo>
                    <a:pt x="322" y="1468"/>
                  </a:lnTo>
                  <a:lnTo>
                    <a:pt x="346" y="1526"/>
                  </a:lnTo>
                  <a:lnTo>
                    <a:pt x="390" y="1569"/>
                  </a:lnTo>
                  <a:lnTo>
                    <a:pt x="449" y="1595"/>
                  </a:lnTo>
                  <a:lnTo>
                    <a:pt x="512" y="1611"/>
                  </a:lnTo>
                  <a:lnTo>
                    <a:pt x="522" y="1611"/>
                  </a:lnTo>
                  <a:lnTo>
                    <a:pt x="531" y="1617"/>
                  </a:lnTo>
                  <a:lnTo>
                    <a:pt x="536" y="1622"/>
                  </a:lnTo>
                  <a:lnTo>
                    <a:pt x="536" y="1627"/>
                  </a:lnTo>
                  <a:lnTo>
                    <a:pt x="536" y="1638"/>
                  </a:lnTo>
                  <a:lnTo>
                    <a:pt x="531" y="1643"/>
                  </a:lnTo>
                  <a:lnTo>
                    <a:pt x="527" y="1649"/>
                  </a:lnTo>
                  <a:lnTo>
                    <a:pt x="517" y="1649"/>
                  </a:lnTo>
                  <a:lnTo>
                    <a:pt x="507" y="1649"/>
                  </a:lnTo>
                  <a:lnTo>
                    <a:pt x="458" y="1643"/>
                  </a:lnTo>
                  <a:lnTo>
                    <a:pt x="400" y="1633"/>
                  </a:lnTo>
                  <a:lnTo>
                    <a:pt x="341" y="1611"/>
                  </a:lnTo>
                  <a:lnTo>
                    <a:pt x="292" y="1579"/>
                  </a:lnTo>
                  <a:lnTo>
                    <a:pt x="248" y="1537"/>
                  </a:lnTo>
                  <a:lnTo>
                    <a:pt x="229" y="1489"/>
                  </a:lnTo>
                  <a:lnTo>
                    <a:pt x="219" y="1446"/>
                  </a:lnTo>
                  <a:lnTo>
                    <a:pt x="219" y="1399"/>
                  </a:lnTo>
                  <a:lnTo>
                    <a:pt x="219" y="1069"/>
                  </a:lnTo>
                  <a:lnTo>
                    <a:pt x="219" y="1048"/>
                  </a:lnTo>
                  <a:lnTo>
                    <a:pt x="219" y="1026"/>
                  </a:lnTo>
                  <a:lnTo>
                    <a:pt x="219" y="1016"/>
                  </a:lnTo>
                  <a:lnTo>
                    <a:pt x="219" y="1005"/>
                  </a:lnTo>
                  <a:lnTo>
                    <a:pt x="214" y="1000"/>
                  </a:lnTo>
                  <a:lnTo>
                    <a:pt x="214" y="989"/>
                  </a:lnTo>
                  <a:lnTo>
                    <a:pt x="190" y="931"/>
                  </a:lnTo>
                  <a:lnTo>
                    <a:pt x="151" y="888"/>
                  </a:lnTo>
                  <a:lnTo>
                    <a:pt x="92" y="856"/>
                  </a:lnTo>
                  <a:lnTo>
                    <a:pt x="24" y="840"/>
                  </a:lnTo>
                  <a:lnTo>
                    <a:pt x="14" y="840"/>
                  </a:lnTo>
                  <a:lnTo>
                    <a:pt x="9" y="840"/>
                  </a:lnTo>
                  <a:lnTo>
                    <a:pt x="4" y="835"/>
                  </a:lnTo>
                  <a:lnTo>
                    <a:pt x="0" y="824"/>
                  </a:lnTo>
                  <a:lnTo>
                    <a:pt x="4" y="814"/>
                  </a:lnTo>
                  <a:lnTo>
                    <a:pt x="9" y="808"/>
                  </a:lnTo>
                  <a:lnTo>
                    <a:pt x="14" y="808"/>
                  </a:lnTo>
                  <a:lnTo>
                    <a:pt x="53" y="803"/>
                  </a:lnTo>
                  <a:lnTo>
                    <a:pt x="107" y="787"/>
                  </a:lnTo>
                  <a:lnTo>
                    <a:pt x="156" y="755"/>
                  </a:lnTo>
                  <a:lnTo>
                    <a:pt x="195" y="713"/>
                  </a:lnTo>
                  <a:lnTo>
                    <a:pt x="209" y="670"/>
                  </a:lnTo>
                  <a:lnTo>
                    <a:pt x="219" y="627"/>
                  </a:lnTo>
                  <a:lnTo>
                    <a:pt x="219" y="585"/>
                  </a:lnTo>
                  <a:lnTo>
                    <a:pt x="219" y="207"/>
                  </a:lnTo>
                  <a:lnTo>
                    <a:pt x="229" y="149"/>
                  </a:lnTo>
                  <a:lnTo>
                    <a:pt x="258" y="101"/>
                  </a:lnTo>
                  <a:lnTo>
                    <a:pt x="307" y="58"/>
                  </a:lnTo>
                  <a:lnTo>
                    <a:pt x="366" y="26"/>
                  </a:lnTo>
                  <a:lnTo>
                    <a:pt x="434" y="11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37" name="Freeform 89"/>
            <p:cNvSpPr>
              <a:spLocks/>
            </p:cNvSpPr>
            <p:nvPr/>
          </p:nvSpPr>
          <p:spPr bwMode="auto">
            <a:xfrm>
              <a:off x="4275" y="2235"/>
              <a:ext cx="732" cy="729"/>
            </a:xfrm>
            <a:custGeom>
              <a:avLst/>
              <a:gdLst/>
              <a:ahLst/>
              <a:cxnLst>
                <a:cxn ang="0">
                  <a:pos x="249" y="0"/>
                </a:cxn>
                <a:cxn ang="0">
                  <a:pos x="674" y="0"/>
                </a:cxn>
                <a:cxn ang="0">
                  <a:pos x="684" y="0"/>
                </a:cxn>
                <a:cxn ang="0">
                  <a:pos x="698" y="0"/>
                </a:cxn>
                <a:cxn ang="0">
                  <a:pos x="708" y="6"/>
                </a:cxn>
                <a:cxn ang="0">
                  <a:pos x="718" y="6"/>
                </a:cxn>
                <a:cxn ang="0">
                  <a:pos x="723" y="16"/>
                </a:cxn>
                <a:cxn ang="0">
                  <a:pos x="728" y="27"/>
                </a:cxn>
                <a:cxn ang="0">
                  <a:pos x="732" y="38"/>
                </a:cxn>
                <a:cxn ang="0">
                  <a:pos x="728" y="59"/>
                </a:cxn>
                <a:cxn ang="0">
                  <a:pos x="723" y="70"/>
                </a:cxn>
                <a:cxn ang="0">
                  <a:pos x="718" y="80"/>
                </a:cxn>
                <a:cxn ang="0">
                  <a:pos x="708" y="85"/>
                </a:cxn>
                <a:cxn ang="0">
                  <a:pos x="698" y="91"/>
                </a:cxn>
                <a:cxn ang="0">
                  <a:pos x="684" y="96"/>
                </a:cxn>
                <a:cxn ang="0">
                  <a:pos x="674" y="96"/>
                </a:cxn>
                <a:cxn ang="0">
                  <a:pos x="664" y="96"/>
                </a:cxn>
                <a:cxn ang="0">
                  <a:pos x="659" y="96"/>
                </a:cxn>
                <a:cxn ang="0">
                  <a:pos x="405" y="96"/>
                </a:cxn>
                <a:cxn ang="0">
                  <a:pos x="303" y="660"/>
                </a:cxn>
                <a:cxn ang="0">
                  <a:pos x="303" y="670"/>
                </a:cxn>
                <a:cxn ang="0">
                  <a:pos x="298" y="681"/>
                </a:cxn>
                <a:cxn ang="0">
                  <a:pos x="293" y="692"/>
                </a:cxn>
                <a:cxn ang="0">
                  <a:pos x="288" y="702"/>
                </a:cxn>
                <a:cxn ang="0">
                  <a:pos x="283" y="713"/>
                </a:cxn>
                <a:cxn ang="0">
                  <a:pos x="269" y="724"/>
                </a:cxn>
                <a:cxn ang="0">
                  <a:pos x="259" y="729"/>
                </a:cxn>
                <a:cxn ang="0">
                  <a:pos x="240" y="729"/>
                </a:cxn>
                <a:cxn ang="0">
                  <a:pos x="225" y="729"/>
                </a:cxn>
                <a:cxn ang="0">
                  <a:pos x="215" y="724"/>
                </a:cxn>
                <a:cxn ang="0">
                  <a:pos x="205" y="713"/>
                </a:cxn>
                <a:cxn ang="0">
                  <a:pos x="201" y="702"/>
                </a:cxn>
                <a:cxn ang="0">
                  <a:pos x="201" y="692"/>
                </a:cxn>
                <a:cxn ang="0">
                  <a:pos x="196" y="686"/>
                </a:cxn>
                <a:cxn ang="0">
                  <a:pos x="201" y="676"/>
                </a:cxn>
                <a:cxn ang="0">
                  <a:pos x="201" y="665"/>
                </a:cxn>
                <a:cxn ang="0">
                  <a:pos x="205" y="655"/>
                </a:cxn>
                <a:cxn ang="0">
                  <a:pos x="210" y="639"/>
                </a:cxn>
                <a:cxn ang="0">
                  <a:pos x="210" y="623"/>
                </a:cxn>
                <a:cxn ang="0">
                  <a:pos x="362" y="96"/>
                </a:cxn>
                <a:cxn ang="0">
                  <a:pos x="235" y="96"/>
                </a:cxn>
                <a:cxn ang="0">
                  <a:pos x="210" y="96"/>
                </a:cxn>
                <a:cxn ang="0">
                  <a:pos x="176" y="107"/>
                </a:cxn>
                <a:cxn ang="0">
                  <a:pos x="132" y="123"/>
                </a:cxn>
                <a:cxn ang="0">
                  <a:pos x="88" y="160"/>
                </a:cxn>
                <a:cxn ang="0">
                  <a:pos x="44" y="224"/>
                </a:cxn>
                <a:cxn ang="0">
                  <a:pos x="35" y="234"/>
                </a:cxn>
                <a:cxn ang="0">
                  <a:pos x="30" y="240"/>
                </a:cxn>
                <a:cxn ang="0">
                  <a:pos x="20" y="240"/>
                </a:cxn>
                <a:cxn ang="0">
                  <a:pos x="10" y="240"/>
                </a:cxn>
                <a:cxn ang="0">
                  <a:pos x="5" y="234"/>
                </a:cxn>
                <a:cxn ang="0">
                  <a:pos x="0" y="234"/>
                </a:cxn>
                <a:cxn ang="0">
                  <a:pos x="0" y="229"/>
                </a:cxn>
                <a:cxn ang="0">
                  <a:pos x="0" y="224"/>
                </a:cxn>
                <a:cxn ang="0">
                  <a:pos x="5" y="213"/>
                </a:cxn>
                <a:cxn ang="0">
                  <a:pos x="20" y="187"/>
                </a:cxn>
                <a:cxn ang="0">
                  <a:pos x="39" y="155"/>
                </a:cxn>
                <a:cxn ang="0">
                  <a:pos x="64" y="117"/>
                </a:cxn>
                <a:cxn ang="0">
                  <a:pos x="93" y="80"/>
                </a:cxn>
                <a:cxn ang="0">
                  <a:pos x="142" y="32"/>
                </a:cxn>
                <a:cxn ang="0">
                  <a:pos x="186" y="11"/>
                </a:cxn>
                <a:cxn ang="0">
                  <a:pos x="220" y="0"/>
                </a:cxn>
                <a:cxn ang="0">
                  <a:pos x="249" y="0"/>
                </a:cxn>
              </a:cxnLst>
              <a:rect l="0" t="0" r="r" b="b"/>
              <a:pathLst>
                <a:path w="732" h="729">
                  <a:moveTo>
                    <a:pt x="249" y="0"/>
                  </a:moveTo>
                  <a:lnTo>
                    <a:pt x="674" y="0"/>
                  </a:lnTo>
                  <a:lnTo>
                    <a:pt x="684" y="0"/>
                  </a:lnTo>
                  <a:lnTo>
                    <a:pt x="698" y="0"/>
                  </a:lnTo>
                  <a:lnTo>
                    <a:pt x="708" y="6"/>
                  </a:lnTo>
                  <a:lnTo>
                    <a:pt x="718" y="6"/>
                  </a:lnTo>
                  <a:lnTo>
                    <a:pt x="723" y="16"/>
                  </a:lnTo>
                  <a:lnTo>
                    <a:pt x="728" y="27"/>
                  </a:lnTo>
                  <a:lnTo>
                    <a:pt x="732" y="38"/>
                  </a:lnTo>
                  <a:lnTo>
                    <a:pt x="728" y="59"/>
                  </a:lnTo>
                  <a:lnTo>
                    <a:pt x="723" y="70"/>
                  </a:lnTo>
                  <a:lnTo>
                    <a:pt x="718" y="80"/>
                  </a:lnTo>
                  <a:lnTo>
                    <a:pt x="708" y="85"/>
                  </a:lnTo>
                  <a:lnTo>
                    <a:pt x="698" y="91"/>
                  </a:lnTo>
                  <a:lnTo>
                    <a:pt x="684" y="96"/>
                  </a:lnTo>
                  <a:lnTo>
                    <a:pt x="674" y="96"/>
                  </a:lnTo>
                  <a:lnTo>
                    <a:pt x="664" y="96"/>
                  </a:lnTo>
                  <a:lnTo>
                    <a:pt x="659" y="96"/>
                  </a:lnTo>
                  <a:lnTo>
                    <a:pt x="405" y="96"/>
                  </a:lnTo>
                  <a:lnTo>
                    <a:pt x="303" y="660"/>
                  </a:lnTo>
                  <a:lnTo>
                    <a:pt x="303" y="670"/>
                  </a:lnTo>
                  <a:lnTo>
                    <a:pt x="298" y="681"/>
                  </a:lnTo>
                  <a:lnTo>
                    <a:pt x="293" y="692"/>
                  </a:lnTo>
                  <a:lnTo>
                    <a:pt x="288" y="702"/>
                  </a:lnTo>
                  <a:lnTo>
                    <a:pt x="283" y="713"/>
                  </a:lnTo>
                  <a:lnTo>
                    <a:pt x="269" y="724"/>
                  </a:lnTo>
                  <a:lnTo>
                    <a:pt x="259" y="729"/>
                  </a:lnTo>
                  <a:lnTo>
                    <a:pt x="240" y="729"/>
                  </a:lnTo>
                  <a:lnTo>
                    <a:pt x="225" y="729"/>
                  </a:lnTo>
                  <a:lnTo>
                    <a:pt x="215" y="724"/>
                  </a:lnTo>
                  <a:lnTo>
                    <a:pt x="205" y="713"/>
                  </a:lnTo>
                  <a:lnTo>
                    <a:pt x="201" y="702"/>
                  </a:lnTo>
                  <a:lnTo>
                    <a:pt x="201" y="692"/>
                  </a:lnTo>
                  <a:lnTo>
                    <a:pt x="196" y="686"/>
                  </a:lnTo>
                  <a:lnTo>
                    <a:pt x="201" y="676"/>
                  </a:lnTo>
                  <a:lnTo>
                    <a:pt x="201" y="665"/>
                  </a:lnTo>
                  <a:lnTo>
                    <a:pt x="205" y="655"/>
                  </a:lnTo>
                  <a:lnTo>
                    <a:pt x="210" y="639"/>
                  </a:lnTo>
                  <a:lnTo>
                    <a:pt x="210" y="623"/>
                  </a:lnTo>
                  <a:lnTo>
                    <a:pt x="362" y="96"/>
                  </a:lnTo>
                  <a:lnTo>
                    <a:pt x="235" y="96"/>
                  </a:lnTo>
                  <a:lnTo>
                    <a:pt x="210" y="96"/>
                  </a:lnTo>
                  <a:lnTo>
                    <a:pt x="176" y="107"/>
                  </a:lnTo>
                  <a:lnTo>
                    <a:pt x="132" y="123"/>
                  </a:lnTo>
                  <a:lnTo>
                    <a:pt x="88" y="160"/>
                  </a:lnTo>
                  <a:lnTo>
                    <a:pt x="44" y="224"/>
                  </a:lnTo>
                  <a:lnTo>
                    <a:pt x="35" y="234"/>
                  </a:lnTo>
                  <a:lnTo>
                    <a:pt x="30" y="240"/>
                  </a:lnTo>
                  <a:lnTo>
                    <a:pt x="20" y="240"/>
                  </a:lnTo>
                  <a:lnTo>
                    <a:pt x="10" y="240"/>
                  </a:lnTo>
                  <a:lnTo>
                    <a:pt x="5" y="234"/>
                  </a:lnTo>
                  <a:lnTo>
                    <a:pt x="0" y="234"/>
                  </a:lnTo>
                  <a:lnTo>
                    <a:pt x="0" y="229"/>
                  </a:lnTo>
                  <a:lnTo>
                    <a:pt x="0" y="224"/>
                  </a:lnTo>
                  <a:lnTo>
                    <a:pt x="5" y="213"/>
                  </a:lnTo>
                  <a:lnTo>
                    <a:pt x="20" y="187"/>
                  </a:lnTo>
                  <a:lnTo>
                    <a:pt x="39" y="155"/>
                  </a:lnTo>
                  <a:lnTo>
                    <a:pt x="64" y="117"/>
                  </a:lnTo>
                  <a:lnTo>
                    <a:pt x="93" y="80"/>
                  </a:lnTo>
                  <a:lnTo>
                    <a:pt x="142" y="32"/>
                  </a:lnTo>
                  <a:lnTo>
                    <a:pt x="186" y="11"/>
                  </a:lnTo>
                  <a:lnTo>
                    <a:pt x="220" y="0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38" name="Freeform 90"/>
            <p:cNvSpPr>
              <a:spLocks/>
            </p:cNvSpPr>
            <p:nvPr/>
          </p:nvSpPr>
          <p:spPr bwMode="auto">
            <a:xfrm>
              <a:off x="5007" y="2411"/>
              <a:ext cx="391" cy="771"/>
            </a:xfrm>
            <a:custGeom>
              <a:avLst/>
              <a:gdLst/>
              <a:ahLst/>
              <a:cxnLst>
                <a:cxn ang="0">
                  <a:pos x="210" y="0"/>
                </a:cxn>
                <a:cxn ang="0">
                  <a:pos x="225" y="0"/>
                </a:cxn>
                <a:cxn ang="0">
                  <a:pos x="235" y="0"/>
                </a:cxn>
                <a:cxn ang="0">
                  <a:pos x="240" y="5"/>
                </a:cxn>
                <a:cxn ang="0">
                  <a:pos x="245" y="16"/>
                </a:cxn>
                <a:cxn ang="0">
                  <a:pos x="245" y="32"/>
                </a:cxn>
                <a:cxn ang="0">
                  <a:pos x="245" y="675"/>
                </a:cxn>
                <a:cxn ang="0">
                  <a:pos x="245" y="697"/>
                </a:cxn>
                <a:cxn ang="0">
                  <a:pos x="249" y="713"/>
                </a:cxn>
                <a:cxn ang="0">
                  <a:pos x="269" y="723"/>
                </a:cxn>
                <a:cxn ang="0">
                  <a:pos x="298" y="728"/>
                </a:cxn>
                <a:cxn ang="0">
                  <a:pos x="352" y="728"/>
                </a:cxn>
                <a:cxn ang="0">
                  <a:pos x="391" y="728"/>
                </a:cxn>
                <a:cxn ang="0">
                  <a:pos x="391" y="771"/>
                </a:cxn>
                <a:cxn ang="0">
                  <a:pos x="367" y="771"/>
                </a:cxn>
                <a:cxn ang="0">
                  <a:pos x="323" y="771"/>
                </a:cxn>
                <a:cxn ang="0">
                  <a:pos x="274" y="771"/>
                </a:cxn>
                <a:cxn ang="0">
                  <a:pos x="230" y="766"/>
                </a:cxn>
                <a:cxn ang="0">
                  <a:pos x="201" y="766"/>
                </a:cxn>
                <a:cxn ang="0">
                  <a:pos x="166" y="766"/>
                </a:cxn>
                <a:cxn ang="0">
                  <a:pos x="123" y="771"/>
                </a:cxn>
                <a:cxn ang="0">
                  <a:pos x="74" y="771"/>
                </a:cxn>
                <a:cxn ang="0">
                  <a:pos x="30" y="771"/>
                </a:cxn>
                <a:cxn ang="0">
                  <a:pos x="10" y="771"/>
                </a:cxn>
                <a:cxn ang="0">
                  <a:pos x="10" y="728"/>
                </a:cxn>
                <a:cxn ang="0">
                  <a:pos x="49" y="728"/>
                </a:cxn>
                <a:cxn ang="0">
                  <a:pos x="103" y="728"/>
                </a:cxn>
                <a:cxn ang="0">
                  <a:pos x="132" y="723"/>
                </a:cxn>
                <a:cxn ang="0">
                  <a:pos x="147" y="713"/>
                </a:cxn>
                <a:cxn ang="0">
                  <a:pos x="157" y="697"/>
                </a:cxn>
                <a:cxn ang="0">
                  <a:pos x="157" y="675"/>
                </a:cxn>
                <a:cxn ang="0">
                  <a:pos x="157" y="85"/>
                </a:cxn>
                <a:cxn ang="0">
                  <a:pos x="98" y="106"/>
                </a:cxn>
                <a:cxn ang="0">
                  <a:pos x="40" y="112"/>
                </a:cxn>
                <a:cxn ang="0">
                  <a:pos x="0" y="117"/>
                </a:cxn>
                <a:cxn ang="0">
                  <a:pos x="0" y="74"/>
                </a:cxn>
                <a:cxn ang="0">
                  <a:pos x="44" y="74"/>
                </a:cxn>
                <a:cxn ang="0">
                  <a:pos x="98" y="64"/>
                </a:cxn>
                <a:cxn ang="0">
                  <a:pos x="157" y="42"/>
                </a:cxn>
                <a:cxn ang="0">
                  <a:pos x="210" y="0"/>
                </a:cxn>
              </a:cxnLst>
              <a:rect l="0" t="0" r="r" b="b"/>
              <a:pathLst>
                <a:path w="391" h="771">
                  <a:moveTo>
                    <a:pt x="210" y="0"/>
                  </a:moveTo>
                  <a:lnTo>
                    <a:pt x="225" y="0"/>
                  </a:lnTo>
                  <a:lnTo>
                    <a:pt x="235" y="0"/>
                  </a:lnTo>
                  <a:lnTo>
                    <a:pt x="240" y="5"/>
                  </a:lnTo>
                  <a:lnTo>
                    <a:pt x="245" y="16"/>
                  </a:lnTo>
                  <a:lnTo>
                    <a:pt x="245" y="32"/>
                  </a:lnTo>
                  <a:lnTo>
                    <a:pt x="245" y="675"/>
                  </a:lnTo>
                  <a:lnTo>
                    <a:pt x="245" y="697"/>
                  </a:lnTo>
                  <a:lnTo>
                    <a:pt x="249" y="713"/>
                  </a:lnTo>
                  <a:lnTo>
                    <a:pt x="269" y="723"/>
                  </a:lnTo>
                  <a:lnTo>
                    <a:pt x="298" y="728"/>
                  </a:lnTo>
                  <a:lnTo>
                    <a:pt x="352" y="728"/>
                  </a:lnTo>
                  <a:lnTo>
                    <a:pt x="391" y="728"/>
                  </a:lnTo>
                  <a:lnTo>
                    <a:pt x="391" y="771"/>
                  </a:lnTo>
                  <a:lnTo>
                    <a:pt x="367" y="771"/>
                  </a:lnTo>
                  <a:lnTo>
                    <a:pt x="323" y="771"/>
                  </a:lnTo>
                  <a:lnTo>
                    <a:pt x="274" y="771"/>
                  </a:lnTo>
                  <a:lnTo>
                    <a:pt x="230" y="766"/>
                  </a:lnTo>
                  <a:lnTo>
                    <a:pt x="201" y="766"/>
                  </a:lnTo>
                  <a:lnTo>
                    <a:pt x="166" y="766"/>
                  </a:lnTo>
                  <a:lnTo>
                    <a:pt x="123" y="771"/>
                  </a:lnTo>
                  <a:lnTo>
                    <a:pt x="74" y="771"/>
                  </a:lnTo>
                  <a:lnTo>
                    <a:pt x="30" y="771"/>
                  </a:lnTo>
                  <a:lnTo>
                    <a:pt x="10" y="771"/>
                  </a:lnTo>
                  <a:lnTo>
                    <a:pt x="10" y="728"/>
                  </a:lnTo>
                  <a:lnTo>
                    <a:pt x="49" y="728"/>
                  </a:lnTo>
                  <a:lnTo>
                    <a:pt x="103" y="728"/>
                  </a:lnTo>
                  <a:lnTo>
                    <a:pt x="132" y="723"/>
                  </a:lnTo>
                  <a:lnTo>
                    <a:pt x="147" y="713"/>
                  </a:lnTo>
                  <a:lnTo>
                    <a:pt x="157" y="697"/>
                  </a:lnTo>
                  <a:lnTo>
                    <a:pt x="157" y="675"/>
                  </a:lnTo>
                  <a:lnTo>
                    <a:pt x="157" y="85"/>
                  </a:lnTo>
                  <a:lnTo>
                    <a:pt x="98" y="106"/>
                  </a:lnTo>
                  <a:lnTo>
                    <a:pt x="40" y="112"/>
                  </a:lnTo>
                  <a:lnTo>
                    <a:pt x="0" y="117"/>
                  </a:lnTo>
                  <a:lnTo>
                    <a:pt x="0" y="74"/>
                  </a:lnTo>
                  <a:lnTo>
                    <a:pt x="44" y="74"/>
                  </a:lnTo>
                  <a:lnTo>
                    <a:pt x="98" y="64"/>
                  </a:lnTo>
                  <a:lnTo>
                    <a:pt x="157" y="42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39" name="Freeform 91"/>
            <p:cNvSpPr>
              <a:spLocks/>
            </p:cNvSpPr>
            <p:nvPr/>
          </p:nvSpPr>
          <p:spPr bwMode="auto">
            <a:xfrm>
              <a:off x="5696" y="2773"/>
              <a:ext cx="175" cy="489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22" y="10"/>
                </a:cxn>
                <a:cxn ang="0">
                  <a:pos x="151" y="42"/>
                </a:cxn>
                <a:cxn ang="0">
                  <a:pos x="170" y="95"/>
                </a:cxn>
                <a:cxn ang="0">
                  <a:pos x="175" y="170"/>
                </a:cxn>
                <a:cxn ang="0">
                  <a:pos x="175" y="170"/>
                </a:cxn>
                <a:cxn ang="0">
                  <a:pos x="170" y="260"/>
                </a:cxn>
                <a:cxn ang="0">
                  <a:pos x="146" y="340"/>
                </a:cxn>
                <a:cxn ang="0">
                  <a:pos x="117" y="404"/>
                </a:cxn>
                <a:cxn ang="0">
                  <a:pos x="83" y="452"/>
                </a:cxn>
                <a:cxn ang="0">
                  <a:pos x="53" y="478"/>
                </a:cxn>
                <a:cxn ang="0">
                  <a:pos x="39" y="489"/>
                </a:cxn>
                <a:cxn ang="0">
                  <a:pos x="34" y="489"/>
                </a:cxn>
                <a:cxn ang="0">
                  <a:pos x="29" y="483"/>
                </a:cxn>
                <a:cxn ang="0">
                  <a:pos x="24" y="473"/>
                </a:cxn>
                <a:cxn ang="0">
                  <a:pos x="24" y="468"/>
                </a:cxn>
                <a:cxn ang="0">
                  <a:pos x="24" y="468"/>
                </a:cxn>
                <a:cxn ang="0">
                  <a:pos x="29" y="462"/>
                </a:cxn>
                <a:cxn ang="0">
                  <a:pos x="34" y="457"/>
                </a:cxn>
                <a:cxn ang="0">
                  <a:pos x="44" y="446"/>
                </a:cxn>
                <a:cxn ang="0">
                  <a:pos x="78" y="398"/>
                </a:cxn>
                <a:cxn ang="0">
                  <a:pos x="112" y="335"/>
                </a:cxn>
                <a:cxn ang="0">
                  <a:pos x="136" y="255"/>
                </a:cxn>
                <a:cxn ang="0">
                  <a:pos x="146" y="170"/>
                </a:cxn>
                <a:cxn ang="0">
                  <a:pos x="146" y="154"/>
                </a:cxn>
                <a:cxn ang="0">
                  <a:pos x="146" y="148"/>
                </a:cxn>
                <a:cxn ang="0">
                  <a:pos x="141" y="148"/>
                </a:cxn>
                <a:cxn ang="0">
                  <a:pos x="141" y="148"/>
                </a:cxn>
                <a:cxn ang="0">
                  <a:pos x="141" y="148"/>
                </a:cxn>
                <a:cxn ang="0">
                  <a:pos x="136" y="148"/>
                </a:cxn>
                <a:cxn ang="0">
                  <a:pos x="136" y="154"/>
                </a:cxn>
                <a:cxn ang="0">
                  <a:pos x="117" y="164"/>
                </a:cxn>
                <a:cxn ang="0">
                  <a:pos x="97" y="170"/>
                </a:cxn>
                <a:cxn ang="0">
                  <a:pos x="83" y="170"/>
                </a:cxn>
                <a:cxn ang="0">
                  <a:pos x="48" y="164"/>
                </a:cxn>
                <a:cxn ang="0">
                  <a:pos x="24" y="143"/>
                </a:cxn>
                <a:cxn ang="0">
                  <a:pos x="5" y="117"/>
                </a:cxn>
                <a:cxn ang="0">
                  <a:pos x="0" y="85"/>
                </a:cxn>
                <a:cxn ang="0">
                  <a:pos x="5" y="53"/>
                </a:cxn>
                <a:cxn ang="0">
                  <a:pos x="24" y="26"/>
                </a:cxn>
                <a:cxn ang="0">
                  <a:pos x="48" y="5"/>
                </a:cxn>
                <a:cxn ang="0">
                  <a:pos x="83" y="0"/>
                </a:cxn>
              </a:cxnLst>
              <a:rect l="0" t="0" r="r" b="b"/>
              <a:pathLst>
                <a:path w="175" h="489">
                  <a:moveTo>
                    <a:pt x="83" y="0"/>
                  </a:moveTo>
                  <a:lnTo>
                    <a:pt x="122" y="10"/>
                  </a:lnTo>
                  <a:lnTo>
                    <a:pt x="151" y="42"/>
                  </a:lnTo>
                  <a:lnTo>
                    <a:pt x="170" y="95"/>
                  </a:lnTo>
                  <a:lnTo>
                    <a:pt x="175" y="170"/>
                  </a:lnTo>
                  <a:lnTo>
                    <a:pt x="175" y="170"/>
                  </a:lnTo>
                  <a:lnTo>
                    <a:pt x="170" y="260"/>
                  </a:lnTo>
                  <a:lnTo>
                    <a:pt x="146" y="340"/>
                  </a:lnTo>
                  <a:lnTo>
                    <a:pt x="117" y="404"/>
                  </a:lnTo>
                  <a:lnTo>
                    <a:pt x="83" y="452"/>
                  </a:lnTo>
                  <a:lnTo>
                    <a:pt x="53" y="478"/>
                  </a:lnTo>
                  <a:lnTo>
                    <a:pt x="39" y="489"/>
                  </a:lnTo>
                  <a:lnTo>
                    <a:pt x="34" y="489"/>
                  </a:lnTo>
                  <a:lnTo>
                    <a:pt x="29" y="483"/>
                  </a:lnTo>
                  <a:lnTo>
                    <a:pt x="24" y="473"/>
                  </a:lnTo>
                  <a:lnTo>
                    <a:pt x="24" y="468"/>
                  </a:lnTo>
                  <a:lnTo>
                    <a:pt x="24" y="468"/>
                  </a:lnTo>
                  <a:lnTo>
                    <a:pt x="29" y="462"/>
                  </a:lnTo>
                  <a:lnTo>
                    <a:pt x="34" y="457"/>
                  </a:lnTo>
                  <a:lnTo>
                    <a:pt x="44" y="446"/>
                  </a:lnTo>
                  <a:lnTo>
                    <a:pt x="78" y="398"/>
                  </a:lnTo>
                  <a:lnTo>
                    <a:pt x="112" y="335"/>
                  </a:lnTo>
                  <a:lnTo>
                    <a:pt x="136" y="255"/>
                  </a:lnTo>
                  <a:lnTo>
                    <a:pt x="146" y="170"/>
                  </a:lnTo>
                  <a:lnTo>
                    <a:pt x="146" y="154"/>
                  </a:lnTo>
                  <a:lnTo>
                    <a:pt x="146" y="148"/>
                  </a:lnTo>
                  <a:lnTo>
                    <a:pt x="141" y="148"/>
                  </a:lnTo>
                  <a:lnTo>
                    <a:pt x="141" y="148"/>
                  </a:lnTo>
                  <a:lnTo>
                    <a:pt x="141" y="148"/>
                  </a:lnTo>
                  <a:lnTo>
                    <a:pt x="136" y="148"/>
                  </a:lnTo>
                  <a:lnTo>
                    <a:pt x="136" y="154"/>
                  </a:lnTo>
                  <a:lnTo>
                    <a:pt x="117" y="164"/>
                  </a:lnTo>
                  <a:lnTo>
                    <a:pt x="97" y="170"/>
                  </a:lnTo>
                  <a:lnTo>
                    <a:pt x="83" y="170"/>
                  </a:lnTo>
                  <a:lnTo>
                    <a:pt x="48" y="164"/>
                  </a:lnTo>
                  <a:lnTo>
                    <a:pt x="24" y="143"/>
                  </a:lnTo>
                  <a:lnTo>
                    <a:pt x="5" y="117"/>
                  </a:lnTo>
                  <a:lnTo>
                    <a:pt x="0" y="85"/>
                  </a:lnTo>
                  <a:lnTo>
                    <a:pt x="5" y="53"/>
                  </a:lnTo>
                  <a:lnTo>
                    <a:pt x="24" y="26"/>
                  </a:lnTo>
                  <a:lnTo>
                    <a:pt x="48" y="5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40" name="Freeform 92"/>
            <p:cNvSpPr>
              <a:spLocks/>
            </p:cNvSpPr>
            <p:nvPr/>
          </p:nvSpPr>
          <p:spPr bwMode="auto">
            <a:xfrm>
              <a:off x="6281" y="2235"/>
              <a:ext cx="732" cy="729"/>
            </a:xfrm>
            <a:custGeom>
              <a:avLst/>
              <a:gdLst/>
              <a:ahLst/>
              <a:cxnLst>
                <a:cxn ang="0">
                  <a:pos x="249" y="0"/>
                </a:cxn>
                <a:cxn ang="0">
                  <a:pos x="674" y="0"/>
                </a:cxn>
                <a:cxn ang="0">
                  <a:pos x="684" y="0"/>
                </a:cxn>
                <a:cxn ang="0">
                  <a:pos x="698" y="0"/>
                </a:cxn>
                <a:cxn ang="0">
                  <a:pos x="708" y="6"/>
                </a:cxn>
                <a:cxn ang="0">
                  <a:pos x="718" y="6"/>
                </a:cxn>
                <a:cxn ang="0">
                  <a:pos x="723" y="16"/>
                </a:cxn>
                <a:cxn ang="0">
                  <a:pos x="732" y="27"/>
                </a:cxn>
                <a:cxn ang="0">
                  <a:pos x="732" y="38"/>
                </a:cxn>
                <a:cxn ang="0">
                  <a:pos x="727" y="59"/>
                </a:cxn>
                <a:cxn ang="0">
                  <a:pos x="723" y="70"/>
                </a:cxn>
                <a:cxn ang="0">
                  <a:pos x="718" y="80"/>
                </a:cxn>
                <a:cxn ang="0">
                  <a:pos x="708" y="85"/>
                </a:cxn>
                <a:cxn ang="0">
                  <a:pos x="698" y="91"/>
                </a:cxn>
                <a:cxn ang="0">
                  <a:pos x="684" y="96"/>
                </a:cxn>
                <a:cxn ang="0">
                  <a:pos x="674" y="96"/>
                </a:cxn>
                <a:cxn ang="0">
                  <a:pos x="664" y="96"/>
                </a:cxn>
                <a:cxn ang="0">
                  <a:pos x="659" y="96"/>
                </a:cxn>
                <a:cxn ang="0">
                  <a:pos x="405" y="96"/>
                </a:cxn>
                <a:cxn ang="0">
                  <a:pos x="303" y="660"/>
                </a:cxn>
                <a:cxn ang="0">
                  <a:pos x="303" y="670"/>
                </a:cxn>
                <a:cxn ang="0">
                  <a:pos x="298" y="681"/>
                </a:cxn>
                <a:cxn ang="0">
                  <a:pos x="293" y="692"/>
                </a:cxn>
                <a:cxn ang="0">
                  <a:pos x="288" y="702"/>
                </a:cxn>
                <a:cxn ang="0">
                  <a:pos x="283" y="713"/>
                </a:cxn>
                <a:cxn ang="0">
                  <a:pos x="269" y="724"/>
                </a:cxn>
                <a:cxn ang="0">
                  <a:pos x="259" y="729"/>
                </a:cxn>
                <a:cxn ang="0">
                  <a:pos x="239" y="729"/>
                </a:cxn>
                <a:cxn ang="0">
                  <a:pos x="225" y="729"/>
                </a:cxn>
                <a:cxn ang="0">
                  <a:pos x="215" y="724"/>
                </a:cxn>
                <a:cxn ang="0">
                  <a:pos x="205" y="713"/>
                </a:cxn>
                <a:cxn ang="0">
                  <a:pos x="200" y="702"/>
                </a:cxn>
                <a:cxn ang="0">
                  <a:pos x="200" y="692"/>
                </a:cxn>
                <a:cxn ang="0">
                  <a:pos x="196" y="686"/>
                </a:cxn>
                <a:cxn ang="0">
                  <a:pos x="200" y="676"/>
                </a:cxn>
                <a:cxn ang="0">
                  <a:pos x="200" y="665"/>
                </a:cxn>
                <a:cxn ang="0">
                  <a:pos x="205" y="655"/>
                </a:cxn>
                <a:cxn ang="0">
                  <a:pos x="210" y="639"/>
                </a:cxn>
                <a:cxn ang="0">
                  <a:pos x="210" y="623"/>
                </a:cxn>
                <a:cxn ang="0">
                  <a:pos x="361" y="96"/>
                </a:cxn>
                <a:cxn ang="0">
                  <a:pos x="235" y="96"/>
                </a:cxn>
                <a:cxn ang="0">
                  <a:pos x="210" y="96"/>
                </a:cxn>
                <a:cxn ang="0">
                  <a:pos x="176" y="107"/>
                </a:cxn>
                <a:cxn ang="0">
                  <a:pos x="132" y="123"/>
                </a:cxn>
                <a:cxn ang="0">
                  <a:pos x="88" y="160"/>
                </a:cxn>
                <a:cxn ang="0">
                  <a:pos x="44" y="224"/>
                </a:cxn>
                <a:cxn ang="0">
                  <a:pos x="34" y="234"/>
                </a:cxn>
                <a:cxn ang="0">
                  <a:pos x="30" y="240"/>
                </a:cxn>
                <a:cxn ang="0">
                  <a:pos x="20" y="240"/>
                </a:cxn>
                <a:cxn ang="0">
                  <a:pos x="10" y="240"/>
                </a:cxn>
                <a:cxn ang="0">
                  <a:pos x="5" y="234"/>
                </a:cxn>
                <a:cxn ang="0">
                  <a:pos x="0" y="234"/>
                </a:cxn>
                <a:cxn ang="0">
                  <a:pos x="0" y="229"/>
                </a:cxn>
                <a:cxn ang="0">
                  <a:pos x="0" y="224"/>
                </a:cxn>
                <a:cxn ang="0">
                  <a:pos x="5" y="213"/>
                </a:cxn>
                <a:cxn ang="0">
                  <a:pos x="20" y="187"/>
                </a:cxn>
                <a:cxn ang="0">
                  <a:pos x="39" y="155"/>
                </a:cxn>
                <a:cxn ang="0">
                  <a:pos x="64" y="117"/>
                </a:cxn>
                <a:cxn ang="0">
                  <a:pos x="93" y="80"/>
                </a:cxn>
                <a:cxn ang="0">
                  <a:pos x="142" y="32"/>
                </a:cxn>
                <a:cxn ang="0">
                  <a:pos x="186" y="11"/>
                </a:cxn>
                <a:cxn ang="0">
                  <a:pos x="220" y="0"/>
                </a:cxn>
                <a:cxn ang="0">
                  <a:pos x="249" y="0"/>
                </a:cxn>
              </a:cxnLst>
              <a:rect l="0" t="0" r="r" b="b"/>
              <a:pathLst>
                <a:path w="732" h="729">
                  <a:moveTo>
                    <a:pt x="249" y="0"/>
                  </a:moveTo>
                  <a:lnTo>
                    <a:pt x="674" y="0"/>
                  </a:lnTo>
                  <a:lnTo>
                    <a:pt x="684" y="0"/>
                  </a:lnTo>
                  <a:lnTo>
                    <a:pt x="698" y="0"/>
                  </a:lnTo>
                  <a:lnTo>
                    <a:pt x="708" y="6"/>
                  </a:lnTo>
                  <a:lnTo>
                    <a:pt x="718" y="6"/>
                  </a:lnTo>
                  <a:lnTo>
                    <a:pt x="723" y="16"/>
                  </a:lnTo>
                  <a:lnTo>
                    <a:pt x="732" y="27"/>
                  </a:lnTo>
                  <a:lnTo>
                    <a:pt x="732" y="38"/>
                  </a:lnTo>
                  <a:lnTo>
                    <a:pt x="727" y="59"/>
                  </a:lnTo>
                  <a:lnTo>
                    <a:pt x="723" y="70"/>
                  </a:lnTo>
                  <a:lnTo>
                    <a:pt x="718" y="80"/>
                  </a:lnTo>
                  <a:lnTo>
                    <a:pt x="708" y="85"/>
                  </a:lnTo>
                  <a:lnTo>
                    <a:pt x="698" y="91"/>
                  </a:lnTo>
                  <a:lnTo>
                    <a:pt x="684" y="96"/>
                  </a:lnTo>
                  <a:lnTo>
                    <a:pt x="674" y="96"/>
                  </a:lnTo>
                  <a:lnTo>
                    <a:pt x="664" y="96"/>
                  </a:lnTo>
                  <a:lnTo>
                    <a:pt x="659" y="96"/>
                  </a:lnTo>
                  <a:lnTo>
                    <a:pt x="405" y="96"/>
                  </a:lnTo>
                  <a:lnTo>
                    <a:pt x="303" y="660"/>
                  </a:lnTo>
                  <a:lnTo>
                    <a:pt x="303" y="670"/>
                  </a:lnTo>
                  <a:lnTo>
                    <a:pt x="298" y="681"/>
                  </a:lnTo>
                  <a:lnTo>
                    <a:pt x="293" y="692"/>
                  </a:lnTo>
                  <a:lnTo>
                    <a:pt x="288" y="702"/>
                  </a:lnTo>
                  <a:lnTo>
                    <a:pt x="283" y="713"/>
                  </a:lnTo>
                  <a:lnTo>
                    <a:pt x="269" y="724"/>
                  </a:lnTo>
                  <a:lnTo>
                    <a:pt x="259" y="729"/>
                  </a:lnTo>
                  <a:lnTo>
                    <a:pt x="239" y="729"/>
                  </a:lnTo>
                  <a:lnTo>
                    <a:pt x="225" y="729"/>
                  </a:lnTo>
                  <a:lnTo>
                    <a:pt x="215" y="724"/>
                  </a:lnTo>
                  <a:lnTo>
                    <a:pt x="205" y="713"/>
                  </a:lnTo>
                  <a:lnTo>
                    <a:pt x="200" y="702"/>
                  </a:lnTo>
                  <a:lnTo>
                    <a:pt x="200" y="692"/>
                  </a:lnTo>
                  <a:lnTo>
                    <a:pt x="196" y="686"/>
                  </a:lnTo>
                  <a:lnTo>
                    <a:pt x="200" y="676"/>
                  </a:lnTo>
                  <a:lnTo>
                    <a:pt x="200" y="665"/>
                  </a:lnTo>
                  <a:lnTo>
                    <a:pt x="205" y="655"/>
                  </a:lnTo>
                  <a:lnTo>
                    <a:pt x="210" y="639"/>
                  </a:lnTo>
                  <a:lnTo>
                    <a:pt x="210" y="623"/>
                  </a:lnTo>
                  <a:lnTo>
                    <a:pt x="361" y="96"/>
                  </a:lnTo>
                  <a:lnTo>
                    <a:pt x="235" y="96"/>
                  </a:lnTo>
                  <a:lnTo>
                    <a:pt x="210" y="96"/>
                  </a:lnTo>
                  <a:lnTo>
                    <a:pt x="176" y="107"/>
                  </a:lnTo>
                  <a:lnTo>
                    <a:pt x="132" y="123"/>
                  </a:lnTo>
                  <a:lnTo>
                    <a:pt x="88" y="160"/>
                  </a:lnTo>
                  <a:lnTo>
                    <a:pt x="44" y="224"/>
                  </a:lnTo>
                  <a:lnTo>
                    <a:pt x="34" y="234"/>
                  </a:lnTo>
                  <a:lnTo>
                    <a:pt x="30" y="240"/>
                  </a:lnTo>
                  <a:lnTo>
                    <a:pt x="20" y="240"/>
                  </a:lnTo>
                  <a:lnTo>
                    <a:pt x="10" y="240"/>
                  </a:lnTo>
                  <a:lnTo>
                    <a:pt x="5" y="234"/>
                  </a:lnTo>
                  <a:lnTo>
                    <a:pt x="0" y="234"/>
                  </a:lnTo>
                  <a:lnTo>
                    <a:pt x="0" y="229"/>
                  </a:lnTo>
                  <a:lnTo>
                    <a:pt x="0" y="224"/>
                  </a:lnTo>
                  <a:lnTo>
                    <a:pt x="5" y="213"/>
                  </a:lnTo>
                  <a:lnTo>
                    <a:pt x="20" y="187"/>
                  </a:lnTo>
                  <a:lnTo>
                    <a:pt x="39" y="155"/>
                  </a:lnTo>
                  <a:lnTo>
                    <a:pt x="64" y="117"/>
                  </a:lnTo>
                  <a:lnTo>
                    <a:pt x="93" y="80"/>
                  </a:lnTo>
                  <a:lnTo>
                    <a:pt x="142" y="32"/>
                  </a:lnTo>
                  <a:lnTo>
                    <a:pt x="186" y="11"/>
                  </a:lnTo>
                  <a:lnTo>
                    <a:pt x="220" y="0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41" name="Freeform 93"/>
            <p:cNvSpPr>
              <a:spLocks/>
            </p:cNvSpPr>
            <p:nvPr/>
          </p:nvSpPr>
          <p:spPr bwMode="auto">
            <a:xfrm>
              <a:off x="6965" y="2411"/>
              <a:ext cx="473" cy="771"/>
            </a:xfrm>
            <a:custGeom>
              <a:avLst/>
              <a:gdLst/>
              <a:ahLst/>
              <a:cxnLst>
                <a:cxn ang="0">
                  <a:pos x="302" y="11"/>
                </a:cxn>
                <a:cxn ang="0">
                  <a:pos x="424" y="85"/>
                </a:cxn>
                <a:cxn ang="0">
                  <a:pos x="473" y="229"/>
                </a:cxn>
                <a:cxn ang="0">
                  <a:pos x="444" y="346"/>
                </a:cxn>
                <a:cxn ang="0">
                  <a:pos x="366" y="436"/>
                </a:cxn>
                <a:cxn ang="0">
                  <a:pos x="283" y="510"/>
                </a:cxn>
                <a:cxn ang="0">
                  <a:pos x="209" y="574"/>
                </a:cxn>
                <a:cxn ang="0">
                  <a:pos x="107" y="675"/>
                </a:cxn>
                <a:cxn ang="0">
                  <a:pos x="327" y="675"/>
                </a:cxn>
                <a:cxn ang="0">
                  <a:pos x="390" y="670"/>
                </a:cxn>
                <a:cxn ang="0">
                  <a:pos x="424" y="638"/>
                </a:cxn>
                <a:cxn ang="0">
                  <a:pos x="439" y="558"/>
                </a:cxn>
                <a:cxn ang="0">
                  <a:pos x="473" y="558"/>
                </a:cxn>
                <a:cxn ang="0">
                  <a:pos x="0" y="771"/>
                </a:cxn>
                <a:cxn ang="0">
                  <a:pos x="0" y="744"/>
                </a:cxn>
                <a:cxn ang="0">
                  <a:pos x="4" y="734"/>
                </a:cxn>
                <a:cxn ang="0">
                  <a:pos x="268" y="447"/>
                </a:cxn>
                <a:cxn ang="0">
                  <a:pos x="331" y="362"/>
                </a:cxn>
                <a:cxn ang="0">
                  <a:pos x="370" y="229"/>
                </a:cxn>
                <a:cxn ang="0">
                  <a:pos x="341" y="122"/>
                </a:cxn>
                <a:cxn ang="0">
                  <a:pos x="263" y="48"/>
                </a:cxn>
                <a:cxn ang="0">
                  <a:pos x="165" y="42"/>
                </a:cxn>
                <a:cxn ang="0">
                  <a:pos x="83" y="96"/>
                </a:cxn>
                <a:cxn ang="0">
                  <a:pos x="68" y="149"/>
                </a:cxn>
                <a:cxn ang="0">
                  <a:pos x="97" y="165"/>
                </a:cxn>
                <a:cxn ang="0">
                  <a:pos x="107" y="181"/>
                </a:cxn>
                <a:cxn ang="0">
                  <a:pos x="112" y="202"/>
                </a:cxn>
                <a:cxn ang="0">
                  <a:pos x="112" y="229"/>
                </a:cxn>
                <a:cxn ang="0">
                  <a:pos x="97" y="255"/>
                </a:cxn>
                <a:cxn ang="0">
                  <a:pos x="68" y="271"/>
                </a:cxn>
                <a:cxn ang="0">
                  <a:pos x="53" y="271"/>
                </a:cxn>
                <a:cxn ang="0">
                  <a:pos x="34" y="266"/>
                </a:cxn>
                <a:cxn ang="0">
                  <a:pos x="14" y="255"/>
                </a:cxn>
                <a:cxn ang="0">
                  <a:pos x="0" y="229"/>
                </a:cxn>
                <a:cxn ang="0">
                  <a:pos x="9" y="143"/>
                </a:cxn>
                <a:cxn ang="0">
                  <a:pos x="87" y="42"/>
                </a:cxn>
                <a:cxn ang="0">
                  <a:pos x="224" y="0"/>
                </a:cxn>
              </a:cxnLst>
              <a:rect l="0" t="0" r="r" b="b"/>
              <a:pathLst>
                <a:path w="473" h="771">
                  <a:moveTo>
                    <a:pt x="224" y="0"/>
                  </a:moveTo>
                  <a:lnTo>
                    <a:pt x="302" y="11"/>
                  </a:lnTo>
                  <a:lnTo>
                    <a:pt x="370" y="37"/>
                  </a:lnTo>
                  <a:lnTo>
                    <a:pt x="424" y="85"/>
                  </a:lnTo>
                  <a:lnTo>
                    <a:pt x="463" y="149"/>
                  </a:lnTo>
                  <a:lnTo>
                    <a:pt x="473" y="229"/>
                  </a:lnTo>
                  <a:lnTo>
                    <a:pt x="468" y="287"/>
                  </a:lnTo>
                  <a:lnTo>
                    <a:pt x="444" y="346"/>
                  </a:lnTo>
                  <a:lnTo>
                    <a:pt x="410" y="393"/>
                  </a:lnTo>
                  <a:lnTo>
                    <a:pt x="366" y="436"/>
                  </a:lnTo>
                  <a:lnTo>
                    <a:pt x="322" y="479"/>
                  </a:lnTo>
                  <a:lnTo>
                    <a:pt x="283" y="510"/>
                  </a:lnTo>
                  <a:lnTo>
                    <a:pt x="248" y="537"/>
                  </a:lnTo>
                  <a:lnTo>
                    <a:pt x="209" y="574"/>
                  </a:lnTo>
                  <a:lnTo>
                    <a:pt x="165" y="617"/>
                  </a:lnTo>
                  <a:lnTo>
                    <a:pt x="107" y="675"/>
                  </a:lnTo>
                  <a:lnTo>
                    <a:pt x="302" y="675"/>
                  </a:lnTo>
                  <a:lnTo>
                    <a:pt x="327" y="675"/>
                  </a:lnTo>
                  <a:lnTo>
                    <a:pt x="361" y="670"/>
                  </a:lnTo>
                  <a:lnTo>
                    <a:pt x="390" y="670"/>
                  </a:lnTo>
                  <a:lnTo>
                    <a:pt x="410" y="665"/>
                  </a:lnTo>
                  <a:lnTo>
                    <a:pt x="424" y="638"/>
                  </a:lnTo>
                  <a:lnTo>
                    <a:pt x="429" y="596"/>
                  </a:lnTo>
                  <a:lnTo>
                    <a:pt x="439" y="558"/>
                  </a:lnTo>
                  <a:lnTo>
                    <a:pt x="473" y="558"/>
                  </a:lnTo>
                  <a:lnTo>
                    <a:pt x="473" y="558"/>
                  </a:lnTo>
                  <a:lnTo>
                    <a:pt x="439" y="771"/>
                  </a:lnTo>
                  <a:lnTo>
                    <a:pt x="0" y="771"/>
                  </a:lnTo>
                  <a:lnTo>
                    <a:pt x="0" y="755"/>
                  </a:lnTo>
                  <a:lnTo>
                    <a:pt x="0" y="744"/>
                  </a:lnTo>
                  <a:lnTo>
                    <a:pt x="4" y="739"/>
                  </a:lnTo>
                  <a:lnTo>
                    <a:pt x="4" y="734"/>
                  </a:lnTo>
                  <a:lnTo>
                    <a:pt x="9" y="723"/>
                  </a:lnTo>
                  <a:lnTo>
                    <a:pt x="268" y="447"/>
                  </a:lnTo>
                  <a:lnTo>
                    <a:pt x="297" y="409"/>
                  </a:lnTo>
                  <a:lnTo>
                    <a:pt x="331" y="362"/>
                  </a:lnTo>
                  <a:lnTo>
                    <a:pt x="361" y="298"/>
                  </a:lnTo>
                  <a:lnTo>
                    <a:pt x="370" y="229"/>
                  </a:lnTo>
                  <a:lnTo>
                    <a:pt x="366" y="170"/>
                  </a:lnTo>
                  <a:lnTo>
                    <a:pt x="341" y="122"/>
                  </a:lnTo>
                  <a:lnTo>
                    <a:pt x="312" y="80"/>
                  </a:lnTo>
                  <a:lnTo>
                    <a:pt x="263" y="48"/>
                  </a:lnTo>
                  <a:lnTo>
                    <a:pt x="205" y="37"/>
                  </a:lnTo>
                  <a:lnTo>
                    <a:pt x="165" y="42"/>
                  </a:lnTo>
                  <a:lnTo>
                    <a:pt x="122" y="64"/>
                  </a:lnTo>
                  <a:lnTo>
                    <a:pt x="83" y="96"/>
                  </a:lnTo>
                  <a:lnTo>
                    <a:pt x="53" y="149"/>
                  </a:lnTo>
                  <a:lnTo>
                    <a:pt x="68" y="149"/>
                  </a:lnTo>
                  <a:lnTo>
                    <a:pt x="83" y="154"/>
                  </a:lnTo>
                  <a:lnTo>
                    <a:pt x="97" y="165"/>
                  </a:lnTo>
                  <a:lnTo>
                    <a:pt x="102" y="170"/>
                  </a:lnTo>
                  <a:lnTo>
                    <a:pt x="107" y="181"/>
                  </a:lnTo>
                  <a:lnTo>
                    <a:pt x="112" y="191"/>
                  </a:lnTo>
                  <a:lnTo>
                    <a:pt x="112" y="202"/>
                  </a:lnTo>
                  <a:lnTo>
                    <a:pt x="112" y="213"/>
                  </a:lnTo>
                  <a:lnTo>
                    <a:pt x="112" y="229"/>
                  </a:lnTo>
                  <a:lnTo>
                    <a:pt x="107" y="245"/>
                  </a:lnTo>
                  <a:lnTo>
                    <a:pt x="97" y="255"/>
                  </a:lnTo>
                  <a:lnTo>
                    <a:pt x="83" y="266"/>
                  </a:lnTo>
                  <a:lnTo>
                    <a:pt x="68" y="271"/>
                  </a:lnTo>
                  <a:lnTo>
                    <a:pt x="58" y="271"/>
                  </a:lnTo>
                  <a:lnTo>
                    <a:pt x="53" y="271"/>
                  </a:lnTo>
                  <a:lnTo>
                    <a:pt x="43" y="271"/>
                  </a:lnTo>
                  <a:lnTo>
                    <a:pt x="34" y="266"/>
                  </a:lnTo>
                  <a:lnTo>
                    <a:pt x="24" y="260"/>
                  </a:lnTo>
                  <a:lnTo>
                    <a:pt x="14" y="255"/>
                  </a:lnTo>
                  <a:lnTo>
                    <a:pt x="9" y="245"/>
                  </a:lnTo>
                  <a:lnTo>
                    <a:pt x="0" y="229"/>
                  </a:lnTo>
                  <a:lnTo>
                    <a:pt x="0" y="207"/>
                  </a:lnTo>
                  <a:lnTo>
                    <a:pt x="9" y="143"/>
                  </a:lnTo>
                  <a:lnTo>
                    <a:pt x="39" y="85"/>
                  </a:lnTo>
                  <a:lnTo>
                    <a:pt x="87" y="42"/>
                  </a:lnTo>
                  <a:lnTo>
                    <a:pt x="151" y="11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42" name="Freeform 94"/>
            <p:cNvSpPr>
              <a:spLocks/>
            </p:cNvSpPr>
            <p:nvPr/>
          </p:nvSpPr>
          <p:spPr bwMode="auto">
            <a:xfrm>
              <a:off x="7702" y="2773"/>
              <a:ext cx="175" cy="489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122" y="10"/>
                </a:cxn>
                <a:cxn ang="0">
                  <a:pos x="151" y="42"/>
                </a:cxn>
                <a:cxn ang="0">
                  <a:pos x="170" y="95"/>
                </a:cxn>
                <a:cxn ang="0">
                  <a:pos x="175" y="170"/>
                </a:cxn>
                <a:cxn ang="0">
                  <a:pos x="175" y="170"/>
                </a:cxn>
                <a:cxn ang="0">
                  <a:pos x="165" y="260"/>
                </a:cxn>
                <a:cxn ang="0">
                  <a:pos x="146" y="340"/>
                </a:cxn>
                <a:cxn ang="0">
                  <a:pos x="112" y="404"/>
                </a:cxn>
                <a:cxn ang="0">
                  <a:pos x="82" y="452"/>
                </a:cxn>
                <a:cxn ang="0">
                  <a:pos x="53" y="478"/>
                </a:cxn>
                <a:cxn ang="0">
                  <a:pos x="39" y="489"/>
                </a:cxn>
                <a:cxn ang="0">
                  <a:pos x="34" y="489"/>
                </a:cxn>
                <a:cxn ang="0">
                  <a:pos x="29" y="483"/>
                </a:cxn>
                <a:cxn ang="0">
                  <a:pos x="24" y="473"/>
                </a:cxn>
                <a:cxn ang="0">
                  <a:pos x="24" y="468"/>
                </a:cxn>
                <a:cxn ang="0">
                  <a:pos x="24" y="468"/>
                </a:cxn>
                <a:cxn ang="0">
                  <a:pos x="29" y="462"/>
                </a:cxn>
                <a:cxn ang="0">
                  <a:pos x="34" y="457"/>
                </a:cxn>
                <a:cxn ang="0">
                  <a:pos x="43" y="446"/>
                </a:cxn>
                <a:cxn ang="0">
                  <a:pos x="78" y="398"/>
                </a:cxn>
                <a:cxn ang="0">
                  <a:pos x="112" y="335"/>
                </a:cxn>
                <a:cxn ang="0">
                  <a:pos x="136" y="255"/>
                </a:cxn>
                <a:cxn ang="0">
                  <a:pos x="141" y="170"/>
                </a:cxn>
                <a:cxn ang="0">
                  <a:pos x="141" y="154"/>
                </a:cxn>
                <a:cxn ang="0">
                  <a:pos x="141" y="148"/>
                </a:cxn>
                <a:cxn ang="0">
                  <a:pos x="141" y="148"/>
                </a:cxn>
                <a:cxn ang="0">
                  <a:pos x="141" y="148"/>
                </a:cxn>
                <a:cxn ang="0">
                  <a:pos x="141" y="148"/>
                </a:cxn>
                <a:cxn ang="0">
                  <a:pos x="136" y="148"/>
                </a:cxn>
                <a:cxn ang="0">
                  <a:pos x="136" y="154"/>
                </a:cxn>
                <a:cxn ang="0">
                  <a:pos x="117" y="164"/>
                </a:cxn>
                <a:cxn ang="0">
                  <a:pos x="97" y="170"/>
                </a:cxn>
                <a:cxn ang="0">
                  <a:pos x="82" y="170"/>
                </a:cxn>
                <a:cxn ang="0">
                  <a:pos x="48" y="164"/>
                </a:cxn>
                <a:cxn ang="0">
                  <a:pos x="24" y="143"/>
                </a:cxn>
                <a:cxn ang="0">
                  <a:pos x="4" y="117"/>
                </a:cxn>
                <a:cxn ang="0">
                  <a:pos x="0" y="85"/>
                </a:cxn>
                <a:cxn ang="0">
                  <a:pos x="4" y="53"/>
                </a:cxn>
                <a:cxn ang="0">
                  <a:pos x="24" y="26"/>
                </a:cxn>
                <a:cxn ang="0">
                  <a:pos x="48" y="5"/>
                </a:cxn>
                <a:cxn ang="0">
                  <a:pos x="82" y="0"/>
                </a:cxn>
              </a:cxnLst>
              <a:rect l="0" t="0" r="r" b="b"/>
              <a:pathLst>
                <a:path w="175" h="489">
                  <a:moveTo>
                    <a:pt x="82" y="0"/>
                  </a:moveTo>
                  <a:lnTo>
                    <a:pt x="122" y="10"/>
                  </a:lnTo>
                  <a:lnTo>
                    <a:pt x="151" y="42"/>
                  </a:lnTo>
                  <a:lnTo>
                    <a:pt x="170" y="95"/>
                  </a:lnTo>
                  <a:lnTo>
                    <a:pt x="175" y="170"/>
                  </a:lnTo>
                  <a:lnTo>
                    <a:pt x="175" y="170"/>
                  </a:lnTo>
                  <a:lnTo>
                    <a:pt x="165" y="260"/>
                  </a:lnTo>
                  <a:lnTo>
                    <a:pt x="146" y="340"/>
                  </a:lnTo>
                  <a:lnTo>
                    <a:pt x="112" y="404"/>
                  </a:lnTo>
                  <a:lnTo>
                    <a:pt x="82" y="452"/>
                  </a:lnTo>
                  <a:lnTo>
                    <a:pt x="53" y="478"/>
                  </a:lnTo>
                  <a:lnTo>
                    <a:pt x="39" y="489"/>
                  </a:lnTo>
                  <a:lnTo>
                    <a:pt x="34" y="489"/>
                  </a:lnTo>
                  <a:lnTo>
                    <a:pt x="29" y="483"/>
                  </a:lnTo>
                  <a:lnTo>
                    <a:pt x="24" y="473"/>
                  </a:lnTo>
                  <a:lnTo>
                    <a:pt x="24" y="468"/>
                  </a:lnTo>
                  <a:lnTo>
                    <a:pt x="24" y="468"/>
                  </a:lnTo>
                  <a:lnTo>
                    <a:pt x="29" y="462"/>
                  </a:lnTo>
                  <a:lnTo>
                    <a:pt x="34" y="457"/>
                  </a:lnTo>
                  <a:lnTo>
                    <a:pt x="43" y="446"/>
                  </a:lnTo>
                  <a:lnTo>
                    <a:pt x="78" y="398"/>
                  </a:lnTo>
                  <a:lnTo>
                    <a:pt x="112" y="335"/>
                  </a:lnTo>
                  <a:lnTo>
                    <a:pt x="136" y="255"/>
                  </a:lnTo>
                  <a:lnTo>
                    <a:pt x="141" y="170"/>
                  </a:lnTo>
                  <a:lnTo>
                    <a:pt x="141" y="154"/>
                  </a:lnTo>
                  <a:lnTo>
                    <a:pt x="141" y="148"/>
                  </a:lnTo>
                  <a:lnTo>
                    <a:pt x="141" y="148"/>
                  </a:lnTo>
                  <a:lnTo>
                    <a:pt x="141" y="148"/>
                  </a:lnTo>
                  <a:lnTo>
                    <a:pt x="141" y="148"/>
                  </a:lnTo>
                  <a:lnTo>
                    <a:pt x="136" y="148"/>
                  </a:lnTo>
                  <a:lnTo>
                    <a:pt x="136" y="154"/>
                  </a:lnTo>
                  <a:lnTo>
                    <a:pt x="117" y="164"/>
                  </a:lnTo>
                  <a:lnTo>
                    <a:pt x="97" y="170"/>
                  </a:lnTo>
                  <a:lnTo>
                    <a:pt x="82" y="170"/>
                  </a:lnTo>
                  <a:lnTo>
                    <a:pt x="48" y="164"/>
                  </a:lnTo>
                  <a:lnTo>
                    <a:pt x="24" y="143"/>
                  </a:lnTo>
                  <a:lnTo>
                    <a:pt x="4" y="117"/>
                  </a:lnTo>
                  <a:lnTo>
                    <a:pt x="0" y="85"/>
                  </a:lnTo>
                  <a:lnTo>
                    <a:pt x="4" y="53"/>
                  </a:lnTo>
                  <a:lnTo>
                    <a:pt x="24" y="26"/>
                  </a:lnTo>
                  <a:lnTo>
                    <a:pt x="48" y="5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43" name="Freeform 95"/>
            <p:cNvSpPr>
              <a:spLocks/>
            </p:cNvSpPr>
            <p:nvPr/>
          </p:nvSpPr>
          <p:spPr bwMode="auto">
            <a:xfrm>
              <a:off x="8287" y="2235"/>
              <a:ext cx="732" cy="729"/>
            </a:xfrm>
            <a:custGeom>
              <a:avLst/>
              <a:gdLst/>
              <a:ahLst/>
              <a:cxnLst>
                <a:cxn ang="0">
                  <a:pos x="249" y="0"/>
                </a:cxn>
                <a:cxn ang="0">
                  <a:pos x="674" y="0"/>
                </a:cxn>
                <a:cxn ang="0">
                  <a:pos x="683" y="0"/>
                </a:cxn>
                <a:cxn ang="0">
                  <a:pos x="698" y="0"/>
                </a:cxn>
                <a:cxn ang="0">
                  <a:pos x="708" y="6"/>
                </a:cxn>
                <a:cxn ang="0">
                  <a:pos x="718" y="6"/>
                </a:cxn>
                <a:cxn ang="0">
                  <a:pos x="722" y="16"/>
                </a:cxn>
                <a:cxn ang="0">
                  <a:pos x="727" y="27"/>
                </a:cxn>
                <a:cxn ang="0">
                  <a:pos x="732" y="38"/>
                </a:cxn>
                <a:cxn ang="0">
                  <a:pos x="727" y="59"/>
                </a:cxn>
                <a:cxn ang="0">
                  <a:pos x="722" y="70"/>
                </a:cxn>
                <a:cxn ang="0">
                  <a:pos x="718" y="80"/>
                </a:cxn>
                <a:cxn ang="0">
                  <a:pos x="708" y="85"/>
                </a:cxn>
                <a:cxn ang="0">
                  <a:pos x="698" y="91"/>
                </a:cxn>
                <a:cxn ang="0">
                  <a:pos x="683" y="96"/>
                </a:cxn>
                <a:cxn ang="0">
                  <a:pos x="674" y="96"/>
                </a:cxn>
                <a:cxn ang="0">
                  <a:pos x="664" y="96"/>
                </a:cxn>
                <a:cxn ang="0">
                  <a:pos x="659" y="96"/>
                </a:cxn>
                <a:cxn ang="0">
                  <a:pos x="405" y="96"/>
                </a:cxn>
                <a:cxn ang="0">
                  <a:pos x="303" y="660"/>
                </a:cxn>
                <a:cxn ang="0">
                  <a:pos x="303" y="670"/>
                </a:cxn>
                <a:cxn ang="0">
                  <a:pos x="298" y="681"/>
                </a:cxn>
                <a:cxn ang="0">
                  <a:pos x="293" y="692"/>
                </a:cxn>
                <a:cxn ang="0">
                  <a:pos x="288" y="702"/>
                </a:cxn>
                <a:cxn ang="0">
                  <a:pos x="278" y="713"/>
                </a:cxn>
                <a:cxn ang="0">
                  <a:pos x="269" y="724"/>
                </a:cxn>
                <a:cxn ang="0">
                  <a:pos x="259" y="729"/>
                </a:cxn>
                <a:cxn ang="0">
                  <a:pos x="239" y="729"/>
                </a:cxn>
                <a:cxn ang="0">
                  <a:pos x="225" y="729"/>
                </a:cxn>
                <a:cxn ang="0">
                  <a:pos x="215" y="724"/>
                </a:cxn>
                <a:cxn ang="0">
                  <a:pos x="205" y="713"/>
                </a:cxn>
                <a:cxn ang="0">
                  <a:pos x="200" y="702"/>
                </a:cxn>
                <a:cxn ang="0">
                  <a:pos x="200" y="692"/>
                </a:cxn>
                <a:cxn ang="0">
                  <a:pos x="195" y="686"/>
                </a:cxn>
                <a:cxn ang="0">
                  <a:pos x="200" y="676"/>
                </a:cxn>
                <a:cxn ang="0">
                  <a:pos x="200" y="665"/>
                </a:cxn>
                <a:cxn ang="0">
                  <a:pos x="205" y="655"/>
                </a:cxn>
                <a:cxn ang="0">
                  <a:pos x="210" y="639"/>
                </a:cxn>
                <a:cxn ang="0">
                  <a:pos x="210" y="623"/>
                </a:cxn>
                <a:cxn ang="0">
                  <a:pos x="361" y="96"/>
                </a:cxn>
                <a:cxn ang="0">
                  <a:pos x="234" y="96"/>
                </a:cxn>
                <a:cxn ang="0">
                  <a:pos x="210" y="96"/>
                </a:cxn>
                <a:cxn ang="0">
                  <a:pos x="176" y="107"/>
                </a:cxn>
                <a:cxn ang="0">
                  <a:pos x="132" y="123"/>
                </a:cxn>
                <a:cxn ang="0">
                  <a:pos x="88" y="160"/>
                </a:cxn>
                <a:cxn ang="0">
                  <a:pos x="44" y="224"/>
                </a:cxn>
                <a:cxn ang="0">
                  <a:pos x="34" y="234"/>
                </a:cxn>
                <a:cxn ang="0">
                  <a:pos x="29" y="240"/>
                </a:cxn>
                <a:cxn ang="0">
                  <a:pos x="20" y="240"/>
                </a:cxn>
                <a:cxn ang="0">
                  <a:pos x="10" y="240"/>
                </a:cxn>
                <a:cxn ang="0">
                  <a:pos x="5" y="234"/>
                </a:cxn>
                <a:cxn ang="0">
                  <a:pos x="0" y="234"/>
                </a:cxn>
                <a:cxn ang="0">
                  <a:pos x="0" y="229"/>
                </a:cxn>
                <a:cxn ang="0">
                  <a:pos x="0" y="224"/>
                </a:cxn>
                <a:cxn ang="0">
                  <a:pos x="5" y="213"/>
                </a:cxn>
                <a:cxn ang="0">
                  <a:pos x="20" y="187"/>
                </a:cxn>
                <a:cxn ang="0">
                  <a:pos x="39" y="155"/>
                </a:cxn>
                <a:cxn ang="0">
                  <a:pos x="64" y="117"/>
                </a:cxn>
                <a:cxn ang="0">
                  <a:pos x="93" y="80"/>
                </a:cxn>
                <a:cxn ang="0">
                  <a:pos x="142" y="32"/>
                </a:cxn>
                <a:cxn ang="0">
                  <a:pos x="186" y="11"/>
                </a:cxn>
                <a:cxn ang="0">
                  <a:pos x="220" y="0"/>
                </a:cxn>
                <a:cxn ang="0">
                  <a:pos x="249" y="0"/>
                </a:cxn>
              </a:cxnLst>
              <a:rect l="0" t="0" r="r" b="b"/>
              <a:pathLst>
                <a:path w="732" h="729">
                  <a:moveTo>
                    <a:pt x="249" y="0"/>
                  </a:moveTo>
                  <a:lnTo>
                    <a:pt x="674" y="0"/>
                  </a:lnTo>
                  <a:lnTo>
                    <a:pt x="683" y="0"/>
                  </a:lnTo>
                  <a:lnTo>
                    <a:pt x="698" y="0"/>
                  </a:lnTo>
                  <a:lnTo>
                    <a:pt x="708" y="6"/>
                  </a:lnTo>
                  <a:lnTo>
                    <a:pt x="718" y="6"/>
                  </a:lnTo>
                  <a:lnTo>
                    <a:pt x="722" y="16"/>
                  </a:lnTo>
                  <a:lnTo>
                    <a:pt x="727" y="27"/>
                  </a:lnTo>
                  <a:lnTo>
                    <a:pt x="732" y="38"/>
                  </a:lnTo>
                  <a:lnTo>
                    <a:pt x="727" y="59"/>
                  </a:lnTo>
                  <a:lnTo>
                    <a:pt x="722" y="70"/>
                  </a:lnTo>
                  <a:lnTo>
                    <a:pt x="718" y="80"/>
                  </a:lnTo>
                  <a:lnTo>
                    <a:pt x="708" y="85"/>
                  </a:lnTo>
                  <a:lnTo>
                    <a:pt x="698" y="91"/>
                  </a:lnTo>
                  <a:lnTo>
                    <a:pt x="683" y="96"/>
                  </a:lnTo>
                  <a:lnTo>
                    <a:pt x="674" y="96"/>
                  </a:lnTo>
                  <a:lnTo>
                    <a:pt x="664" y="96"/>
                  </a:lnTo>
                  <a:lnTo>
                    <a:pt x="659" y="96"/>
                  </a:lnTo>
                  <a:lnTo>
                    <a:pt x="405" y="96"/>
                  </a:lnTo>
                  <a:lnTo>
                    <a:pt x="303" y="660"/>
                  </a:lnTo>
                  <a:lnTo>
                    <a:pt x="303" y="670"/>
                  </a:lnTo>
                  <a:lnTo>
                    <a:pt x="298" y="681"/>
                  </a:lnTo>
                  <a:lnTo>
                    <a:pt x="293" y="692"/>
                  </a:lnTo>
                  <a:lnTo>
                    <a:pt x="288" y="702"/>
                  </a:lnTo>
                  <a:lnTo>
                    <a:pt x="278" y="713"/>
                  </a:lnTo>
                  <a:lnTo>
                    <a:pt x="269" y="724"/>
                  </a:lnTo>
                  <a:lnTo>
                    <a:pt x="259" y="729"/>
                  </a:lnTo>
                  <a:lnTo>
                    <a:pt x="239" y="729"/>
                  </a:lnTo>
                  <a:lnTo>
                    <a:pt x="225" y="729"/>
                  </a:lnTo>
                  <a:lnTo>
                    <a:pt x="215" y="724"/>
                  </a:lnTo>
                  <a:lnTo>
                    <a:pt x="205" y="713"/>
                  </a:lnTo>
                  <a:lnTo>
                    <a:pt x="200" y="702"/>
                  </a:lnTo>
                  <a:lnTo>
                    <a:pt x="200" y="692"/>
                  </a:lnTo>
                  <a:lnTo>
                    <a:pt x="195" y="686"/>
                  </a:lnTo>
                  <a:lnTo>
                    <a:pt x="200" y="676"/>
                  </a:lnTo>
                  <a:lnTo>
                    <a:pt x="200" y="665"/>
                  </a:lnTo>
                  <a:lnTo>
                    <a:pt x="205" y="655"/>
                  </a:lnTo>
                  <a:lnTo>
                    <a:pt x="210" y="639"/>
                  </a:lnTo>
                  <a:lnTo>
                    <a:pt x="210" y="623"/>
                  </a:lnTo>
                  <a:lnTo>
                    <a:pt x="361" y="96"/>
                  </a:lnTo>
                  <a:lnTo>
                    <a:pt x="234" y="96"/>
                  </a:lnTo>
                  <a:lnTo>
                    <a:pt x="210" y="96"/>
                  </a:lnTo>
                  <a:lnTo>
                    <a:pt x="176" y="107"/>
                  </a:lnTo>
                  <a:lnTo>
                    <a:pt x="132" y="123"/>
                  </a:lnTo>
                  <a:lnTo>
                    <a:pt x="88" y="160"/>
                  </a:lnTo>
                  <a:lnTo>
                    <a:pt x="44" y="224"/>
                  </a:lnTo>
                  <a:lnTo>
                    <a:pt x="34" y="234"/>
                  </a:lnTo>
                  <a:lnTo>
                    <a:pt x="29" y="240"/>
                  </a:lnTo>
                  <a:lnTo>
                    <a:pt x="20" y="240"/>
                  </a:lnTo>
                  <a:lnTo>
                    <a:pt x="10" y="240"/>
                  </a:lnTo>
                  <a:lnTo>
                    <a:pt x="5" y="234"/>
                  </a:lnTo>
                  <a:lnTo>
                    <a:pt x="0" y="234"/>
                  </a:lnTo>
                  <a:lnTo>
                    <a:pt x="0" y="229"/>
                  </a:lnTo>
                  <a:lnTo>
                    <a:pt x="0" y="224"/>
                  </a:lnTo>
                  <a:lnTo>
                    <a:pt x="5" y="213"/>
                  </a:lnTo>
                  <a:lnTo>
                    <a:pt x="20" y="187"/>
                  </a:lnTo>
                  <a:lnTo>
                    <a:pt x="39" y="155"/>
                  </a:lnTo>
                  <a:lnTo>
                    <a:pt x="64" y="117"/>
                  </a:lnTo>
                  <a:lnTo>
                    <a:pt x="93" y="80"/>
                  </a:lnTo>
                  <a:lnTo>
                    <a:pt x="142" y="32"/>
                  </a:lnTo>
                  <a:lnTo>
                    <a:pt x="186" y="11"/>
                  </a:lnTo>
                  <a:lnTo>
                    <a:pt x="220" y="0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44" name="Freeform 96"/>
            <p:cNvSpPr>
              <a:spLocks/>
            </p:cNvSpPr>
            <p:nvPr/>
          </p:nvSpPr>
          <p:spPr bwMode="auto">
            <a:xfrm>
              <a:off x="8961" y="2411"/>
              <a:ext cx="493" cy="798"/>
            </a:xfrm>
            <a:custGeom>
              <a:avLst/>
              <a:gdLst/>
              <a:ahLst/>
              <a:cxnLst>
                <a:cxn ang="0">
                  <a:pos x="312" y="5"/>
                </a:cxn>
                <a:cxn ang="0">
                  <a:pos x="419" y="64"/>
                </a:cxn>
                <a:cxn ang="0">
                  <a:pos x="458" y="154"/>
                </a:cxn>
                <a:cxn ang="0">
                  <a:pos x="439" y="250"/>
                </a:cxn>
                <a:cxn ang="0">
                  <a:pos x="366" y="330"/>
                </a:cxn>
                <a:cxn ang="0">
                  <a:pos x="371" y="388"/>
                </a:cxn>
                <a:cxn ang="0">
                  <a:pos x="463" y="468"/>
                </a:cxn>
                <a:cxn ang="0">
                  <a:pos x="493" y="569"/>
                </a:cxn>
                <a:cxn ang="0">
                  <a:pos x="449" y="702"/>
                </a:cxn>
                <a:cxn ang="0">
                  <a:pos x="327" y="782"/>
                </a:cxn>
                <a:cxn ang="0">
                  <a:pos x="166" y="787"/>
                </a:cxn>
                <a:cxn ang="0">
                  <a:pos x="48" y="728"/>
                </a:cxn>
                <a:cxn ang="0">
                  <a:pos x="0" y="611"/>
                </a:cxn>
                <a:cxn ang="0">
                  <a:pos x="9" y="574"/>
                </a:cxn>
                <a:cxn ang="0">
                  <a:pos x="34" y="553"/>
                </a:cxn>
                <a:cxn ang="0">
                  <a:pos x="63" y="548"/>
                </a:cxn>
                <a:cxn ang="0">
                  <a:pos x="97" y="558"/>
                </a:cxn>
                <a:cxn ang="0">
                  <a:pos x="117" y="590"/>
                </a:cxn>
                <a:cxn ang="0">
                  <a:pos x="117" y="622"/>
                </a:cxn>
                <a:cxn ang="0">
                  <a:pos x="112" y="643"/>
                </a:cxn>
                <a:cxn ang="0">
                  <a:pos x="92" y="665"/>
                </a:cxn>
                <a:cxn ang="0">
                  <a:pos x="58" y="675"/>
                </a:cxn>
                <a:cxn ang="0">
                  <a:pos x="151" y="744"/>
                </a:cxn>
                <a:cxn ang="0">
                  <a:pos x="239" y="760"/>
                </a:cxn>
                <a:cxn ang="0">
                  <a:pos x="302" y="744"/>
                </a:cxn>
                <a:cxn ang="0">
                  <a:pos x="356" y="686"/>
                </a:cxn>
                <a:cxn ang="0">
                  <a:pos x="375" y="569"/>
                </a:cxn>
                <a:cxn ang="0">
                  <a:pos x="351" y="452"/>
                </a:cxn>
                <a:cxn ang="0">
                  <a:pos x="283" y="393"/>
                </a:cxn>
                <a:cxn ang="0">
                  <a:pos x="175" y="383"/>
                </a:cxn>
                <a:cxn ang="0">
                  <a:pos x="161" y="383"/>
                </a:cxn>
                <a:cxn ang="0">
                  <a:pos x="151" y="372"/>
                </a:cxn>
                <a:cxn ang="0">
                  <a:pos x="151" y="356"/>
                </a:cxn>
                <a:cxn ang="0">
                  <a:pos x="156" y="351"/>
                </a:cxn>
                <a:cxn ang="0">
                  <a:pos x="161" y="351"/>
                </a:cxn>
                <a:cxn ang="0">
                  <a:pos x="170" y="351"/>
                </a:cxn>
                <a:cxn ang="0">
                  <a:pos x="195" y="346"/>
                </a:cxn>
                <a:cxn ang="0">
                  <a:pos x="278" y="330"/>
                </a:cxn>
                <a:cxn ang="0">
                  <a:pos x="336" y="255"/>
                </a:cxn>
                <a:cxn ang="0">
                  <a:pos x="356" y="154"/>
                </a:cxn>
                <a:cxn ang="0">
                  <a:pos x="332" y="69"/>
                </a:cxn>
                <a:cxn ang="0">
                  <a:pos x="273" y="37"/>
                </a:cxn>
                <a:cxn ang="0">
                  <a:pos x="205" y="37"/>
                </a:cxn>
                <a:cxn ang="0">
                  <a:pos x="122" y="64"/>
                </a:cxn>
                <a:cxn ang="0">
                  <a:pos x="107" y="101"/>
                </a:cxn>
                <a:cxn ang="0">
                  <a:pos x="136" y="122"/>
                </a:cxn>
                <a:cxn ang="0">
                  <a:pos x="146" y="154"/>
                </a:cxn>
                <a:cxn ang="0">
                  <a:pos x="136" y="191"/>
                </a:cxn>
                <a:cxn ang="0">
                  <a:pos x="107" y="213"/>
                </a:cxn>
                <a:cxn ang="0">
                  <a:pos x="73" y="213"/>
                </a:cxn>
                <a:cxn ang="0">
                  <a:pos x="44" y="191"/>
                </a:cxn>
                <a:cxn ang="0">
                  <a:pos x="34" y="154"/>
                </a:cxn>
                <a:cxn ang="0">
                  <a:pos x="73" y="58"/>
                </a:cxn>
                <a:cxn ang="0">
                  <a:pos x="175" y="5"/>
                </a:cxn>
              </a:cxnLst>
              <a:rect l="0" t="0" r="r" b="b"/>
              <a:pathLst>
                <a:path w="493" h="798">
                  <a:moveTo>
                    <a:pt x="244" y="0"/>
                  </a:moveTo>
                  <a:lnTo>
                    <a:pt x="312" y="5"/>
                  </a:lnTo>
                  <a:lnTo>
                    <a:pt x="371" y="26"/>
                  </a:lnTo>
                  <a:lnTo>
                    <a:pt x="419" y="64"/>
                  </a:lnTo>
                  <a:lnTo>
                    <a:pt x="449" y="106"/>
                  </a:lnTo>
                  <a:lnTo>
                    <a:pt x="458" y="154"/>
                  </a:lnTo>
                  <a:lnTo>
                    <a:pt x="454" y="202"/>
                  </a:lnTo>
                  <a:lnTo>
                    <a:pt x="439" y="250"/>
                  </a:lnTo>
                  <a:lnTo>
                    <a:pt x="410" y="292"/>
                  </a:lnTo>
                  <a:lnTo>
                    <a:pt x="366" y="330"/>
                  </a:lnTo>
                  <a:lnTo>
                    <a:pt x="307" y="362"/>
                  </a:lnTo>
                  <a:lnTo>
                    <a:pt x="371" y="388"/>
                  </a:lnTo>
                  <a:lnTo>
                    <a:pt x="424" y="420"/>
                  </a:lnTo>
                  <a:lnTo>
                    <a:pt x="463" y="468"/>
                  </a:lnTo>
                  <a:lnTo>
                    <a:pt x="488" y="516"/>
                  </a:lnTo>
                  <a:lnTo>
                    <a:pt x="493" y="569"/>
                  </a:lnTo>
                  <a:lnTo>
                    <a:pt x="483" y="638"/>
                  </a:lnTo>
                  <a:lnTo>
                    <a:pt x="449" y="702"/>
                  </a:lnTo>
                  <a:lnTo>
                    <a:pt x="395" y="750"/>
                  </a:lnTo>
                  <a:lnTo>
                    <a:pt x="327" y="782"/>
                  </a:lnTo>
                  <a:lnTo>
                    <a:pt x="244" y="798"/>
                  </a:lnTo>
                  <a:lnTo>
                    <a:pt x="166" y="787"/>
                  </a:lnTo>
                  <a:lnTo>
                    <a:pt x="102" y="766"/>
                  </a:lnTo>
                  <a:lnTo>
                    <a:pt x="48" y="728"/>
                  </a:lnTo>
                  <a:lnTo>
                    <a:pt x="14" y="675"/>
                  </a:lnTo>
                  <a:lnTo>
                    <a:pt x="0" y="611"/>
                  </a:lnTo>
                  <a:lnTo>
                    <a:pt x="0" y="596"/>
                  </a:lnTo>
                  <a:lnTo>
                    <a:pt x="9" y="574"/>
                  </a:lnTo>
                  <a:lnTo>
                    <a:pt x="19" y="564"/>
                  </a:lnTo>
                  <a:lnTo>
                    <a:pt x="34" y="553"/>
                  </a:lnTo>
                  <a:lnTo>
                    <a:pt x="44" y="548"/>
                  </a:lnTo>
                  <a:lnTo>
                    <a:pt x="63" y="548"/>
                  </a:lnTo>
                  <a:lnTo>
                    <a:pt x="78" y="548"/>
                  </a:lnTo>
                  <a:lnTo>
                    <a:pt x="97" y="558"/>
                  </a:lnTo>
                  <a:lnTo>
                    <a:pt x="107" y="574"/>
                  </a:lnTo>
                  <a:lnTo>
                    <a:pt x="117" y="590"/>
                  </a:lnTo>
                  <a:lnTo>
                    <a:pt x="117" y="611"/>
                  </a:lnTo>
                  <a:lnTo>
                    <a:pt x="117" y="622"/>
                  </a:lnTo>
                  <a:lnTo>
                    <a:pt x="117" y="633"/>
                  </a:lnTo>
                  <a:lnTo>
                    <a:pt x="112" y="643"/>
                  </a:lnTo>
                  <a:lnTo>
                    <a:pt x="102" y="659"/>
                  </a:lnTo>
                  <a:lnTo>
                    <a:pt x="92" y="665"/>
                  </a:lnTo>
                  <a:lnTo>
                    <a:pt x="78" y="675"/>
                  </a:lnTo>
                  <a:lnTo>
                    <a:pt x="58" y="675"/>
                  </a:lnTo>
                  <a:lnTo>
                    <a:pt x="97" y="718"/>
                  </a:lnTo>
                  <a:lnTo>
                    <a:pt x="151" y="744"/>
                  </a:lnTo>
                  <a:lnTo>
                    <a:pt x="200" y="755"/>
                  </a:lnTo>
                  <a:lnTo>
                    <a:pt x="239" y="760"/>
                  </a:lnTo>
                  <a:lnTo>
                    <a:pt x="273" y="755"/>
                  </a:lnTo>
                  <a:lnTo>
                    <a:pt x="302" y="744"/>
                  </a:lnTo>
                  <a:lnTo>
                    <a:pt x="332" y="718"/>
                  </a:lnTo>
                  <a:lnTo>
                    <a:pt x="356" y="686"/>
                  </a:lnTo>
                  <a:lnTo>
                    <a:pt x="371" y="633"/>
                  </a:lnTo>
                  <a:lnTo>
                    <a:pt x="375" y="569"/>
                  </a:lnTo>
                  <a:lnTo>
                    <a:pt x="371" y="505"/>
                  </a:lnTo>
                  <a:lnTo>
                    <a:pt x="351" y="452"/>
                  </a:lnTo>
                  <a:lnTo>
                    <a:pt x="322" y="415"/>
                  </a:lnTo>
                  <a:lnTo>
                    <a:pt x="283" y="393"/>
                  </a:lnTo>
                  <a:lnTo>
                    <a:pt x="234" y="383"/>
                  </a:lnTo>
                  <a:lnTo>
                    <a:pt x="175" y="383"/>
                  </a:lnTo>
                  <a:lnTo>
                    <a:pt x="166" y="383"/>
                  </a:lnTo>
                  <a:lnTo>
                    <a:pt x="161" y="383"/>
                  </a:lnTo>
                  <a:lnTo>
                    <a:pt x="156" y="377"/>
                  </a:lnTo>
                  <a:lnTo>
                    <a:pt x="151" y="372"/>
                  </a:lnTo>
                  <a:lnTo>
                    <a:pt x="151" y="367"/>
                  </a:lnTo>
                  <a:lnTo>
                    <a:pt x="151" y="356"/>
                  </a:lnTo>
                  <a:lnTo>
                    <a:pt x="156" y="356"/>
                  </a:lnTo>
                  <a:lnTo>
                    <a:pt x="156" y="351"/>
                  </a:lnTo>
                  <a:lnTo>
                    <a:pt x="161" y="351"/>
                  </a:lnTo>
                  <a:lnTo>
                    <a:pt x="161" y="351"/>
                  </a:lnTo>
                  <a:lnTo>
                    <a:pt x="166" y="351"/>
                  </a:lnTo>
                  <a:lnTo>
                    <a:pt x="170" y="351"/>
                  </a:lnTo>
                  <a:lnTo>
                    <a:pt x="180" y="351"/>
                  </a:lnTo>
                  <a:lnTo>
                    <a:pt x="195" y="346"/>
                  </a:lnTo>
                  <a:lnTo>
                    <a:pt x="239" y="346"/>
                  </a:lnTo>
                  <a:lnTo>
                    <a:pt x="278" y="330"/>
                  </a:lnTo>
                  <a:lnTo>
                    <a:pt x="312" y="298"/>
                  </a:lnTo>
                  <a:lnTo>
                    <a:pt x="336" y="255"/>
                  </a:lnTo>
                  <a:lnTo>
                    <a:pt x="351" y="207"/>
                  </a:lnTo>
                  <a:lnTo>
                    <a:pt x="356" y="154"/>
                  </a:lnTo>
                  <a:lnTo>
                    <a:pt x="346" y="106"/>
                  </a:lnTo>
                  <a:lnTo>
                    <a:pt x="332" y="69"/>
                  </a:lnTo>
                  <a:lnTo>
                    <a:pt x="302" y="48"/>
                  </a:lnTo>
                  <a:lnTo>
                    <a:pt x="273" y="37"/>
                  </a:lnTo>
                  <a:lnTo>
                    <a:pt x="239" y="32"/>
                  </a:lnTo>
                  <a:lnTo>
                    <a:pt x="205" y="37"/>
                  </a:lnTo>
                  <a:lnTo>
                    <a:pt x="166" y="42"/>
                  </a:lnTo>
                  <a:lnTo>
                    <a:pt x="122" y="64"/>
                  </a:lnTo>
                  <a:lnTo>
                    <a:pt x="88" y="96"/>
                  </a:lnTo>
                  <a:lnTo>
                    <a:pt x="107" y="101"/>
                  </a:lnTo>
                  <a:lnTo>
                    <a:pt x="122" y="112"/>
                  </a:lnTo>
                  <a:lnTo>
                    <a:pt x="136" y="122"/>
                  </a:lnTo>
                  <a:lnTo>
                    <a:pt x="141" y="138"/>
                  </a:lnTo>
                  <a:lnTo>
                    <a:pt x="146" y="154"/>
                  </a:lnTo>
                  <a:lnTo>
                    <a:pt x="141" y="175"/>
                  </a:lnTo>
                  <a:lnTo>
                    <a:pt x="136" y="191"/>
                  </a:lnTo>
                  <a:lnTo>
                    <a:pt x="122" y="202"/>
                  </a:lnTo>
                  <a:lnTo>
                    <a:pt x="107" y="213"/>
                  </a:lnTo>
                  <a:lnTo>
                    <a:pt x="88" y="218"/>
                  </a:lnTo>
                  <a:lnTo>
                    <a:pt x="73" y="213"/>
                  </a:lnTo>
                  <a:lnTo>
                    <a:pt x="53" y="207"/>
                  </a:lnTo>
                  <a:lnTo>
                    <a:pt x="44" y="191"/>
                  </a:lnTo>
                  <a:lnTo>
                    <a:pt x="34" y="175"/>
                  </a:lnTo>
                  <a:lnTo>
                    <a:pt x="34" y="154"/>
                  </a:lnTo>
                  <a:lnTo>
                    <a:pt x="44" y="106"/>
                  </a:lnTo>
                  <a:lnTo>
                    <a:pt x="73" y="58"/>
                  </a:lnTo>
                  <a:lnTo>
                    <a:pt x="117" y="26"/>
                  </a:lnTo>
                  <a:lnTo>
                    <a:pt x="175" y="5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45" name="Freeform 97"/>
            <p:cNvSpPr>
              <a:spLocks/>
            </p:cNvSpPr>
            <p:nvPr/>
          </p:nvSpPr>
          <p:spPr bwMode="auto">
            <a:xfrm>
              <a:off x="9727" y="2773"/>
              <a:ext cx="176" cy="489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17" y="10"/>
                </a:cxn>
                <a:cxn ang="0">
                  <a:pos x="151" y="42"/>
                </a:cxn>
                <a:cxn ang="0">
                  <a:pos x="171" y="95"/>
                </a:cxn>
                <a:cxn ang="0">
                  <a:pos x="176" y="170"/>
                </a:cxn>
                <a:cxn ang="0">
                  <a:pos x="176" y="170"/>
                </a:cxn>
                <a:cxn ang="0">
                  <a:pos x="166" y="260"/>
                </a:cxn>
                <a:cxn ang="0">
                  <a:pos x="141" y="340"/>
                </a:cxn>
                <a:cxn ang="0">
                  <a:pos x="112" y="404"/>
                </a:cxn>
                <a:cxn ang="0">
                  <a:pos x="83" y="452"/>
                </a:cxn>
                <a:cxn ang="0">
                  <a:pos x="54" y="478"/>
                </a:cxn>
                <a:cxn ang="0">
                  <a:pos x="39" y="489"/>
                </a:cxn>
                <a:cxn ang="0">
                  <a:pos x="29" y="489"/>
                </a:cxn>
                <a:cxn ang="0">
                  <a:pos x="24" y="483"/>
                </a:cxn>
                <a:cxn ang="0">
                  <a:pos x="24" y="473"/>
                </a:cxn>
                <a:cxn ang="0">
                  <a:pos x="24" y="468"/>
                </a:cxn>
                <a:cxn ang="0">
                  <a:pos x="24" y="468"/>
                </a:cxn>
                <a:cxn ang="0">
                  <a:pos x="29" y="462"/>
                </a:cxn>
                <a:cxn ang="0">
                  <a:pos x="34" y="457"/>
                </a:cxn>
                <a:cxn ang="0">
                  <a:pos x="39" y="446"/>
                </a:cxn>
                <a:cxn ang="0">
                  <a:pos x="78" y="398"/>
                </a:cxn>
                <a:cxn ang="0">
                  <a:pos x="112" y="335"/>
                </a:cxn>
                <a:cxn ang="0">
                  <a:pos x="132" y="255"/>
                </a:cxn>
                <a:cxn ang="0">
                  <a:pos x="141" y="170"/>
                </a:cxn>
                <a:cxn ang="0">
                  <a:pos x="141" y="154"/>
                </a:cxn>
                <a:cxn ang="0">
                  <a:pos x="141" y="148"/>
                </a:cxn>
                <a:cxn ang="0">
                  <a:pos x="141" y="148"/>
                </a:cxn>
                <a:cxn ang="0">
                  <a:pos x="141" y="148"/>
                </a:cxn>
                <a:cxn ang="0">
                  <a:pos x="137" y="148"/>
                </a:cxn>
                <a:cxn ang="0">
                  <a:pos x="137" y="148"/>
                </a:cxn>
                <a:cxn ang="0">
                  <a:pos x="132" y="154"/>
                </a:cxn>
                <a:cxn ang="0">
                  <a:pos x="117" y="164"/>
                </a:cxn>
                <a:cxn ang="0">
                  <a:pos x="98" y="170"/>
                </a:cxn>
                <a:cxn ang="0">
                  <a:pos x="83" y="170"/>
                </a:cxn>
                <a:cxn ang="0">
                  <a:pos x="44" y="164"/>
                </a:cxn>
                <a:cxn ang="0">
                  <a:pos x="19" y="143"/>
                </a:cxn>
                <a:cxn ang="0">
                  <a:pos x="5" y="117"/>
                </a:cxn>
                <a:cxn ang="0">
                  <a:pos x="0" y="85"/>
                </a:cxn>
                <a:cxn ang="0">
                  <a:pos x="5" y="53"/>
                </a:cxn>
                <a:cxn ang="0">
                  <a:pos x="19" y="26"/>
                </a:cxn>
                <a:cxn ang="0">
                  <a:pos x="44" y="5"/>
                </a:cxn>
                <a:cxn ang="0">
                  <a:pos x="83" y="0"/>
                </a:cxn>
              </a:cxnLst>
              <a:rect l="0" t="0" r="r" b="b"/>
              <a:pathLst>
                <a:path w="176" h="489">
                  <a:moveTo>
                    <a:pt x="83" y="0"/>
                  </a:moveTo>
                  <a:lnTo>
                    <a:pt x="117" y="10"/>
                  </a:lnTo>
                  <a:lnTo>
                    <a:pt x="151" y="42"/>
                  </a:lnTo>
                  <a:lnTo>
                    <a:pt x="171" y="95"/>
                  </a:lnTo>
                  <a:lnTo>
                    <a:pt x="176" y="170"/>
                  </a:lnTo>
                  <a:lnTo>
                    <a:pt x="176" y="170"/>
                  </a:lnTo>
                  <a:lnTo>
                    <a:pt x="166" y="260"/>
                  </a:lnTo>
                  <a:lnTo>
                    <a:pt x="141" y="340"/>
                  </a:lnTo>
                  <a:lnTo>
                    <a:pt x="112" y="404"/>
                  </a:lnTo>
                  <a:lnTo>
                    <a:pt x="83" y="452"/>
                  </a:lnTo>
                  <a:lnTo>
                    <a:pt x="54" y="478"/>
                  </a:lnTo>
                  <a:lnTo>
                    <a:pt x="39" y="489"/>
                  </a:lnTo>
                  <a:lnTo>
                    <a:pt x="29" y="489"/>
                  </a:lnTo>
                  <a:lnTo>
                    <a:pt x="24" y="483"/>
                  </a:lnTo>
                  <a:lnTo>
                    <a:pt x="24" y="473"/>
                  </a:lnTo>
                  <a:lnTo>
                    <a:pt x="24" y="468"/>
                  </a:lnTo>
                  <a:lnTo>
                    <a:pt x="24" y="468"/>
                  </a:lnTo>
                  <a:lnTo>
                    <a:pt x="29" y="462"/>
                  </a:lnTo>
                  <a:lnTo>
                    <a:pt x="34" y="457"/>
                  </a:lnTo>
                  <a:lnTo>
                    <a:pt x="39" y="446"/>
                  </a:lnTo>
                  <a:lnTo>
                    <a:pt x="78" y="398"/>
                  </a:lnTo>
                  <a:lnTo>
                    <a:pt x="112" y="335"/>
                  </a:lnTo>
                  <a:lnTo>
                    <a:pt x="132" y="255"/>
                  </a:lnTo>
                  <a:lnTo>
                    <a:pt x="141" y="170"/>
                  </a:lnTo>
                  <a:lnTo>
                    <a:pt x="141" y="154"/>
                  </a:lnTo>
                  <a:lnTo>
                    <a:pt x="141" y="148"/>
                  </a:lnTo>
                  <a:lnTo>
                    <a:pt x="141" y="148"/>
                  </a:lnTo>
                  <a:lnTo>
                    <a:pt x="141" y="148"/>
                  </a:lnTo>
                  <a:lnTo>
                    <a:pt x="137" y="148"/>
                  </a:lnTo>
                  <a:lnTo>
                    <a:pt x="137" y="148"/>
                  </a:lnTo>
                  <a:lnTo>
                    <a:pt x="132" y="154"/>
                  </a:lnTo>
                  <a:lnTo>
                    <a:pt x="117" y="164"/>
                  </a:lnTo>
                  <a:lnTo>
                    <a:pt x="98" y="170"/>
                  </a:lnTo>
                  <a:lnTo>
                    <a:pt x="83" y="170"/>
                  </a:lnTo>
                  <a:lnTo>
                    <a:pt x="44" y="164"/>
                  </a:lnTo>
                  <a:lnTo>
                    <a:pt x="19" y="143"/>
                  </a:lnTo>
                  <a:lnTo>
                    <a:pt x="5" y="117"/>
                  </a:lnTo>
                  <a:lnTo>
                    <a:pt x="0" y="85"/>
                  </a:lnTo>
                  <a:lnTo>
                    <a:pt x="5" y="53"/>
                  </a:lnTo>
                  <a:lnTo>
                    <a:pt x="19" y="26"/>
                  </a:lnTo>
                  <a:lnTo>
                    <a:pt x="44" y="5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46" name="Freeform 98"/>
            <p:cNvSpPr>
              <a:spLocks/>
            </p:cNvSpPr>
            <p:nvPr/>
          </p:nvSpPr>
          <p:spPr bwMode="auto">
            <a:xfrm>
              <a:off x="10313" y="2235"/>
              <a:ext cx="727" cy="729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668" y="0"/>
                </a:cxn>
                <a:cxn ang="0">
                  <a:pos x="683" y="0"/>
                </a:cxn>
                <a:cxn ang="0">
                  <a:pos x="693" y="0"/>
                </a:cxn>
                <a:cxn ang="0">
                  <a:pos x="707" y="6"/>
                </a:cxn>
                <a:cxn ang="0">
                  <a:pos x="717" y="6"/>
                </a:cxn>
                <a:cxn ang="0">
                  <a:pos x="722" y="16"/>
                </a:cxn>
                <a:cxn ang="0">
                  <a:pos x="727" y="27"/>
                </a:cxn>
                <a:cxn ang="0">
                  <a:pos x="727" y="38"/>
                </a:cxn>
                <a:cxn ang="0">
                  <a:pos x="727" y="59"/>
                </a:cxn>
                <a:cxn ang="0">
                  <a:pos x="722" y="70"/>
                </a:cxn>
                <a:cxn ang="0">
                  <a:pos x="712" y="80"/>
                </a:cxn>
                <a:cxn ang="0">
                  <a:pos x="702" y="85"/>
                </a:cxn>
                <a:cxn ang="0">
                  <a:pos x="693" y="91"/>
                </a:cxn>
                <a:cxn ang="0">
                  <a:pos x="683" y="96"/>
                </a:cxn>
                <a:cxn ang="0">
                  <a:pos x="673" y="96"/>
                </a:cxn>
                <a:cxn ang="0">
                  <a:pos x="663" y="96"/>
                </a:cxn>
                <a:cxn ang="0">
                  <a:pos x="654" y="96"/>
                </a:cxn>
                <a:cxn ang="0">
                  <a:pos x="400" y="96"/>
                </a:cxn>
                <a:cxn ang="0">
                  <a:pos x="302" y="660"/>
                </a:cxn>
                <a:cxn ang="0">
                  <a:pos x="297" y="670"/>
                </a:cxn>
                <a:cxn ang="0">
                  <a:pos x="297" y="681"/>
                </a:cxn>
                <a:cxn ang="0">
                  <a:pos x="292" y="692"/>
                </a:cxn>
                <a:cxn ang="0">
                  <a:pos x="288" y="702"/>
                </a:cxn>
                <a:cxn ang="0">
                  <a:pos x="278" y="713"/>
                </a:cxn>
                <a:cxn ang="0">
                  <a:pos x="268" y="724"/>
                </a:cxn>
                <a:cxn ang="0">
                  <a:pos x="253" y="729"/>
                </a:cxn>
                <a:cxn ang="0">
                  <a:pos x="239" y="729"/>
                </a:cxn>
                <a:cxn ang="0">
                  <a:pos x="224" y="729"/>
                </a:cxn>
                <a:cxn ang="0">
                  <a:pos x="209" y="724"/>
                </a:cxn>
                <a:cxn ang="0">
                  <a:pos x="205" y="713"/>
                </a:cxn>
                <a:cxn ang="0">
                  <a:pos x="200" y="702"/>
                </a:cxn>
                <a:cxn ang="0">
                  <a:pos x="195" y="692"/>
                </a:cxn>
                <a:cxn ang="0">
                  <a:pos x="195" y="686"/>
                </a:cxn>
                <a:cxn ang="0">
                  <a:pos x="195" y="676"/>
                </a:cxn>
                <a:cxn ang="0">
                  <a:pos x="200" y="665"/>
                </a:cxn>
                <a:cxn ang="0">
                  <a:pos x="200" y="655"/>
                </a:cxn>
                <a:cxn ang="0">
                  <a:pos x="205" y="639"/>
                </a:cxn>
                <a:cxn ang="0">
                  <a:pos x="209" y="623"/>
                </a:cxn>
                <a:cxn ang="0">
                  <a:pos x="361" y="96"/>
                </a:cxn>
                <a:cxn ang="0">
                  <a:pos x="234" y="96"/>
                </a:cxn>
                <a:cxn ang="0">
                  <a:pos x="209" y="96"/>
                </a:cxn>
                <a:cxn ang="0">
                  <a:pos x="175" y="107"/>
                </a:cxn>
                <a:cxn ang="0">
                  <a:pos x="131" y="123"/>
                </a:cxn>
                <a:cxn ang="0">
                  <a:pos x="87" y="160"/>
                </a:cxn>
                <a:cxn ang="0">
                  <a:pos x="39" y="224"/>
                </a:cxn>
                <a:cxn ang="0">
                  <a:pos x="34" y="234"/>
                </a:cxn>
                <a:cxn ang="0">
                  <a:pos x="24" y="240"/>
                </a:cxn>
                <a:cxn ang="0">
                  <a:pos x="19" y="240"/>
                </a:cxn>
                <a:cxn ang="0">
                  <a:pos x="9" y="240"/>
                </a:cxn>
                <a:cxn ang="0">
                  <a:pos x="0" y="234"/>
                </a:cxn>
                <a:cxn ang="0">
                  <a:pos x="0" y="234"/>
                </a:cxn>
                <a:cxn ang="0">
                  <a:pos x="0" y="229"/>
                </a:cxn>
                <a:cxn ang="0">
                  <a:pos x="0" y="224"/>
                </a:cxn>
                <a:cxn ang="0">
                  <a:pos x="4" y="213"/>
                </a:cxn>
                <a:cxn ang="0">
                  <a:pos x="14" y="187"/>
                </a:cxn>
                <a:cxn ang="0">
                  <a:pos x="39" y="155"/>
                </a:cxn>
                <a:cxn ang="0">
                  <a:pos x="63" y="117"/>
                </a:cxn>
                <a:cxn ang="0">
                  <a:pos x="92" y="80"/>
                </a:cxn>
                <a:cxn ang="0">
                  <a:pos x="136" y="32"/>
                </a:cxn>
                <a:cxn ang="0">
                  <a:pos x="180" y="11"/>
                </a:cxn>
                <a:cxn ang="0">
                  <a:pos x="219" y="0"/>
                </a:cxn>
                <a:cxn ang="0">
                  <a:pos x="248" y="0"/>
                </a:cxn>
              </a:cxnLst>
              <a:rect l="0" t="0" r="r" b="b"/>
              <a:pathLst>
                <a:path w="727" h="729">
                  <a:moveTo>
                    <a:pt x="248" y="0"/>
                  </a:moveTo>
                  <a:lnTo>
                    <a:pt x="668" y="0"/>
                  </a:lnTo>
                  <a:lnTo>
                    <a:pt x="683" y="0"/>
                  </a:lnTo>
                  <a:lnTo>
                    <a:pt x="693" y="0"/>
                  </a:lnTo>
                  <a:lnTo>
                    <a:pt x="707" y="6"/>
                  </a:lnTo>
                  <a:lnTo>
                    <a:pt x="717" y="6"/>
                  </a:lnTo>
                  <a:lnTo>
                    <a:pt x="722" y="16"/>
                  </a:lnTo>
                  <a:lnTo>
                    <a:pt x="727" y="27"/>
                  </a:lnTo>
                  <a:lnTo>
                    <a:pt x="727" y="38"/>
                  </a:lnTo>
                  <a:lnTo>
                    <a:pt x="727" y="59"/>
                  </a:lnTo>
                  <a:lnTo>
                    <a:pt x="722" y="70"/>
                  </a:lnTo>
                  <a:lnTo>
                    <a:pt x="712" y="80"/>
                  </a:lnTo>
                  <a:lnTo>
                    <a:pt x="702" y="85"/>
                  </a:lnTo>
                  <a:lnTo>
                    <a:pt x="693" y="91"/>
                  </a:lnTo>
                  <a:lnTo>
                    <a:pt x="683" y="96"/>
                  </a:lnTo>
                  <a:lnTo>
                    <a:pt x="673" y="96"/>
                  </a:lnTo>
                  <a:lnTo>
                    <a:pt x="663" y="96"/>
                  </a:lnTo>
                  <a:lnTo>
                    <a:pt x="654" y="96"/>
                  </a:lnTo>
                  <a:lnTo>
                    <a:pt x="400" y="96"/>
                  </a:lnTo>
                  <a:lnTo>
                    <a:pt x="302" y="660"/>
                  </a:lnTo>
                  <a:lnTo>
                    <a:pt x="297" y="670"/>
                  </a:lnTo>
                  <a:lnTo>
                    <a:pt x="297" y="681"/>
                  </a:lnTo>
                  <a:lnTo>
                    <a:pt x="292" y="692"/>
                  </a:lnTo>
                  <a:lnTo>
                    <a:pt x="288" y="702"/>
                  </a:lnTo>
                  <a:lnTo>
                    <a:pt x="278" y="713"/>
                  </a:lnTo>
                  <a:lnTo>
                    <a:pt x="268" y="724"/>
                  </a:lnTo>
                  <a:lnTo>
                    <a:pt x="253" y="729"/>
                  </a:lnTo>
                  <a:lnTo>
                    <a:pt x="239" y="729"/>
                  </a:lnTo>
                  <a:lnTo>
                    <a:pt x="224" y="729"/>
                  </a:lnTo>
                  <a:lnTo>
                    <a:pt x="209" y="724"/>
                  </a:lnTo>
                  <a:lnTo>
                    <a:pt x="205" y="713"/>
                  </a:lnTo>
                  <a:lnTo>
                    <a:pt x="200" y="702"/>
                  </a:lnTo>
                  <a:lnTo>
                    <a:pt x="195" y="692"/>
                  </a:lnTo>
                  <a:lnTo>
                    <a:pt x="195" y="686"/>
                  </a:lnTo>
                  <a:lnTo>
                    <a:pt x="195" y="676"/>
                  </a:lnTo>
                  <a:lnTo>
                    <a:pt x="200" y="665"/>
                  </a:lnTo>
                  <a:lnTo>
                    <a:pt x="200" y="655"/>
                  </a:lnTo>
                  <a:lnTo>
                    <a:pt x="205" y="639"/>
                  </a:lnTo>
                  <a:lnTo>
                    <a:pt x="209" y="623"/>
                  </a:lnTo>
                  <a:lnTo>
                    <a:pt x="361" y="96"/>
                  </a:lnTo>
                  <a:lnTo>
                    <a:pt x="234" y="96"/>
                  </a:lnTo>
                  <a:lnTo>
                    <a:pt x="209" y="96"/>
                  </a:lnTo>
                  <a:lnTo>
                    <a:pt x="175" y="107"/>
                  </a:lnTo>
                  <a:lnTo>
                    <a:pt x="131" y="123"/>
                  </a:lnTo>
                  <a:lnTo>
                    <a:pt x="87" y="160"/>
                  </a:lnTo>
                  <a:lnTo>
                    <a:pt x="39" y="224"/>
                  </a:lnTo>
                  <a:lnTo>
                    <a:pt x="34" y="234"/>
                  </a:lnTo>
                  <a:lnTo>
                    <a:pt x="24" y="240"/>
                  </a:lnTo>
                  <a:lnTo>
                    <a:pt x="19" y="240"/>
                  </a:lnTo>
                  <a:lnTo>
                    <a:pt x="9" y="240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0" y="229"/>
                  </a:lnTo>
                  <a:lnTo>
                    <a:pt x="0" y="224"/>
                  </a:lnTo>
                  <a:lnTo>
                    <a:pt x="4" y="213"/>
                  </a:lnTo>
                  <a:lnTo>
                    <a:pt x="14" y="187"/>
                  </a:lnTo>
                  <a:lnTo>
                    <a:pt x="39" y="155"/>
                  </a:lnTo>
                  <a:lnTo>
                    <a:pt x="63" y="117"/>
                  </a:lnTo>
                  <a:lnTo>
                    <a:pt x="92" y="80"/>
                  </a:lnTo>
                  <a:lnTo>
                    <a:pt x="136" y="32"/>
                  </a:lnTo>
                  <a:lnTo>
                    <a:pt x="180" y="11"/>
                  </a:lnTo>
                  <a:lnTo>
                    <a:pt x="219" y="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47" name="Freeform 99"/>
            <p:cNvSpPr>
              <a:spLocks noEditPoints="1"/>
            </p:cNvSpPr>
            <p:nvPr/>
          </p:nvSpPr>
          <p:spPr bwMode="auto">
            <a:xfrm>
              <a:off x="10971" y="2400"/>
              <a:ext cx="523" cy="782"/>
            </a:xfrm>
            <a:custGeom>
              <a:avLst/>
              <a:gdLst/>
              <a:ahLst/>
              <a:cxnLst>
                <a:cxn ang="0">
                  <a:pos x="318" y="123"/>
                </a:cxn>
                <a:cxn ang="0">
                  <a:pos x="39" y="548"/>
                </a:cxn>
                <a:cxn ang="0">
                  <a:pos x="318" y="548"/>
                </a:cxn>
                <a:cxn ang="0">
                  <a:pos x="318" y="123"/>
                </a:cxn>
                <a:cxn ang="0">
                  <a:pos x="381" y="0"/>
                </a:cxn>
                <a:cxn ang="0">
                  <a:pos x="391" y="0"/>
                </a:cxn>
                <a:cxn ang="0">
                  <a:pos x="396" y="6"/>
                </a:cxn>
                <a:cxn ang="0">
                  <a:pos x="401" y="11"/>
                </a:cxn>
                <a:cxn ang="0">
                  <a:pos x="401" y="16"/>
                </a:cxn>
                <a:cxn ang="0">
                  <a:pos x="401" y="32"/>
                </a:cxn>
                <a:cxn ang="0">
                  <a:pos x="401" y="548"/>
                </a:cxn>
                <a:cxn ang="0">
                  <a:pos x="523" y="548"/>
                </a:cxn>
                <a:cxn ang="0">
                  <a:pos x="523" y="591"/>
                </a:cxn>
                <a:cxn ang="0">
                  <a:pos x="523" y="591"/>
                </a:cxn>
                <a:cxn ang="0">
                  <a:pos x="401" y="591"/>
                </a:cxn>
                <a:cxn ang="0">
                  <a:pos x="401" y="686"/>
                </a:cxn>
                <a:cxn ang="0">
                  <a:pos x="406" y="713"/>
                </a:cxn>
                <a:cxn ang="0">
                  <a:pos x="415" y="729"/>
                </a:cxn>
                <a:cxn ang="0">
                  <a:pos x="440" y="739"/>
                </a:cxn>
                <a:cxn ang="0">
                  <a:pos x="488" y="739"/>
                </a:cxn>
                <a:cxn ang="0">
                  <a:pos x="518" y="739"/>
                </a:cxn>
                <a:cxn ang="0">
                  <a:pos x="518" y="782"/>
                </a:cxn>
                <a:cxn ang="0">
                  <a:pos x="464" y="782"/>
                </a:cxn>
                <a:cxn ang="0">
                  <a:pos x="406" y="777"/>
                </a:cxn>
                <a:cxn ang="0">
                  <a:pos x="357" y="777"/>
                </a:cxn>
                <a:cxn ang="0">
                  <a:pos x="313" y="777"/>
                </a:cxn>
                <a:cxn ang="0">
                  <a:pos x="254" y="782"/>
                </a:cxn>
                <a:cxn ang="0">
                  <a:pos x="196" y="782"/>
                </a:cxn>
                <a:cxn ang="0">
                  <a:pos x="196" y="739"/>
                </a:cxn>
                <a:cxn ang="0">
                  <a:pos x="225" y="739"/>
                </a:cxn>
                <a:cxn ang="0">
                  <a:pos x="279" y="739"/>
                </a:cxn>
                <a:cxn ang="0">
                  <a:pos x="303" y="729"/>
                </a:cxn>
                <a:cxn ang="0">
                  <a:pos x="313" y="713"/>
                </a:cxn>
                <a:cxn ang="0">
                  <a:pos x="313" y="686"/>
                </a:cxn>
                <a:cxn ang="0">
                  <a:pos x="313" y="591"/>
                </a:cxn>
                <a:cxn ang="0">
                  <a:pos x="0" y="591"/>
                </a:cxn>
                <a:cxn ang="0">
                  <a:pos x="0" y="548"/>
                </a:cxn>
                <a:cxn ang="0">
                  <a:pos x="352" y="16"/>
                </a:cxn>
                <a:cxn ang="0">
                  <a:pos x="362" y="6"/>
                </a:cxn>
                <a:cxn ang="0">
                  <a:pos x="366" y="0"/>
                </a:cxn>
                <a:cxn ang="0">
                  <a:pos x="371" y="0"/>
                </a:cxn>
                <a:cxn ang="0">
                  <a:pos x="381" y="0"/>
                </a:cxn>
              </a:cxnLst>
              <a:rect l="0" t="0" r="r" b="b"/>
              <a:pathLst>
                <a:path w="523" h="782">
                  <a:moveTo>
                    <a:pt x="318" y="123"/>
                  </a:moveTo>
                  <a:lnTo>
                    <a:pt x="39" y="548"/>
                  </a:lnTo>
                  <a:lnTo>
                    <a:pt x="318" y="548"/>
                  </a:lnTo>
                  <a:lnTo>
                    <a:pt x="318" y="123"/>
                  </a:lnTo>
                  <a:close/>
                  <a:moveTo>
                    <a:pt x="381" y="0"/>
                  </a:moveTo>
                  <a:lnTo>
                    <a:pt x="391" y="0"/>
                  </a:lnTo>
                  <a:lnTo>
                    <a:pt x="396" y="6"/>
                  </a:lnTo>
                  <a:lnTo>
                    <a:pt x="401" y="11"/>
                  </a:lnTo>
                  <a:lnTo>
                    <a:pt x="401" y="16"/>
                  </a:lnTo>
                  <a:lnTo>
                    <a:pt x="401" y="32"/>
                  </a:lnTo>
                  <a:lnTo>
                    <a:pt x="401" y="548"/>
                  </a:lnTo>
                  <a:lnTo>
                    <a:pt x="523" y="548"/>
                  </a:lnTo>
                  <a:lnTo>
                    <a:pt x="523" y="591"/>
                  </a:lnTo>
                  <a:lnTo>
                    <a:pt x="523" y="591"/>
                  </a:lnTo>
                  <a:lnTo>
                    <a:pt x="401" y="591"/>
                  </a:lnTo>
                  <a:lnTo>
                    <a:pt x="401" y="686"/>
                  </a:lnTo>
                  <a:lnTo>
                    <a:pt x="406" y="713"/>
                  </a:lnTo>
                  <a:lnTo>
                    <a:pt x="415" y="729"/>
                  </a:lnTo>
                  <a:lnTo>
                    <a:pt x="440" y="739"/>
                  </a:lnTo>
                  <a:lnTo>
                    <a:pt x="488" y="739"/>
                  </a:lnTo>
                  <a:lnTo>
                    <a:pt x="518" y="739"/>
                  </a:lnTo>
                  <a:lnTo>
                    <a:pt x="518" y="782"/>
                  </a:lnTo>
                  <a:lnTo>
                    <a:pt x="464" y="782"/>
                  </a:lnTo>
                  <a:lnTo>
                    <a:pt x="406" y="777"/>
                  </a:lnTo>
                  <a:lnTo>
                    <a:pt x="357" y="777"/>
                  </a:lnTo>
                  <a:lnTo>
                    <a:pt x="313" y="777"/>
                  </a:lnTo>
                  <a:lnTo>
                    <a:pt x="254" y="782"/>
                  </a:lnTo>
                  <a:lnTo>
                    <a:pt x="196" y="782"/>
                  </a:lnTo>
                  <a:lnTo>
                    <a:pt x="196" y="739"/>
                  </a:lnTo>
                  <a:lnTo>
                    <a:pt x="225" y="739"/>
                  </a:lnTo>
                  <a:lnTo>
                    <a:pt x="279" y="739"/>
                  </a:lnTo>
                  <a:lnTo>
                    <a:pt x="303" y="729"/>
                  </a:lnTo>
                  <a:lnTo>
                    <a:pt x="313" y="713"/>
                  </a:lnTo>
                  <a:lnTo>
                    <a:pt x="313" y="686"/>
                  </a:lnTo>
                  <a:lnTo>
                    <a:pt x="313" y="591"/>
                  </a:lnTo>
                  <a:lnTo>
                    <a:pt x="0" y="591"/>
                  </a:lnTo>
                  <a:lnTo>
                    <a:pt x="0" y="548"/>
                  </a:lnTo>
                  <a:lnTo>
                    <a:pt x="352" y="16"/>
                  </a:lnTo>
                  <a:lnTo>
                    <a:pt x="362" y="6"/>
                  </a:lnTo>
                  <a:lnTo>
                    <a:pt x="366" y="0"/>
                  </a:lnTo>
                  <a:lnTo>
                    <a:pt x="371" y="0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48" name="Freeform 100"/>
            <p:cNvSpPr>
              <a:spLocks/>
            </p:cNvSpPr>
            <p:nvPr/>
          </p:nvSpPr>
          <p:spPr bwMode="auto">
            <a:xfrm>
              <a:off x="11733" y="2773"/>
              <a:ext cx="175" cy="489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7" y="10"/>
                </a:cxn>
                <a:cxn ang="0">
                  <a:pos x="151" y="42"/>
                </a:cxn>
                <a:cxn ang="0">
                  <a:pos x="166" y="95"/>
                </a:cxn>
                <a:cxn ang="0">
                  <a:pos x="175" y="170"/>
                </a:cxn>
                <a:cxn ang="0">
                  <a:pos x="175" y="170"/>
                </a:cxn>
                <a:cxn ang="0">
                  <a:pos x="166" y="260"/>
                </a:cxn>
                <a:cxn ang="0">
                  <a:pos x="141" y="340"/>
                </a:cxn>
                <a:cxn ang="0">
                  <a:pos x="112" y="404"/>
                </a:cxn>
                <a:cxn ang="0">
                  <a:pos x="83" y="452"/>
                </a:cxn>
                <a:cxn ang="0">
                  <a:pos x="53" y="478"/>
                </a:cxn>
                <a:cxn ang="0">
                  <a:pos x="39" y="489"/>
                </a:cxn>
                <a:cxn ang="0">
                  <a:pos x="29" y="489"/>
                </a:cxn>
                <a:cxn ang="0">
                  <a:pos x="24" y="483"/>
                </a:cxn>
                <a:cxn ang="0">
                  <a:pos x="24" y="473"/>
                </a:cxn>
                <a:cxn ang="0">
                  <a:pos x="24" y="468"/>
                </a:cxn>
                <a:cxn ang="0">
                  <a:pos x="24" y="468"/>
                </a:cxn>
                <a:cxn ang="0">
                  <a:pos x="24" y="462"/>
                </a:cxn>
                <a:cxn ang="0">
                  <a:pos x="34" y="457"/>
                </a:cxn>
                <a:cxn ang="0">
                  <a:pos x="39" y="446"/>
                </a:cxn>
                <a:cxn ang="0">
                  <a:pos x="78" y="398"/>
                </a:cxn>
                <a:cxn ang="0">
                  <a:pos x="107" y="335"/>
                </a:cxn>
                <a:cxn ang="0">
                  <a:pos x="132" y="255"/>
                </a:cxn>
                <a:cxn ang="0">
                  <a:pos x="141" y="170"/>
                </a:cxn>
                <a:cxn ang="0">
                  <a:pos x="141" y="154"/>
                </a:cxn>
                <a:cxn ang="0">
                  <a:pos x="141" y="148"/>
                </a:cxn>
                <a:cxn ang="0">
                  <a:pos x="141" y="148"/>
                </a:cxn>
                <a:cxn ang="0">
                  <a:pos x="141" y="148"/>
                </a:cxn>
                <a:cxn ang="0">
                  <a:pos x="136" y="148"/>
                </a:cxn>
                <a:cxn ang="0">
                  <a:pos x="136" y="148"/>
                </a:cxn>
                <a:cxn ang="0">
                  <a:pos x="132" y="154"/>
                </a:cxn>
                <a:cxn ang="0">
                  <a:pos x="117" y="164"/>
                </a:cxn>
                <a:cxn ang="0">
                  <a:pos x="97" y="170"/>
                </a:cxn>
                <a:cxn ang="0">
                  <a:pos x="78" y="170"/>
                </a:cxn>
                <a:cxn ang="0">
                  <a:pos x="44" y="164"/>
                </a:cxn>
                <a:cxn ang="0">
                  <a:pos x="19" y="143"/>
                </a:cxn>
                <a:cxn ang="0">
                  <a:pos x="5" y="117"/>
                </a:cxn>
                <a:cxn ang="0">
                  <a:pos x="0" y="85"/>
                </a:cxn>
                <a:cxn ang="0">
                  <a:pos x="5" y="53"/>
                </a:cxn>
                <a:cxn ang="0">
                  <a:pos x="19" y="26"/>
                </a:cxn>
                <a:cxn ang="0">
                  <a:pos x="44" y="5"/>
                </a:cxn>
                <a:cxn ang="0">
                  <a:pos x="78" y="0"/>
                </a:cxn>
              </a:cxnLst>
              <a:rect l="0" t="0" r="r" b="b"/>
              <a:pathLst>
                <a:path w="175" h="489">
                  <a:moveTo>
                    <a:pt x="78" y="0"/>
                  </a:moveTo>
                  <a:lnTo>
                    <a:pt x="117" y="10"/>
                  </a:lnTo>
                  <a:lnTo>
                    <a:pt x="151" y="42"/>
                  </a:lnTo>
                  <a:lnTo>
                    <a:pt x="166" y="95"/>
                  </a:lnTo>
                  <a:lnTo>
                    <a:pt x="175" y="170"/>
                  </a:lnTo>
                  <a:lnTo>
                    <a:pt x="175" y="170"/>
                  </a:lnTo>
                  <a:lnTo>
                    <a:pt x="166" y="260"/>
                  </a:lnTo>
                  <a:lnTo>
                    <a:pt x="141" y="340"/>
                  </a:lnTo>
                  <a:lnTo>
                    <a:pt x="112" y="404"/>
                  </a:lnTo>
                  <a:lnTo>
                    <a:pt x="83" y="452"/>
                  </a:lnTo>
                  <a:lnTo>
                    <a:pt x="53" y="478"/>
                  </a:lnTo>
                  <a:lnTo>
                    <a:pt x="39" y="489"/>
                  </a:lnTo>
                  <a:lnTo>
                    <a:pt x="29" y="489"/>
                  </a:lnTo>
                  <a:lnTo>
                    <a:pt x="24" y="483"/>
                  </a:lnTo>
                  <a:lnTo>
                    <a:pt x="24" y="473"/>
                  </a:lnTo>
                  <a:lnTo>
                    <a:pt x="24" y="468"/>
                  </a:lnTo>
                  <a:lnTo>
                    <a:pt x="24" y="468"/>
                  </a:lnTo>
                  <a:lnTo>
                    <a:pt x="24" y="462"/>
                  </a:lnTo>
                  <a:lnTo>
                    <a:pt x="34" y="457"/>
                  </a:lnTo>
                  <a:lnTo>
                    <a:pt x="39" y="446"/>
                  </a:lnTo>
                  <a:lnTo>
                    <a:pt x="78" y="398"/>
                  </a:lnTo>
                  <a:lnTo>
                    <a:pt x="107" y="335"/>
                  </a:lnTo>
                  <a:lnTo>
                    <a:pt x="132" y="255"/>
                  </a:lnTo>
                  <a:lnTo>
                    <a:pt x="141" y="170"/>
                  </a:lnTo>
                  <a:lnTo>
                    <a:pt x="141" y="154"/>
                  </a:lnTo>
                  <a:lnTo>
                    <a:pt x="141" y="148"/>
                  </a:lnTo>
                  <a:lnTo>
                    <a:pt x="141" y="148"/>
                  </a:lnTo>
                  <a:lnTo>
                    <a:pt x="141" y="148"/>
                  </a:lnTo>
                  <a:lnTo>
                    <a:pt x="136" y="148"/>
                  </a:lnTo>
                  <a:lnTo>
                    <a:pt x="136" y="148"/>
                  </a:lnTo>
                  <a:lnTo>
                    <a:pt x="132" y="154"/>
                  </a:lnTo>
                  <a:lnTo>
                    <a:pt x="117" y="164"/>
                  </a:lnTo>
                  <a:lnTo>
                    <a:pt x="97" y="170"/>
                  </a:lnTo>
                  <a:lnTo>
                    <a:pt x="78" y="170"/>
                  </a:lnTo>
                  <a:lnTo>
                    <a:pt x="44" y="164"/>
                  </a:lnTo>
                  <a:lnTo>
                    <a:pt x="19" y="143"/>
                  </a:lnTo>
                  <a:lnTo>
                    <a:pt x="5" y="117"/>
                  </a:lnTo>
                  <a:lnTo>
                    <a:pt x="0" y="85"/>
                  </a:lnTo>
                  <a:lnTo>
                    <a:pt x="5" y="53"/>
                  </a:lnTo>
                  <a:lnTo>
                    <a:pt x="19" y="26"/>
                  </a:lnTo>
                  <a:lnTo>
                    <a:pt x="44" y="5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49" name="Freeform 101"/>
            <p:cNvSpPr>
              <a:spLocks/>
            </p:cNvSpPr>
            <p:nvPr/>
          </p:nvSpPr>
          <p:spPr bwMode="auto">
            <a:xfrm>
              <a:off x="12318" y="2235"/>
              <a:ext cx="728" cy="729"/>
            </a:xfrm>
            <a:custGeom>
              <a:avLst/>
              <a:gdLst/>
              <a:ahLst/>
              <a:cxnLst>
                <a:cxn ang="0">
                  <a:pos x="249" y="0"/>
                </a:cxn>
                <a:cxn ang="0">
                  <a:pos x="669" y="0"/>
                </a:cxn>
                <a:cxn ang="0">
                  <a:pos x="684" y="0"/>
                </a:cxn>
                <a:cxn ang="0">
                  <a:pos x="693" y="0"/>
                </a:cxn>
                <a:cxn ang="0">
                  <a:pos x="703" y="6"/>
                </a:cxn>
                <a:cxn ang="0">
                  <a:pos x="713" y="6"/>
                </a:cxn>
                <a:cxn ang="0">
                  <a:pos x="723" y="16"/>
                </a:cxn>
                <a:cxn ang="0">
                  <a:pos x="728" y="27"/>
                </a:cxn>
                <a:cxn ang="0">
                  <a:pos x="728" y="38"/>
                </a:cxn>
                <a:cxn ang="0">
                  <a:pos x="728" y="59"/>
                </a:cxn>
                <a:cxn ang="0">
                  <a:pos x="723" y="70"/>
                </a:cxn>
                <a:cxn ang="0">
                  <a:pos x="713" y="80"/>
                </a:cxn>
                <a:cxn ang="0">
                  <a:pos x="703" y="85"/>
                </a:cxn>
                <a:cxn ang="0">
                  <a:pos x="693" y="91"/>
                </a:cxn>
                <a:cxn ang="0">
                  <a:pos x="684" y="96"/>
                </a:cxn>
                <a:cxn ang="0">
                  <a:pos x="674" y="96"/>
                </a:cxn>
                <a:cxn ang="0">
                  <a:pos x="664" y="96"/>
                </a:cxn>
                <a:cxn ang="0">
                  <a:pos x="654" y="96"/>
                </a:cxn>
                <a:cxn ang="0">
                  <a:pos x="401" y="96"/>
                </a:cxn>
                <a:cxn ang="0">
                  <a:pos x="303" y="660"/>
                </a:cxn>
                <a:cxn ang="0">
                  <a:pos x="298" y="670"/>
                </a:cxn>
                <a:cxn ang="0">
                  <a:pos x="298" y="681"/>
                </a:cxn>
                <a:cxn ang="0">
                  <a:pos x="293" y="692"/>
                </a:cxn>
                <a:cxn ang="0">
                  <a:pos x="288" y="702"/>
                </a:cxn>
                <a:cxn ang="0">
                  <a:pos x="279" y="713"/>
                </a:cxn>
                <a:cxn ang="0">
                  <a:pos x="269" y="724"/>
                </a:cxn>
                <a:cxn ang="0">
                  <a:pos x="254" y="729"/>
                </a:cxn>
                <a:cxn ang="0">
                  <a:pos x="240" y="729"/>
                </a:cxn>
                <a:cxn ang="0">
                  <a:pos x="225" y="729"/>
                </a:cxn>
                <a:cxn ang="0">
                  <a:pos x="210" y="724"/>
                </a:cxn>
                <a:cxn ang="0">
                  <a:pos x="205" y="713"/>
                </a:cxn>
                <a:cxn ang="0">
                  <a:pos x="201" y="702"/>
                </a:cxn>
                <a:cxn ang="0">
                  <a:pos x="196" y="692"/>
                </a:cxn>
                <a:cxn ang="0">
                  <a:pos x="196" y="686"/>
                </a:cxn>
                <a:cxn ang="0">
                  <a:pos x="196" y="676"/>
                </a:cxn>
                <a:cxn ang="0">
                  <a:pos x="201" y="665"/>
                </a:cxn>
                <a:cxn ang="0">
                  <a:pos x="201" y="655"/>
                </a:cxn>
                <a:cxn ang="0">
                  <a:pos x="205" y="639"/>
                </a:cxn>
                <a:cxn ang="0">
                  <a:pos x="210" y="623"/>
                </a:cxn>
                <a:cxn ang="0">
                  <a:pos x="362" y="96"/>
                </a:cxn>
                <a:cxn ang="0">
                  <a:pos x="235" y="96"/>
                </a:cxn>
                <a:cxn ang="0">
                  <a:pos x="210" y="96"/>
                </a:cxn>
                <a:cxn ang="0">
                  <a:pos x="171" y="107"/>
                </a:cxn>
                <a:cxn ang="0">
                  <a:pos x="132" y="123"/>
                </a:cxn>
                <a:cxn ang="0">
                  <a:pos x="88" y="160"/>
                </a:cxn>
                <a:cxn ang="0">
                  <a:pos x="39" y="224"/>
                </a:cxn>
                <a:cxn ang="0">
                  <a:pos x="35" y="234"/>
                </a:cxn>
                <a:cxn ang="0">
                  <a:pos x="25" y="240"/>
                </a:cxn>
                <a:cxn ang="0">
                  <a:pos x="15" y="240"/>
                </a:cxn>
                <a:cxn ang="0">
                  <a:pos x="10" y="240"/>
                </a:cxn>
                <a:cxn ang="0">
                  <a:pos x="0" y="234"/>
                </a:cxn>
                <a:cxn ang="0">
                  <a:pos x="0" y="234"/>
                </a:cxn>
                <a:cxn ang="0">
                  <a:pos x="0" y="229"/>
                </a:cxn>
                <a:cxn ang="0">
                  <a:pos x="0" y="224"/>
                </a:cxn>
                <a:cxn ang="0">
                  <a:pos x="5" y="213"/>
                </a:cxn>
                <a:cxn ang="0">
                  <a:pos x="15" y="187"/>
                </a:cxn>
                <a:cxn ang="0">
                  <a:pos x="35" y="155"/>
                </a:cxn>
                <a:cxn ang="0">
                  <a:pos x="64" y="117"/>
                </a:cxn>
                <a:cxn ang="0">
                  <a:pos x="93" y="80"/>
                </a:cxn>
                <a:cxn ang="0">
                  <a:pos x="137" y="32"/>
                </a:cxn>
                <a:cxn ang="0">
                  <a:pos x="181" y="11"/>
                </a:cxn>
                <a:cxn ang="0">
                  <a:pos x="220" y="0"/>
                </a:cxn>
                <a:cxn ang="0">
                  <a:pos x="249" y="0"/>
                </a:cxn>
              </a:cxnLst>
              <a:rect l="0" t="0" r="r" b="b"/>
              <a:pathLst>
                <a:path w="728" h="729">
                  <a:moveTo>
                    <a:pt x="249" y="0"/>
                  </a:moveTo>
                  <a:lnTo>
                    <a:pt x="669" y="0"/>
                  </a:lnTo>
                  <a:lnTo>
                    <a:pt x="684" y="0"/>
                  </a:lnTo>
                  <a:lnTo>
                    <a:pt x="693" y="0"/>
                  </a:lnTo>
                  <a:lnTo>
                    <a:pt x="703" y="6"/>
                  </a:lnTo>
                  <a:lnTo>
                    <a:pt x="713" y="6"/>
                  </a:lnTo>
                  <a:lnTo>
                    <a:pt x="723" y="16"/>
                  </a:lnTo>
                  <a:lnTo>
                    <a:pt x="728" y="27"/>
                  </a:lnTo>
                  <a:lnTo>
                    <a:pt x="728" y="38"/>
                  </a:lnTo>
                  <a:lnTo>
                    <a:pt x="728" y="59"/>
                  </a:lnTo>
                  <a:lnTo>
                    <a:pt x="723" y="70"/>
                  </a:lnTo>
                  <a:lnTo>
                    <a:pt x="713" y="80"/>
                  </a:lnTo>
                  <a:lnTo>
                    <a:pt x="703" y="85"/>
                  </a:lnTo>
                  <a:lnTo>
                    <a:pt x="693" y="91"/>
                  </a:lnTo>
                  <a:lnTo>
                    <a:pt x="684" y="96"/>
                  </a:lnTo>
                  <a:lnTo>
                    <a:pt x="674" y="96"/>
                  </a:lnTo>
                  <a:lnTo>
                    <a:pt x="664" y="96"/>
                  </a:lnTo>
                  <a:lnTo>
                    <a:pt x="654" y="96"/>
                  </a:lnTo>
                  <a:lnTo>
                    <a:pt x="401" y="96"/>
                  </a:lnTo>
                  <a:lnTo>
                    <a:pt x="303" y="660"/>
                  </a:lnTo>
                  <a:lnTo>
                    <a:pt x="298" y="670"/>
                  </a:lnTo>
                  <a:lnTo>
                    <a:pt x="298" y="681"/>
                  </a:lnTo>
                  <a:lnTo>
                    <a:pt x="293" y="692"/>
                  </a:lnTo>
                  <a:lnTo>
                    <a:pt x="288" y="702"/>
                  </a:lnTo>
                  <a:lnTo>
                    <a:pt x="279" y="713"/>
                  </a:lnTo>
                  <a:lnTo>
                    <a:pt x="269" y="724"/>
                  </a:lnTo>
                  <a:lnTo>
                    <a:pt x="254" y="729"/>
                  </a:lnTo>
                  <a:lnTo>
                    <a:pt x="240" y="729"/>
                  </a:lnTo>
                  <a:lnTo>
                    <a:pt x="225" y="729"/>
                  </a:lnTo>
                  <a:lnTo>
                    <a:pt x="210" y="724"/>
                  </a:lnTo>
                  <a:lnTo>
                    <a:pt x="205" y="713"/>
                  </a:lnTo>
                  <a:lnTo>
                    <a:pt x="201" y="702"/>
                  </a:lnTo>
                  <a:lnTo>
                    <a:pt x="196" y="692"/>
                  </a:lnTo>
                  <a:lnTo>
                    <a:pt x="196" y="686"/>
                  </a:lnTo>
                  <a:lnTo>
                    <a:pt x="196" y="676"/>
                  </a:lnTo>
                  <a:lnTo>
                    <a:pt x="201" y="665"/>
                  </a:lnTo>
                  <a:lnTo>
                    <a:pt x="201" y="655"/>
                  </a:lnTo>
                  <a:lnTo>
                    <a:pt x="205" y="639"/>
                  </a:lnTo>
                  <a:lnTo>
                    <a:pt x="210" y="623"/>
                  </a:lnTo>
                  <a:lnTo>
                    <a:pt x="362" y="96"/>
                  </a:lnTo>
                  <a:lnTo>
                    <a:pt x="235" y="96"/>
                  </a:lnTo>
                  <a:lnTo>
                    <a:pt x="210" y="96"/>
                  </a:lnTo>
                  <a:lnTo>
                    <a:pt x="171" y="107"/>
                  </a:lnTo>
                  <a:lnTo>
                    <a:pt x="132" y="123"/>
                  </a:lnTo>
                  <a:lnTo>
                    <a:pt x="88" y="160"/>
                  </a:lnTo>
                  <a:lnTo>
                    <a:pt x="39" y="224"/>
                  </a:lnTo>
                  <a:lnTo>
                    <a:pt x="35" y="234"/>
                  </a:lnTo>
                  <a:lnTo>
                    <a:pt x="25" y="240"/>
                  </a:lnTo>
                  <a:lnTo>
                    <a:pt x="15" y="240"/>
                  </a:lnTo>
                  <a:lnTo>
                    <a:pt x="10" y="240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0" y="229"/>
                  </a:lnTo>
                  <a:lnTo>
                    <a:pt x="0" y="224"/>
                  </a:lnTo>
                  <a:lnTo>
                    <a:pt x="5" y="213"/>
                  </a:lnTo>
                  <a:lnTo>
                    <a:pt x="15" y="187"/>
                  </a:lnTo>
                  <a:lnTo>
                    <a:pt x="35" y="155"/>
                  </a:lnTo>
                  <a:lnTo>
                    <a:pt x="64" y="117"/>
                  </a:lnTo>
                  <a:lnTo>
                    <a:pt x="93" y="80"/>
                  </a:lnTo>
                  <a:lnTo>
                    <a:pt x="137" y="32"/>
                  </a:lnTo>
                  <a:lnTo>
                    <a:pt x="181" y="11"/>
                  </a:lnTo>
                  <a:lnTo>
                    <a:pt x="220" y="0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50" name="Freeform 102"/>
            <p:cNvSpPr>
              <a:spLocks/>
            </p:cNvSpPr>
            <p:nvPr/>
          </p:nvSpPr>
          <p:spPr bwMode="auto">
            <a:xfrm>
              <a:off x="13002" y="2411"/>
              <a:ext cx="473" cy="798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88" y="5"/>
                </a:cxn>
                <a:cxn ang="0">
                  <a:pos x="205" y="37"/>
                </a:cxn>
                <a:cxn ang="0">
                  <a:pos x="312" y="32"/>
                </a:cxn>
                <a:cxn ang="0">
                  <a:pos x="405" y="5"/>
                </a:cxn>
                <a:cxn ang="0">
                  <a:pos x="410" y="0"/>
                </a:cxn>
                <a:cxn ang="0">
                  <a:pos x="419" y="0"/>
                </a:cxn>
                <a:cxn ang="0">
                  <a:pos x="424" y="16"/>
                </a:cxn>
                <a:cxn ang="0">
                  <a:pos x="400" y="53"/>
                </a:cxn>
                <a:cxn ang="0">
                  <a:pos x="322" y="112"/>
                </a:cxn>
                <a:cxn ang="0">
                  <a:pos x="200" y="138"/>
                </a:cxn>
                <a:cxn ang="0">
                  <a:pos x="146" y="133"/>
                </a:cxn>
                <a:cxn ang="0">
                  <a:pos x="97" y="122"/>
                </a:cxn>
                <a:cxn ang="0">
                  <a:pos x="146" y="308"/>
                </a:cxn>
                <a:cxn ang="0">
                  <a:pos x="249" y="287"/>
                </a:cxn>
                <a:cxn ang="0">
                  <a:pos x="385" y="335"/>
                </a:cxn>
                <a:cxn ang="0">
                  <a:pos x="463" y="463"/>
                </a:cxn>
                <a:cxn ang="0">
                  <a:pos x="458" y="622"/>
                </a:cxn>
                <a:cxn ang="0">
                  <a:pos x="366" y="744"/>
                </a:cxn>
                <a:cxn ang="0">
                  <a:pos x="214" y="798"/>
                </a:cxn>
                <a:cxn ang="0">
                  <a:pos x="83" y="750"/>
                </a:cxn>
                <a:cxn ang="0">
                  <a:pos x="9" y="649"/>
                </a:cxn>
                <a:cxn ang="0">
                  <a:pos x="0" y="569"/>
                </a:cxn>
                <a:cxn ang="0">
                  <a:pos x="9" y="542"/>
                </a:cxn>
                <a:cxn ang="0">
                  <a:pos x="29" y="526"/>
                </a:cxn>
                <a:cxn ang="0">
                  <a:pos x="44" y="526"/>
                </a:cxn>
                <a:cxn ang="0">
                  <a:pos x="53" y="521"/>
                </a:cxn>
                <a:cxn ang="0">
                  <a:pos x="68" y="526"/>
                </a:cxn>
                <a:cxn ang="0">
                  <a:pos x="88" y="537"/>
                </a:cxn>
                <a:cxn ang="0">
                  <a:pos x="102" y="564"/>
                </a:cxn>
                <a:cxn ang="0">
                  <a:pos x="102" y="601"/>
                </a:cxn>
                <a:cxn ang="0">
                  <a:pos x="88" y="622"/>
                </a:cxn>
                <a:cxn ang="0">
                  <a:pos x="63" y="638"/>
                </a:cxn>
                <a:cxn ang="0">
                  <a:pos x="73" y="691"/>
                </a:cxn>
                <a:cxn ang="0">
                  <a:pos x="161" y="750"/>
                </a:cxn>
                <a:cxn ang="0">
                  <a:pos x="263" y="750"/>
                </a:cxn>
                <a:cxn ang="0">
                  <a:pos x="336" y="691"/>
                </a:cxn>
                <a:cxn ang="0">
                  <a:pos x="371" y="580"/>
                </a:cxn>
                <a:cxn ang="0">
                  <a:pos x="366" y="473"/>
                </a:cxn>
                <a:cxn ang="0">
                  <a:pos x="346" y="383"/>
                </a:cxn>
                <a:cxn ang="0">
                  <a:pos x="317" y="346"/>
                </a:cxn>
                <a:cxn ang="0">
                  <a:pos x="244" y="319"/>
                </a:cxn>
                <a:cxn ang="0">
                  <a:pos x="175" y="330"/>
                </a:cxn>
                <a:cxn ang="0">
                  <a:pos x="97" y="393"/>
                </a:cxn>
                <a:cxn ang="0">
                  <a:pos x="88" y="404"/>
                </a:cxn>
                <a:cxn ang="0">
                  <a:pos x="78" y="409"/>
                </a:cxn>
                <a:cxn ang="0">
                  <a:pos x="63" y="399"/>
                </a:cxn>
                <a:cxn ang="0">
                  <a:pos x="58" y="383"/>
                </a:cxn>
                <a:cxn ang="0">
                  <a:pos x="58" y="32"/>
                </a:cxn>
                <a:cxn ang="0">
                  <a:pos x="58" y="5"/>
                </a:cxn>
                <a:cxn ang="0">
                  <a:pos x="73" y="0"/>
                </a:cxn>
              </a:cxnLst>
              <a:rect l="0" t="0" r="r" b="b"/>
              <a:pathLst>
                <a:path w="473" h="798">
                  <a:moveTo>
                    <a:pt x="73" y="0"/>
                  </a:moveTo>
                  <a:lnTo>
                    <a:pt x="73" y="0"/>
                  </a:lnTo>
                  <a:lnTo>
                    <a:pt x="78" y="0"/>
                  </a:lnTo>
                  <a:lnTo>
                    <a:pt x="88" y="5"/>
                  </a:lnTo>
                  <a:lnTo>
                    <a:pt x="151" y="26"/>
                  </a:lnTo>
                  <a:lnTo>
                    <a:pt x="205" y="37"/>
                  </a:lnTo>
                  <a:lnTo>
                    <a:pt x="244" y="37"/>
                  </a:lnTo>
                  <a:lnTo>
                    <a:pt x="312" y="32"/>
                  </a:lnTo>
                  <a:lnTo>
                    <a:pt x="366" y="16"/>
                  </a:lnTo>
                  <a:lnTo>
                    <a:pt x="405" y="5"/>
                  </a:lnTo>
                  <a:lnTo>
                    <a:pt x="410" y="0"/>
                  </a:lnTo>
                  <a:lnTo>
                    <a:pt x="410" y="0"/>
                  </a:lnTo>
                  <a:lnTo>
                    <a:pt x="415" y="0"/>
                  </a:lnTo>
                  <a:lnTo>
                    <a:pt x="419" y="0"/>
                  </a:lnTo>
                  <a:lnTo>
                    <a:pt x="424" y="5"/>
                  </a:lnTo>
                  <a:lnTo>
                    <a:pt x="424" y="16"/>
                  </a:lnTo>
                  <a:lnTo>
                    <a:pt x="419" y="32"/>
                  </a:lnTo>
                  <a:lnTo>
                    <a:pt x="400" y="53"/>
                  </a:lnTo>
                  <a:lnTo>
                    <a:pt x="366" y="85"/>
                  </a:lnTo>
                  <a:lnTo>
                    <a:pt x="322" y="112"/>
                  </a:lnTo>
                  <a:lnTo>
                    <a:pt x="268" y="128"/>
                  </a:lnTo>
                  <a:lnTo>
                    <a:pt x="200" y="138"/>
                  </a:lnTo>
                  <a:lnTo>
                    <a:pt x="180" y="138"/>
                  </a:lnTo>
                  <a:lnTo>
                    <a:pt x="146" y="133"/>
                  </a:lnTo>
                  <a:lnTo>
                    <a:pt x="97" y="122"/>
                  </a:lnTo>
                  <a:lnTo>
                    <a:pt x="97" y="122"/>
                  </a:lnTo>
                  <a:lnTo>
                    <a:pt x="97" y="340"/>
                  </a:lnTo>
                  <a:lnTo>
                    <a:pt x="146" y="308"/>
                  </a:lnTo>
                  <a:lnTo>
                    <a:pt x="200" y="292"/>
                  </a:lnTo>
                  <a:lnTo>
                    <a:pt x="249" y="287"/>
                  </a:lnTo>
                  <a:lnTo>
                    <a:pt x="322" y="298"/>
                  </a:lnTo>
                  <a:lnTo>
                    <a:pt x="385" y="335"/>
                  </a:lnTo>
                  <a:lnTo>
                    <a:pt x="429" y="393"/>
                  </a:lnTo>
                  <a:lnTo>
                    <a:pt x="463" y="463"/>
                  </a:lnTo>
                  <a:lnTo>
                    <a:pt x="473" y="537"/>
                  </a:lnTo>
                  <a:lnTo>
                    <a:pt x="458" y="622"/>
                  </a:lnTo>
                  <a:lnTo>
                    <a:pt x="419" y="691"/>
                  </a:lnTo>
                  <a:lnTo>
                    <a:pt x="366" y="744"/>
                  </a:lnTo>
                  <a:lnTo>
                    <a:pt x="293" y="782"/>
                  </a:lnTo>
                  <a:lnTo>
                    <a:pt x="214" y="798"/>
                  </a:lnTo>
                  <a:lnTo>
                    <a:pt x="141" y="782"/>
                  </a:lnTo>
                  <a:lnTo>
                    <a:pt x="83" y="750"/>
                  </a:lnTo>
                  <a:lnTo>
                    <a:pt x="39" y="707"/>
                  </a:lnTo>
                  <a:lnTo>
                    <a:pt x="9" y="649"/>
                  </a:lnTo>
                  <a:lnTo>
                    <a:pt x="0" y="585"/>
                  </a:lnTo>
                  <a:lnTo>
                    <a:pt x="0" y="569"/>
                  </a:lnTo>
                  <a:lnTo>
                    <a:pt x="5" y="553"/>
                  </a:lnTo>
                  <a:lnTo>
                    <a:pt x="9" y="542"/>
                  </a:lnTo>
                  <a:lnTo>
                    <a:pt x="19" y="532"/>
                  </a:lnTo>
                  <a:lnTo>
                    <a:pt x="29" y="526"/>
                  </a:lnTo>
                  <a:lnTo>
                    <a:pt x="39" y="526"/>
                  </a:lnTo>
                  <a:lnTo>
                    <a:pt x="44" y="526"/>
                  </a:lnTo>
                  <a:lnTo>
                    <a:pt x="49" y="521"/>
                  </a:lnTo>
                  <a:lnTo>
                    <a:pt x="53" y="521"/>
                  </a:lnTo>
                  <a:lnTo>
                    <a:pt x="58" y="526"/>
                  </a:lnTo>
                  <a:lnTo>
                    <a:pt x="68" y="526"/>
                  </a:lnTo>
                  <a:lnTo>
                    <a:pt x="78" y="532"/>
                  </a:lnTo>
                  <a:lnTo>
                    <a:pt x="88" y="537"/>
                  </a:lnTo>
                  <a:lnTo>
                    <a:pt x="97" y="548"/>
                  </a:lnTo>
                  <a:lnTo>
                    <a:pt x="102" y="564"/>
                  </a:lnTo>
                  <a:lnTo>
                    <a:pt x="102" y="585"/>
                  </a:lnTo>
                  <a:lnTo>
                    <a:pt x="102" y="601"/>
                  </a:lnTo>
                  <a:lnTo>
                    <a:pt x="97" y="611"/>
                  </a:lnTo>
                  <a:lnTo>
                    <a:pt x="88" y="622"/>
                  </a:lnTo>
                  <a:lnTo>
                    <a:pt x="78" y="633"/>
                  </a:lnTo>
                  <a:lnTo>
                    <a:pt x="63" y="638"/>
                  </a:lnTo>
                  <a:lnTo>
                    <a:pt x="44" y="638"/>
                  </a:lnTo>
                  <a:lnTo>
                    <a:pt x="73" y="691"/>
                  </a:lnTo>
                  <a:lnTo>
                    <a:pt x="112" y="728"/>
                  </a:lnTo>
                  <a:lnTo>
                    <a:pt x="161" y="750"/>
                  </a:lnTo>
                  <a:lnTo>
                    <a:pt x="214" y="760"/>
                  </a:lnTo>
                  <a:lnTo>
                    <a:pt x="263" y="750"/>
                  </a:lnTo>
                  <a:lnTo>
                    <a:pt x="307" y="723"/>
                  </a:lnTo>
                  <a:lnTo>
                    <a:pt x="336" y="691"/>
                  </a:lnTo>
                  <a:lnTo>
                    <a:pt x="361" y="633"/>
                  </a:lnTo>
                  <a:lnTo>
                    <a:pt x="371" y="580"/>
                  </a:lnTo>
                  <a:lnTo>
                    <a:pt x="371" y="532"/>
                  </a:lnTo>
                  <a:lnTo>
                    <a:pt x="366" y="473"/>
                  </a:lnTo>
                  <a:lnTo>
                    <a:pt x="361" y="425"/>
                  </a:lnTo>
                  <a:lnTo>
                    <a:pt x="346" y="383"/>
                  </a:lnTo>
                  <a:lnTo>
                    <a:pt x="336" y="367"/>
                  </a:lnTo>
                  <a:lnTo>
                    <a:pt x="317" y="346"/>
                  </a:lnTo>
                  <a:lnTo>
                    <a:pt x="288" y="330"/>
                  </a:lnTo>
                  <a:lnTo>
                    <a:pt x="244" y="319"/>
                  </a:lnTo>
                  <a:lnTo>
                    <a:pt x="214" y="319"/>
                  </a:lnTo>
                  <a:lnTo>
                    <a:pt x="175" y="330"/>
                  </a:lnTo>
                  <a:lnTo>
                    <a:pt x="136" y="351"/>
                  </a:lnTo>
                  <a:lnTo>
                    <a:pt x="97" y="393"/>
                  </a:lnTo>
                  <a:lnTo>
                    <a:pt x="92" y="399"/>
                  </a:lnTo>
                  <a:lnTo>
                    <a:pt x="88" y="404"/>
                  </a:lnTo>
                  <a:lnTo>
                    <a:pt x="83" y="404"/>
                  </a:lnTo>
                  <a:lnTo>
                    <a:pt x="78" y="409"/>
                  </a:lnTo>
                  <a:lnTo>
                    <a:pt x="68" y="404"/>
                  </a:lnTo>
                  <a:lnTo>
                    <a:pt x="63" y="399"/>
                  </a:lnTo>
                  <a:lnTo>
                    <a:pt x="58" y="393"/>
                  </a:lnTo>
                  <a:lnTo>
                    <a:pt x="58" y="383"/>
                  </a:lnTo>
                  <a:lnTo>
                    <a:pt x="58" y="372"/>
                  </a:lnTo>
                  <a:lnTo>
                    <a:pt x="58" y="32"/>
                  </a:lnTo>
                  <a:lnTo>
                    <a:pt x="58" y="16"/>
                  </a:lnTo>
                  <a:lnTo>
                    <a:pt x="58" y="5"/>
                  </a:lnTo>
                  <a:lnTo>
                    <a:pt x="6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51" name="Freeform 103"/>
            <p:cNvSpPr>
              <a:spLocks/>
            </p:cNvSpPr>
            <p:nvPr/>
          </p:nvSpPr>
          <p:spPr bwMode="auto">
            <a:xfrm>
              <a:off x="13758" y="2773"/>
              <a:ext cx="176" cy="489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7" y="10"/>
                </a:cxn>
                <a:cxn ang="0">
                  <a:pos x="147" y="42"/>
                </a:cxn>
                <a:cxn ang="0">
                  <a:pos x="166" y="95"/>
                </a:cxn>
                <a:cxn ang="0">
                  <a:pos x="176" y="170"/>
                </a:cxn>
                <a:cxn ang="0">
                  <a:pos x="176" y="170"/>
                </a:cxn>
                <a:cxn ang="0">
                  <a:pos x="166" y="260"/>
                </a:cxn>
                <a:cxn ang="0">
                  <a:pos x="142" y="340"/>
                </a:cxn>
                <a:cxn ang="0">
                  <a:pos x="112" y="404"/>
                </a:cxn>
                <a:cxn ang="0">
                  <a:pos x="78" y="452"/>
                </a:cxn>
                <a:cxn ang="0">
                  <a:pos x="54" y="478"/>
                </a:cxn>
                <a:cxn ang="0">
                  <a:pos x="34" y="489"/>
                </a:cxn>
                <a:cxn ang="0">
                  <a:pos x="29" y="489"/>
                </a:cxn>
                <a:cxn ang="0">
                  <a:pos x="25" y="483"/>
                </a:cxn>
                <a:cxn ang="0">
                  <a:pos x="20" y="473"/>
                </a:cxn>
                <a:cxn ang="0">
                  <a:pos x="20" y="468"/>
                </a:cxn>
                <a:cxn ang="0">
                  <a:pos x="25" y="468"/>
                </a:cxn>
                <a:cxn ang="0">
                  <a:pos x="25" y="462"/>
                </a:cxn>
                <a:cxn ang="0">
                  <a:pos x="29" y="457"/>
                </a:cxn>
                <a:cxn ang="0">
                  <a:pos x="39" y="446"/>
                </a:cxn>
                <a:cxn ang="0">
                  <a:pos x="73" y="398"/>
                </a:cxn>
                <a:cxn ang="0">
                  <a:pos x="108" y="335"/>
                </a:cxn>
                <a:cxn ang="0">
                  <a:pos x="132" y="255"/>
                </a:cxn>
                <a:cxn ang="0">
                  <a:pos x="142" y="170"/>
                </a:cxn>
                <a:cxn ang="0">
                  <a:pos x="142" y="154"/>
                </a:cxn>
                <a:cxn ang="0">
                  <a:pos x="142" y="148"/>
                </a:cxn>
                <a:cxn ang="0">
                  <a:pos x="142" y="148"/>
                </a:cxn>
                <a:cxn ang="0">
                  <a:pos x="137" y="148"/>
                </a:cxn>
                <a:cxn ang="0">
                  <a:pos x="137" y="148"/>
                </a:cxn>
                <a:cxn ang="0">
                  <a:pos x="137" y="148"/>
                </a:cxn>
                <a:cxn ang="0">
                  <a:pos x="132" y="154"/>
                </a:cxn>
                <a:cxn ang="0">
                  <a:pos x="112" y="164"/>
                </a:cxn>
                <a:cxn ang="0">
                  <a:pos x="98" y="170"/>
                </a:cxn>
                <a:cxn ang="0">
                  <a:pos x="78" y="170"/>
                </a:cxn>
                <a:cxn ang="0">
                  <a:pos x="44" y="164"/>
                </a:cxn>
                <a:cxn ang="0">
                  <a:pos x="20" y="143"/>
                </a:cxn>
                <a:cxn ang="0">
                  <a:pos x="5" y="117"/>
                </a:cxn>
                <a:cxn ang="0">
                  <a:pos x="0" y="85"/>
                </a:cxn>
                <a:cxn ang="0">
                  <a:pos x="5" y="53"/>
                </a:cxn>
                <a:cxn ang="0">
                  <a:pos x="20" y="26"/>
                </a:cxn>
                <a:cxn ang="0">
                  <a:pos x="44" y="5"/>
                </a:cxn>
                <a:cxn ang="0">
                  <a:pos x="78" y="0"/>
                </a:cxn>
              </a:cxnLst>
              <a:rect l="0" t="0" r="r" b="b"/>
              <a:pathLst>
                <a:path w="176" h="489">
                  <a:moveTo>
                    <a:pt x="78" y="0"/>
                  </a:moveTo>
                  <a:lnTo>
                    <a:pt x="117" y="10"/>
                  </a:lnTo>
                  <a:lnTo>
                    <a:pt x="147" y="42"/>
                  </a:lnTo>
                  <a:lnTo>
                    <a:pt x="166" y="95"/>
                  </a:lnTo>
                  <a:lnTo>
                    <a:pt x="176" y="170"/>
                  </a:lnTo>
                  <a:lnTo>
                    <a:pt x="176" y="170"/>
                  </a:lnTo>
                  <a:lnTo>
                    <a:pt x="166" y="260"/>
                  </a:lnTo>
                  <a:lnTo>
                    <a:pt x="142" y="340"/>
                  </a:lnTo>
                  <a:lnTo>
                    <a:pt x="112" y="404"/>
                  </a:lnTo>
                  <a:lnTo>
                    <a:pt x="78" y="452"/>
                  </a:lnTo>
                  <a:lnTo>
                    <a:pt x="54" y="478"/>
                  </a:lnTo>
                  <a:lnTo>
                    <a:pt x="34" y="489"/>
                  </a:lnTo>
                  <a:lnTo>
                    <a:pt x="29" y="489"/>
                  </a:lnTo>
                  <a:lnTo>
                    <a:pt x="25" y="483"/>
                  </a:lnTo>
                  <a:lnTo>
                    <a:pt x="20" y="473"/>
                  </a:lnTo>
                  <a:lnTo>
                    <a:pt x="20" y="468"/>
                  </a:lnTo>
                  <a:lnTo>
                    <a:pt x="25" y="468"/>
                  </a:lnTo>
                  <a:lnTo>
                    <a:pt x="25" y="462"/>
                  </a:lnTo>
                  <a:lnTo>
                    <a:pt x="29" y="457"/>
                  </a:lnTo>
                  <a:lnTo>
                    <a:pt x="39" y="446"/>
                  </a:lnTo>
                  <a:lnTo>
                    <a:pt x="73" y="398"/>
                  </a:lnTo>
                  <a:lnTo>
                    <a:pt x="108" y="335"/>
                  </a:lnTo>
                  <a:lnTo>
                    <a:pt x="132" y="255"/>
                  </a:lnTo>
                  <a:lnTo>
                    <a:pt x="142" y="170"/>
                  </a:lnTo>
                  <a:lnTo>
                    <a:pt x="142" y="154"/>
                  </a:lnTo>
                  <a:lnTo>
                    <a:pt x="142" y="148"/>
                  </a:lnTo>
                  <a:lnTo>
                    <a:pt x="142" y="148"/>
                  </a:lnTo>
                  <a:lnTo>
                    <a:pt x="137" y="148"/>
                  </a:lnTo>
                  <a:lnTo>
                    <a:pt x="137" y="148"/>
                  </a:lnTo>
                  <a:lnTo>
                    <a:pt x="137" y="148"/>
                  </a:lnTo>
                  <a:lnTo>
                    <a:pt x="132" y="154"/>
                  </a:lnTo>
                  <a:lnTo>
                    <a:pt x="112" y="164"/>
                  </a:lnTo>
                  <a:lnTo>
                    <a:pt x="98" y="170"/>
                  </a:lnTo>
                  <a:lnTo>
                    <a:pt x="78" y="170"/>
                  </a:lnTo>
                  <a:lnTo>
                    <a:pt x="44" y="164"/>
                  </a:lnTo>
                  <a:lnTo>
                    <a:pt x="20" y="143"/>
                  </a:lnTo>
                  <a:lnTo>
                    <a:pt x="5" y="117"/>
                  </a:lnTo>
                  <a:lnTo>
                    <a:pt x="0" y="85"/>
                  </a:lnTo>
                  <a:lnTo>
                    <a:pt x="5" y="53"/>
                  </a:lnTo>
                  <a:lnTo>
                    <a:pt x="20" y="26"/>
                  </a:lnTo>
                  <a:lnTo>
                    <a:pt x="44" y="5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52" name="Freeform 104"/>
            <p:cNvSpPr>
              <a:spLocks/>
            </p:cNvSpPr>
            <p:nvPr/>
          </p:nvSpPr>
          <p:spPr bwMode="auto">
            <a:xfrm>
              <a:off x="14339" y="2235"/>
              <a:ext cx="732" cy="729"/>
            </a:xfrm>
            <a:custGeom>
              <a:avLst/>
              <a:gdLst/>
              <a:ahLst/>
              <a:cxnLst>
                <a:cxn ang="0">
                  <a:pos x="249" y="0"/>
                </a:cxn>
                <a:cxn ang="0">
                  <a:pos x="673" y="0"/>
                </a:cxn>
                <a:cxn ang="0">
                  <a:pos x="683" y="0"/>
                </a:cxn>
                <a:cxn ang="0">
                  <a:pos x="698" y="0"/>
                </a:cxn>
                <a:cxn ang="0">
                  <a:pos x="708" y="6"/>
                </a:cxn>
                <a:cxn ang="0">
                  <a:pos x="717" y="6"/>
                </a:cxn>
                <a:cxn ang="0">
                  <a:pos x="727" y="16"/>
                </a:cxn>
                <a:cxn ang="0">
                  <a:pos x="732" y="27"/>
                </a:cxn>
                <a:cxn ang="0">
                  <a:pos x="732" y="38"/>
                </a:cxn>
                <a:cxn ang="0">
                  <a:pos x="732" y="59"/>
                </a:cxn>
                <a:cxn ang="0">
                  <a:pos x="727" y="70"/>
                </a:cxn>
                <a:cxn ang="0">
                  <a:pos x="717" y="80"/>
                </a:cxn>
                <a:cxn ang="0">
                  <a:pos x="708" y="85"/>
                </a:cxn>
                <a:cxn ang="0">
                  <a:pos x="698" y="91"/>
                </a:cxn>
                <a:cxn ang="0">
                  <a:pos x="688" y="96"/>
                </a:cxn>
                <a:cxn ang="0">
                  <a:pos x="673" y="96"/>
                </a:cxn>
                <a:cxn ang="0">
                  <a:pos x="669" y="96"/>
                </a:cxn>
                <a:cxn ang="0">
                  <a:pos x="659" y="96"/>
                </a:cxn>
                <a:cxn ang="0">
                  <a:pos x="405" y="96"/>
                </a:cxn>
                <a:cxn ang="0">
                  <a:pos x="307" y="660"/>
                </a:cxn>
                <a:cxn ang="0">
                  <a:pos x="303" y="670"/>
                </a:cxn>
                <a:cxn ang="0">
                  <a:pos x="298" y="681"/>
                </a:cxn>
                <a:cxn ang="0">
                  <a:pos x="298" y="692"/>
                </a:cxn>
                <a:cxn ang="0">
                  <a:pos x="288" y="702"/>
                </a:cxn>
                <a:cxn ang="0">
                  <a:pos x="283" y="713"/>
                </a:cxn>
                <a:cxn ang="0">
                  <a:pos x="273" y="724"/>
                </a:cxn>
                <a:cxn ang="0">
                  <a:pos x="259" y="729"/>
                </a:cxn>
                <a:cxn ang="0">
                  <a:pos x="239" y="729"/>
                </a:cxn>
                <a:cxn ang="0">
                  <a:pos x="224" y="729"/>
                </a:cxn>
                <a:cxn ang="0">
                  <a:pos x="215" y="724"/>
                </a:cxn>
                <a:cxn ang="0">
                  <a:pos x="205" y="713"/>
                </a:cxn>
                <a:cxn ang="0">
                  <a:pos x="200" y="702"/>
                </a:cxn>
                <a:cxn ang="0">
                  <a:pos x="200" y="692"/>
                </a:cxn>
                <a:cxn ang="0">
                  <a:pos x="200" y="686"/>
                </a:cxn>
                <a:cxn ang="0">
                  <a:pos x="200" y="676"/>
                </a:cxn>
                <a:cxn ang="0">
                  <a:pos x="200" y="665"/>
                </a:cxn>
                <a:cxn ang="0">
                  <a:pos x="205" y="655"/>
                </a:cxn>
                <a:cxn ang="0">
                  <a:pos x="210" y="639"/>
                </a:cxn>
                <a:cxn ang="0">
                  <a:pos x="215" y="623"/>
                </a:cxn>
                <a:cxn ang="0">
                  <a:pos x="361" y="96"/>
                </a:cxn>
                <a:cxn ang="0">
                  <a:pos x="234" y="96"/>
                </a:cxn>
                <a:cxn ang="0">
                  <a:pos x="210" y="96"/>
                </a:cxn>
                <a:cxn ang="0">
                  <a:pos x="176" y="107"/>
                </a:cxn>
                <a:cxn ang="0">
                  <a:pos x="137" y="123"/>
                </a:cxn>
                <a:cxn ang="0">
                  <a:pos x="88" y="160"/>
                </a:cxn>
                <a:cxn ang="0">
                  <a:pos x="44" y="224"/>
                </a:cxn>
                <a:cxn ang="0">
                  <a:pos x="34" y="234"/>
                </a:cxn>
                <a:cxn ang="0">
                  <a:pos x="29" y="240"/>
                </a:cxn>
                <a:cxn ang="0">
                  <a:pos x="19" y="240"/>
                </a:cxn>
                <a:cxn ang="0">
                  <a:pos x="10" y="240"/>
                </a:cxn>
                <a:cxn ang="0">
                  <a:pos x="5" y="234"/>
                </a:cxn>
                <a:cxn ang="0">
                  <a:pos x="0" y="234"/>
                </a:cxn>
                <a:cxn ang="0">
                  <a:pos x="0" y="229"/>
                </a:cxn>
                <a:cxn ang="0">
                  <a:pos x="0" y="224"/>
                </a:cxn>
                <a:cxn ang="0">
                  <a:pos x="5" y="213"/>
                </a:cxn>
                <a:cxn ang="0">
                  <a:pos x="19" y="187"/>
                </a:cxn>
                <a:cxn ang="0">
                  <a:pos x="39" y="155"/>
                </a:cxn>
                <a:cxn ang="0">
                  <a:pos x="63" y="117"/>
                </a:cxn>
                <a:cxn ang="0">
                  <a:pos x="93" y="80"/>
                </a:cxn>
                <a:cxn ang="0">
                  <a:pos x="141" y="32"/>
                </a:cxn>
                <a:cxn ang="0">
                  <a:pos x="185" y="11"/>
                </a:cxn>
                <a:cxn ang="0">
                  <a:pos x="224" y="0"/>
                </a:cxn>
                <a:cxn ang="0">
                  <a:pos x="249" y="0"/>
                </a:cxn>
              </a:cxnLst>
              <a:rect l="0" t="0" r="r" b="b"/>
              <a:pathLst>
                <a:path w="732" h="729">
                  <a:moveTo>
                    <a:pt x="249" y="0"/>
                  </a:moveTo>
                  <a:lnTo>
                    <a:pt x="673" y="0"/>
                  </a:lnTo>
                  <a:lnTo>
                    <a:pt x="683" y="0"/>
                  </a:lnTo>
                  <a:lnTo>
                    <a:pt x="698" y="0"/>
                  </a:lnTo>
                  <a:lnTo>
                    <a:pt x="708" y="6"/>
                  </a:lnTo>
                  <a:lnTo>
                    <a:pt x="717" y="6"/>
                  </a:lnTo>
                  <a:lnTo>
                    <a:pt x="727" y="16"/>
                  </a:lnTo>
                  <a:lnTo>
                    <a:pt x="732" y="27"/>
                  </a:lnTo>
                  <a:lnTo>
                    <a:pt x="732" y="38"/>
                  </a:lnTo>
                  <a:lnTo>
                    <a:pt x="732" y="59"/>
                  </a:lnTo>
                  <a:lnTo>
                    <a:pt x="727" y="70"/>
                  </a:lnTo>
                  <a:lnTo>
                    <a:pt x="717" y="80"/>
                  </a:lnTo>
                  <a:lnTo>
                    <a:pt x="708" y="85"/>
                  </a:lnTo>
                  <a:lnTo>
                    <a:pt x="698" y="91"/>
                  </a:lnTo>
                  <a:lnTo>
                    <a:pt x="688" y="96"/>
                  </a:lnTo>
                  <a:lnTo>
                    <a:pt x="673" y="96"/>
                  </a:lnTo>
                  <a:lnTo>
                    <a:pt x="669" y="96"/>
                  </a:lnTo>
                  <a:lnTo>
                    <a:pt x="659" y="96"/>
                  </a:lnTo>
                  <a:lnTo>
                    <a:pt x="405" y="96"/>
                  </a:lnTo>
                  <a:lnTo>
                    <a:pt x="307" y="660"/>
                  </a:lnTo>
                  <a:lnTo>
                    <a:pt x="303" y="670"/>
                  </a:lnTo>
                  <a:lnTo>
                    <a:pt x="298" y="681"/>
                  </a:lnTo>
                  <a:lnTo>
                    <a:pt x="298" y="692"/>
                  </a:lnTo>
                  <a:lnTo>
                    <a:pt x="288" y="702"/>
                  </a:lnTo>
                  <a:lnTo>
                    <a:pt x="283" y="713"/>
                  </a:lnTo>
                  <a:lnTo>
                    <a:pt x="273" y="724"/>
                  </a:lnTo>
                  <a:lnTo>
                    <a:pt x="259" y="729"/>
                  </a:lnTo>
                  <a:lnTo>
                    <a:pt x="239" y="729"/>
                  </a:lnTo>
                  <a:lnTo>
                    <a:pt x="224" y="729"/>
                  </a:lnTo>
                  <a:lnTo>
                    <a:pt x="215" y="724"/>
                  </a:lnTo>
                  <a:lnTo>
                    <a:pt x="205" y="713"/>
                  </a:lnTo>
                  <a:lnTo>
                    <a:pt x="200" y="702"/>
                  </a:lnTo>
                  <a:lnTo>
                    <a:pt x="200" y="692"/>
                  </a:lnTo>
                  <a:lnTo>
                    <a:pt x="200" y="686"/>
                  </a:lnTo>
                  <a:lnTo>
                    <a:pt x="200" y="676"/>
                  </a:lnTo>
                  <a:lnTo>
                    <a:pt x="200" y="665"/>
                  </a:lnTo>
                  <a:lnTo>
                    <a:pt x="205" y="655"/>
                  </a:lnTo>
                  <a:lnTo>
                    <a:pt x="210" y="639"/>
                  </a:lnTo>
                  <a:lnTo>
                    <a:pt x="215" y="623"/>
                  </a:lnTo>
                  <a:lnTo>
                    <a:pt x="361" y="96"/>
                  </a:lnTo>
                  <a:lnTo>
                    <a:pt x="234" y="96"/>
                  </a:lnTo>
                  <a:lnTo>
                    <a:pt x="210" y="96"/>
                  </a:lnTo>
                  <a:lnTo>
                    <a:pt x="176" y="107"/>
                  </a:lnTo>
                  <a:lnTo>
                    <a:pt x="137" y="123"/>
                  </a:lnTo>
                  <a:lnTo>
                    <a:pt x="88" y="160"/>
                  </a:lnTo>
                  <a:lnTo>
                    <a:pt x="44" y="224"/>
                  </a:lnTo>
                  <a:lnTo>
                    <a:pt x="34" y="234"/>
                  </a:lnTo>
                  <a:lnTo>
                    <a:pt x="29" y="240"/>
                  </a:lnTo>
                  <a:lnTo>
                    <a:pt x="19" y="240"/>
                  </a:lnTo>
                  <a:lnTo>
                    <a:pt x="10" y="240"/>
                  </a:lnTo>
                  <a:lnTo>
                    <a:pt x="5" y="234"/>
                  </a:lnTo>
                  <a:lnTo>
                    <a:pt x="0" y="234"/>
                  </a:lnTo>
                  <a:lnTo>
                    <a:pt x="0" y="229"/>
                  </a:lnTo>
                  <a:lnTo>
                    <a:pt x="0" y="224"/>
                  </a:lnTo>
                  <a:lnTo>
                    <a:pt x="5" y="213"/>
                  </a:lnTo>
                  <a:lnTo>
                    <a:pt x="19" y="187"/>
                  </a:lnTo>
                  <a:lnTo>
                    <a:pt x="39" y="155"/>
                  </a:lnTo>
                  <a:lnTo>
                    <a:pt x="63" y="117"/>
                  </a:lnTo>
                  <a:lnTo>
                    <a:pt x="93" y="80"/>
                  </a:lnTo>
                  <a:lnTo>
                    <a:pt x="141" y="32"/>
                  </a:lnTo>
                  <a:lnTo>
                    <a:pt x="185" y="11"/>
                  </a:lnTo>
                  <a:lnTo>
                    <a:pt x="224" y="0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53" name="Freeform 105"/>
            <p:cNvSpPr>
              <a:spLocks noEditPoints="1"/>
            </p:cNvSpPr>
            <p:nvPr/>
          </p:nvSpPr>
          <p:spPr bwMode="auto">
            <a:xfrm>
              <a:off x="15012" y="2411"/>
              <a:ext cx="493" cy="798"/>
            </a:xfrm>
            <a:custGeom>
              <a:avLst/>
              <a:gdLst/>
              <a:ahLst/>
              <a:cxnLst>
                <a:cxn ang="0">
                  <a:pos x="205" y="319"/>
                </a:cxn>
                <a:cxn ang="0">
                  <a:pos x="137" y="388"/>
                </a:cxn>
                <a:cxn ang="0">
                  <a:pos x="108" y="510"/>
                </a:cxn>
                <a:cxn ang="0">
                  <a:pos x="132" y="675"/>
                </a:cxn>
                <a:cxn ang="0">
                  <a:pos x="201" y="750"/>
                </a:cxn>
                <a:cxn ang="0">
                  <a:pos x="249" y="760"/>
                </a:cxn>
                <a:cxn ang="0">
                  <a:pos x="332" y="728"/>
                </a:cxn>
                <a:cxn ang="0">
                  <a:pos x="381" y="649"/>
                </a:cxn>
                <a:cxn ang="0">
                  <a:pos x="391" y="532"/>
                </a:cxn>
                <a:cxn ang="0">
                  <a:pos x="381" y="420"/>
                </a:cxn>
                <a:cxn ang="0">
                  <a:pos x="337" y="335"/>
                </a:cxn>
                <a:cxn ang="0">
                  <a:pos x="254" y="308"/>
                </a:cxn>
                <a:cxn ang="0">
                  <a:pos x="371" y="5"/>
                </a:cxn>
                <a:cxn ang="0">
                  <a:pos x="440" y="53"/>
                </a:cxn>
                <a:cxn ang="0">
                  <a:pos x="464" y="128"/>
                </a:cxn>
                <a:cxn ang="0">
                  <a:pos x="454" y="165"/>
                </a:cxn>
                <a:cxn ang="0">
                  <a:pos x="430" y="181"/>
                </a:cxn>
                <a:cxn ang="0">
                  <a:pos x="396" y="181"/>
                </a:cxn>
                <a:cxn ang="0">
                  <a:pos x="371" y="159"/>
                </a:cxn>
                <a:cxn ang="0">
                  <a:pos x="362" y="133"/>
                </a:cxn>
                <a:cxn ang="0">
                  <a:pos x="371" y="96"/>
                </a:cxn>
                <a:cxn ang="0">
                  <a:pos x="396" y="80"/>
                </a:cxn>
                <a:cxn ang="0">
                  <a:pos x="386" y="48"/>
                </a:cxn>
                <a:cxn ang="0">
                  <a:pos x="313" y="32"/>
                </a:cxn>
                <a:cxn ang="0">
                  <a:pos x="196" y="85"/>
                </a:cxn>
                <a:cxn ang="0">
                  <a:pos x="122" y="213"/>
                </a:cxn>
                <a:cxn ang="0">
                  <a:pos x="108" y="393"/>
                </a:cxn>
                <a:cxn ang="0">
                  <a:pos x="108" y="393"/>
                </a:cxn>
                <a:cxn ang="0">
                  <a:pos x="162" y="314"/>
                </a:cxn>
                <a:cxn ang="0">
                  <a:pos x="259" y="276"/>
                </a:cxn>
                <a:cxn ang="0">
                  <a:pos x="396" y="324"/>
                </a:cxn>
                <a:cxn ang="0">
                  <a:pos x="484" y="452"/>
                </a:cxn>
                <a:cxn ang="0">
                  <a:pos x="484" y="622"/>
                </a:cxn>
                <a:cxn ang="0">
                  <a:pos x="396" y="750"/>
                </a:cxn>
                <a:cxn ang="0">
                  <a:pos x="249" y="798"/>
                </a:cxn>
                <a:cxn ang="0">
                  <a:pos x="162" y="776"/>
                </a:cxn>
                <a:cxn ang="0">
                  <a:pos x="83" y="713"/>
                </a:cxn>
                <a:cxn ang="0">
                  <a:pos x="25" y="590"/>
                </a:cxn>
                <a:cxn ang="0">
                  <a:pos x="0" y="404"/>
                </a:cxn>
                <a:cxn ang="0">
                  <a:pos x="35" y="213"/>
                </a:cxn>
                <a:cxn ang="0">
                  <a:pos x="127" y="80"/>
                </a:cxn>
                <a:cxn ang="0">
                  <a:pos x="249" y="5"/>
                </a:cxn>
              </a:cxnLst>
              <a:rect l="0" t="0" r="r" b="b"/>
              <a:pathLst>
                <a:path w="493" h="798">
                  <a:moveTo>
                    <a:pt x="254" y="308"/>
                  </a:moveTo>
                  <a:lnTo>
                    <a:pt x="205" y="319"/>
                  </a:lnTo>
                  <a:lnTo>
                    <a:pt x="166" y="346"/>
                  </a:lnTo>
                  <a:lnTo>
                    <a:pt x="137" y="388"/>
                  </a:lnTo>
                  <a:lnTo>
                    <a:pt x="118" y="447"/>
                  </a:lnTo>
                  <a:lnTo>
                    <a:pt x="108" y="510"/>
                  </a:lnTo>
                  <a:lnTo>
                    <a:pt x="118" y="606"/>
                  </a:lnTo>
                  <a:lnTo>
                    <a:pt x="132" y="675"/>
                  </a:lnTo>
                  <a:lnTo>
                    <a:pt x="162" y="718"/>
                  </a:lnTo>
                  <a:lnTo>
                    <a:pt x="201" y="750"/>
                  </a:lnTo>
                  <a:lnTo>
                    <a:pt x="249" y="760"/>
                  </a:lnTo>
                  <a:lnTo>
                    <a:pt x="249" y="760"/>
                  </a:lnTo>
                  <a:lnTo>
                    <a:pt x="298" y="750"/>
                  </a:lnTo>
                  <a:lnTo>
                    <a:pt x="332" y="728"/>
                  </a:lnTo>
                  <a:lnTo>
                    <a:pt x="362" y="697"/>
                  </a:lnTo>
                  <a:lnTo>
                    <a:pt x="381" y="649"/>
                  </a:lnTo>
                  <a:lnTo>
                    <a:pt x="391" y="596"/>
                  </a:lnTo>
                  <a:lnTo>
                    <a:pt x="391" y="532"/>
                  </a:lnTo>
                  <a:lnTo>
                    <a:pt x="391" y="473"/>
                  </a:lnTo>
                  <a:lnTo>
                    <a:pt x="381" y="420"/>
                  </a:lnTo>
                  <a:lnTo>
                    <a:pt x="367" y="372"/>
                  </a:lnTo>
                  <a:lnTo>
                    <a:pt x="337" y="335"/>
                  </a:lnTo>
                  <a:lnTo>
                    <a:pt x="298" y="314"/>
                  </a:lnTo>
                  <a:lnTo>
                    <a:pt x="254" y="308"/>
                  </a:lnTo>
                  <a:close/>
                  <a:moveTo>
                    <a:pt x="313" y="0"/>
                  </a:moveTo>
                  <a:lnTo>
                    <a:pt x="371" y="5"/>
                  </a:lnTo>
                  <a:lnTo>
                    <a:pt x="410" y="26"/>
                  </a:lnTo>
                  <a:lnTo>
                    <a:pt x="440" y="53"/>
                  </a:lnTo>
                  <a:lnTo>
                    <a:pt x="459" y="90"/>
                  </a:lnTo>
                  <a:lnTo>
                    <a:pt x="464" y="128"/>
                  </a:lnTo>
                  <a:lnTo>
                    <a:pt x="464" y="149"/>
                  </a:lnTo>
                  <a:lnTo>
                    <a:pt x="454" y="165"/>
                  </a:lnTo>
                  <a:lnTo>
                    <a:pt x="445" y="175"/>
                  </a:lnTo>
                  <a:lnTo>
                    <a:pt x="430" y="181"/>
                  </a:lnTo>
                  <a:lnTo>
                    <a:pt x="410" y="186"/>
                  </a:lnTo>
                  <a:lnTo>
                    <a:pt x="396" y="181"/>
                  </a:lnTo>
                  <a:lnTo>
                    <a:pt x="381" y="175"/>
                  </a:lnTo>
                  <a:lnTo>
                    <a:pt x="371" y="159"/>
                  </a:lnTo>
                  <a:lnTo>
                    <a:pt x="367" y="149"/>
                  </a:lnTo>
                  <a:lnTo>
                    <a:pt x="362" y="133"/>
                  </a:lnTo>
                  <a:lnTo>
                    <a:pt x="367" y="112"/>
                  </a:lnTo>
                  <a:lnTo>
                    <a:pt x="371" y="96"/>
                  </a:lnTo>
                  <a:lnTo>
                    <a:pt x="386" y="85"/>
                  </a:lnTo>
                  <a:lnTo>
                    <a:pt x="396" y="80"/>
                  </a:lnTo>
                  <a:lnTo>
                    <a:pt x="410" y="74"/>
                  </a:lnTo>
                  <a:lnTo>
                    <a:pt x="386" y="48"/>
                  </a:lnTo>
                  <a:lnTo>
                    <a:pt x="352" y="37"/>
                  </a:lnTo>
                  <a:lnTo>
                    <a:pt x="313" y="32"/>
                  </a:lnTo>
                  <a:lnTo>
                    <a:pt x="249" y="48"/>
                  </a:lnTo>
                  <a:lnTo>
                    <a:pt x="196" y="85"/>
                  </a:lnTo>
                  <a:lnTo>
                    <a:pt x="152" y="138"/>
                  </a:lnTo>
                  <a:lnTo>
                    <a:pt x="122" y="213"/>
                  </a:lnTo>
                  <a:lnTo>
                    <a:pt x="108" y="298"/>
                  </a:lnTo>
                  <a:lnTo>
                    <a:pt x="108" y="393"/>
                  </a:lnTo>
                  <a:lnTo>
                    <a:pt x="108" y="393"/>
                  </a:lnTo>
                  <a:lnTo>
                    <a:pt x="108" y="393"/>
                  </a:lnTo>
                  <a:lnTo>
                    <a:pt x="127" y="351"/>
                  </a:lnTo>
                  <a:lnTo>
                    <a:pt x="162" y="314"/>
                  </a:lnTo>
                  <a:lnTo>
                    <a:pt x="205" y="287"/>
                  </a:lnTo>
                  <a:lnTo>
                    <a:pt x="259" y="276"/>
                  </a:lnTo>
                  <a:lnTo>
                    <a:pt x="332" y="292"/>
                  </a:lnTo>
                  <a:lnTo>
                    <a:pt x="396" y="324"/>
                  </a:lnTo>
                  <a:lnTo>
                    <a:pt x="449" y="377"/>
                  </a:lnTo>
                  <a:lnTo>
                    <a:pt x="484" y="452"/>
                  </a:lnTo>
                  <a:lnTo>
                    <a:pt x="493" y="532"/>
                  </a:lnTo>
                  <a:lnTo>
                    <a:pt x="484" y="622"/>
                  </a:lnTo>
                  <a:lnTo>
                    <a:pt x="449" y="691"/>
                  </a:lnTo>
                  <a:lnTo>
                    <a:pt x="396" y="750"/>
                  </a:lnTo>
                  <a:lnTo>
                    <a:pt x="327" y="782"/>
                  </a:lnTo>
                  <a:lnTo>
                    <a:pt x="249" y="798"/>
                  </a:lnTo>
                  <a:lnTo>
                    <a:pt x="205" y="792"/>
                  </a:lnTo>
                  <a:lnTo>
                    <a:pt x="162" y="776"/>
                  </a:lnTo>
                  <a:lnTo>
                    <a:pt x="122" y="750"/>
                  </a:lnTo>
                  <a:lnTo>
                    <a:pt x="83" y="713"/>
                  </a:lnTo>
                  <a:lnTo>
                    <a:pt x="49" y="659"/>
                  </a:lnTo>
                  <a:lnTo>
                    <a:pt x="25" y="590"/>
                  </a:lnTo>
                  <a:lnTo>
                    <a:pt x="5" y="505"/>
                  </a:lnTo>
                  <a:lnTo>
                    <a:pt x="0" y="404"/>
                  </a:lnTo>
                  <a:lnTo>
                    <a:pt x="10" y="303"/>
                  </a:lnTo>
                  <a:lnTo>
                    <a:pt x="35" y="213"/>
                  </a:lnTo>
                  <a:lnTo>
                    <a:pt x="79" y="138"/>
                  </a:lnTo>
                  <a:lnTo>
                    <a:pt x="127" y="80"/>
                  </a:lnTo>
                  <a:lnTo>
                    <a:pt x="186" y="37"/>
                  </a:lnTo>
                  <a:lnTo>
                    <a:pt x="249" y="5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54" name="Freeform 106"/>
            <p:cNvSpPr>
              <a:spLocks/>
            </p:cNvSpPr>
            <p:nvPr/>
          </p:nvSpPr>
          <p:spPr bwMode="auto">
            <a:xfrm>
              <a:off x="15740" y="1709"/>
              <a:ext cx="537" cy="1649"/>
            </a:xfrm>
            <a:custGeom>
              <a:avLst/>
              <a:gdLst/>
              <a:ahLst/>
              <a:cxnLst>
                <a:cxn ang="0">
                  <a:pos x="78" y="5"/>
                </a:cxn>
                <a:cxn ang="0">
                  <a:pos x="195" y="37"/>
                </a:cxn>
                <a:cxn ang="0">
                  <a:pos x="288" y="117"/>
                </a:cxn>
                <a:cxn ang="0">
                  <a:pos x="317" y="202"/>
                </a:cxn>
                <a:cxn ang="0">
                  <a:pos x="317" y="580"/>
                </a:cxn>
                <a:cxn ang="0">
                  <a:pos x="317" y="622"/>
                </a:cxn>
                <a:cxn ang="0">
                  <a:pos x="322" y="643"/>
                </a:cxn>
                <a:cxn ang="0">
                  <a:pos x="322" y="659"/>
                </a:cxn>
                <a:cxn ang="0">
                  <a:pos x="385" y="760"/>
                </a:cxn>
                <a:cxn ang="0">
                  <a:pos x="512" y="808"/>
                </a:cxn>
                <a:cxn ang="0">
                  <a:pos x="532" y="808"/>
                </a:cxn>
                <a:cxn ang="0">
                  <a:pos x="537" y="824"/>
                </a:cxn>
                <a:cxn ang="0">
                  <a:pos x="532" y="840"/>
                </a:cxn>
                <a:cxn ang="0">
                  <a:pos x="483" y="845"/>
                </a:cxn>
                <a:cxn ang="0">
                  <a:pos x="380" y="893"/>
                </a:cxn>
                <a:cxn ang="0">
                  <a:pos x="327" y="978"/>
                </a:cxn>
                <a:cxn ang="0">
                  <a:pos x="317" y="1069"/>
                </a:cxn>
                <a:cxn ang="0">
                  <a:pos x="307" y="1500"/>
                </a:cxn>
                <a:cxn ang="0">
                  <a:pos x="229" y="1590"/>
                </a:cxn>
                <a:cxn ang="0">
                  <a:pos x="102" y="1643"/>
                </a:cxn>
                <a:cxn ang="0">
                  <a:pos x="24" y="1649"/>
                </a:cxn>
                <a:cxn ang="0">
                  <a:pos x="9" y="1643"/>
                </a:cxn>
                <a:cxn ang="0">
                  <a:pos x="0" y="1627"/>
                </a:cxn>
                <a:cxn ang="0">
                  <a:pos x="5" y="1617"/>
                </a:cxn>
                <a:cxn ang="0">
                  <a:pos x="88" y="1601"/>
                </a:cxn>
                <a:cxn ang="0">
                  <a:pos x="180" y="1542"/>
                </a:cxn>
                <a:cxn ang="0">
                  <a:pos x="214" y="1462"/>
                </a:cxn>
                <a:cxn ang="0">
                  <a:pos x="219" y="1032"/>
                </a:cxn>
                <a:cxn ang="0">
                  <a:pos x="244" y="931"/>
                </a:cxn>
                <a:cxn ang="0">
                  <a:pos x="332" y="851"/>
                </a:cxn>
                <a:cxn ang="0">
                  <a:pos x="356" y="808"/>
                </a:cxn>
                <a:cxn ang="0">
                  <a:pos x="278" y="760"/>
                </a:cxn>
                <a:cxn ang="0">
                  <a:pos x="224" y="665"/>
                </a:cxn>
                <a:cxn ang="0">
                  <a:pos x="219" y="260"/>
                </a:cxn>
                <a:cxn ang="0">
                  <a:pos x="219" y="213"/>
                </a:cxn>
                <a:cxn ang="0">
                  <a:pos x="219" y="197"/>
                </a:cxn>
                <a:cxn ang="0">
                  <a:pos x="214" y="181"/>
                </a:cxn>
                <a:cxn ang="0">
                  <a:pos x="146" y="80"/>
                </a:cxn>
                <a:cxn ang="0">
                  <a:pos x="24" y="37"/>
                </a:cxn>
                <a:cxn ang="0">
                  <a:pos x="9" y="37"/>
                </a:cxn>
                <a:cxn ang="0">
                  <a:pos x="0" y="26"/>
                </a:cxn>
                <a:cxn ang="0">
                  <a:pos x="5" y="11"/>
                </a:cxn>
                <a:cxn ang="0">
                  <a:pos x="14" y="5"/>
                </a:cxn>
                <a:cxn ang="0">
                  <a:pos x="29" y="0"/>
                </a:cxn>
              </a:cxnLst>
              <a:rect l="0" t="0" r="r" b="b"/>
              <a:pathLst>
                <a:path w="537" h="1649">
                  <a:moveTo>
                    <a:pt x="29" y="0"/>
                  </a:moveTo>
                  <a:lnTo>
                    <a:pt x="78" y="5"/>
                  </a:lnTo>
                  <a:lnTo>
                    <a:pt x="136" y="16"/>
                  </a:lnTo>
                  <a:lnTo>
                    <a:pt x="195" y="37"/>
                  </a:lnTo>
                  <a:lnTo>
                    <a:pt x="249" y="69"/>
                  </a:lnTo>
                  <a:lnTo>
                    <a:pt x="288" y="117"/>
                  </a:lnTo>
                  <a:lnTo>
                    <a:pt x="307" y="159"/>
                  </a:lnTo>
                  <a:lnTo>
                    <a:pt x="317" y="202"/>
                  </a:lnTo>
                  <a:lnTo>
                    <a:pt x="317" y="255"/>
                  </a:lnTo>
                  <a:lnTo>
                    <a:pt x="317" y="580"/>
                  </a:lnTo>
                  <a:lnTo>
                    <a:pt x="317" y="606"/>
                  </a:lnTo>
                  <a:lnTo>
                    <a:pt x="317" y="622"/>
                  </a:lnTo>
                  <a:lnTo>
                    <a:pt x="317" y="633"/>
                  </a:lnTo>
                  <a:lnTo>
                    <a:pt x="322" y="643"/>
                  </a:lnTo>
                  <a:lnTo>
                    <a:pt x="322" y="649"/>
                  </a:lnTo>
                  <a:lnTo>
                    <a:pt x="322" y="659"/>
                  </a:lnTo>
                  <a:lnTo>
                    <a:pt x="346" y="718"/>
                  </a:lnTo>
                  <a:lnTo>
                    <a:pt x="385" y="760"/>
                  </a:lnTo>
                  <a:lnTo>
                    <a:pt x="444" y="792"/>
                  </a:lnTo>
                  <a:lnTo>
                    <a:pt x="512" y="808"/>
                  </a:lnTo>
                  <a:lnTo>
                    <a:pt x="522" y="808"/>
                  </a:lnTo>
                  <a:lnTo>
                    <a:pt x="532" y="808"/>
                  </a:lnTo>
                  <a:lnTo>
                    <a:pt x="537" y="814"/>
                  </a:lnTo>
                  <a:lnTo>
                    <a:pt x="537" y="824"/>
                  </a:lnTo>
                  <a:lnTo>
                    <a:pt x="537" y="835"/>
                  </a:lnTo>
                  <a:lnTo>
                    <a:pt x="532" y="840"/>
                  </a:lnTo>
                  <a:lnTo>
                    <a:pt x="522" y="840"/>
                  </a:lnTo>
                  <a:lnTo>
                    <a:pt x="483" y="845"/>
                  </a:lnTo>
                  <a:lnTo>
                    <a:pt x="434" y="856"/>
                  </a:lnTo>
                  <a:lnTo>
                    <a:pt x="380" y="893"/>
                  </a:lnTo>
                  <a:lnTo>
                    <a:pt x="346" y="936"/>
                  </a:lnTo>
                  <a:lnTo>
                    <a:pt x="327" y="978"/>
                  </a:lnTo>
                  <a:lnTo>
                    <a:pt x="322" y="1021"/>
                  </a:lnTo>
                  <a:lnTo>
                    <a:pt x="317" y="1069"/>
                  </a:lnTo>
                  <a:lnTo>
                    <a:pt x="317" y="1441"/>
                  </a:lnTo>
                  <a:lnTo>
                    <a:pt x="307" y="1500"/>
                  </a:lnTo>
                  <a:lnTo>
                    <a:pt x="278" y="1553"/>
                  </a:lnTo>
                  <a:lnTo>
                    <a:pt x="229" y="1590"/>
                  </a:lnTo>
                  <a:lnTo>
                    <a:pt x="170" y="1622"/>
                  </a:lnTo>
                  <a:lnTo>
                    <a:pt x="102" y="1643"/>
                  </a:lnTo>
                  <a:lnTo>
                    <a:pt x="29" y="1649"/>
                  </a:lnTo>
                  <a:lnTo>
                    <a:pt x="24" y="1649"/>
                  </a:lnTo>
                  <a:lnTo>
                    <a:pt x="14" y="1649"/>
                  </a:lnTo>
                  <a:lnTo>
                    <a:pt x="9" y="1643"/>
                  </a:lnTo>
                  <a:lnTo>
                    <a:pt x="5" y="1638"/>
                  </a:lnTo>
                  <a:lnTo>
                    <a:pt x="0" y="1627"/>
                  </a:lnTo>
                  <a:lnTo>
                    <a:pt x="0" y="1622"/>
                  </a:lnTo>
                  <a:lnTo>
                    <a:pt x="5" y="1617"/>
                  </a:lnTo>
                  <a:lnTo>
                    <a:pt x="14" y="1611"/>
                  </a:lnTo>
                  <a:lnTo>
                    <a:pt x="88" y="1601"/>
                  </a:lnTo>
                  <a:lnTo>
                    <a:pt x="141" y="1574"/>
                  </a:lnTo>
                  <a:lnTo>
                    <a:pt x="180" y="1542"/>
                  </a:lnTo>
                  <a:lnTo>
                    <a:pt x="205" y="1505"/>
                  </a:lnTo>
                  <a:lnTo>
                    <a:pt x="214" y="1462"/>
                  </a:lnTo>
                  <a:lnTo>
                    <a:pt x="219" y="1425"/>
                  </a:lnTo>
                  <a:lnTo>
                    <a:pt x="219" y="1032"/>
                  </a:lnTo>
                  <a:lnTo>
                    <a:pt x="224" y="978"/>
                  </a:lnTo>
                  <a:lnTo>
                    <a:pt x="244" y="931"/>
                  </a:lnTo>
                  <a:lnTo>
                    <a:pt x="278" y="888"/>
                  </a:lnTo>
                  <a:lnTo>
                    <a:pt x="332" y="851"/>
                  </a:lnTo>
                  <a:lnTo>
                    <a:pt x="395" y="824"/>
                  </a:lnTo>
                  <a:lnTo>
                    <a:pt x="356" y="808"/>
                  </a:lnTo>
                  <a:lnTo>
                    <a:pt x="312" y="792"/>
                  </a:lnTo>
                  <a:lnTo>
                    <a:pt x="278" y="760"/>
                  </a:lnTo>
                  <a:lnTo>
                    <a:pt x="244" y="713"/>
                  </a:lnTo>
                  <a:lnTo>
                    <a:pt x="224" y="665"/>
                  </a:lnTo>
                  <a:lnTo>
                    <a:pt x="219" y="606"/>
                  </a:lnTo>
                  <a:lnTo>
                    <a:pt x="219" y="260"/>
                  </a:lnTo>
                  <a:lnTo>
                    <a:pt x="219" y="234"/>
                  </a:lnTo>
                  <a:lnTo>
                    <a:pt x="219" y="213"/>
                  </a:lnTo>
                  <a:lnTo>
                    <a:pt x="219" y="202"/>
                  </a:lnTo>
                  <a:lnTo>
                    <a:pt x="219" y="197"/>
                  </a:lnTo>
                  <a:lnTo>
                    <a:pt x="214" y="186"/>
                  </a:lnTo>
                  <a:lnTo>
                    <a:pt x="214" y="181"/>
                  </a:lnTo>
                  <a:lnTo>
                    <a:pt x="190" y="122"/>
                  </a:lnTo>
                  <a:lnTo>
                    <a:pt x="146" y="80"/>
                  </a:lnTo>
                  <a:lnTo>
                    <a:pt x="92" y="53"/>
                  </a:lnTo>
                  <a:lnTo>
                    <a:pt x="24" y="37"/>
                  </a:lnTo>
                  <a:lnTo>
                    <a:pt x="14" y="37"/>
                  </a:lnTo>
                  <a:lnTo>
                    <a:pt x="9" y="37"/>
                  </a:lnTo>
                  <a:lnTo>
                    <a:pt x="5" y="32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5" y="11"/>
                  </a:lnTo>
                  <a:lnTo>
                    <a:pt x="9" y="5"/>
                  </a:lnTo>
                  <a:lnTo>
                    <a:pt x="14" y="5"/>
                  </a:lnTo>
                  <a:lnTo>
                    <a:pt x="24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aphicFrame>
        <p:nvGraphicFramePr>
          <p:cNvPr id="2104" name="Object 56"/>
          <p:cNvGraphicFramePr>
            <a:graphicFrameLocks noChangeAspect="1"/>
          </p:cNvGraphicFramePr>
          <p:nvPr/>
        </p:nvGraphicFramePr>
        <p:xfrm>
          <a:off x="2770188" y="1411288"/>
          <a:ext cx="5975350" cy="4354512"/>
        </p:xfrm>
        <a:graphic>
          <a:graphicData uri="http://schemas.openxmlformats.org/presentationml/2006/ole">
            <p:oleObj spid="_x0000_s192514" name="Visio" r:id="rId16" imgW="5974842" imgH="4354830" progId="">
              <p:embed/>
            </p:oleObj>
          </a:graphicData>
        </a:graphic>
      </p:graphicFrame>
      <p:graphicFrame>
        <p:nvGraphicFramePr>
          <p:cNvPr id="2157" name="Object 109"/>
          <p:cNvGraphicFramePr>
            <a:graphicFrameLocks noChangeAspect="1"/>
          </p:cNvGraphicFramePr>
          <p:nvPr/>
        </p:nvGraphicFramePr>
        <p:xfrm>
          <a:off x="2770188" y="1411288"/>
          <a:ext cx="5975350" cy="4354512"/>
        </p:xfrm>
        <a:graphic>
          <a:graphicData uri="http://schemas.openxmlformats.org/presentationml/2006/ole">
            <p:oleObj spid="_x0000_s192515" name="Visio" r:id="rId17" imgW="5974842" imgH="4354830" progId="">
              <p:embed/>
            </p:oleObj>
          </a:graphicData>
        </a:graphic>
      </p:graphicFrame>
      <p:graphicFrame>
        <p:nvGraphicFramePr>
          <p:cNvPr id="2177" name="Object 129"/>
          <p:cNvGraphicFramePr>
            <a:graphicFrameLocks noChangeAspect="1"/>
          </p:cNvGraphicFramePr>
          <p:nvPr/>
        </p:nvGraphicFramePr>
        <p:xfrm>
          <a:off x="2770188" y="1411288"/>
          <a:ext cx="5975350" cy="4354512"/>
        </p:xfrm>
        <a:graphic>
          <a:graphicData uri="http://schemas.openxmlformats.org/presentationml/2006/ole">
            <p:oleObj spid="_x0000_s192516" name="Visio" r:id="rId18" imgW="5974842" imgH="4354830" progId="">
              <p:embed/>
            </p:oleObj>
          </a:graphicData>
        </a:graphic>
      </p:graphicFrame>
      <p:graphicFrame>
        <p:nvGraphicFramePr>
          <p:cNvPr id="2195" name="Object 147"/>
          <p:cNvGraphicFramePr>
            <a:graphicFrameLocks noChangeAspect="1"/>
          </p:cNvGraphicFramePr>
          <p:nvPr/>
        </p:nvGraphicFramePr>
        <p:xfrm>
          <a:off x="2770188" y="1411288"/>
          <a:ext cx="5975350" cy="4354512"/>
        </p:xfrm>
        <a:graphic>
          <a:graphicData uri="http://schemas.openxmlformats.org/presentationml/2006/ole">
            <p:oleObj spid="_x0000_s192517" name="Visio" r:id="rId19" imgW="5974842" imgH="4354830" progId="">
              <p:embed/>
            </p:oleObj>
          </a:graphicData>
        </a:graphic>
      </p:graphicFrame>
      <p:graphicFrame>
        <p:nvGraphicFramePr>
          <p:cNvPr id="2213" name="Object 165"/>
          <p:cNvGraphicFramePr>
            <a:graphicFrameLocks noChangeAspect="1"/>
          </p:cNvGraphicFramePr>
          <p:nvPr/>
        </p:nvGraphicFramePr>
        <p:xfrm>
          <a:off x="2770188" y="1411288"/>
          <a:ext cx="5975350" cy="4354512"/>
        </p:xfrm>
        <a:graphic>
          <a:graphicData uri="http://schemas.openxmlformats.org/presentationml/2006/ole">
            <p:oleObj spid="_x0000_s192518" name="Visio" r:id="rId20" imgW="5974842" imgH="4354830" progId="">
              <p:embed/>
            </p:oleObj>
          </a:graphicData>
        </a:graphic>
      </p:graphicFrame>
      <p:graphicFrame>
        <p:nvGraphicFramePr>
          <p:cNvPr id="2231" name="Object 183"/>
          <p:cNvGraphicFramePr>
            <a:graphicFrameLocks noChangeAspect="1"/>
          </p:cNvGraphicFramePr>
          <p:nvPr/>
        </p:nvGraphicFramePr>
        <p:xfrm>
          <a:off x="2770188" y="1411288"/>
          <a:ext cx="5975350" cy="4354512"/>
        </p:xfrm>
        <a:graphic>
          <a:graphicData uri="http://schemas.openxmlformats.org/presentationml/2006/ole">
            <p:oleObj spid="_x0000_s192519" name="Visio" r:id="rId21" imgW="5974842" imgH="4354830" progId="">
              <p:embed/>
            </p:oleObj>
          </a:graphicData>
        </a:graphic>
      </p:graphicFrame>
      <p:grpSp>
        <p:nvGrpSpPr>
          <p:cNvPr id="4" name="Group 193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3131840" y="1268760"/>
            <a:ext cx="703004" cy="234000"/>
            <a:chOff x="1912" y="1067"/>
            <a:chExt cx="3503" cy="1166"/>
          </a:xfrm>
        </p:grpSpPr>
        <p:sp>
          <p:nvSpPr>
            <p:cNvPr id="2243" name="Freeform 195"/>
            <p:cNvSpPr>
              <a:spLocks/>
            </p:cNvSpPr>
            <p:nvPr/>
          </p:nvSpPr>
          <p:spPr bwMode="auto">
            <a:xfrm>
              <a:off x="1912" y="1465"/>
              <a:ext cx="578" cy="768"/>
            </a:xfrm>
            <a:custGeom>
              <a:avLst/>
              <a:gdLst/>
              <a:ahLst/>
              <a:cxnLst>
                <a:cxn ang="0">
                  <a:pos x="463" y="10"/>
                </a:cxn>
                <a:cxn ang="0">
                  <a:pos x="539" y="54"/>
                </a:cxn>
                <a:cxn ang="0">
                  <a:pos x="575" y="122"/>
                </a:cxn>
                <a:cxn ang="0">
                  <a:pos x="569" y="193"/>
                </a:cxn>
                <a:cxn ang="0">
                  <a:pos x="535" y="232"/>
                </a:cxn>
                <a:cxn ang="0">
                  <a:pos x="490" y="238"/>
                </a:cxn>
                <a:cxn ang="0">
                  <a:pos x="461" y="216"/>
                </a:cxn>
                <a:cxn ang="0">
                  <a:pos x="459" y="174"/>
                </a:cxn>
                <a:cxn ang="0">
                  <a:pos x="493" y="128"/>
                </a:cxn>
                <a:cxn ang="0">
                  <a:pos x="533" y="115"/>
                </a:cxn>
                <a:cxn ang="0">
                  <a:pos x="494" y="65"/>
                </a:cxn>
                <a:cxn ang="0">
                  <a:pos x="441" y="43"/>
                </a:cxn>
                <a:cxn ang="0">
                  <a:pos x="393" y="37"/>
                </a:cxn>
                <a:cxn ang="0">
                  <a:pos x="306" y="54"/>
                </a:cxn>
                <a:cxn ang="0">
                  <a:pos x="252" y="95"/>
                </a:cxn>
                <a:cxn ang="0">
                  <a:pos x="223" y="145"/>
                </a:cxn>
                <a:cxn ang="0">
                  <a:pos x="214" y="190"/>
                </a:cxn>
                <a:cxn ang="0">
                  <a:pos x="230" y="243"/>
                </a:cxn>
                <a:cxn ang="0">
                  <a:pos x="268" y="272"/>
                </a:cxn>
                <a:cxn ang="0">
                  <a:pos x="318" y="287"/>
                </a:cxn>
                <a:cxn ang="0">
                  <a:pos x="397" y="306"/>
                </a:cxn>
                <a:cxn ang="0">
                  <a:pos x="470" y="342"/>
                </a:cxn>
                <a:cxn ang="0">
                  <a:pos x="513" y="391"/>
                </a:cxn>
                <a:cxn ang="0">
                  <a:pos x="538" y="458"/>
                </a:cxn>
                <a:cxn ang="0">
                  <a:pos x="537" y="518"/>
                </a:cxn>
                <a:cxn ang="0">
                  <a:pos x="521" y="579"/>
                </a:cxn>
                <a:cxn ang="0">
                  <a:pos x="485" y="646"/>
                </a:cxn>
                <a:cxn ang="0">
                  <a:pos x="427" y="706"/>
                </a:cxn>
                <a:cxn ang="0">
                  <a:pos x="342" y="752"/>
                </a:cxn>
                <a:cxn ang="0">
                  <a:pos x="224" y="768"/>
                </a:cxn>
                <a:cxn ang="0">
                  <a:pos x="105" y="748"/>
                </a:cxn>
                <a:cxn ang="0">
                  <a:pos x="27" y="690"/>
                </a:cxn>
                <a:cxn ang="0">
                  <a:pos x="0" y="603"/>
                </a:cxn>
                <a:cxn ang="0">
                  <a:pos x="16" y="535"/>
                </a:cxn>
                <a:cxn ang="0">
                  <a:pos x="57" y="498"/>
                </a:cxn>
                <a:cxn ang="0">
                  <a:pos x="104" y="493"/>
                </a:cxn>
                <a:cxn ang="0">
                  <a:pos x="137" y="518"/>
                </a:cxn>
                <a:cxn ang="0">
                  <a:pos x="144" y="569"/>
                </a:cxn>
                <a:cxn ang="0">
                  <a:pos x="119" y="617"/>
                </a:cxn>
                <a:cxn ang="0">
                  <a:pos x="68" y="641"/>
                </a:cxn>
                <a:cxn ang="0">
                  <a:pos x="75" y="681"/>
                </a:cxn>
                <a:cxn ang="0">
                  <a:pos x="132" y="717"/>
                </a:cxn>
                <a:cxn ang="0">
                  <a:pos x="190" y="729"/>
                </a:cxn>
                <a:cxn ang="0">
                  <a:pos x="227" y="731"/>
                </a:cxn>
                <a:cxn ang="0">
                  <a:pos x="328" y="715"/>
                </a:cxn>
                <a:cxn ang="0">
                  <a:pos x="394" y="672"/>
                </a:cxn>
                <a:cxn ang="0">
                  <a:pos x="433" y="619"/>
                </a:cxn>
                <a:cxn ang="0">
                  <a:pos x="449" y="569"/>
                </a:cxn>
                <a:cxn ang="0">
                  <a:pos x="450" y="521"/>
                </a:cxn>
                <a:cxn ang="0">
                  <a:pos x="424" y="469"/>
                </a:cxn>
                <a:cxn ang="0">
                  <a:pos x="373" y="438"/>
                </a:cxn>
                <a:cxn ang="0">
                  <a:pos x="310" y="421"/>
                </a:cxn>
                <a:cxn ang="0">
                  <a:pos x="263" y="410"/>
                </a:cxn>
                <a:cxn ang="0">
                  <a:pos x="214" y="392"/>
                </a:cxn>
                <a:cxn ang="0">
                  <a:pos x="167" y="357"/>
                </a:cxn>
                <a:cxn ang="0">
                  <a:pos x="133" y="301"/>
                </a:cxn>
                <a:cxn ang="0">
                  <a:pos x="126" y="232"/>
                </a:cxn>
                <a:cxn ang="0">
                  <a:pos x="140" y="173"/>
                </a:cxn>
                <a:cxn ang="0">
                  <a:pos x="174" y="106"/>
                </a:cxn>
                <a:cxn ang="0">
                  <a:pos x="231" y="48"/>
                </a:cxn>
                <a:cxn ang="0">
                  <a:pos x="317" y="9"/>
                </a:cxn>
              </a:cxnLst>
              <a:rect l="0" t="0" r="r" b="b"/>
              <a:pathLst>
                <a:path w="578" h="768">
                  <a:moveTo>
                    <a:pt x="393" y="0"/>
                  </a:moveTo>
                  <a:lnTo>
                    <a:pt x="430" y="3"/>
                  </a:lnTo>
                  <a:lnTo>
                    <a:pt x="463" y="10"/>
                  </a:lnTo>
                  <a:lnTo>
                    <a:pt x="493" y="20"/>
                  </a:lnTo>
                  <a:lnTo>
                    <a:pt x="518" y="36"/>
                  </a:lnTo>
                  <a:lnTo>
                    <a:pt x="539" y="54"/>
                  </a:lnTo>
                  <a:lnTo>
                    <a:pt x="556" y="74"/>
                  </a:lnTo>
                  <a:lnTo>
                    <a:pt x="568" y="97"/>
                  </a:lnTo>
                  <a:lnTo>
                    <a:pt x="575" y="122"/>
                  </a:lnTo>
                  <a:lnTo>
                    <a:pt x="578" y="147"/>
                  </a:lnTo>
                  <a:lnTo>
                    <a:pt x="576" y="172"/>
                  </a:lnTo>
                  <a:lnTo>
                    <a:pt x="569" y="193"/>
                  </a:lnTo>
                  <a:lnTo>
                    <a:pt x="560" y="210"/>
                  </a:lnTo>
                  <a:lnTo>
                    <a:pt x="548" y="224"/>
                  </a:lnTo>
                  <a:lnTo>
                    <a:pt x="535" y="232"/>
                  </a:lnTo>
                  <a:lnTo>
                    <a:pt x="521" y="238"/>
                  </a:lnTo>
                  <a:lnTo>
                    <a:pt x="506" y="240"/>
                  </a:lnTo>
                  <a:lnTo>
                    <a:pt x="490" y="238"/>
                  </a:lnTo>
                  <a:lnTo>
                    <a:pt x="478" y="234"/>
                  </a:lnTo>
                  <a:lnTo>
                    <a:pt x="468" y="225"/>
                  </a:lnTo>
                  <a:lnTo>
                    <a:pt x="461" y="216"/>
                  </a:lnTo>
                  <a:lnTo>
                    <a:pt x="458" y="204"/>
                  </a:lnTo>
                  <a:lnTo>
                    <a:pt x="457" y="192"/>
                  </a:lnTo>
                  <a:lnTo>
                    <a:pt x="459" y="174"/>
                  </a:lnTo>
                  <a:lnTo>
                    <a:pt x="467" y="156"/>
                  </a:lnTo>
                  <a:lnTo>
                    <a:pt x="478" y="141"/>
                  </a:lnTo>
                  <a:lnTo>
                    <a:pt x="493" y="128"/>
                  </a:lnTo>
                  <a:lnTo>
                    <a:pt x="512" y="119"/>
                  </a:lnTo>
                  <a:lnTo>
                    <a:pt x="533" y="115"/>
                  </a:lnTo>
                  <a:lnTo>
                    <a:pt x="533" y="115"/>
                  </a:lnTo>
                  <a:lnTo>
                    <a:pt x="523" y="94"/>
                  </a:lnTo>
                  <a:lnTo>
                    <a:pt x="510" y="78"/>
                  </a:lnTo>
                  <a:lnTo>
                    <a:pt x="494" y="65"/>
                  </a:lnTo>
                  <a:lnTo>
                    <a:pt x="478" y="55"/>
                  </a:lnTo>
                  <a:lnTo>
                    <a:pt x="459" y="48"/>
                  </a:lnTo>
                  <a:lnTo>
                    <a:pt x="441" y="43"/>
                  </a:lnTo>
                  <a:lnTo>
                    <a:pt x="424" y="39"/>
                  </a:lnTo>
                  <a:lnTo>
                    <a:pt x="407" y="38"/>
                  </a:lnTo>
                  <a:lnTo>
                    <a:pt x="393" y="37"/>
                  </a:lnTo>
                  <a:lnTo>
                    <a:pt x="360" y="39"/>
                  </a:lnTo>
                  <a:lnTo>
                    <a:pt x="331" y="45"/>
                  </a:lnTo>
                  <a:lnTo>
                    <a:pt x="306" y="54"/>
                  </a:lnTo>
                  <a:lnTo>
                    <a:pt x="285" y="66"/>
                  </a:lnTo>
                  <a:lnTo>
                    <a:pt x="266" y="80"/>
                  </a:lnTo>
                  <a:lnTo>
                    <a:pt x="252" y="95"/>
                  </a:lnTo>
                  <a:lnTo>
                    <a:pt x="240" y="112"/>
                  </a:lnTo>
                  <a:lnTo>
                    <a:pt x="230" y="129"/>
                  </a:lnTo>
                  <a:lnTo>
                    <a:pt x="223" y="145"/>
                  </a:lnTo>
                  <a:lnTo>
                    <a:pt x="218" y="161"/>
                  </a:lnTo>
                  <a:lnTo>
                    <a:pt x="216" y="176"/>
                  </a:lnTo>
                  <a:lnTo>
                    <a:pt x="214" y="190"/>
                  </a:lnTo>
                  <a:lnTo>
                    <a:pt x="217" y="211"/>
                  </a:lnTo>
                  <a:lnTo>
                    <a:pt x="222" y="229"/>
                  </a:lnTo>
                  <a:lnTo>
                    <a:pt x="230" y="243"/>
                  </a:lnTo>
                  <a:lnTo>
                    <a:pt x="241" y="255"/>
                  </a:lnTo>
                  <a:lnTo>
                    <a:pt x="254" y="265"/>
                  </a:lnTo>
                  <a:lnTo>
                    <a:pt x="268" y="272"/>
                  </a:lnTo>
                  <a:lnTo>
                    <a:pt x="284" y="278"/>
                  </a:lnTo>
                  <a:lnTo>
                    <a:pt x="301" y="282"/>
                  </a:lnTo>
                  <a:lnTo>
                    <a:pt x="318" y="287"/>
                  </a:lnTo>
                  <a:lnTo>
                    <a:pt x="336" y="291"/>
                  </a:lnTo>
                  <a:lnTo>
                    <a:pt x="369" y="298"/>
                  </a:lnTo>
                  <a:lnTo>
                    <a:pt x="397" y="306"/>
                  </a:lnTo>
                  <a:lnTo>
                    <a:pt x="424" y="315"/>
                  </a:lnTo>
                  <a:lnTo>
                    <a:pt x="448" y="327"/>
                  </a:lnTo>
                  <a:lnTo>
                    <a:pt x="470" y="342"/>
                  </a:lnTo>
                  <a:lnTo>
                    <a:pt x="491" y="363"/>
                  </a:lnTo>
                  <a:lnTo>
                    <a:pt x="502" y="375"/>
                  </a:lnTo>
                  <a:lnTo>
                    <a:pt x="513" y="391"/>
                  </a:lnTo>
                  <a:lnTo>
                    <a:pt x="523" y="410"/>
                  </a:lnTo>
                  <a:lnTo>
                    <a:pt x="532" y="432"/>
                  </a:lnTo>
                  <a:lnTo>
                    <a:pt x="538" y="458"/>
                  </a:lnTo>
                  <a:lnTo>
                    <a:pt x="540" y="486"/>
                  </a:lnTo>
                  <a:lnTo>
                    <a:pt x="539" y="500"/>
                  </a:lnTo>
                  <a:lnTo>
                    <a:pt x="537" y="518"/>
                  </a:lnTo>
                  <a:lnTo>
                    <a:pt x="534" y="537"/>
                  </a:lnTo>
                  <a:lnTo>
                    <a:pt x="528" y="558"/>
                  </a:lnTo>
                  <a:lnTo>
                    <a:pt x="521" y="579"/>
                  </a:lnTo>
                  <a:lnTo>
                    <a:pt x="512" y="602"/>
                  </a:lnTo>
                  <a:lnTo>
                    <a:pt x="500" y="623"/>
                  </a:lnTo>
                  <a:lnTo>
                    <a:pt x="485" y="646"/>
                  </a:lnTo>
                  <a:lnTo>
                    <a:pt x="469" y="667"/>
                  </a:lnTo>
                  <a:lnTo>
                    <a:pt x="450" y="687"/>
                  </a:lnTo>
                  <a:lnTo>
                    <a:pt x="427" y="706"/>
                  </a:lnTo>
                  <a:lnTo>
                    <a:pt x="402" y="724"/>
                  </a:lnTo>
                  <a:lnTo>
                    <a:pt x="374" y="739"/>
                  </a:lnTo>
                  <a:lnTo>
                    <a:pt x="342" y="752"/>
                  </a:lnTo>
                  <a:lnTo>
                    <a:pt x="306" y="761"/>
                  </a:lnTo>
                  <a:lnTo>
                    <a:pt x="267" y="767"/>
                  </a:lnTo>
                  <a:lnTo>
                    <a:pt x="224" y="768"/>
                  </a:lnTo>
                  <a:lnTo>
                    <a:pt x="181" y="766"/>
                  </a:lnTo>
                  <a:lnTo>
                    <a:pt x="142" y="759"/>
                  </a:lnTo>
                  <a:lnTo>
                    <a:pt x="105" y="748"/>
                  </a:lnTo>
                  <a:lnTo>
                    <a:pt x="75" y="733"/>
                  </a:lnTo>
                  <a:lnTo>
                    <a:pt x="48" y="712"/>
                  </a:lnTo>
                  <a:lnTo>
                    <a:pt x="27" y="690"/>
                  </a:lnTo>
                  <a:lnTo>
                    <a:pt x="13" y="664"/>
                  </a:lnTo>
                  <a:lnTo>
                    <a:pt x="3" y="635"/>
                  </a:lnTo>
                  <a:lnTo>
                    <a:pt x="0" y="603"/>
                  </a:lnTo>
                  <a:lnTo>
                    <a:pt x="2" y="577"/>
                  </a:lnTo>
                  <a:lnTo>
                    <a:pt x="7" y="554"/>
                  </a:lnTo>
                  <a:lnTo>
                    <a:pt x="16" y="535"/>
                  </a:lnTo>
                  <a:lnTo>
                    <a:pt x="28" y="519"/>
                  </a:lnTo>
                  <a:lnTo>
                    <a:pt x="42" y="506"/>
                  </a:lnTo>
                  <a:lnTo>
                    <a:pt x="57" y="498"/>
                  </a:lnTo>
                  <a:lnTo>
                    <a:pt x="72" y="493"/>
                  </a:lnTo>
                  <a:lnTo>
                    <a:pt x="89" y="491"/>
                  </a:lnTo>
                  <a:lnTo>
                    <a:pt x="104" y="493"/>
                  </a:lnTo>
                  <a:lnTo>
                    <a:pt x="118" y="498"/>
                  </a:lnTo>
                  <a:lnTo>
                    <a:pt x="129" y="506"/>
                  </a:lnTo>
                  <a:lnTo>
                    <a:pt x="137" y="518"/>
                  </a:lnTo>
                  <a:lnTo>
                    <a:pt x="143" y="534"/>
                  </a:lnTo>
                  <a:lnTo>
                    <a:pt x="145" y="553"/>
                  </a:lnTo>
                  <a:lnTo>
                    <a:pt x="144" y="569"/>
                  </a:lnTo>
                  <a:lnTo>
                    <a:pt x="138" y="586"/>
                  </a:lnTo>
                  <a:lnTo>
                    <a:pt x="130" y="603"/>
                  </a:lnTo>
                  <a:lnTo>
                    <a:pt x="119" y="617"/>
                  </a:lnTo>
                  <a:lnTo>
                    <a:pt x="104" y="628"/>
                  </a:lnTo>
                  <a:lnTo>
                    <a:pt x="87" y="636"/>
                  </a:lnTo>
                  <a:lnTo>
                    <a:pt x="68" y="641"/>
                  </a:lnTo>
                  <a:lnTo>
                    <a:pt x="47" y="641"/>
                  </a:lnTo>
                  <a:lnTo>
                    <a:pt x="59" y="664"/>
                  </a:lnTo>
                  <a:lnTo>
                    <a:pt x="75" y="681"/>
                  </a:lnTo>
                  <a:lnTo>
                    <a:pt x="92" y="697"/>
                  </a:lnTo>
                  <a:lnTo>
                    <a:pt x="112" y="708"/>
                  </a:lnTo>
                  <a:lnTo>
                    <a:pt x="132" y="717"/>
                  </a:lnTo>
                  <a:lnTo>
                    <a:pt x="153" y="723"/>
                  </a:lnTo>
                  <a:lnTo>
                    <a:pt x="173" y="727"/>
                  </a:lnTo>
                  <a:lnTo>
                    <a:pt x="190" y="729"/>
                  </a:lnTo>
                  <a:lnTo>
                    <a:pt x="206" y="731"/>
                  </a:lnTo>
                  <a:lnTo>
                    <a:pt x="219" y="731"/>
                  </a:lnTo>
                  <a:lnTo>
                    <a:pt x="227" y="731"/>
                  </a:lnTo>
                  <a:lnTo>
                    <a:pt x="265" y="729"/>
                  </a:lnTo>
                  <a:lnTo>
                    <a:pt x="298" y="723"/>
                  </a:lnTo>
                  <a:lnTo>
                    <a:pt x="328" y="715"/>
                  </a:lnTo>
                  <a:lnTo>
                    <a:pt x="353" y="703"/>
                  </a:lnTo>
                  <a:lnTo>
                    <a:pt x="375" y="689"/>
                  </a:lnTo>
                  <a:lnTo>
                    <a:pt x="394" y="672"/>
                  </a:lnTo>
                  <a:lnTo>
                    <a:pt x="409" y="655"/>
                  </a:lnTo>
                  <a:lnTo>
                    <a:pt x="423" y="637"/>
                  </a:lnTo>
                  <a:lnTo>
                    <a:pt x="433" y="619"/>
                  </a:lnTo>
                  <a:lnTo>
                    <a:pt x="440" y="602"/>
                  </a:lnTo>
                  <a:lnTo>
                    <a:pt x="446" y="585"/>
                  </a:lnTo>
                  <a:lnTo>
                    <a:pt x="449" y="569"/>
                  </a:lnTo>
                  <a:lnTo>
                    <a:pt x="451" y="555"/>
                  </a:lnTo>
                  <a:lnTo>
                    <a:pt x="451" y="544"/>
                  </a:lnTo>
                  <a:lnTo>
                    <a:pt x="450" y="521"/>
                  </a:lnTo>
                  <a:lnTo>
                    <a:pt x="444" y="500"/>
                  </a:lnTo>
                  <a:lnTo>
                    <a:pt x="435" y="484"/>
                  </a:lnTo>
                  <a:lnTo>
                    <a:pt x="424" y="469"/>
                  </a:lnTo>
                  <a:lnTo>
                    <a:pt x="408" y="456"/>
                  </a:lnTo>
                  <a:lnTo>
                    <a:pt x="392" y="447"/>
                  </a:lnTo>
                  <a:lnTo>
                    <a:pt x="373" y="438"/>
                  </a:lnTo>
                  <a:lnTo>
                    <a:pt x="353" y="431"/>
                  </a:lnTo>
                  <a:lnTo>
                    <a:pt x="332" y="425"/>
                  </a:lnTo>
                  <a:lnTo>
                    <a:pt x="310" y="421"/>
                  </a:lnTo>
                  <a:lnTo>
                    <a:pt x="288" y="417"/>
                  </a:lnTo>
                  <a:lnTo>
                    <a:pt x="276" y="413"/>
                  </a:lnTo>
                  <a:lnTo>
                    <a:pt x="263" y="410"/>
                  </a:lnTo>
                  <a:lnTo>
                    <a:pt x="248" y="405"/>
                  </a:lnTo>
                  <a:lnTo>
                    <a:pt x="231" y="399"/>
                  </a:lnTo>
                  <a:lnTo>
                    <a:pt x="214" y="392"/>
                  </a:lnTo>
                  <a:lnTo>
                    <a:pt x="198" y="382"/>
                  </a:lnTo>
                  <a:lnTo>
                    <a:pt x="181" y="372"/>
                  </a:lnTo>
                  <a:lnTo>
                    <a:pt x="167" y="357"/>
                  </a:lnTo>
                  <a:lnTo>
                    <a:pt x="153" y="342"/>
                  </a:lnTo>
                  <a:lnTo>
                    <a:pt x="142" y="323"/>
                  </a:lnTo>
                  <a:lnTo>
                    <a:pt x="133" y="301"/>
                  </a:lnTo>
                  <a:lnTo>
                    <a:pt x="127" y="276"/>
                  </a:lnTo>
                  <a:lnTo>
                    <a:pt x="125" y="248"/>
                  </a:lnTo>
                  <a:lnTo>
                    <a:pt x="126" y="232"/>
                  </a:lnTo>
                  <a:lnTo>
                    <a:pt x="129" y="213"/>
                  </a:lnTo>
                  <a:lnTo>
                    <a:pt x="133" y="193"/>
                  </a:lnTo>
                  <a:lnTo>
                    <a:pt x="140" y="173"/>
                  </a:lnTo>
                  <a:lnTo>
                    <a:pt x="148" y="150"/>
                  </a:lnTo>
                  <a:lnTo>
                    <a:pt x="159" y="129"/>
                  </a:lnTo>
                  <a:lnTo>
                    <a:pt x="174" y="106"/>
                  </a:lnTo>
                  <a:lnTo>
                    <a:pt x="189" y="86"/>
                  </a:lnTo>
                  <a:lnTo>
                    <a:pt x="209" y="66"/>
                  </a:lnTo>
                  <a:lnTo>
                    <a:pt x="231" y="48"/>
                  </a:lnTo>
                  <a:lnTo>
                    <a:pt x="256" y="32"/>
                  </a:lnTo>
                  <a:lnTo>
                    <a:pt x="285" y="18"/>
                  </a:lnTo>
                  <a:lnTo>
                    <a:pt x="317" y="9"/>
                  </a:lnTo>
                  <a:lnTo>
                    <a:pt x="353" y="3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44" name="Freeform 196"/>
            <p:cNvSpPr>
              <a:spLocks noEditPoints="1"/>
            </p:cNvSpPr>
            <p:nvPr/>
          </p:nvSpPr>
          <p:spPr bwMode="auto">
            <a:xfrm>
              <a:off x="3094" y="1593"/>
              <a:ext cx="1045" cy="395"/>
            </a:xfrm>
            <a:custGeom>
              <a:avLst/>
              <a:gdLst/>
              <a:ahLst/>
              <a:cxnLst>
                <a:cxn ang="0">
                  <a:pos x="53" y="328"/>
                </a:cxn>
                <a:cxn ang="0">
                  <a:pos x="990" y="328"/>
                </a:cxn>
                <a:cxn ang="0">
                  <a:pos x="1001" y="328"/>
                </a:cxn>
                <a:cxn ang="0">
                  <a:pos x="1012" y="330"/>
                </a:cxn>
                <a:cxn ang="0">
                  <a:pos x="1022" y="331"/>
                </a:cxn>
                <a:cxn ang="0">
                  <a:pos x="1031" y="335"/>
                </a:cxn>
                <a:cxn ang="0">
                  <a:pos x="1039" y="341"/>
                </a:cxn>
                <a:cxn ang="0">
                  <a:pos x="1043" y="350"/>
                </a:cxn>
                <a:cxn ang="0">
                  <a:pos x="1045" y="363"/>
                </a:cxn>
                <a:cxn ang="0">
                  <a:pos x="1043" y="375"/>
                </a:cxn>
                <a:cxn ang="0">
                  <a:pos x="1039" y="383"/>
                </a:cxn>
                <a:cxn ang="0">
                  <a:pos x="1032" y="389"/>
                </a:cxn>
                <a:cxn ang="0">
                  <a:pos x="1023" y="393"/>
                </a:cxn>
                <a:cxn ang="0">
                  <a:pos x="1013" y="395"/>
                </a:cxn>
                <a:cxn ang="0">
                  <a:pos x="1004" y="395"/>
                </a:cxn>
                <a:cxn ang="0">
                  <a:pos x="994" y="395"/>
                </a:cxn>
                <a:cxn ang="0">
                  <a:pos x="53" y="395"/>
                </a:cxn>
                <a:cxn ang="0">
                  <a:pos x="43" y="395"/>
                </a:cxn>
                <a:cxn ang="0">
                  <a:pos x="32" y="395"/>
                </a:cxn>
                <a:cxn ang="0">
                  <a:pos x="24" y="393"/>
                </a:cxn>
                <a:cxn ang="0">
                  <a:pos x="15" y="389"/>
                </a:cxn>
                <a:cxn ang="0">
                  <a:pos x="7" y="383"/>
                </a:cxn>
                <a:cxn ang="0">
                  <a:pos x="3" y="375"/>
                </a:cxn>
                <a:cxn ang="0">
                  <a:pos x="0" y="363"/>
                </a:cxn>
                <a:cxn ang="0">
                  <a:pos x="3" y="350"/>
                </a:cxn>
                <a:cxn ang="0">
                  <a:pos x="7" y="341"/>
                </a:cxn>
                <a:cxn ang="0">
                  <a:pos x="15" y="335"/>
                </a:cxn>
                <a:cxn ang="0">
                  <a:pos x="24" y="331"/>
                </a:cxn>
                <a:cxn ang="0">
                  <a:pos x="32" y="330"/>
                </a:cxn>
                <a:cxn ang="0">
                  <a:pos x="43" y="328"/>
                </a:cxn>
                <a:cxn ang="0">
                  <a:pos x="53" y="328"/>
                </a:cxn>
                <a:cxn ang="0">
                  <a:pos x="53" y="0"/>
                </a:cxn>
                <a:cxn ang="0">
                  <a:pos x="994" y="0"/>
                </a:cxn>
                <a:cxn ang="0">
                  <a:pos x="1004" y="0"/>
                </a:cxn>
                <a:cxn ang="0">
                  <a:pos x="1013" y="1"/>
                </a:cxn>
                <a:cxn ang="0">
                  <a:pos x="1023" y="2"/>
                </a:cxn>
                <a:cxn ang="0">
                  <a:pos x="1032" y="6"/>
                </a:cxn>
                <a:cxn ang="0">
                  <a:pos x="1039" y="12"/>
                </a:cxn>
                <a:cxn ang="0">
                  <a:pos x="1043" y="20"/>
                </a:cxn>
                <a:cxn ang="0">
                  <a:pos x="1045" y="32"/>
                </a:cxn>
                <a:cxn ang="0">
                  <a:pos x="1043" y="45"/>
                </a:cxn>
                <a:cxn ang="0">
                  <a:pos x="1039" y="54"/>
                </a:cxn>
                <a:cxn ang="0">
                  <a:pos x="1031" y="60"/>
                </a:cxn>
                <a:cxn ang="0">
                  <a:pos x="1022" y="64"/>
                </a:cxn>
                <a:cxn ang="0">
                  <a:pos x="1012" y="66"/>
                </a:cxn>
                <a:cxn ang="0">
                  <a:pos x="1001" y="66"/>
                </a:cxn>
                <a:cxn ang="0">
                  <a:pos x="990" y="66"/>
                </a:cxn>
                <a:cxn ang="0">
                  <a:pos x="53" y="66"/>
                </a:cxn>
                <a:cxn ang="0">
                  <a:pos x="43" y="66"/>
                </a:cxn>
                <a:cxn ang="0">
                  <a:pos x="32" y="66"/>
                </a:cxn>
                <a:cxn ang="0">
                  <a:pos x="24" y="64"/>
                </a:cxn>
                <a:cxn ang="0">
                  <a:pos x="15" y="60"/>
                </a:cxn>
                <a:cxn ang="0">
                  <a:pos x="7" y="54"/>
                </a:cxn>
                <a:cxn ang="0">
                  <a:pos x="3" y="45"/>
                </a:cxn>
                <a:cxn ang="0">
                  <a:pos x="0" y="32"/>
                </a:cxn>
                <a:cxn ang="0">
                  <a:pos x="3" y="20"/>
                </a:cxn>
                <a:cxn ang="0">
                  <a:pos x="7" y="12"/>
                </a:cxn>
                <a:cxn ang="0">
                  <a:pos x="15" y="6"/>
                </a:cxn>
                <a:cxn ang="0">
                  <a:pos x="24" y="2"/>
                </a:cxn>
                <a:cxn ang="0">
                  <a:pos x="32" y="1"/>
                </a:cxn>
                <a:cxn ang="0">
                  <a:pos x="43" y="0"/>
                </a:cxn>
                <a:cxn ang="0">
                  <a:pos x="53" y="0"/>
                </a:cxn>
              </a:cxnLst>
              <a:rect l="0" t="0" r="r" b="b"/>
              <a:pathLst>
                <a:path w="1045" h="395">
                  <a:moveTo>
                    <a:pt x="53" y="328"/>
                  </a:moveTo>
                  <a:lnTo>
                    <a:pt x="990" y="328"/>
                  </a:lnTo>
                  <a:lnTo>
                    <a:pt x="1001" y="328"/>
                  </a:lnTo>
                  <a:lnTo>
                    <a:pt x="1012" y="330"/>
                  </a:lnTo>
                  <a:lnTo>
                    <a:pt x="1022" y="331"/>
                  </a:lnTo>
                  <a:lnTo>
                    <a:pt x="1031" y="335"/>
                  </a:lnTo>
                  <a:lnTo>
                    <a:pt x="1039" y="341"/>
                  </a:lnTo>
                  <a:lnTo>
                    <a:pt x="1043" y="350"/>
                  </a:lnTo>
                  <a:lnTo>
                    <a:pt x="1045" y="363"/>
                  </a:lnTo>
                  <a:lnTo>
                    <a:pt x="1043" y="375"/>
                  </a:lnTo>
                  <a:lnTo>
                    <a:pt x="1039" y="383"/>
                  </a:lnTo>
                  <a:lnTo>
                    <a:pt x="1032" y="389"/>
                  </a:lnTo>
                  <a:lnTo>
                    <a:pt x="1023" y="393"/>
                  </a:lnTo>
                  <a:lnTo>
                    <a:pt x="1013" y="395"/>
                  </a:lnTo>
                  <a:lnTo>
                    <a:pt x="1004" y="395"/>
                  </a:lnTo>
                  <a:lnTo>
                    <a:pt x="994" y="395"/>
                  </a:lnTo>
                  <a:lnTo>
                    <a:pt x="53" y="395"/>
                  </a:lnTo>
                  <a:lnTo>
                    <a:pt x="43" y="395"/>
                  </a:lnTo>
                  <a:lnTo>
                    <a:pt x="32" y="395"/>
                  </a:lnTo>
                  <a:lnTo>
                    <a:pt x="24" y="393"/>
                  </a:lnTo>
                  <a:lnTo>
                    <a:pt x="15" y="389"/>
                  </a:lnTo>
                  <a:lnTo>
                    <a:pt x="7" y="383"/>
                  </a:lnTo>
                  <a:lnTo>
                    <a:pt x="3" y="375"/>
                  </a:lnTo>
                  <a:lnTo>
                    <a:pt x="0" y="363"/>
                  </a:lnTo>
                  <a:lnTo>
                    <a:pt x="3" y="350"/>
                  </a:lnTo>
                  <a:lnTo>
                    <a:pt x="7" y="341"/>
                  </a:lnTo>
                  <a:lnTo>
                    <a:pt x="15" y="335"/>
                  </a:lnTo>
                  <a:lnTo>
                    <a:pt x="24" y="331"/>
                  </a:lnTo>
                  <a:lnTo>
                    <a:pt x="32" y="330"/>
                  </a:lnTo>
                  <a:lnTo>
                    <a:pt x="43" y="328"/>
                  </a:lnTo>
                  <a:lnTo>
                    <a:pt x="53" y="328"/>
                  </a:lnTo>
                  <a:close/>
                  <a:moveTo>
                    <a:pt x="53" y="0"/>
                  </a:moveTo>
                  <a:lnTo>
                    <a:pt x="994" y="0"/>
                  </a:lnTo>
                  <a:lnTo>
                    <a:pt x="1004" y="0"/>
                  </a:lnTo>
                  <a:lnTo>
                    <a:pt x="1013" y="1"/>
                  </a:lnTo>
                  <a:lnTo>
                    <a:pt x="1023" y="2"/>
                  </a:lnTo>
                  <a:lnTo>
                    <a:pt x="1032" y="6"/>
                  </a:lnTo>
                  <a:lnTo>
                    <a:pt x="1039" y="12"/>
                  </a:lnTo>
                  <a:lnTo>
                    <a:pt x="1043" y="20"/>
                  </a:lnTo>
                  <a:lnTo>
                    <a:pt x="1045" y="32"/>
                  </a:lnTo>
                  <a:lnTo>
                    <a:pt x="1043" y="45"/>
                  </a:lnTo>
                  <a:lnTo>
                    <a:pt x="1039" y="54"/>
                  </a:lnTo>
                  <a:lnTo>
                    <a:pt x="1031" y="60"/>
                  </a:lnTo>
                  <a:lnTo>
                    <a:pt x="1022" y="64"/>
                  </a:lnTo>
                  <a:lnTo>
                    <a:pt x="1012" y="66"/>
                  </a:lnTo>
                  <a:lnTo>
                    <a:pt x="1001" y="66"/>
                  </a:lnTo>
                  <a:lnTo>
                    <a:pt x="990" y="66"/>
                  </a:lnTo>
                  <a:lnTo>
                    <a:pt x="53" y="66"/>
                  </a:lnTo>
                  <a:lnTo>
                    <a:pt x="43" y="66"/>
                  </a:lnTo>
                  <a:lnTo>
                    <a:pt x="32" y="66"/>
                  </a:lnTo>
                  <a:lnTo>
                    <a:pt x="24" y="64"/>
                  </a:lnTo>
                  <a:lnTo>
                    <a:pt x="15" y="60"/>
                  </a:lnTo>
                  <a:lnTo>
                    <a:pt x="7" y="54"/>
                  </a:lnTo>
                  <a:lnTo>
                    <a:pt x="3" y="45"/>
                  </a:lnTo>
                  <a:lnTo>
                    <a:pt x="0" y="32"/>
                  </a:lnTo>
                  <a:lnTo>
                    <a:pt x="3" y="20"/>
                  </a:lnTo>
                  <a:lnTo>
                    <a:pt x="7" y="12"/>
                  </a:lnTo>
                  <a:lnTo>
                    <a:pt x="15" y="6"/>
                  </a:lnTo>
                  <a:lnTo>
                    <a:pt x="24" y="2"/>
                  </a:lnTo>
                  <a:lnTo>
                    <a:pt x="32" y="1"/>
                  </a:lnTo>
                  <a:lnTo>
                    <a:pt x="4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45" name="Freeform 197"/>
            <p:cNvSpPr>
              <a:spLocks noEditPoints="1"/>
            </p:cNvSpPr>
            <p:nvPr/>
          </p:nvSpPr>
          <p:spPr bwMode="auto">
            <a:xfrm>
              <a:off x="4717" y="1067"/>
              <a:ext cx="698" cy="1148"/>
            </a:xfrm>
            <a:custGeom>
              <a:avLst/>
              <a:gdLst/>
              <a:ahLst/>
              <a:cxnLst>
                <a:cxn ang="0">
                  <a:pos x="428" y="181"/>
                </a:cxn>
                <a:cxn ang="0">
                  <a:pos x="46" y="815"/>
                </a:cxn>
                <a:cxn ang="0">
                  <a:pos x="428" y="815"/>
                </a:cxn>
                <a:cxn ang="0">
                  <a:pos x="428" y="181"/>
                </a:cxn>
                <a:cxn ang="0">
                  <a:pos x="515" y="0"/>
                </a:cxn>
                <a:cxn ang="0">
                  <a:pos x="527" y="2"/>
                </a:cxn>
                <a:cxn ang="0">
                  <a:pos x="533" y="5"/>
                </a:cxn>
                <a:cxn ang="0">
                  <a:pos x="538" y="12"/>
                </a:cxn>
                <a:cxn ang="0">
                  <a:pos x="539" y="25"/>
                </a:cxn>
                <a:cxn ang="0">
                  <a:pos x="539" y="43"/>
                </a:cxn>
                <a:cxn ang="0">
                  <a:pos x="539" y="815"/>
                </a:cxn>
                <a:cxn ang="0">
                  <a:pos x="698" y="815"/>
                </a:cxn>
                <a:cxn ang="0">
                  <a:pos x="698" y="867"/>
                </a:cxn>
                <a:cxn ang="0">
                  <a:pos x="539" y="867"/>
                </a:cxn>
                <a:cxn ang="0">
                  <a:pos x="539" y="1015"/>
                </a:cxn>
                <a:cxn ang="0">
                  <a:pos x="539" y="1032"/>
                </a:cxn>
                <a:cxn ang="0">
                  <a:pos x="540" y="1046"/>
                </a:cxn>
                <a:cxn ang="0">
                  <a:pos x="543" y="1059"/>
                </a:cxn>
                <a:cxn ang="0">
                  <a:pos x="548" y="1070"/>
                </a:cxn>
                <a:cxn ang="0">
                  <a:pos x="557" y="1078"/>
                </a:cxn>
                <a:cxn ang="0">
                  <a:pos x="568" y="1084"/>
                </a:cxn>
                <a:cxn ang="0">
                  <a:pos x="583" y="1089"/>
                </a:cxn>
                <a:cxn ang="0">
                  <a:pos x="603" y="1092"/>
                </a:cxn>
                <a:cxn ang="0">
                  <a:pos x="628" y="1094"/>
                </a:cxn>
                <a:cxn ang="0">
                  <a:pos x="660" y="1095"/>
                </a:cxn>
                <a:cxn ang="0">
                  <a:pos x="692" y="1095"/>
                </a:cxn>
                <a:cxn ang="0">
                  <a:pos x="692" y="1148"/>
                </a:cxn>
                <a:cxn ang="0">
                  <a:pos x="651" y="1146"/>
                </a:cxn>
                <a:cxn ang="0">
                  <a:pos x="608" y="1144"/>
                </a:cxn>
                <a:cxn ang="0">
                  <a:pos x="563" y="1143"/>
                </a:cxn>
                <a:cxn ang="0">
                  <a:pos x="519" y="1143"/>
                </a:cxn>
                <a:cxn ang="0">
                  <a:pos x="477" y="1143"/>
                </a:cxn>
                <a:cxn ang="0">
                  <a:pos x="427" y="1143"/>
                </a:cxn>
                <a:cxn ang="0">
                  <a:pos x="373" y="1144"/>
                </a:cxn>
                <a:cxn ang="0">
                  <a:pos x="318" y="1145"/>
                </a:cxn>
                <a:cxn ang="0">
                  <a:pos x="265" y="1148"/>
                </a:cxn>
                <a:cxn ang="0">
                  <a:pos x="265" y="1095"/>
                </a:cxn>
                <a:cxn ang="0">
                  <a:pos x="300" y="1095"/>
                </a:cxn>
                <a:cxn ang="0">
                  <a:pos x="331" y="1094"/>
                </a:cxn>
                <a:cxn ang="0">
                  <a:pos x="356" y="1092"/>
                </a:cxn>
                <a:cxn ang="0">
                  <a:pos x="376" y="1089"/>
                </a:cxn>
                <a:cxn ang="0">
                  <a:pos x="391" y="1084"/>
                </a:cxn>
                <a:cxn ang="0">
                  <a:pos x="402" y="1078"/>
                </a:cxn>
                <a:cxn ang="0">
                  <a:pos x="410" y="1070"/>
                </a:cxn>
                <a:cxn ang="0">
                  <a:pos x="415" y="1059"/>
                </a:cxn>
                <a:cxn ang="0">
                  <a:pos x="417" y="1046"/>
                </a:cxn>
                <a:cxn ang="0">
                  <a:pos x="418" y="1032"/>
                </a:cxn>
                <a:cxn ang="0">
                  <a:pos x="418" y="1015"/>
                </a:cxn>
                <a:cxn ang="0">
                  <a:pos x="418" y="867"/>
                </a:cxn>
                <a:cxn ang="0">
                  <a:pos x="418" y="867"/>
                </a:cxn>
                <a:cxn ang="0">
                  <a:pos x="0" y="867"/>
                </a:cxn>
                <a:cxn ang="0">
                  <a:pos x="0" y="815"/>
                </a:cxn>
                <a:cxn ang="0">
                  <a:pos x="483" y="18"/>
                </a:cxn>
                <a:cxn ang="0">
                  <a:pos x="489" y="10"/>
                </a:cxn>
                <a:cxn ang="0">
                  <a:pos x="495" y="4"/>
                </a:cxn>
                <a:cxn ang="0">
                  <a:pos x="500" y="2"/>
                </a:cxn>
                <a:cxn ang="0">
                  <a:pos x="507" y="0"/>
                </a:cxn>
                <a:cxn ang="0">
                  <a:pos x="515" y="0"/>
                </a:cxn>
              </a:cxnLst>
              <a:rect l="0" t="0" r="r" b="b"/>
              <a:pathLst>
                <a:path w="698" h="1148">
                  <a:moveTo>
                    <a:pt x="428" y="181"/>
                  </a:moveTo>
                  <a:lnTo>
                    <a:pt x="46" y="815"/>
                  </a:lnTo>
                  <a:lnTo>
                    <a:pt x="428" y="815"/>
                  </a:lnTo>
                  <a:lnTo>
                    <a:pt x="428" y="181"/>
                  </a:lnTo>
                  <a:close/>
                  <a:moveTo>
                    <a:pt x="515" y="0"/>
                  </a:moveTo>
                  <a:lnTo>
                    <a:pt x="527" y="2"/>
                  </a:lnTo>
                  <a:lnTo>
                    <a:pt x="533" y="5"/>
                  </a:lnTo>
                  <a:lnTo>
                    <a:pt x="538" y="12"/>
                  </a:lnTo>
                  <a:lnTo>
                    <a:pt x="539" y="25"/>
                  </a:lnTo>
                  <a:lnTo>
                    <a:pt x="539" y="43"/>
                  </a:lnTo>
                  <a:lnTo>
                    <a:pt x="539" y="815"/>
                  </a:lnTo>
                  <a:lnTo>
                    <a:pt x="698" y="815"/>
                  </a:lnTo>
                  <a:lnTo>
                    <a:pt x="698" y="867"/>
                  </a:lnTo>
                  <a:lnTo>
                    <a:pt x="539" y="867"/>
                  </a:lnTo>
                  <a:lnTo>
                    <a:pt x="539" y="1015"/>
                  </a:lnTo>
                  <a:lnTo>
                    <a:pt x="539" y="1032"/>
                  </a:lnTo>
                  <a:lnTo>
                    <a:pt x="540" y="1046"/>
                  </a:lnTo>
                  <a:lnTo>
                    <a:pt x="543" y="1059"/>
                  </a:lnTo>
                  <a:lnTo>
                    <a:pt x="548" y="1070"/>
                  </a:lnTo>
                  <a:lnTo>
                    <a:pt x="557" y="1078"/>
                  </a:lnTo>
                  <a:lnTo>
                    <a:pt x="568" y="1084"/>
                  </a:lnTo>
                  <a:lnTo>
                    <a:pt x="583" y="1089"/>
                  </a:lnTo>
                  <a:lnTo>
                    <a:pt x="603" y="1092"/>
                  </a:lnTo>
                  <a:lnTo>
                    <a:pt x="628" y="1094"/>
                  </a:lnTo>
                  <a:lnTo>
                    <a:pt x="660" y="1095"/>
                  </a:lnTo>
                  <a:lnTo>
                    <a:pt x="692" y="1095"/>
                  </a:lnTo>
                  <a:lnTo>
                    <a:pt x="692" y="1148"/>
                  </a:lnTo>
                  <a:lnTo>
                    <a:pt x="651" y="1146"/>
                  </a:lnTo>
                  <a:lnTo>
                    <a:pt x="608" y="1144"/>
                  </a:lnTo>
                  <a:lnTo>
                    <a:pt x="563" y="1143"/>
                  </a:lnTo>
                  <a:lnTo>
                    <a:pt x="519" y="1143"/>
                  </a:lnTo>
                  <a:lnTo>
                    <a:pt x="477" y="1143"/>
                  </a:lnTo>
                  <a:lnTo>
                    <a:pt x="427" y="1143"/>
                  </a:lnTo>
                  <a:lnTo>
                    <a:pt x="373" y="1144"/>
                  </a:lnTo>
                  <a:lnTo>
                    <a:pt x="318" y="1145"/>
                  </a:lnTo>
                  <a:lnTo>
                    <a:pt x="265" y="1148"/>
                  </a:lnTo>
                  <a:lnTo>
                    <a:pt x="265" y="1095"/>
                  </a:lnTo>
                  <a:lnTo>
                    <a:pt x="300" y="1095"/>
                  </a:lnTo>
                  <a:lnTo>
                    <a:pt x="331" y="1094"/>
                  </a:lnTo>
                  <a:lnTo>
                    <a:pt x="356" y="1092"/>
                  </a:lnTo>
                  <a:lnTo>
                    <a:pt x="376" y="1089"/>
                  </a:lnTo>
                  <a:lnTo>
                    <a:pt x="391" y="1084"/>
                  </a:lnTo>
                  <a:lnTo>
                    <a:pt x="402" y="1078"/>
                  </a:lnTo>
                  <a:lnTo>
                    <a:pt x="410" y="1070"/>
                  </a:lnTo>
                  <a:lnTo>
                    <a:pt x="415" y="1059"/>
                  </a:lnTo>
                  <a:lnTo>
                    <a:pt x="417" y="1046"/>
                  </a:lnTo>
                  <a:lnTo>
                    <a:pt x="418" y="1032"/>
                  </a:lnTo>
                  <a:lnTo>
                    <a:pt x="418" y="1015"/>
                  </a:lnTo>
                  <a:lnTo>
                    <a:pt x="418" y="867"/>
                  </a:lnTo>
                  <a:lnTo>
                    <a:pt x="418" y="867"/>
                  </a:lnTo>
                  <a:lnTo>
                    <a:pt x="0" y="867"/>
                  </a:lnTo>
                  <a:lnTo>
                    <a:pt x="0" y="815"/>
                  </a:lnTo>
                  <a:lnTo>
                    <a:pt x="483" y="18"/>
                  </a:lnTo>
                  <a:lnTo>
                    <a:pt x="489" y="10"/>
                  </a:lnTo>
                  <a:lnTo>
                    <a:pt x="495" y="4"/>
                  </a:lnTo>
                  <a:lnTo>
                    <a:pt x="500" y="2"/>
                  </a:lnTo>
                  <a:lnTo>
                    <a:pt x="507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5" name="Group 207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3131840" y="1610824"/>
            <a:ext cx="715048" cy="234000"/>
            <a:chOff x="301" y="1641"/>
            <a:chExt cx="3343" cy="1094"/>
          </a:xfrm>
        </p:grpSpPr>
        <p:sp>
          <p:nvSpPr>
            <p:cNvPr id="2257" name="Freeform 209"/>
            <p:cNvSpPr>
              <a:spLocks/>
            </p:cNvSpPr>
            <p:nvPr/>
          </p:nvSpPr>
          <p:spPr bwMode="auto">
            <a:xfrm>
              <a:off x="301" y="1705"/>
              <a:ext cx="482" cy="1030"/>
            </a:xfrm>
            <a:custGeom>
              <a:avLst/>
              <a:gdLst/>
              <a:ahLst/>
              <a:cxnLst>
                <a:cxn ang="0">
                  <a:pos x="334" y="1"/>
                </a:cxn>
                <a:cxn ang="0">
                  <a:pos x="356" y="15"/>
                </a:cxn>
                <a:cxn ang="0">
                  <a:pos x="364" y="43"/>
                </a:cxn>
                <a:cxn ang="0">
                  <a:pos x="363" y="49"/>
                </a:cxn>
                <a:cxn ang="0">
                  <a:pos x="360" y="63"/>
                </a:cxn>
                <a:cxn ang="0">
                  <a:pos x="355" y="88"/>
                </a:cxn>
                <a:cxn ang="0">
                  <a:pos x="345" y="128"/>
                </a:cxn>
                <a:cxn ang="0">
                  <a:pos x="331" y="186"/>
                </a:cxn>
                <a:cxn ang="0">
                  <a:pos x="312" y="265"/>
                </a:cxn>
                <a:cxn ang="0">
                  <a:pos x="437" y="315"/>
                </a:cxn>
                <a:cxn ang="0">
                  <a:pos x="466" y="316"/>
                </a:cxn>
                <a:cxn ang="0">
                  <a:pos x="480" y="324"/>
                </a:cxn>
                <a:cxn ang="0">
                  <a:pos x="480" y="347"/>
                </a:cxn>
                <a:cxn ang="0">
                  <a:pos x="471" y="361"/>
                </a:cxn>
                <a:cxn ang="0">
                  <a:pos x="450" y="365"/>
                </a:cxn>
                <a:cxn ang="0">
                  <a:pos x="287" y="366"/>
                </a:cxn>
                <a:cxn ang="0">
                  <a:pos x="168" y="856"/>
                </a:cxn>
                <a:cxn ang="0">
                  <a:pos x="163" y="883"/>
                </a:cxn>
                <a:cxn ang="0">
                  <a:pos x="161" y="920"/>
                </a:cxn>
                <a:cxn ang="0">
                  <a:pos x="167" y="963"/>
                </a:cxn>
                <a:cxn ang="0">
                  <a:pos x="183" y="987"/>
                </a:cxn>
                <a:cxn ang="0">
                  <a:pos x="211" y="993"/>
                </a:cxn>
                <a:cxn ang="0">
                  <a:pos x="246" y="989"/>
                </a:cxn>
                <a:cxn ang="0">
                  <a:pos x="285" y="970"/>
                </a:cxn>
                <a:cxn ang="0">
                  <a:pos x="328" y="933"/>
                </a:cxn>
                <a:cxn ang="0">
                  <a:pos x="372" y="873"/>
                </a:cxn>
                <a:cxn ang="0">
                  <a:pos x="415" y="788"/>
                </a:cxn>
                <a:cxn ang="0">
                  <a:pos x="424" y="770"/>
                </a:cxn>
                <a:cxn ang="0">
                  <a:pos x="437" y="765"/>
                </a:cxn>
                <a:cxn ang="0">
                  <a:pos x="447" y="765"/>
                </a:cxn>
                <a:cxn ang="0">
                  <a:pos x="456" y="772"/>
                </a:cxn>
                <a:cxn ang="0">
                  <a:pos x="456" y="786"/>
                </a:cxn>
                <a:cxn ang="0">
                  <a:pos x="446" y="811"/>
                </a:cxn>
                <a:cxn ang="0">
                  <a:pos x="429" y="850"/>
                </a:cxn>
                <a:cxn ang="0">
                  <a:pos x="401" y="897"/>
                </a:cxn>
                <a:cxn ang="0">
                  <a:pos x="365" y="946"/>
                </a:cxn>
                <a:cxn ang="0">
                  <a:pos x="321" y="988"/>
                </a:cxn>
                <a:cxn ang="0">
                  <a:pos x="268" y="1018"/>
                </a:cxn>
                <a:cxn ang="0">
                  <a:pos x="208" y="1030"/>
                </a:cxn>
                <a:cxn ang="0">
                  <a:pos x="149" y="1018"/>
                </a:cxn>
                <a:cxn ang="0">
                  <a:pos x="103" y="988"/>
                </a:cxn>
                <a:cxn ang="0">
                  <a:pos x="73" y="941"/>
                </a:cxn>
                <a:cxn ang="0">
                  <a:pos x="62" y="882"/>
                </a:cxn>
                <a:cxn ang="0">
                  <a:pos x="63" y="872"/>
                </a:cxn>
                <a:cxn ang="0">
                  <a:pos x="64" y="858"/>
                </a:cxn>
                <a:cxn ang="0">
                  <a:pos x="67" y="840"/>
                </a:cxn>
                <a:cxn ang="0">
                  <a:pos x="74" y="812"/>
                </a:cxn>
                <a:cxn ang="0">
                  <a:pos x="83" y="772"/>
                </a:cxn>
                <a:cxn ang="0">
                  <a:pos x="96" y="718"/>
                </a:cxn>
                <a:cxn ang="0">
                  <a:pos x="114" y="645"/>
                </a:cxn>
                <a:cxn ang="0">
                  <a:pos x="137" y="552"/>
                </a:cxn>
                <a:cxn ang="0">
                  <a:pos x="167" y="434"/>
                </a:cxn>
                <a:cxn ang="0">
                  <a:pos x="42" y="366"/>
                </a:cxn>
                <a:cxn ang="0">
                  <a:pos x="15" y="364"/>
                </a:cxn>
                <a:cxn ang="0">
                  <a:pos x="2" y="355"/>
                </a:cxn>
                <a:cxn ang="0">
                  <a:pos x="1" y="332"/>
                </a:cxn>
                <a:cxn ang="0">
                  <a:pos x="12" y="318"/>
                </a:cxn>
                <a:cxn ang="0">
                  <a:pos x="32" y="315"/>
                </a:cxn>
                <a:cxn ang="0">
                  <a:pos x="195" y="315"/>
                </a:cxn>
                <a:cxn ang="0">
                  <a:pos x="261" y="39"/>
                </a:cxn>
                <a:cxn ang="0">
                  <a:pos x="280" y="14"/>
                </a:cxn>
                <a:cxn ang="0">
                  <a:pos x="300" y="3"/>
                </a:cxn>
                <a:cxn ang="0">
                  <a:pos x="315" y="0"/>
                </a:cxn>
              </a:cxnLst>
              <a:rect l="0" t="0" r="r" b="b"/>
              <a:pathLst>
                <a:path w="482" h="1030">
                  <a:moveTo>
                    <a:pt x="319" y="0"/>
                  </a:moveTo>
                  <a:lnTo>
                    <a:pt x="334" y="1"/>
                  </a:lnTo>
                  <a:lnTo>
                    <a:pt x="346" y="6"/>
                  </a:lnTo>
                  <a:lnTo>
                    <a:pt x="356" y="15"/>
                  </a:lnTo>
                  <a:lnTo>
                    <a:pt x="361" y="27"/>
                  </a:lnTo>
                  <a:lnTo>
                    <a:pt x="364" y="43"/>
                  </a:lnTo>
                  <a:lnTo>
                    <a:pt x="364" y="45"/>
                  </a:lnTo>
                  <a:lnTo>
                    <a:pt x="363" y="49"/>
                  </a:lnTo>
                  <a:lnTo>
                    <a:pt x="361" y="55"/>
                  </a:lnTo>
                  <a:lnTo>
                    <a:pt x="360" y="63"/>
                  </a:lnTo>
                  <a:lnTo>
                    <a:pt x="358" y="74"/>
                  </a:lnTo>
                  <a:lnTo>
                    <a:pt x="355" y="88"/>
                  </a:lnTo>
                  <a:lnTo>
                    <a:pt x="350" y="106"/>
                  </a:lnTo>
                  <a:lnTo>
                    <a:pt x="345" y="128"/>
                  </a:lnTo>
                  <a:lnTo>
                    <a:pt x="338" y="154"/>
                  </a:lnTo>
                  <a:lnTo>
                    <a:pt x="331" y="186"/>
                  </a:lnTo>
                  <a:lnTo>
                    <a:pt x="322" y="222"/>
                  </a:lnTo>
                  <a:lnTo>
                    <a:pt x="312" y="265"/>
                  </a:lnTo>
                  <a:lnTo>
                    <a:pt x="299" y="315"/>
                  </a:lnTo>
                  <a:lnTo>
                    <a:pt x="437" y="315"/>
                  </a:lnTo>
                  <a:lnTo>
                    <a:pt x="453" y="315"/>
                  </a:lnTo>
                  <a:lnTo>
                    <a:pt x="466" y="316"/>
                  </a:lnTo>
                  <a:lnTo>
                    <a:pt x="475" y="318"/>
                  </a:lnTo>
                  <a:lnTo>
                    <a:pt x="480" y="324"/>
                  </a:lnTo>
                  <a:lnTo>
                    <a:pt x="482" y="332"/>
                  </a:lnTo>
                  <a:lnTo>
                    <a:pt x="480" y="347"/>
                  </a:lnTo>
                  <a:lnTo>
                    <a:pt x="477" y="356"/>
                  </a:lnTo>
                  <a:lnTo>
                    <a:pt x="471" y="361"/>
                  </a:lnTo>
                  <a:lnTo>
                    <a:pt x="462" y="364"/>
                  </a:lnTo>
                  <a:lnTo>
                    <a:pt x="450" y="365"/>
                  </a:lnTo>
                  <a:lnTo>
                    <a:pt x="435" y="366"/>
                  </a:lnTo>
                  <a:lnTo>
                    <a:pt x="287" y="366"/>
                  </a:lnTo>
                  <a:lnTo>
                    <a:pt x="171" y="841"/>
                  </a:lnTo>
                  <a:lnTo>
                    <a:pt x="168" y="856"/>
                  </a:lnTo>
                  <a:lnTo>
                    <a:pt x="165" y="870"/>
                  </a:lnTo>
                  <a:lnTo>
                    <a:pt x="163" y="883"/>
                  </a:lnTo>
                  <a:lnTo>
                    <a:pt x="161" y="900"/>
                  </a:lnTo>
                  <a:lnTo>
                    <a:pt x="161" y="920"/>
                  </a:lnTo>
                  <a:lnTo>
                    <a:pt x="162" y="943"/>
                  </a:lnTo>
                  <a:lnTo>
                    <a:pt x="167" y="963"/>
                  </a:lnTo>
                  <a:lnTo>
                    <a:pt x="173" y="976"/>
                  </a:lnTo>
                  <a:lnTo>
                    <a:pt x="183" y="987"/>
                  </a:lnTo>
                  <a:lnTo>
                    <a:pt x="195" y="992"/>
                  </a:lnTo>
                  <a:lnTo>
                    <a:pt x="211" y="993"/>
                  </a:lnTo>
                  <a:lnTo>
                    <a:pt x="227" y="992"/>
                  </a:lnTo>
                  <a:lnTo>
                    <a:pt x="246" y="989"/>
                  </a:lnTo>
                  <a:lnTo>
                    <a:pt x="266" y="981"/>
                  </a:lnTo>
                  <a:lnTo>
                    <a:pt x="285" y="970"/>
                  </a:lnTo>
                  <a:lnTo>
                    <a:pt x="308" y="954"/>
                  </a:lnTo>
                  <a:lnTo>
                    <a:pt x="328" y="933"/>
                  </a:lnTo>
                  <a:lnTo>
                    <a:pt x="350" y="906"/>
                  </a:lnTo>
                  <a:lnTo>
                    <a:pt x="372" y="873"/>
                  </a:lnTo>
                  <a:lnTo>
                    <a:pt x="395" y="835"/>
                  </a:lnTo>
                  <a:lnTo>
                    <a:pt x="415" y="788"/>
                  </a:lnTo>
                  <a:lnTo>
                    <a:pt x="420" y="777"/>
                  </a:lnTo>
                  <a:lnTo>
                    <a:pt x="424" y="770"/>
                  </a:lnTo>
                  <a:lnTo>
                    <a:pt x="430" y="765"/>
                  </a:lnTo>
                  <a:lnTo>
                    <a:pt x="437" y="765"/>
                  </a:lnTo>
                  <a:lnTo>
                    <a:pt x="442" y="765"/>
                  </a:lnTo>
                  <a:lnTo>
                    <a:pt x="447" y="765"/>
                  </a:lnTo>
                  <a:lnTo>
                    <a:pt x="453" y="768"/>
                  </a:lnTo>
                  <a:lnTo>
                    <a:pt x="456" y="772"/>
                  </a:lnTo>
                  <a:lnTo>
                    <a:pt x="457" y="780"/>
                  </a:lnTo>
                  <a:lnTo>
                    <a:pt x="456" y="786"/>
                  </a:lnTo>
                  <a:lnTo>
                    <a:pt x="453" y="796"/>
                  </a:lnTo>
                  <a:lnTo>
                    <a:pt x="446" y="811"/>
                  </a:lnTo>
                  <a:lnTo>
                    <a:pt x="439" y="829"/>
                  </a:lnTo>
                  <a:lnTo>
                    <a:pt x="429" y="850"/>
                  </a:lnTo>
                  <a:lnTo>
                    <a:pt x="415" y="873"/>
                  </a:lnTo>
                  <a:lnTo>
                    <a:pt x="401" y="897"/>
                  </a:lnTo>
                  <a:lnTo>
                    <a:pt x="384" y="922"/>
                  </a:lnTo>
                  <a:lnTo>
                    <a:pt x="365" y="946"/>
                  </a:lnTo>
                  <a:lnTo>
                    <a:pt x="344" y="967"/>
                  </a:lnTo>
                  <a:lnTo>
                    <a:pt x="321" y="988"/>
                  </a:lnTo>
                  <a:lnTo>
                    <a:pt x="295" y="1005"/>
                  </a:lnTo>
                  <a:lnTo>
                    <a:pt x="268" y="1018"/>
                  </a:lnTo>
                  <a:lnTo>
                    <a:pt x="239" y="1026"/>
                  </a:lnTo>
                  <a:lnTo>
                    <a:pt x="208" y="1030"/>
                  </a:lnTo>
                  <a:lnTo>
                    <a:pt x="176" y="1026"/>
                  </a:lnTo>
                  <a:lnTo>
                    <a:pt x="149" y="1018"/>
                  </a:lnTo>
                  <a:lnTo>
                    <a:pt x="124" y="1006"/>
                  </a:lnTo>
                  <a:lnTo>
                    <a:pt x="103" y="988"/>
                  </a:lnTo>
                  <a:lnTo>
                    <a:pt x="85" y="966"/>
                  </a:lnTo>
                  <a:lnTo>
                    <a:pt x="73" y="941"/>
                  </a:lnTo>
                  <a:lnTo>
                    <a:pt x="65" y="913"/>
                  </a:lnTo>
                  <a:lnTo>
                    <a:pt x="62" y="882"/>
                  </a:lnTo>
                  <a:lnTo>
                    <a:pt x="62" y="877"/>
                  </a:lnTo>
                  <a:lnTo>
                    <a:pt x="63" y="872"/>
                  </a:lnTo>
                  <a:lnTo>
                    <a:pt x="63" y="866"/>
                  </a:lnTo>
                  <a:lnTo>
                    <a:pt x="64" y="858"/>
                  </a:lnTo>
                  <a:lnTo>
                    <a:pt x="65" y="850"/>
                  </a:lnTo>
                  <a:lnTo>
                    <a:pt x="67" y="840"/>
                  </a:lnTo>
                  <a:lnTo>
                    <a:pt x="70" y="828"/>
                  </a:lnTo>
                  <a:lnTo>
                    <a:pt x="74" y="812"/>
                  </a:lnTo>
                  <a:lnTo>
                    <a:pt x="77" y="794"/>
                  </a:lnTo>
                  <a:lnTo>
                    <a:pt x="83" y="772"/>
                  </a:lnTo>
                  <a:lnTo>
                    <a:pt x="88" y="747"/>
                  </a:lnTo>
                  <a:lnTo>
                    <a:pt x="96" y="718"/>
                  </a:lnTo>
                  <a:lnTo>
                    <a:pt x="104" y="684"/>
                  </a:lnTo>
                  <a:lnTo>
                    <a:pt x="114" y="645"/>
                  </a:lnTo>
                  <a:lnTo>
                    <a:pt x="125" y="602"/>
                  </a:lnTo>
                  <a:lnTo>
                    <a:pt x="137" y="552"/>
                  </a:lnTo>
                  <a:lnTo>
                    <a:pt x="151" y="496"/>
                  </a:lnTo>
                  <a:lnTo>
                    <a:pt x="167" y="434"/>
                  </a:lnTo>
                  <a:lnTo>
                    <a:pt x="183" y="366"/>
                  </a:lnTo>
                  <a:lnTo>
                    <a:pt x="42" y="366"/>
                  </a:lnTo>
                  <a:lnTo>
                    <a:pt x="27" y="365"/>
                  </a:lnTo>
                  <a:lnTo>
                    <a:pt x="15" y="364"/>
                  </a:lnTo>
                  <a:lnTo>
                    <a:pt x="7" y="361"/>
                  </a:lnTo>
                  <a:lnTo>
                    <a:pt x="2" y="355"/>
                  </a:lnTo>
                  <a:lnTo>
                    <a:pt x="0" y="346"/>
                  </a:lnTo>
                  <a:lnTo>
                    <a:pt x="1" y="332"/>
                  </a:lnTo>
                  <a:lnTo>
                    <a:pt x="6" y="324"/>
                  </a:lnTo>
                  <a:lnTo>
                    <a:pt x="12" y="318"/>
                  </a:lnTo>
                  <a:lnTo>
                    <a:pt x="21" y="316"/>
                  </a:lnTo>
                  <a:lnTo>
                    <a:pt x="32" y="315"/>
                  </a:lnTo>
                  <a:lnTo>
                    <a:pt x="48" y="315"/>
                  </a:lnTo>
                  <a:lnTo>
                    <a:pt x="195" y="315"/>
                  </a:lnTo>
                  <a:lnTo>
                    <a:pt x="255" y="57"/>
                  </a:lnTo>
                  <a:lnTo>
                    <a:pt x="261" y="39"/>
                  </a:lnTo>
                  <a:lnTo>
                    <a:pt x="270" y="24"/>
                  </a:lnTo>
                  <a:lnTo>
                    <a:pt x="280" y="14"/>
                  </a:lnTo>
                  <a:lnTo>
                    <a:pt x="291" y="7"/>
                  </a:lnTo>
                  <a:lnTo>
                    <a:pt x="300" y="3"/>
                  </a:lnTo>
                  <a:lnTo>
                    <a:pt x="309" y="1"/>
                  </a:lnTo>
                  <a:lnTo>
                    <a:pt x="315" y="0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58" name="Freeform 210"/>
            <p:cNvSpPr>
              <a:spLocks noEditPoints="1"/>
            </p:cNvSpPr>
            <p:nvPr/>
          </p:nvSpPr>
          <p:spPr bwMode="auto">
            <a:xfrm>
              <a:off x="1359" y="2124"/>
              <a:ext cx="1044" cy="376"/>
            </a:xfrm>
            <a:custGeom>
              <a:avLst/>
              <a:gdLst/>
              <a:ahLst/>
              <a:cxnLst>
                <a:cxn ang="0">
                  <a:pos x="51" y="312"/>
                </a:cxn>
                <a:cxn ang="0">
                  <a:pos x="990" y="312"/>
                </a:cxn>
                <a:cxn ang="0">
                  <a:pos x="1000" y="312"/>
                </a:cxn>
                <a:cxn ang="0">
                  <a:pos x="1011" y="313"/>
                </a:cxn>
                <a:cxn ang="0">
                  <a:pos x="1021" y="316"/>
                </a:cxn>
                <a:cxn ang="0">
                  <a:pos x="1031" y="319"/>
                </a:cxn>
                <a:cxn ang="0">
                  <a:pos x="1037" y="325"/>
                </a:cxn>
                <a:cxn ang="0">
                  <a:pos x="1042" y="334"/>
                </a:cxn>
                <a:cxn ang="0">
                  <a:pos x="1044" y="346"/>
                </a:cxn>
                <a:cxn ang="0">
                  <a:pos x="1042" y="357"/>
                </a:cxn>
                <a:cxn ang="0">
                  <a:pos x="1037" y="366"/>
                </a:cxn>
                <a:cxn ang="0">
                  <a:pos x="1031" y="370"/>
                </a:cxn>
                <a:cxn ang="0">
                  <a:pos x="1022" y="374"/>
                </a:cxn>
                <a:cxn ang="0">
                  <a:pos x="1012" y="376"/>
                </a:cxn>
                <a:cxn ang="0">
                  <a:pos x="1002" y="376"/>
                </a:cxn>
                <a:cxn ang="0">
                  <a:pos x="992" y="376"/>
                </a:cxn>
                <a:cxn ang="0">
                  <a:pos x="51" y="376"/>
                </a:cxn>
                <a:cxn ang="0">
                  <a:pos x="41" y="376"/>
                </a:cxn>
                <a:cxn ang="0">
                  <a:pos x="32" y="376"/>
                </a:cxn>
                <a:cxn ang="0">
                  <a:pos x="22" y="374"/>
                </a:cxn>
                <a:cxn ang="0">
                  <a:pos x="13" y="370"/>
                </a:cxn>
                <a:cxn ang="0">
                  <a:pos x="6" y="366"/>
                </a:cxn>
                <a:cxn ang="0">
                  <a:pos x="1" y="357"/>
                </a:cxn>
                <a:cxn ang="0">
                  <a:pos x="0" y="346"/>
                </a:cxn>
                <a:cxn ang="0">
                  <a:pos x="1" y="334"/>
                </a:cxn>
                <a:cxn ang="0">
                  <a:pos x="6" y="325"/>
                </a:cxn>
                <a:cxn ang="0">
                  <a:pos x="13" y="319"/>
                </a:cxn>
                <a:cxn ang="0">
                  <a:pos x="22" y="316"/>
                </a:cxn>
                <a:cxn ang="0">
                  <a:pos x="32" y="313"/>
                </a:cxn>
                <a:cxn ang="0">
                  <a:pos x="41" y="312"/>
                </a:cxn>
                <a:cxn ang="0">
                  <a:pos x="51" y="312"/>
                </a:cxn>
                <a:cxn ang="0">
                  <a:pos x="51" y="0"/>
                </a:cxn>
                <a:cxn ang="0">
                  <a:pos x="992" y="0"/>
                </a:cxn>
                <a:cxn ang="0">
                  <a:pos x="1002" y="0"/>
                </a:cxn>
                <a:cxn ang="0">
                  <a:pos x="1012" y="0"/>
                </a:cxn>
                <a:cxn ang="0">
                  <a:pos x="1022" y="3"/>
                </a:cxn>
                <a:cxn ang="0">
                  <a:pos x="1031" y="6"/>
                </a:cxn>
                <a:cxn ang="0">
                  <a:pos x="1037" y="11"/>
                </a:cxn>
                <a:cxn ang="0">
                  <a:pos x="1042" y="20"/>
                </a:cxn>
                <a:cxn ang="0">
                  <a:pos x="1044" y="31"/>
                </a:cxn>
                <a:cxn ang="0">
                  <a:pos x="1042" y="42"/>
                </a:cxn>
                <a:cxn ang="0">
                  <a:pos x="1037" y="51"/>
                </a:cxn>
                <a:cxn ang="0">
                  <a:pos x="1031" y="57"/>
                </a:cxn>
                <a:cxn ang="0">
                  <a:pos x="1021" y="60"/>
                </a:cxn>
                <a:cxn ang="0">
                  <a:pos x="1011" y="63"/>
                </a:cxn>
                <a:cxn ang="0">
                  <a:pos x="1000" y="64"/>
                </a:cxn>
                <a:cxn ang="0">
                  <a:pos x="990" y="64"/>
                </a:cxn>
                <a:cxn ang="0">
                  <a:pos x="51" y="64"/>
                </a:cxn>
                <a:cxn ang="0">
                  <a:pos x="41" y="64"/>
                </a:cxn>
                <a:cxn ang="0">
                  <a:pos x="32" y="63"/>
                </a:cxn>
                <a:cxn ang="0">
                  <a:pos x="22" y="60"/>
                </a:cxn>
                <a:cxn ang="0">
                  <a:pos x="13" y="57"/>
                </a:cxn>
                <a:cxn ang="0">
                  <a:pos x="6" y="51"/>
                </a:cxn>
                <a:cxn ang="0">
                  <a:pos x="1" y="42"/>
                </a:cxn>
                <a:cxn ang="0">
                  <a:pos x="0" y="31"/>
                </a:cxn>
                <a:cxn ang="0">
                  <a:pos x="1" y="20"/>
                </a:cxn>
                <a:cxn ang="0">
                  <a:pos x="6" y="11"/>
                </a:cxn>
                <a:cxn ang="0">
                  <a:pos x="13" y="6"/>
                </a:cxn>
                <a:cxn ang="0">
                  <a:pos x="22" y="3"/>
                </a:cxn>
                <a:cxn ang="0">
                  <a:pos x="32" y="0"/>
                </a:cxn>
                <a:cxn ang="0">
                  <a:pos x="41" y="0"/>
                </a:cxn>
                <a:cxn ang="0">
                  <a:pos x="51" y="0"/>
                </a:cxn>
              </a:cxnLst>
              <a:rect l="0" t="0" r="r" b="b"/>
              <a:pathLst>
                <a:path w="1044" h="376">
                  <a:moveTo>
                    <a:pt x="51" y="312"/>
                  </a:moveTo>
                  <a:lnTo>
                    <a:pt x="990" y="312"/>
                  </a:lnTo>
                  <a:lnTo>
                    <a:pt x="1000" y="312"/>
                  </a:lnTo>
                  <a:lnTo>
                    <a:pt x="1011" y="313"/>
                  </a:lnTo>
                  <a:lnTo>
                    <a:pt x="1021" y="316"/>
                  </a:lnTo>
                  <a:lnTo>
                    <a:pt x="1031" y="319"/>
                  </a:lnTo>
                  <a:lnTo>
                    <a:pt x="1037" y="325"/>
                  </a:lnTo>
                  <a:lnTo>
                    <a:pt x="1042" y="334"/>
                  </a:lnTo>
                  <a:lnTo>
                    <a:pt x="1044" y="346"/>
                  </a:lnTo>
                  <a:lnTo>
                    <a:pt x="1042" y="357"/>
                  </a:lnTo>
                  <a:lnTo>
                    <a:pt x="1037" y="366"/>
                  </a:lnTo>
                  <a:lnTo>
                    <a:pt x="1031" y="370"/>
                  </a:lnTo>
                  <a:lnTo>
                    <a:pt x="1022" y="374"/>
                  </a:lnTo>
                  <a:lnTo>
                    <a:pt x="1012" y="376"/>
                  </a:lnTo>
                  <a:lnTo>
                    <a:pt x="1002" y="376"/>
                  </a:lnTo>
                  <a:lnTo>
                    <a:pt x="992" y="376"/>
                  </a:lnTo>
                  <a:lnTo>
                    <a:pt x="51" y="376"/>
                  </a:lnTo>
                  <a:lnTo>
                    <a:pt x="41" y="376"/>
                  </a:lnTo>
                  <a:lnTo>
                    <a:pt x="32" y="376"/>
                  </a:lnTo>
                  <a:lnTo>
                    <a:pt x="22" y="374"/>
                  </a:lnTo>
                  <a:lnTo>
                    <a:pt x="13" y="370"/>
                  </a:lnTo>
                  <a:lnTo>
                    <a:pt x="6" y="366"/>
                  </a:lnTo>
                  <a:lnTo>
                    <a:pt x="1" y="357"/>
                  </a:lnTo>
                  <a:lnTo>
                    <a:pt x="0" y="346"/>
                  </a:lnTo>
                  <a:lnTo>
                    <a:pt x="1" y="334"/>
                  </a:lnTo>
                  <a:lnTo>
                    <a:pt x="6" y="325"/>
                  </a:lnTo>
                  <a:lnTo>
                    <a:pt x="13" y="319"/>
                  </a:lnTo>
                  <a:lnTo>
                    <a:pt x="22" y="316"/>
                  </a:lnTo>
                  <a:lnTo>
                    <a:pt x="32" y="313"/>
                  </a:lnTo>
                  <a:lnTo>
                    <a:pt x="41" y="312"/>
                  </a:lnTo>
                  <a:lnTo>
                    <a:pt x="51" y="312"/>
                  </a:lnTo>
                  <a:close/>
                  <a:moveTo>
                    <a:pt x="51" y="0"/>
                  </a:moveTo>
                  <a:lnTo>
                    <a:pt x="992" y="0"/>
                  </a:lnTo>
                  <a:lnTo>
                    <a:pt x="1002" y="0"/>
                  </a:lnTo>
                  <a:lnTo>
                    <a:pt x="1012" y="0"/>
                  </a:lnTo>
                  <a:lnTo>
                    <a:pt x="1022" y="3"/>
                  </a:lnTo>
                  <a:lnTo>
                    <a:pt x="1031" y="6"/>
                  </a:lnTo>
                  <a:lnTo>
                    <a:pt x="1037" y="11"/>
                  </a:lnTo>
                  <a:lnTo>
                    <a:pt x="1042" y="20"/>
                  </a:lnTo>
                  <a:lnTo>
                    <a:pt x="1044" y="31"/>
                  </a:lnTo>
                  <a:lnTo>
                    <a:pt x="1042" y="42"/>
                  </a:lnTo>
                  <a:lnTo>
                    <a:pt x="1037" y="51"/>
                  </a:lnTo>
                  <a:lnTo>
                    <a:pt x="1031" y="57"/>
                  </a:lnTo>
                  <a:lnTo>
                    <a:pt x="1021" y="60"/>
                  </a:lnTo>
                  <a:lnTo>
                    <a:pt x="1011" y="63"/>
                  </a:lnTo>
                  <a:lnTo>
                    <a:pt x="1000" y="64"/>
                  </a:lnTo>
                  <a:lnTo>
                    <a:pt x="990" y="64"/>
                  </a:lnTo>
                  <a:lnTo>
                    <a:pt x="51" y="64"/>
                  </a:lnTo>
                  <a:lnTo>
                    <a:pt x="41" y="64"/>
                  </a:lnTo>
                  <a:lnTo>
                    <a:pt x="32" y="63"/>
                  </a:lnTo>
                  <a:lnTo>
                    <a:pt x="22" y="60"/>
                  </a:lnTo>
                  <a:lnTo>
                    <a:pt x="13" y="57"/>
                  </a:lnTo>
                  <a:lnTo>
                    <a:pt x="6" y="51"/>
                  </a:lnTo>
                  <a:lnTo>
                    <a:pt x="1" y="42"/>
                  </a:lnTo>
                  <a:lnTo>
                    <a:pt x="0" y="31"/>
                  </a:lnTo>
                  <a:lnTo>
                    <a:pt x="1" y="20"/>
                  </a:lnTo>
                  <a:lnTo>
                    <a:pt x="6" y="11"/>
                  </a:lnTo>
                  <a:lnTo>
                    <a:pt x="13" y="6"/>
                  </a:lnTo>
                  <a:lnTo>
                    <a:pt x="22" y="3"/>
                  </a:lnTo>
                  <a:lnTo>
                    <a:pt x="32" y="0"/>
                  </a:lnTo>
                  <a:lnTo>
                    <a:pt x="41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59" name="Freeform 211"/>
            <p:cNvSpPr>
              <a:spLocks/>
            </p:cNvSpPr>
            <p:nvPr/>
          </p:nvSpPr>
          <p:spPr bwMode="auto">
            <a:xfrm>
              <a:off x="3016" y="1641"/>
              <a:ext cx="628" cy="1076"/>
            </a:xfrm>
            <a:custGeom>
              <a:avLst/>
              <a:gdLst/>
              <a:ahLst/>
              <a:cxnLst>
                <a:cxn ang="0">
                  <a:pos x="342" y="2"/>
                </a:cxn>
                <a:cxn ang="0">
                  <a:pos x="428" y="23"/>
                </a:cxn>
                <a:cxn ang="0">
                  <a:pos x="501" y="61"/>
                </a:cxn>
                <a:cxn ang="0">
                  <a:pos x="561" y="116"/>
                </a:cxn>
                <a:cxn ang="0">
                  <a:pos x="603" y="185"/>
                </a:cxn>
                <a:cxn ang="0">
                  <a:pos x="625" y="268"/>
                </a:cxn>
                <a:cxn ang="0">
                  <a:pos x="626" y="346"/>
                </a:cxn>
                <a:cxn ang="0">
                  <a:pos x="614" y="407"/>
                </a:cxn>
                <a:cxn ang="0">
                  <a:pos x="588" y="466"/>
                </a:cxn>
                <a:cxn ang="0">
                  <a:pos x="550" y="525"/>
                </a:cxn>
                <a:cxn ang="0">
                  <a:pos x="496" y="588"/>
                </a:cxn>
                <a:cxn ang="0">
                  <a:pos x="425" y="658"/>
                </a:cxn>
                <a:cxn ang="0">
                  <a:pos x="337" y="740"/>
                </a:cxn>
                <a:cxn ang="0">
                  <a:pos x="121" y="951"/>
                </a:cxn>
                <a:cxn ang="0">
                  <a:pos x="121" y="951"/>
                </a:cxn>
                <a:cxn ang="0">
                  <a:pos x="403" y="951"/>
                </a:cxn>
                <a:cxn ang="0">
                  <a:pos x="434" y="951"/>
                </a:cxn>
                <a:cxn ang="0">
                  <a:pos x="476" y="950"/>
                </a:cxn>
                <a:cxn ang="0">
                  <a:pos x="518" y="947"/>
                </a:cxn>
                <a:cxn ang="0">
                  <a:pos x="547" y="942"/>
                </a:cxn>
                <a:cxn ang="0">
                  <a:pos x="561" y="922"/>
                </a:cxn>
                <a:cxn ang="0">
                  <a:pos x="574" y="875"/>
                </a:cxn>
                <a:cxn ang="0">
                  <a:pos x="584" y="819"/>
                </a:cxn>
                <a:cxn ang="0">
                  <a:pos x="628" y="793"/>
                </a:cxn>
                <a:cxn ang="0">
                  <a:pos x="0" y="1076"/>
                </a:cxn>
                <a:cxn ang="0">
                  <a:pos x="1" y="1043"/>
                </a:cxn>
                <a:cxn ang="0">
                  <a:pos x="9" y="1024"/>
                </a:cxn>
                <a:cxn ang="0">
                  <a:pos x="319" y="668"/>
                </a:cxn>
                <a:cxn ang="0">
                  <a:pos x="381" y="589"/>
                </a:cxn>
                <a:cxn ang="0">
                  <a:pos x="434" y="501"/>
                </a:cxn>
                <a:cxn ang="0">
                  <a:pos x="471" y="408"/>
                </a:cxn>
                <a:cxn ang="0">
                  <a:pos x="484" y="312"/>
                </a:cxn>
                <a:cxn ang="0">
                  <a:pos x="478" y="247"/>
                </a:cxn>
                <a:cxn ang="0">
                  <a:pos x="462" y="185"/>
                </a:cxn>
                <a:cxn ang="0">
                  <a:pos x="433" y="130"/>
                </a:cxn>
                <a:cxn ang="0">
                  <a:pos x="392" y="87"/>
                </a:cxn>
                <a:cxn ang="0">
                  <a:pos x="340" y="58"/>
                </a:cxn>
                <a:cxn ang="0">
                  <a:pos x="275" y="48"/>
                </a:cxn>
                <a:cxn ang="0">
                  <a:pos x="207" y="59"/>
                </a:cxn>
                <a:cxn ang="0">
                  <a:pos x="147" y="92"/>
                </a:cxn>
                <a:cxn ang="0">
                  <a:pos x="97" y="143"/>
                </a:cxn>
                <a:cxn ang="0">
                  <a:pos x="62" y="213"/>
                </a:cxn>
                <a:cxn ang="0">
                  <a:pos x="104" y="216"/>
                </a:cxn>
                <a:cxn ang="0">
                  <a:pos x="138" y="233"/>
                </a:cxn>
                <a:cxn ang="0">
                  <a:pos x="159" y="262"/>
                </a:cxn>
                <a:cxn ang="0">
                  <a:pos x="166" y="297"/>
                </a:cxn>
                <a:cxn ang="0">
                  <a:pos x="159" y="335"/>
                </a:cxn>
                <a:cxn ang="0">
                  <a:pos x="140" y="360"/>
                </a:cxn>
                <a:cxn ang="0">
                  <a:pos x="116" y="374"/>
                </a:cxn>
                <a:cxn ang="0">
                  <a:pos x="94" y="380"/>
                </a:cxn>
                <a:cxn ang="0">
                  <a:pos x="82" y="381"/>
                </a:cxn>
                <a:cxn ang="0">
                  <a:pos x="66" y="379"/>
                </a:cxn>
                <a:cxn ang="0">
                  <a:pos x="47" y="373"/>
                </a:cxn>
                <a:cxn ang="0">
                  <a:pos x="25" y="359"/>
                </a:cxn>
                <a:cxn ang="0">
                  <a:pos x="7" y="332"/>
                </a:cxn>
                <a:cxn ang="0">
                  <a:pos x="0" y="292"/>
                </a:cxn>
                <a:cxn ang="0">
                  <a:pos x="10" y="220"/>
                </a:cxn>
                <a:cxn ang="0">
                  <a:pos x="37" y="152"/>
                </a:cxn>
                <a:cxn ang="0">
                  <a:pos x="81" y="92"/>
                </a:cxn>
                <a:cxn ang="0">
                  <a:pos x="139" y="43"/>
                </a:cxn>
                <a:cxn ang="0">
                  <a:pos x="211" y="11"/>
                </a:cxn>
                <a:cxn ang="0">
                  <a:pos x="294" y="0"/>
                </a:cxn>
              </a:cxnLst>
              <a:rect l="0" t="0" r="r" b="b"/>
              <a:pathLst>
                <a:path w="628" h="1076">
                  <a:moveTo>
                    <a:pt x="294" y="0"/>
                  </a:moveTo>
                  <a:lnTo>
                    <a:pt x="342" y="2"/>
                  </a:lnTo>
                  <a:lnTo>
                    <a:pt x="386" y="10"/>
                  </a:lnTo>
                  <a:lnTo>
                    <a:pt x="428" y="23"/>
                  </a:lnTo>
                  <a:lnTo>
                    <a:pt x="466" y="40"/>
                  </a:lnTo>
                  <a:lnTo>
                    <a:pt x="501" y="61"/>
                  </a:lnTo>
                  <a:lnTo>
                    <a:pt x="533" y="86"/>
                  </a:lnTo>
                  <a:lnTo>
                    <a:pt x="561" y="116"/>
                  </a:lnTo>
                  <a:lnTo>
                    <a:pt x="584" y="149"/>
                  </a:lnTo>
                  <a:lnTo>
                    <a:pt x="603" y="185"/>
                  </a:lnTo>
                  <a:lnTo>
                    <a:pt x="616" y="225"/>
                  </a:lnTo>
                  <a:lnTo>
                    <a:pt x="625" y="268"/>
                  </a:lnTo>
                  <a:lnTo>
                    <a:pt x="628" y="312"/>
                  </a:lnTo>
                  <a:lnTo>
                    <a:pt x="626" y="346"/>
                  </a:lnTo>
                  <a:lnTo>
                    <a:pt x="622" y="378"/>
                  </a:lnTo>
                  <a:lnTo>
                    <a:pt x="614" y="407"/>
                  </a:lnTo>
                  <a:lnTo>
                    <a:pt x="603" y="437"/>
                  </a:lnTo>
                  <a:lnTo>
                    <a:pt x="588" y="466"/>
                  </a:lnTo>
                  <a:lnTo>
                    <a:pt x="571" y="496"/>
                  </a:lnTo>
                  <a:lnTo>
                    <a:pt x="550" y="525"/>
                  </a:lnTo>
                  <a:lnTo>
                    <a:pt x="525" y="556"/>
                  </a:lnTo>
                  <a:lnTo>
                    <a:pt x="496" y="588"/>
                  </a:lnTo>
                  <a:lnTo>
                    <a:pt x="463" y="622"/>
                  </a:lnTo>
                  <a:lnTo>
                    <a:pt x="425" y="658"/>
                  </a:lnTo>
                  <a:lnTo>
                    <a:pt x="384" y="698"/>
                  </a:lnTo>
                  <a:lnTo>
                    <a:pt x="337" y="740"/>
                  </a:lnTo>
                  <a:lnTo>
                    <a:pt x="287" y="785"/>
                  </a:lnTo>
                  <a:lnTo>
                    <a:pt x="121" y="951"/>
                  </a:lnTo>
                  <a:lnTo>
                    <a:pt x="121" y="951"/>
                  </a:lnTo>
                  <a:lnTo>
                    <a:pt x="121" y="951"/>
                  </a:lnTo>
                  <a:lnTo>
                    <a:pt x="121" y="951"/>
                  </a:lnTo>
                  <a:lnTo>
                    <a:pt x="403" y="951"/>
                  </a:lnTo>
                  <a:lnTo>
                    <a:pt x="417" y="951"/>
                  </a:lnTo>
                  <a:lnTo>
                    <a:pt x="434" y="951"/>
                  </a:lnTo>
                  <a:lnTo>
                    <a:pt x="455" y="951"/>
                  </a:lnTo>
                  <a:lnTo>
                    <a:pt x="476" y="950"/>
                  </a:lnTo>
                  <a:lnTo>
                    <a:pt x="498" y="948"/>
                  </a:lnTo>
                  <a:lnTo>
                    <a:pt x="518" y="947"/>
                  </a:lnTo>
                  <a:lnTo>
                    <a:pt x="534" y="945"/>
                  </a:lnTo>
                  <a:lnTo>
                    <a:pt x="547" y="942"/>
                  </a:lnTo>
                  <a:lnTo>
                    <a:pt x="553" y="938"/>
                  </a:lnTo>
                  <a:lnTo>
                    <a:pt x="561" y="922"/>
                  </a:lnTo>
                  <a:lnTo>
                    <a:pt x="568" y="900"/>
                  </a:lnTo>
                  <a:lnTo>
                    <a:pt x="574" y="875"/>
                  </a:lnTo>
                  <a:lnTo>
                    <a:pt x="580" y="846"/>
                  </a:lnTo>
                  <a:lnTo>
                    <a:pt x="584" y="819"/>
                  </a:lnTo>
                  <a:lnTo>
                    <a:pt x="588" y="793"/>
                  </a:lnTo>
                  <a:lnTo>
                    <a:pt x="628" y="793"/>
                  </a:lnTo>
                  <a:lnTo>
                    <a:pt x="583" y="1076"/>
                  </a:lnTo>
                  <a:lnTo>
                    <a:pt x="0" y="1076"/>
                  </a:lnTo>
                  <a:lnTo>
                    <a:pt x="0" y="1056"/>
                  </a:lnTo>
                  <a:lnTo>
                    <a:pt x="1" y="1043"/>
                  </a:lnTo>
                  <a:lnTo>
                    <a:pt x="4" y="1032"/>
                  </a:lnTo>
                  <a:lnTo>
                    <a:pt x="9" y="1024"/>
                  </a:lnTo>
                  <a:lnTo>
                    <a:pt x="18" y="1014"/>
                  </a:lnTo>
                  <a:lnTo>
                    <a:pt x="319" y="668"/>
                  </a:lnTo>
                  <a:lnTo>
                    <a:pt x="351" y="630"/>
                  </a:lnTo>
                  <a:lnTo>
                    <a:pt x="381" y="589"/>
                  </a:lnTo>
                  <a:lnTo>
                    <a:pt x="409" y="547"/>
                  </a:lnTo>
                  <a:lnTo>
                    <a:pt x="434" y="501"/>
                  </a:lnTo>
                  <a:lnTo>
                    <a:pt x="455" y="456"/>
                  </a:lnTo>
                  <a:lnTo>
                    <a:pt x="471" y="408"/>
                  </a:lnTo>
                  <a:lnTo>
                    <a:pt x="481" y="361"/>
                  </a:lnTo>
                  <a:lnTo>
                    <a:pt x="484" y="312"/>
                  </a:lnTo>
                  <a:lnTo>
                    <a:pt x="483" y="279"/>
                  </a:lnTo>
                  <a:lnTo>
                    <a:pt x="478" y="247"/>
                  </a:lnTo>
                  <a:lnTo>
                    <a:pt x="472" y="216"/>
                  </a:lnTo>
                  <a:lnTo>
                    <a:pt x="462" y="185"/>
                  </a:lnTo>
                  <a:lnTo>
                    <a:pt x="449" y="157"/>
                  </a:lnTo>
                  <a:lnTo>
                    <a:pt x="433" y="130"/>
                  </a:lnTo>
                  <a:lnTo>
                    <a:pt x="414" y="108"/>
                  </a:lnTo>
                  <a:lnTo>
                    <a:pt x="392" y="87"/>
                  </a:lnTo>
                  <a:lnTo>
                    <a:pt x="368" y="70"/>
                  </a:lnTo>
                  <a:lnTo>
                    <a:pt x="340" y="58"/>
                  </a:lnTo>
                  <a:lnTo>
                    <a:pt x="309" y="51"/>
                  </a:lnTo>
                  <a:lnTo>
                    <a:pt x="275" y="48"/>
                  </a:lnTo>
                  <a:lnTo>
                    <a:pt x="240" y="51"/>
                  </a:lnTo>
                  <a:lnTo>
                    <a:pt x="207" y="59"/>
                  </a:lnTo>
                  <a:lnTo>
                    <a:pt x="177" y="73"/>
                  </a:lnTo>
                  <a:lnTo>
                    <a:pt x="147" y="92"/>
                  </a:lnTo>
                  <a:lnTo>
                    <a:pt x="120" y="115"/>
                  </a:lnTo>
                  <a:lnTo>
                    <a:pt x="97" y="143"/>
                  </a:lnTo>
                  <a:lnTo>
                    <a:pt x="77" y="176"/>
                  </a:lnTo>
                  <a:lnTo>
                    <a:pt x="62" y="213"/>
                  </a:lnTo>
                  <a:lnTo>
                    <a:pt x="82" y="213"/>
                  </a:lnTo>
                  <a:lnTo>
                    <a:pt x="104" y="216"/>
                  </a:lnTo>
                  <a:lnTo>
                    <a:pt x="123" y="222"/>
                  </a:lnTo>
                  <a:lnTo>
                    <a:pt x="138" y="233"/>
                  </a:lnTo>
                  <a:lnTo>
                    <a:pt x="150" y="246"/>
                  </a:lnTo>
                  <a:lnTo>
                    <a:pt x="159" y="262"/>
                  </a:lnTo>
                  <a:lnTo>
                    <a:pt x="164" y="279"/>
                  </a:lnTo>
                  <a:lnTo>
                    <a:pt x="166" y="297"/>
                  </a:lnTo>
                  <a:lnTo>
                    <a:pt x="164" y="318"/>
                  </a:lnTo>
                  <a:lnTo>
                    <a:pt x="159" y="335"/>
                  </a:lnTo>
                  <a:lnTo>
                    <a:pt x="150" y="348"/>
                  </a:lnTo>
                  <a:lnTo>
                    <a:pt x="140" y="360"/>
                  </a:lnTo>
                  <a:lnTo>
                    <a:pt x="128" y="368"/>
                  </a:lnTo>
                  <a:lnTo>
                    <a:pt x="116" y="374"/>
                  </a:lnTo>
                  <a:lnTo>
                    <a:pt x="105" y="378"/>
                  </a:lnTo>
                  <a:lnTo>
                    <a:pt x="94" y="380"/>
                  </a:lnTo>
                  <a:lnTo>
                    <a:pt x="84" y="381"/>
                  </a:lnTo>
                  <a:lnTo>
                    <a:pt x="82" y="381"/>
                  </a:lnTo>
                  <a:lnTo>
                    <a:pt x="75" y="380"/>
                  </a:lnTo>
                  <a:lnTo>
                    <a:pt x="66" y="379"/>
                  </a:lnTo>
                  <a:lnTo>
                    <a:pt x="56" y="377"/>
                  </a:lnTo>
                  <a:lnTo>
                    <a:pt x="47" y="373"/>
                  </a:lnTo>
                  <a:lnTo>
                    <a:pt x="36" y="366"/>
                  </a:lnTo>
                  <a:lnTo>
                    <a:pt x="25" y="359"/>
                  </a:lnTo>
                  <a:lnTo>
                    <a:pt x="15" y="347"/>
                  </a:lnTo>
                  <a:lnTo>
                    <a:pt x="7" y="332"/>
                  </a:lnTo>
                  <a:lnTo>
                    <a:pt x="2" y="314"/>
                  </a:lnTo>
                  <a:lnTo>
                    <a:pt x="0" y="292"/>
                  </a:lnTo>
                  <a:lnTo>
                    <a:pt x="2" y="256"/>
                  </a:lnTo>
                  <a:lnTo>
                    <a:pt x="10" y="220"/>
                  </a:lnTo>
                  <a:lnTo>
                    <a:pt x="21" y="185"/>
                  </a:lnTo>
                  <a:lnTo>
                    <a:pt x="37" y="152"/>
                  </a:lnTo>
                  <a:lnTo>
                    <a:pt x="56" y="120"/>
                  </a:lnTo>
                  <a:lnTo>
                    <a:pt x="81" y="92"/>
                  </a:lnTo>
                  <a:lnTo>
                    <a:pt x="108" y="66"/>
                  </a:lnTo>
                  <a:lnTo>
                    <a:pt x="139" y="43"/>
                  </a:lnTo>
                  <a:lnTo>
                    <a:pt x="173" y="25"/>
                  </a:lnTo>
                  <a:lnTo>
                    <a:pt x="211" y="11"/>
                  </a:lnTo>
                  <a:lnTo>
                    <a:pt x="251" y="2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6" name="Group 168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6712350" y="1700840"/>
            <a:ext cx="1820090" cy="288000"/>
            <a:chOff x="527" y="2752"/>
            <a:chExt cx="10396" cy="1645"/>
          </a:xfrm>
        </p:grpSpPr>
        <p:sp>
          <p:nvSpPr>
            <p:cNvPr id="2218" name="Freeform 170"/>
            <p:cNvSpPr>
              <a:spLocks noEditPoints="1"/>
            </p:cNvSpPr>
            <p:nvPr/>
          </p:nvSpPr>
          <p:spPr bwMode="auto">
            <a:xfrm>
              <a:off x="527" y="3277"/>
              <a:ext cx="807" cy="727"/>
            </a:xfrm>
            <a:custGeom>
              <a:avLst/>
              <a:gdLst/>
              <a:ahLst/>
              <a:cxnLst>
                <a:cxn ang="0">
                  <a:pos x="345" y="99"/>
                </a:cxn>
                <a:cxn ang="0">
                  <a:pos x="276" y="123"/>
                </a:cxn>
                <a:cxn ang="0">
                  <a:pos x="200" y="185"/>
                </a:cxn>
                <a:cxn ang="0">
                  <a:pos x="139" y="294"/>
                </a:cxn>
                <a:cxn ang="0">
                  <a:pos x="105" y="420"/>
                </a:cxn>
                <a:cxn ang="0">
                  <a:pos x="95" y="512"/>
                </a:cxn>
                <a:cxn ang="0">
                  <a:pos x="114" y="611"/>
                </a:cxn>
                <a:cxn ang="0">
                  <a:pos x="162" y="673"/>
                </a:cxn>
                <a:cxn ang="0">
                  <a:pos x="228" y="690"/>
                </a:cxn>
                <a:cxn ang="0">
                  <a:pos x="269" y="686"/>
                </a:cxn>
                <a:cxn ang="0">
                  <a:pos x="351" y="642"/>
                </a:cxn>
                <a:cxn ang="0">
                  <a:pos x="431" y="553"/>
                </a:cxn>
                <a:cxn ang="0">
                  <a:pos x="484" y="434"/>
                </a:cxn>
                <a:cxn ang="0">
                  <a:pos x="513" y="307"/>
                </a:cxn>
                <a:cxn ang="0">
                  <a:pos x="513" y="236"/>
                </a:cxn>
                <a:cxn ang="0">
                  <a:pos x="503" y="185"/>
                </a:cxn>
                <a:cxn ang="0">
                  <a:pos x="475" y="133"/>
                </a:cxn>
                <a:cxn ang="0">
                  <a:pos x="418" y="99"/>
                </a:cxn>
                <a:cxn ang="0">
                  <a:pos x="399" y="0"/>
                </a:cxn>
                <a:cxn ang="0">
                  <a:pos x="769" y="0"/>
                </a:cxn>
                <a:cxn ang="0">
                  <a:pos x="801" y="17"/>
                </a:cxn>
                <a:cxn ang="0">
                  <a:pos x="804" y="62"/>
                </a:cxn>
                <a:cxn ang="0">
                  <a:pos x="779" y="89"/>
                </a:cxn>
                <a:cxn ang="0">
                  <a:pos x="747" y="96"/>
                </a:cxn>
                <a:cxn ang="0">
                  <a:pos x="734" y="96"/>
                </a:cxn>
                <a:cxn ang="0">
                  <a:pos x="592" y="150"/>
                </a:cxn>
                <a:cxn ang="0">
                  <a:pos x="614" y="246"/>
                </a:cxn>
                <a:cxn ang="0">
                  <a:pos x="605" y="365"/>
                </a:cxn>
                <a:cxn ang="0">
                  <a:pos x="538" y="529"/>
                </a:cxn>
                <a:cxn ang="0">
                  <a:pos x="431" y="652"/>
                </a:cxn>
                <a:cxn ang="0">
                  <a:pos x="298" y="717"/>
                </a:cxn>
                <a:cxn ang="0">
                  <a:pos x="174" y="720"/>
                </a:cxn>
                <a:cxn ang="0">
                  <a:pos x="79" y="669"/>
                </a:cxn>
                <a:cxn ang="0">
                  <a:pos x="19" y="584"/>
                </a:cxn>
                <a:cxn ang="0">
                  <a:pos x="0" y="468"/>
                </a:cxn>
                <a:cxn ang="0">
                  <a:pos x="22" y="331"/>
                </a:cxn>
                <a:cxn ang="0">
                  <a:pos x="92" y="191"/>
                </a:cxn>
                <a:cxn ang="0">
                  <a:pos x="193" y="79"/>
                </a:cxn>
                <a:cxn ang="0">
                  <a:pos x="326" y="11"/>
                </a:cxn>
              </a:cxnLst>
              <a:rect l="0" t="0" r="r" b="b"/>
              <a:pathLst>
                <a:path w="807" h="727">
                  <a:moveTo>
                    <a:pt x="374" y="96"/>
                  </a:moveTo>
                  <a:lnTo>
                    <a:pt x="345" y="99"/>
                  </a:lnTo>
                  <a:lnTo>
                    <a:pt x="310" y="106"/>
                  </a:lnTo>
                  <a:lnTo>
                    <a:pt x="276" y="123"/>
                  </a:lnTo>
                  <a:lnTo>
                    <a:pt x="238" y="147"/>
                  </a:lnTo>
                  <a:lnTo>
                    <a:pt x="200" y="185"/>
                  </a:lnTo>
                  <a:lnTo>
                    <a:pt x="168" y="232"/>
                  </a:lnTo>
                  <a:lnTo>
                    <a:pt x="139" y="294"/>
                  </a:lnTo>
                  <a:lnTo>
                    <a:pt x="117" y="359"/>
                  </a:lnTo>
                  <a:lnTo>
                    <a:pt x="105" y="420"/>
                  </a:lnTo>
                  <a:lnTo>
                    <a:pt x="98" y="475"/>
                  </a:lnTo>
                  <a:lnTo>
                    <a:pt x="95" y="512"/>
                  </a:lnTo>
                  <a:lnTo>
                    <a:pt x="102" y="567"/>
                  </a:lnTo>
                  <a:lnTo>
                    <a:pt x="114" y="611"/>
                  </a:lnTo>
                  <a:lnTo>
                    <a:pt x="133" y="645"/>
                  </a:lnTo>
                  <a:lnTo>
                    <a:pt x="162" y="673"/>
                  </a:lnTo>
                  <a:lnTo>
                    <a:pt x="193" y="686"/>
                  </a:lnTo>
                  <a:lnTo>
                    <a:pt x="228" y="690"/>
                  </a:lnTo>
                  <a:lnTo>
                    <a:pt x="228" y="690"/>
                  </a:lnTo>
                  <a:lnTo>
                    <a:pt x="269" y="686"/>
                  </a:lnTo>
                  <a:lnTo>
                    <a:pt x="310" y="669"/>
                  </a:lnTo>
                  <a:lnTo>
                    <a:pt x="351" y="642"/>
                  </a:lnTo>
                  <a:lnTo>
                    <a:pt x="393" y="604"/>
                  </a:lnTo>
                  <a:lnTo>
                    <a:pt x="431" y="553"/>
                  </a:lnTo>
                  <a:lnTo>
                    <a:pt x="459" y="495"/>
                  </a:lnTo>
                  <a:lnTo>
                    <a:pt x="484" y="434"/>
                  </a:lnTo>
                  <a:lnTo>
                    <a:pt x="500" y="369"/>
                  </a:lnTo>
                  <a:lnTo>
                    <a:pt x="513" y="307"/>
                  </a:lnTo>
                  <a:lnTo>
                    <a:pt x="516" y="256"/>
                  </a:lnTo>
                  <a:lnTo>
                    <a:pt x="513" y="236"/>
                  </a:lnTo>
                  <a:lnTo>
                    <a:pt x="510" y="208"/>
                  </a:lnTo>
                  <a:lnTo>
                    <a:pt x="503" y="185"/>
                  </a:lnTo>
                  <a:lnTo>
                    <a:pt x="494" y="157"/>
                  </a:lnTo>
                  <a:lnTo>
                    <a:pt x="475" y="133"/>
                  </a:lnTo>
                  <a:lnTo>
                    <a:pt x="450" y="113"/>
                  </a:lnTo>
                  <a:lnTo>
                    <a:pt x="418" y="99"/>
                  </a:lnTo>
                  <a:lnTo>
                    <a:pt x="374" y="96"/>
                  </a:lnTo>
                  <a:close/>
                  <a:moveTo>
                    <a:pt x="399" y="0"/>
                  </a:moveTo>
                  <a:lnTo>
                    <a:pt x="747" y="0"/>
                  </a:lnTo>
                  <a:lnTo>
                    <a:pt x="769" y="0"/>
                  </a:lnTo>
                  <a:lnTo>
                    <a:pt x="788" y="4"/>
                  </a:lnTo>
                  <a:lnTo>
                    <a:pt x="801" y="17"/>
                  </a:lnTo>
                  <a:lnTo>
                    <a:pt x="807" y="38"/>
                  </a:lnTo>
                  <a:lnTo>
                    <a:pt x="804" y="62"/>
                  </a:lnTo>
                  <a:lnTo>
                    <a:pt x="791" y="79"/>
                  </a:lnTo>
                  <a:lnTo>
                    <a:pt x="779" y="89"/>
                  </a:lnTo>
                  <a:lnTo>
                    <a:pt x="760" y="92"/>
                  </a:lnTo>
                  <a:lnTo>
                    <a:pt x="747" y="96"/>
                  </a:lnTo>
                  <a:lnTo>
                    <a:pt x="734" y="96"/>
                  </a:lnTo>
                  <a:lnTo>
                    <a:pt x="734" y="96"/>
                  </a:lnTo>
                  <a:lnTo>
                    <a:pt x="567" y="96"/>
                  </a:lnTo>
                  <a:lnTo>
                    <a:pt x="592" y="150"/>
                  </a:lnTo>
                  <a:lnTo>
                    <a:pt x="608" y="202"/>
                  </a:lnTo>
                  <a:lnTo>
                    <a:pt x="614" y="246"/>
                  </a:lnTo>
                  <a:lnTo>
                    <a:pt x="614" y="273"/>
                  </a:lnTo>
                  <a:lnTo>
                    <a:pt x="605" y="365"/>
                  </a:lnTo>
                  <a:lnTo>
                    <a:pt x="579" y="451"/>
                  </a:lnTo>
                  <a:lnTo>
                    <a:pt x="538" y="529"/>
                  </a:lnTo>
                  <a:lnTo>
                    <a:pt x="487" y="598"/>
                  </a:lnTo>
                  <a:lnTo>
                    <a:pt x="431" y="652"/>
                  </a:lnTo>
                  <a:lnTo>
                    <a:pt x="364" y="693"/>
                  </a:lnTo>
                  <a:lnTo>
                    <a:pt x="298" y="717"/>
                  </a:lnTo>
                  <a:lnTo>
                    <a:pt x="228" y="727"/>
                  </a:lnTo>
                  <a:lnTo>
                    <a:pt x="174" y="720"/>
                  </a:lnTo>
                  <a:lnTo>
                    <a:pt x="124" y="700"/>
                  </a:lnTo>
                  <a:lnTo>
                    <a:pt x="79" y="669"/>
                  </a:lnTo>
                  <a:lnTo>
                    <a:pt x="45" y="632"/>
                  </a:lnTo>
                  <a:lnTo>
                    <a:pt x="19" y="584"/>
                  </a:lnTo>
                  <a:lnTo>
                    <a:pt x="3" y="529"/>
                  </a:lnTo>
                  <a:lnTo>
                    <a:pt x="0" y="468"/>
                  </a:lnTo>
                  <a:lnTo>
                    <a:pt x="7" y="400"/>
                  </a:lnTo>
                  <a:lnTo>
                    <a:pt x="22" y="331"/>
                  </a:lnTo>
                  <a:lnTo>
                    <a:pt x="51" y="260"/>
                  </a:lnTo>
                  <a:lnTo>
                    <a:pt x="92" y="191"/>
                  </a:lnTo>
                  <a:lnTo>
                    <a:pt x="139" y="130"/>
                  </a:lnTo>
                  <a:lnTo>
                    <a:pt x="193" y="79"/>
                  </a:lnTo>
                  <a:lnTo>
                    <a:pt x="257" y="38"/>
                  </a:lnTo>
                  <a:lnTo>
                    <a:pt x="326" y="11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19" name="Freeform 171"/>
            <p:cNvSpPr>
              <a:spLocks noEditPoints="1"/>
            </p:cNvSpPr>
            <p:nvPr/>
          </p:nvSpPr>
          <p:spPr bwMode="auto">
            <a:xfrm>
              <a:off x="1378" y="3441"/>
              <a:ext cx="529" cy="785"/>
            </a:xfrm>
            <a:custGeom>
              <a:avLst/>
              <a:gdLst/>
              <a:ahLst/>
              <a:cxnLst>
                <a:cxn ang="0">
                  <a:pos x="323" y="123"/>
                </a:cxn>
                <a:cxn ang="0">
                  <a:pos x="38" y="550"/>
                </a:cxn>
                <a:cxn ang="0">
                  <a:pos x="323" y="550"/>
                </a:cxn>
                <a:cxn ang="0">
                  <a:pos x="323" y="123"/>
                </a:cxn>
                <a:cxn ang="0">
                  <a:pos x="383" y="0"/>
                </a:cxn>
                <a:cxn ang="0">
                  <a:pos x="393" y="0"/>
                </a:cxn>
                <a:cxn ang="0">
                  <a:pos x="402" y="4"/>
                </a:cxn>
                <a:cxn ang="0">
                  <a:pos x="405" y="7"/>
                </a:cxn>
                <a:cxn ang="0">
                  <a:pos x="405" y="10"/>
                </a:cxn>
                <a:cxn ang="0">
                  <a:pos x="408" y="21"/>
                </a:cxn>
                <a:cxn ang="0">
                  <a:pos x="408" y="31"/>
                </a:cxn>
                <a:cxn ang="0">
                  <a:pos x="408" y="550"/>
                </a:cxn>
                <a:cxn ang="0">
                  <a:pos x="529" y="550"/>
                </a:cxn>
                <a:cxn ang="0">
                  <a:pos x="529" y="590"/>
                </a:cxn>
                <a:cxn ang="0">
                  <a:pos x="529" y="590"/>
                </a:cxn>
                <a:cxn ang="0">
                  <a:pos x="408" y="590"/>
                </a:cxn>
                <a:cxn ang="0">
                  <a:pos x="408" y="686"/>
                </a:cxn>
                <a:cxn ang="0">
                  <a:pos x="408" y="707"/>
                </a:cxn>
                <a:cxn ang="0">
                  <a:pos x="415" y="724"/>
                </a:cxn>
                <a:cxn ang="0">
                  <a:pos x="427" y="734"/>
                </a:cxn>
                <a:cxn ang="0">
                  <a:pos x="453" y="741"/>
                </a:cxn>
                <a:cxn ang="0">
                  <a:pos x="497" y="741"/>
                </a:cxn>
                <a:cxn ang="0">
                  <a:pos x="525" y="741"/>
                </a:cxn>
                <a:cxn ang="0">
                  <a:pos x="525" y="785"/>
                </a:cxn>
                <a:cxn ang="0">
                  <a:pos x="469" y="782"/>
                </a:cxn>
                <a:cxn ang="0">
                  <a:pos x="412" y="778"/>
                </a:cxn>
                <a:cxn ang="0">
                  <a:pos x="361" y="778"/>
                </a:cxn>
                <a:cxn ang="0">
                  <a:pos x="313" y="778"/>
                </a:cxn>
                <a:cxn ang="0">
                  <a:pos x="257" y="782"/>
                </a:cxn>
                <a:cxn ang="0">
                  <a:pos x="200" y="785"/>
                </a:cxn>
                <a:cxn ang="0">
                  <a:pos x="200" y="741"/>
                </a:cxn>
                <a:cxn ang="0">
                  <a:pos x="231" y="741"/>
                </a:cxn>
                <a:cxn ang="0">
                  <a:pos x="272" y="741"/>
                </a:cxn>
                <a:cxn ang="0">
                  <a:pos x="298" y="734"/>
                </a:cxn>
                <a:cxn ang="0">
                  <a:pos x="310" y="724"/>
                </a:cxn>
                <a:cxn ang="0">
                  <a:pos x="317" y="707"/>
                </a:cxn>
                <a:cxn ang="0">
                  <a:pos x="317" y="686"/>
                </a:cxn>
                <a:cxn ang="0">
                  <a:pos x="317" y="590"/>
                </a:cxn>
                <a:cxn ang="0">
                  <a:pos x="0" y="590"/>
                </a:cxn>
                <a:cxn ang="0">
                  <a:pos x="0" y="550"/>
                </a:cxn>
                <a:cxn ang="0">
                  <a:pos x="358" y="14"/>
                </a:cxn>
                <a:cxn ang="0">
                  <a:pos x="361" y="7"/>
                </a:cxn>
                <a:cxn ang="0">
                  <a:pos x="367" y="4"/>
                </a:cxn>
                <a:cxn ang="0">
                  <a:pos x="370" y="0"/>
                </a:cxn>
                <a:cxn ang="0">
                  <a:pos x="377" y="0"/>
                </a:cxn>
                <a:cxn ang="0">
                  <a:pos x="383" y="0"/>
                </a:cxn>
              </a:cxnLst>
              <a:rect l="0" t="0" r="r" b="b"/>
              <a:pathLst>
                <a:path w="529" h="785">
                  <a:moveTo>
                    <a:pt x="323" y="123"/>
                  </a:moveTo>
                  <a:lnTo>
                    <a:pt x="38" y="550"/>
                  </a:lnTo>
                  <a:lnTo>
                    <a:pt x="323" y="550"/>
                  </a:lnTo>
                  <a:lnTo>
                    <a:pt x="323" y="123"/>
                  </a:lnTo>
                  <a:close/>
                  <a:moveTo>
                    <a:pt x="383" y="0"/>
                  </a:moveTo>
                  <a:lnTo>
                    <a:pt x="393" y="0"/>
                  </a:lnTo>
                  <a:lnTo>
                    <a:pt x="402" y="4"/>
                  </a:lnTo>
                  <a:lnTo>
                    <a:pt x="405" y="7"/>
                  </a:lnTo>
                  <a:lnTo>
                    <a:pt x="405" y="10"/>
                  </a:lnTo>
                  <a:lnTo>
                    <a:pt x="408" y="21"/>
                  </a:lnTo>
                  <a:lnTo>
                    <a:pt x="408" y="31"/>
                  </a:lnTo>
                  <a:lnTo>
                    <a:pt x="408" y="550"/>
                  </a:lnTo>
                  <a:lnTo>
                    <a:pt x="529" y="550"/>
                  </a:lnTo>
                  <a:lnTo>
                    <a:pt x="529" y="590"/>
                  </a:lnTo>
                  <a:lnTo>
                    <a:pt x="529" y="590"/>
                  </a:lnTo>
                  <a:lnTo>
                    <a:pt x="408" y="590"/>
                  </a:lnTo>
                  <a:lnTo>
                    <a:pt x="408" y="686"/>
                  </a:lnTo>
                  <a:lnTo>
                    <a:pt x="408" y="707"/>
                  </a:lnTo>
                  <a:lnTo>
                    <a:pt x="415" y="724"/>
                  </a:lnTo>
                  <a:lnTo>
                    <a:pt x="427" y="734"/>
                  </a:lnTo>
                  <a:lnTo>
                    <a:pt x="453" y="741"/>
                  </a:lnTo>
                  <a:lnTo>
                    <a:pt x="497" y="741"/>
                  </a:lnTo>
                  <a:lnTo>
                    <a:pt x="525" y="741"/>
                  </a:lnTo>
                  <a:lnTo>
                    <a:pt x="525" y="785"/>
                  </a:lnTo>
                  <a:lnTo>
                    <a:pt x="469" y="782"/>
                  </a:lnTo>
                  <a:lnTo>
                    <a:pt x="412" y="778"/>
                  </a:lnTo>
                  <a:lnTo>
                    <a:pt x="361" y="778"/>
                  </a:lnTo>
                  <a:lnTo>
                    <a:pt x="313" y="778"/>
                  </a:lnTo>
                  <a:lnTo>
                    <a:pt x="257" y="782"/>
                  </a:lnTo>
                  <a:lnTo>
                    <a:pt x="200" y="785"/>
                  </a:lnTo>
                  <a:lnTo>
                    <a:pt x="200" y="741"/>
                  </a:lnTo>
                  <a:lnTo>
                    <a:pt x="231" y="741"/>
                  </a:lnTo>
                  <a:lnTo>
                    <a:pt x="272" y="741"/>
                  </a:lnTo>
                  <a:lnTo>
                    <a:pt x="298" y="734"/>
                  </a:lnTo>
                  <a:lnTo>
                    <a:pt x="310" y="724"/>
                  </a:lnTo>
                  <a:lnTo>
                    <a:pt x="317" y="707"/>
                  </a:lnTo>
                  <a:lnTo>
                    <a:pt x="317" y="686"/>
                  </a:lnTo>
                  <a:lnTo>
                    <a:pt x="317" y="590"/>
                  </a:lnTo>
                  <a:lnTo>
                    <a:pt x="0" y="590"/>
                  </a:lnTo>
                  <a:lnTo>
                    <a:pt x="0" y="550"/>
                  </a:lnTo>
                  <a:lnTo>
                    <a:pt x="358" y="14"/>
                  </a:lnTo>
                  <a:lnTo>
                    <a:pt x="361" y="7"/>
                  </a:lnTo>
                  <a:lnTo>
                    <a:pt x="367" y="4"/>
                  </a:lnTo>
                  <a:lnTo>
                    <a:pt x="370" y="0"/>
                  </a:lnTo>
                  <a:lnTo>
                    <a:pt x="377" y="0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20" name="Freeform 172"/>
            <p:cNvSpPr>
              <a:spLocks noEditPoints="1"/>
            </p:cNvSpPr>
            <p:nvPr/>
          </p:nvSpPr>
          <p:spPr bwMode="auto">
            <a:xfrm>
              <a:off x="2546" y="3383"/>
              <a:ext cx="1015" cy="382"/>
            </a:xfrm>
            <a:custGeom>
              <a:avLst/>
              <a:gdLst/>
              <a:ahLst/>
              <a:cxnLst>
                <a:cxn ang="0">
                  <a:pos x="50" y="317"/>
                </a:cxn>
                <a:cxn ang="0">
                  <a:pos x="961" y="317"/>
                </a:cxn>
                <a:cxn ang="0">
                  <a:pos x="980" y="321"/>
                </a:cxn>
                <a:cxn ang="0">
                  <a:pos x="996" y="324"/>
                </a:cxn>
                <a:cxn ang="0">
                  <a:pos x="1009" y="335"/>
                </a:cxn>
                <a:cxn ang="0">
                  <a:pos x="1015" y="352"/>
                </a:cxn>
                <a:cxn ang="0">
                  <a:pos x="1012" y="362"/>
                </a:cxn>
                <a:cxn ang="0">
                  <a:pos x="1009" y="369"/>
                </a:cxn>
                <a:cxn ang="0">
                  <a:pos x="1003" y="375"/>
                </a:cxn>
                <a:cxn ang="0">
                  <a:pos x="996" y="379"/>
                </a:cxn>
                <a:cxn ang="0">
                  <a:pos x="990" y="382"/>
                </a:cxn>
                <a:cxn ang="0">
                  <a:pos x="980" y="382"/>
                </a:cxn>
                <a:cxn ang="0">
                  <a:pos x="971" y="382"/>
                </a:cxn>
                <a:cxn ang="0">
                  <a:pos x="965" y="382"/>
                </a:cxn>
                <a:cxn ang="0">
                  <a:pos x="50" y="382"/>
                </a:cxn>
                <a:cxn ang="0">
                  <a:pos x="41" y="382"/>
                </a:cxn>
                <a:cxn ang="0">
                  <a:pos x="31" y="382"/>
                </a:cxn>
                <a:cxn ang="0">
                  <a:pos x="25" y="382"/>
                </a:cxn>
                <a:cxn ang="0">
                  <a:pos x="15" y="379"/>
                </a:cxn>
                <a:cxn ang="0">
                  <a:pos x="9" y="375"/>
                </a:cxn>
                <a:cxn ang="0">
                  <a:pos x="3" y="369"/>
                </a:cxn>
                <a:cxn ang="0">
                  <a:pos x="0" y="362"/>
                </a:cxn>
                <a:cxn ang="0">
                  <a:pos x="0" y="352"/>
                </a:cxn>
                <a:cxn ang="0">
                  <a:pos x="0" y="341"/>
                </a:cxn>
                <a:cxn ang="0">
                  <a:pos x="3" y="335"/>
                </a:cxn>
                <a:cxn ang="0">
                  <a:pos x="9" y="328"/>
                </a:cxn>
                <a:cxn ang="0">
                  <a:pos x="15" y="324"/>
                </a:cxn>
                <a:cxn ang="0">
                  <a:pos x="25" y="321"/>
                </a:cxn>
                <a:cxn ang="0">
                  <a:pos x="31" y="321"/>
                </a:cxn>
                <a:cxn ang="0">
                  <a:pos x="41" y="317"/>
                </a:cxn>
                <a:cxn ang="0">
                  <a:pos x="50" y="317"/>
                </a:cxn>
                <a:cxn ang="0">
                  <a:pos x="50" y="0"/>
                </a:cxn>
                <a:cxn ang="0">
                  <a:pos x="965" y="0"/>
                </a:cxn>
                <a:cxn ang="0">
                  <a:pos x="971" y="0"/>
                </a:cxn>
                <a:cxn ang="0">
                  <a:pos x="980" y="0"/>
                </a:cxn>
                <a:cxn ang="0">
                  <a:pos x="990" y="4"/>
                </a:cxn>
                <a:cxn ang="0">
                  <a:pos x="996" y="4"/>
                </a:cxn>
                <a:cxn ang="0">
                  <a:pos x="1003" y="7"/>
                </a:cxn>
                <a:cxn ang="0">
                  <a:pos x="1009" y="14"/>
                </a:cxn>
                <a:cxn ang="0">
                  <a:pos x="1012" y="21"/>
                </a:cxn>
                <a:cxn ang="0">
                  <a:pos x="1015" y="31"/>
                </a:cxn>
                <a:cxn ang="0">
                  <a:pos x="1009" y="51"/>
                </a:cxn>
                <a:cxn ang="0">
                  <a:pos x="996" y="62"/>
                </a:cxn>
                <a:cxn ang="0">
                  <a:pos x="980" y="65"/>
                </a:cxn>
                <a:cxn ang="0">
                  <a:pos x="961" y="65"/>
                </a:cxn>
                <a:cxn ang="0">
                  <a:pos x="50" y="65"/>
                </a:cxn>
                <a:cxn ang="0">
                  <a:pos x="41" y="65"/>
                </a:cxn>
                <a:cxn ang="0">
                  <a:pos x="31" y="65"/>
                </a:cxn>
                <a:cxn ang="0">
                  <a:pos x="25" y="65"/>
                </a:cxn>
                <a:cxn ang="0">
                  <a:pos x="15" y="62"/>
                </a:cxn>
                <a:cxn ang="0">
                  <a:pos x="9" y="58"/>
                </a:cxn>
                <a:cxn ang="0">
                  <a:pos x="3" y="51"/>
                </a:cxn>
                <a:cxn ang="0">
                  <a:pos x="0" y="41"/>
                </a:cxn>
                <a:cxn ang="0">
                  <a:pos x="0" y="31"/>
                </a:cxn>
                <a:cxn ang="0">
                  <a:pos x="0" y="21"/>
                </a:cxn>
                <a:cxn ang="0">
                  <a:pos x="3" y="14"/>
                </a:cxn>
                <a:cxn ang="0">
                  <a:pos x="9" y="7"/>
                </a:cxn>
                <a:cxn ang="0">
                  <a:pos x="15" y="4"/>
                </a:cxn>
                <a:cxn ang="0">
                  <a:pos x="25" y="4"/>
                </a:cxn>
                <a:cxn ang="0">
                  <a:pos x="31" y="0"/>
                </a:cxn>
                <a:cxn ang="0">
                  <a:pos x="41" y="0"/>
                </a:cxn>
                <a:cxn ang="0">
                  <a:pos x="50" y="0"/>
                </a:cxn>
              </a:cxnLst>
              <a:rect l="0" t="0" r="r" b="b"/>
              <a:pathLst>
                <a:path w="1015" h="382">
                  <a:moveTo>
                    <a:pt x="50" y="317"/>
                  </a:moveTo>
                  <a:lnTo>
                    <a:pt x="961" y="317"/>
                  </a:lnTo>
                  <a:lnTo>
                    <a:pt x="980" y="321"/>
                  </a:lnTo>
                  <a:lnTo>
                    <a:pt x="996" y="324"/>
                  </a:lnTo>
                  <a:lnTo>
                    <a:pt x="1009" y="335"/>
                  </a:lnTo>
                  <a:lnTo>
                    <a:pt x="1015" y="352"/>
                  </a:lnTo>
                  <a:lnTo>
                    <a:pt x="1012" y="362"/>
                  </a:lnTo>
                  <a:lnTo>
                    <a:pt x="1009" y="369"/>
                  </a:lnTo>
                  <a:lnTo>
                    <a:pt x="1003" y="375"/>
                  </a:lnTo>
                  <a:lnTo>
                    <a:pt x="996" y="379"/>
                  </a:lnTo>
                  <a:lnTo>
                    <a:pt x="990" y="382"/>
                  </a:lnTo>
                  <a:lnTo>
                    <a:pt x="980" y="382"/>
                  </a:lnTo>
                  <a:lnTo>
                    <a:pt x="971" y="382"/>
                  </a:lnTo>
                  <a:lnTo>
                    <a:pt x="965" y="382"/>
                  </a:lnTo>
                  <a:lnTo>
                    <a:pt x="50" y="382"/>
                  </a:lnTo>
                  <a:lnTo>
                    <a:pt x="41" y="382"/>
                  </a:lnTo>
                  <a:lnTo>
                    <a:pt x="31" y="382"/>
                  </a:lnTo>
                  <a:lnTo>
                    <a:pt x="25" y="382"/>
                  </a:lnTo>
                  <a:lnTo>
                    <a:pt x="15" y="379"/>
                  </a:lnTo>
                  <a:lnTo>
                    <a:pt x="9" y="375"/>
                  </a:lnTo>
                  <a:lnTo>
                    <a:pt x="3" y="369"/>
                  </a:lnTo>
                  <a:lnTo>
                    <a:pt x="0" y="362"/>
                  </a:lnTo>
                  <a:lnTo>
                    <a:pt x="0" y="352"/>
                  </a:lnTo>
                  <a:lnTo>
                    <a:pt x="0" y="341"/>
                  </a:lnTo>
                  <a:lnTo>
                    <a:pt x="3" y="335"/>
                  </a:lnTo>
                  <a:lnTo>
                    <a:pt x="9" y="328"/>
                  </a:lnTo>
                  <a:lnTo>
                    <a:pt x="15" y="324"/>
                  </a:lnTo>
                  <a:lnTo>
                    <a:pt x="25" y="321"/>
                  </a:lnTo>
                  <a:lnTo>
                    <a:pt x="31" y="321"/>
                  </a:lnTo>
                  <a:lnTo>
                    <a:pt x="41" y="317"/>
                  </a:lnTo>
                  <a:lnTo>
                    <a:pt x="50" y="317"/>
                  </a:lnTo>
                  <a:close/>
                  <a:moveTo>
                    <a:pt x="50" y="0"/>
                  </a:moveTo>
                  <a:lnTo>
                    <a:pt x="965" y="0"/>
                  </a:lnTo>
                  <a:lnTo>
                    <a:pt x="971" y="0"/>
                  </a:lnTo>
                  <a:lnTo>
                    <a:pt x="980" y="0"/>
                  </a:lnTo>
                  <a:lnTo>
                    <a:pt x="990" y="4"/>
                  </a:lnTo>
                  <a:lnTo>
                    <a:pt x="996" y="4"/>
                  </a:lnTo>
                  <a:lnTo>
                    <a:pt x="1003" y="7"/>
                  </a:lnTo>
                  <a:lnTo>
                    <a:pt x="1009" y="14"/>
                  </a:lnTo>
                  <a:lnTo>
                    <a:pt x="1012" y="21"/>
                  </a:lnTo>
                  <a:lnTo>
                    <a:pt x="1015" y="31"/>
                  </a:lnTo>
                  <a:lnTo>
                    <a:pt x="1009" y="51"/>
                  </a:lnTo>
                  <a:lnTo>
                    <a:pt x="996" y="62"/>
                  </a:lnTo>
                  <a:lnTo>
                    <a:pt x="980" y="65"/>
                  </a:lnTo>
                  <a:lnTo>
                    <a:pt x="961" y="65"/>
                  </a:lnTo>
                  <a:lnTo>
                    <a:pt x="50" y="65"/>
                  </a:lnTo>
                  <a:lnTo>
                    <a:pt x="41" y="65"/>
                  </a:lnTo>
                  <a:lnTo>
                    <a:pt x="31" y="65"/>
                  </a:lnTo>
                  <a:lnTo>
                    <a:pt x="25" y="65"/>
                  </a:lnTo>
                  <a:lnTo>
                    <a:pt x="15" y="62"/>
                  </a:lnTo>
                  <a:lnTo>
                    <a:pt x="9" y="58"/>
                  </a:lnTo>
                  <a:lnTo>
                    <a:pt x="3" y="51"/>
                  </a:lnTo>
                  <a:lnTo>
                    <a:pt x="0" y="41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3" y="14"/>
                  </a:lnTo>
                  <a:lnTo>
                    <a:pt x="9" y="7"/>
                  </a:lnTo>
                  <a:lnTo>
                    <a:pt x="15" y="4"/>
                  </a:lnTo>
                  <a:lnTo>
                    <a:pt x="25" y="4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21" name="Freeform 173"/>
            <p:cNvSpPr>
              <a:spLocks/>
            </p:cNvSpPr>
            <p:nvPr/>
          </p:nvSpPr>
          <p:spPr bwMode="auto">
            <a:xfrm>
              <a:off x="4191" y="2752"/>
              <a:ext cx="541" cy="1645"/>
            </a:xfrm>
            <a:custGeom>
              <a:avLst/>
              <a:gdLst/>
              <a:ahLst/>
              <a:cxnLst>
                <a:cxn ang="0">
                  <a:pos x="519" y="0"/>
                </a:cxn>
                <a:cxn ang="0">
                  <a:pos x="531" y="3"/>
                </a:cxn>
                <a:cxn ang="0">
                  <a:pos x="541" y="10"/>
                </a:cxn>
                <a:cxn ang="0">
                  <a:pos x="538" y="24"/>
                </a:cxn>
                <a:cxn ang="0">
                  <a:pos x="531" y="34"/>
                </a:cxn>
                <a:cxn ang="0">
                  <a:pos x="471" y="44"/>
                </a:cxn>
                <a:cxn ang="0">
                  <a:pos x="389" y="82"/>
                </a:cxn>
                <a:cxn ang="0">
                  <a:pos x="341" y="136"/>
                </a:cxn>
                <a:cxn ang="0">
                  <a:pos x="322" y="194"/>
                </a:cxn>
                <a:cxn ang="0">
                  <a:pos x="319" y="614"/>
                </a:cxn>
                <a:cxn ang="0">
                  <a:pos x="291" y="716"/>
                </a:cxn>
                <a:cxn ang="0">
                  <a:pos x="205" y="795"/>
                </a:cxn>
                <a:cxn ang="0">
                  <a:pos x="183" y="839"/>
                </a:cxn>
                <a:cxn ang="0">
                  <a:pos x="259" y="887"/>
                </a:cxn>
                <a:cxn ang="0">
                  <a:pos x="307" y="955"/>
                </a:cxn>
                <a:cxn ang="0">
                  <a:pos x="319" y="1044"/>
                </a:cxn>
                <a:cxn ang="0">
                  <a:pos x="319" y="1426"/>
                </a:cxn>
                <a:cxn ang="0">
                  <a:pos x="322" y="1457"/>
                </a:cxn>
                <a:cxn ang="0">
                  <a:pos x="341" y="1512"/>
                </a:cxn>
                <a:cxn ang="0">
                  <a:pos x="414" y="1580"/>
                </a:cxn>
                <a:cxn ang="0">
                  <a:pos x="515" y="1610"/>
                </a:cxn>
                <a:cxn ang="0">
                  <a:pos x="531" y="1614"/>
                </a:cxn>
                <a:cxn ang="0">
                  <a:pos x="541" y="1621"/>
                </a:cxn>
                <a:cxn ang="0">
                  <a:pos x="541" y="1634"/>
                </a:cxn>
                <a:cxn ang="0">
                  <a:pos x="531" y="1645"/>
                </a:cxn>
                <a:cxn ang="0">
                  <a:pos x="519" y="1645"/>
                </a:cxn>
                <a:cxn ang="0">
                  <a:pos x="471" y="1645"/>
                </a:cxn>
                <a:cxn ang="0">
                  <a:pos x="376" y="1624"/>
                </a:cxn>
                <a:cxn ang="0">
                  <a:pos x="291" y="1580"/>
                </a:cxn>
                <a:cxn ang="0">
                  <a:pos x="234" y="1505"/>
                </a:cxn>
                <a:cxn ang="0">
                  <a:pos x="218" y="1433"/>
                </a:cxn>
                <a:cxn ang="0">
                  <a:pos x="218" y="1068"/>
                </a:cxn>
                <a:cxn ang="0">
                  <a:pos x="218" y="1013"/>
                </a:cxn>
                <a:cxn ang="0">
                  <a:pos x="215" y="989"/>
                </a:cxn>
                <a:cxn ang="0">
                  <a:pos x="167" y="904"/>
                </a:cxn>
                <a:cxn ang="0">
                  <a:pos x="79" y="853"/>
                </a:cxn>
                <a:cxn ang="0">
                  <a:pos x="16" y="839"/>
                </a:cxn>
                <a:cxn ang="0">
                  <a:pos x="3" y="836"/>
                </a:cxn>
                <a:cxn ang="0">
                  <a:pos x="0" y="822"/>
                </a:cxn>
                <a:cxn ang="0">
                  <a:pos x="3" y="812"/>
                </a:cxn>
                <a:cxn ang="0">
                  <a:pos x="12" y="805"/>
                </a:cxn>
                <a:cxn ang="0">
                  <a:pos x="79" y="795"/>
                </a:cxn>
                <a:cxn ang="0">
                  <a:pos x="158" y="754"/>
                </a:cxn>
                <a:cxn ang="0">
                  <a:pos x="212" y="672"/>
                </a:cxn>
                <a:cxn ang="0">
                  <a:pos x="218" y="583"/>
                </a:cxn>
                <a:cxn ang="0">
                  <a:pos x="227" y="157"/>
                </a:cxn>
                <a:cxn ang="0">
                  <a:pos x="284" y="75"/>
                </a:cxn>
                <a:cxn ang="0">
                  <a:pos x="386" y="20"/>
                </a:cxn>
                <a:cxn ang="0">
                  <a:pos x="512" y="0"/>
                </a:cxn>
              </a:cxnLst>
              <a:rect l="0" t="0" r="r" b="b"/>
              <a:pathLst>
                <a:path w="541" h="1645">
                  <a:moveTo>
                    <a:pt x="512" y="0"/>
                  </a:moveTo>
                  <a:lnTo>
                    <a:pt x="519" y="0"/>
                  </a:lnTo>
                  <a:lnTo>
                    <a:pt x="528" y="0"/>
                  </a:lnTo>
                  <a:lnTo>
                    <a:pt x="531" y="3"/>
                  </a:lnTo>
                  <a:lnTo>
                    <a:pt x="538" y="7"/>
                  </a:lnTo>
                  <a:lnTo>
                    <a:pt x="541" y="10"/>
                  </a:lnTo>
                  <a:lnTo>
                    <a:pt x="541" y="17"/>
                  </a:lnTo>
                  <a:lnTo>
                    <a:pt x="538" y="24"/>
                  </a:lnTo>
                  <a:lnTo>
                    <a:pt x="534" y="31"/>
                  </a:lnTo>
                  <a:lnTo>
                    <a:pt x="531" y="34"/>
                  </a:lnTo>
                  <a:lnTo>
                    <a:pt x="525" y="37"/>
                  </a:lnTo>
                  <a:lnTo>
                    <a:pt x="471" y="44"/>
                  </a:lnTo>
                  <a:lnTo>
                    <a:pt x="424" y="61"/>
                  </a:lnTo>
                  <a:lnTo>
                    <a:pt x="389" y="82"/>
                  </a:lnTo>
                  <a:lnTo>
                    <a:pt x="360" y="109"/>
                  </a:lnTo>
                  <a:lnTo>
                    <a:pt x="341" y="136"/>
                  </a:lnTo>
                  <a:lnTo>
                    <a:pt x="329" y="164"/>
                  </a:lnTo>
                  <a:lnTo>
                    <a:pt x="322" y="194"/>
                  </a:lnTo>
                  <a:lnTo>
                    <a:pt x="319" y="222"/>
                  </a:lnTo>
                  <a:lnTo>
                    <a:pt x="319" y="614"/>
                  </a:lnTo>
                  <a:lnTo>
                    <a:pt x="313" y="669"/>
                  </a:lnTo>
                  <a:lnTo>
                    <a:pt x="291" y="716"/>
                  </a:lnTo>
                  <a:lnTo>
                    <a:pt x="256" y="761"/>
                  </a:lnTo>
                  <a:lnTo>
                    <a:pt x="205" y="795"/>
                  </a:lnTo>
                  <a:lnTo>
                    <a:pt x="139" y="822"/>
                  </a:lnTo>
                  <a:lnTo>
                    <a:pt x="183" y="839"/>
                  </a:lnTo>
                  <a:lnTo>
                    <a:pt x="224" y="856"/>
                  </a:lnTo>
                  <a:lnTo>
                    <a:pt x="259" y="887"/>
                  </a:lnTo>
                  <a:lnTo>
                    <a:pt x="291" y="925"/>
                  </a:lnTo>
                  <a:lnTo>
                    <a:pt x="307" y="955"/>
                  </a:lnTo>
                  <a:lnTo>
                    <a:pt x="316" y="993"/>
                  </a:lnTo>
                  <a:lnTo>
                    <a:pt x="319" y="1044"/>
                  </a:lnTo>
                  <a:lnTo>
                    <a:pt x="319" y="1389"/>
                  </a:lnTo>
                  <a:lnTo>
                    <a:pt x="319" y="1426"/>
                  </a:lnTo>
                  <a:lnTo>
                    <a:pt x="319" y="1443"/>
                  </a:lnTo>
                  <a:lnTo>
                    <a:pt x="322" y="1457"/>
                  </a:lnTo>
                  <a:lnTo>
                    <a:pt x="326" y="1467"/>
                  </a:lnTo>
                  <a:lnTo>
                    <a:pt x="341" y="1512"/>
                  </a:lnTo>
                  <a:lnTo>
                    <a:pt x="373" y="1552"/>
                  </a:lnTo>
                  <a:lnTo>
                    <a:pt x="414" y="1580"/>
                  </a:lnTo>
                  <a:lnTo>
                    <a:pt x="462" y="1600"/>
                  </a:lnTo>
                  <a:lnTo>
                    <a:pt x="515" y="1610"/>
                  </a:lnTo>
                  <a:lnTo>
                    <a:pt x="525" y="1610"/>
                  </a:lnTo>
                  <a:lnTo>
                    <a:pt x="531" y="1614"/>
                  </a:lnTo>
                  <a:lnTo>
                    <a:pt x="538" y="1614"/>
                  </a:lnTo>
                  <a:lnTo>
                    <a:pt x="541" y="1621"/>
                  </a:lnTo>
                  <a:lnTo>
                    <a:pt x="541" y="1628"/>
                  </a:lnTo>
                  <a:lnTo>
                    <a:pt x="541" y="1634"/>
                  </a:lnTo>
                  <a:lnTo>
                    <a:pt x="538" y="1641"/>
                  </a:lnTo>
                  <a:lnTo>
                    <a:pt x="531" y="1645"/>
                  </a:lnTo>
                  <a:lnTo>
                    <a:pt x="528" y="1645"/>
                  </a:lnTo>
                  <a:lnTo>
                    <a:pt x="519" y="1645"/>
                  </a:lnTo>
                  <a:lnTo>
                    <a:pt x="512" y="1645"/>
                  </a:lnTo>
                  <a:lnTo>
                    <a:pt x="471" y="1645"/>
                  </a:lnTo>
                  <a:lnTo>
                    <a:pt x="427" y="1638"/>
                  </a:lnTo>
                  <a:lnTo>
                    <a:pt x="376" y="1624"/>
                  </a:lnTo>
                  <a:lnTo>
                    <a:pt x="332" y="1604"/>
                  </a:lnTo>
                  <a:lnTo>
                    <a:pt x="291" y="1580"/>
                  </a:lnTo>
                  <a:lnTo>
                    <a:pt x="256" y="1542"/>
                  </a:lnTo>
                  <a:lnTo>
                    <a:pt x="234" y="1505"/>
                  </a:lnTo>
                  <a:lnTo>
                    <a:pt x="224" y="1471"/>
                  </a:lnTo>
                  <a:lnTo>
                    <a:pt x="218" y="1433"/>
                  </a:lnTo>
                  <a:lnTo>
                    <a:pt x="218" y="1396"/>
                  </a:lnTo>
                  <a:lnTo>
                    <a:pt x="218" y="1068"/>
                  </a:lnTo>
                  <a:lnTo>
                    <a:pt x="218" y="1034"/>
                  </a:lnTo>
                  <a:lnTo>
                    <a:pt x="218" y="1013"/>
                  </a:lnTo>
                  <a:lnTo>
                    <a:pt x="218" y="1000"/>
                  </a:lnTo>
                  <a:lnTo>
                    <a:pt x="215" y="989"/>
                  </a:lnTo>
                  <a:lnTo>
                    <a:pt x="196" y="942"/>
                  </a:lnTo>
                  <a:lnTo>
                    <a:pt x="167" y="904"/>
                  </a:lnTo>
                  <a:lnTo>
                    <a:pt x="129" y="873"/>
                  </a:lnTo>
                  <a:lnTo>
                    <a:pt x="79" y="853"/>
                  </a:lnTo>
                  <a:lnTo>
                    <a:pt x="22" y="843"/>
                  </a:lnTo>
                  <a:lnTo>
                    <a:pt x="16" y="839"/>
                  </a:lnTo>
                  <a:lnTo>
                    <a:pt x="6" y="839"/>
                  </a:lnTo>
                  <a:lnTo>
                    <a:pt x="3" y="836"/>
                  </a:lnTo>
                  <a:lnTo>
                    <a:pt x="0" y="829"/>
                  </a:lnTo>
                  <a:lnTo>
                    <a:pt x="0" y="822"/>
                  </a:lnTo>
                  <a:lnTo>
                    <a:pt x="0" y="815"/>
                  </a:lnTo>
                  <a:lnTo>
                    <a:pt x="3" y="812"/>
                  </a:lnTo>
                  <a:lnTo>
                    <a:pt x="6" y="809"/>
                  </a:lnTo>
                  <a:lnTo>
                    <a:pt x="12" y="805"/>
                  </a:lnTo>
                  <a:lnTo>
                    <a:pt x="41" y="802"/>
                  </a:lnTo>
                  <a:lnTo>
                    <a:pt x="79" y="795"/>
                  </a:lnTo>
                  <a:lnTo>
                    <a:pt x="117" y="781"/>
                  </a:lnTo>
                  <a:lnTo>
                    <a:pt x="158" y="754"/>
                  </a:lnTo>
                  <a:lnTo>
                    <a:pt x="193" y="713"/>
                  </a:lnTo>
                  <a:lnTo>
                    <a:pt x="212" y="672"/>
                  </a:lnTo>
                  <a:lnTo>
                    <a:pt x="218" y="628"/>
                  </a:lnTo>
                  <a:lnTo>
                    <a:pt x="218" y="583"/>
                  </a:lnTo>
                  <a:lnTo>
                    <a:pt x="218" y="208"/>
                  </a:lnTo>
                  <a:lnTo>
                    <a:pt x="227" y="157"/>
                  </a:lnTo>
                  <a:lnTo>
                    <a:pt x="250" y="112"/>
                  </a:lnTo>
                  <a:lnTo>
                    <a:pt x="284" y="75"/>
                  </a:lnTo>
                  <a:lnTo>
                    <a:pt x="332" y="44"/>
                  </a:lnTo>
                  <a:lnTo>
                    <a:pt x="386" y="20"/>
                  </a:lnTo>
                  <a:lnTo>
                    <a:pt x="446" y="7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22" name="Freeform 174"/>
            <p:cNvSpPr>
              <a:spLocks/>
            </p:cNvSpPr>
            <p:nvPr/>
          </p:nvSpPr>
          <p:spPr bwMode="auto">
            <a:xfrm>
              <a:off x="4893" y="3277"/>
              <a:ext cx="740" cy="731"/>
            </a:xfrm>
            <a:custGeom>
              <a:avLst/>
              <a:gdLst/>
              <a:ahLst/>
              <a:cxnLst>
                <a:cxn ang="0">
                  <a:pos x="253" y="0"/>
                </a:cxn>
                <a:cxn ang="0">
                  <a:pos x="680" y="0"/>
                </a:cxn>
                <a:cxn ang="0">
                  <a:pos x="699" y="0"/>
                </a:cxn>
                <a:cxn ang="0">
                  <a:pos x="721" y="4"/>
                </a:cxn>
                <a:cxn ang="0">
                  <a:pos x="734" y="17"/>
                </a:cxn>
                <a:cxn ang="0">
                  <a:pos x="740" y="38"/>
                </a:cxn>
                <a:cxn ang="0">
                  <a:pos x="734" y="62"/>
                </a:cxn>
                <a:cxn ang="0">
                  <a:pos x="724" y="79"/>
                </a:cxn>
                <a:cxn ang="0">
                  <a:pos x="709" y="89"/>
                </a:cxn>
                <a:cxn ang="0">
                  <a:pos x="693" y="92"/>
                </a:cxn>
                <a:cxn ang="0">
                  <a:pos x="677" y="96"/>
                </a:cxn>
                <a:cxn ang="0">
                  <a:pos x="664" y="96"/>
                </a:cxn>
                <a:cxn ang="0">
                  <a:pos x="408" y="96"/>
                </a:cxn>
                <a:cxn ang="0">
                  <a:pos x="307" y="659"/>
                </a:cxn>
                <a:cxn ang="0">
                  <a:pos x="304" y="676"/>
                </a:cxn>
                <a:cxn ang="0">
                  <a:pos x="297" y="693"/>
                </a:cxn>
                <a:cxn ang="0">
                  <a:pos x="285" y="714"/>
                </a:cxn>
                <a:cxn ang="0">
                  <a:pos x="269" y="724"/>
                </a:cxn>
                <a:cxn ang="0">
                  <a:pos x="244" y="731"/>
                </a:cxn>
                <a:cxn ang="0">
                  <a:pos x="231" y="727"/>
                </a:cxn>
                <a:cxn ang="0">
                  <a:pos x="218" y="724"/>
                </a:cxn>
                <a:cxn ang="0">
                  <a:pos x="212" y="717"/>
                </a:cxn>
                <a:cxn ang="0">
                  <a:pos x="206" y="710"/>
                </a:cxn>
                <a:cxn ang="0">
                  <a:pos x="202" y="700"/>
                </a:cxn>
                <a:cxn ang="0">
                  <a:pos x="199" y="693"/>
                </a:cxn>
                <a:cxn ang="0">
                  <a:pos x="199" y="683"/>
                </a:cxn>
                <a:cxn ang="0">
                  <a:pos x="202" y="669"/>
                </a:cxn>
                <a:cxn ang="0">
                  <a:pos x="209" y="649"/>
                </a:cxn>
                <a:cxn ang="0">
                  <a:pos x="215" y="625"/>
                </a:cxn>
                <a:cxn ang="0">
                  <a:pos x="364" y="96"/>
                </a:cxn>
                <a:cxn ang="0">
                  <a:pos x="237" y="96"/>
                </a:cxn>
                <a:cxn ang="0">
                  <a:pos x="218" y="96"/>
                </a:cxn>
                <a:cxn ang="0">
                  <a:pos x="190" y="99"/>
                </a:cxn>
                <a:cxn ang="0">
                  <a:pos x="158" y="113"/>
                </a:cxn>
                <a:cxn ang="0">
                  <a:pos x="120" y="133"/>
                </a:cxn>
                <a:cxn ang="0">
                  <a:pos x="82" y="171"/>
                </a:cxn>
                <a:cxn ang="0">
                  <a:pos x="44" y="222"/>
                </a:cxn>
                <a:cxn ang="0">
                  <a:pos x="38" y="232"/>
                </a:cxn>
                <a:cxn ang="0">
                  <a:pos x="32" y="236"/>
                </a:cxn>
                <a:cxn ang="0">
                  <a:pos x="28" y="239"/>
                </a:cxn>
                <a:cxn ang="0">
                  <a:pos x="19" y="243"/>
                </a:cxn>
                <a:cxn ang="0">
                  <a:pos x="13" y="239"/>
                </a:cxn>
                <a:cxn ang="0">
                  <a:pos x="6" y="239"/>
                </a:cxn>
                <a:cxn ang="0">
                  <a:pos x="3" y="236"/>
                </a:cxn>
                <a:cxn ang="0">
                  <a:pos x="0" y="229"/>
                </a:cxn>
                <a:cxn ang="0">
                  <a:pos x="0" y="229"/>
                </a:cxn>
                <a:cxn ang="0">
                  <a:pos x="0" y="226"/>
                </a:cxn>
                <a:cxn ang="0">
                  <a:pos x="6" y="212"/>
                </a:cxn>
                <a:cxn ang="0">
                  <a:pos x="19" y="185"/>
                </a:cxn>
                <a:cxn ang="0">
                  <a:pos x="38" y="154"/>
                </a:cxn>
                <a:cxn ang="0">
                  <a:pos x="63" y="116"/>
                </a:cxn>
                <a:cxn ang="0">
                  <a:pos x="95" y="79"/>
                </a:cxn>
                <a:cxn ang="0">
                  <a:pos x="133" y="41"/>
                </a:cxn>
                <a:cxn ang="0">
                  <a:pos x="171" y="17"/>
                </a:cxn>
                <a:cxn ang="0">
                  <a:pos x="202" y="4"/>
                </a:cxn>
                <a:cxn ang="0">
                  <a:pos x="231" y="0"/>
                </a:cxn>
                <a:cxn ang="0">
                  <a:pos x="253" y="0"/>
                </a:cxn>
              </a:cxnLst>
              <a:rect l="0" t="0" r="r" b="b"/>
              <a:pathLst>
                <a:path w="740" h="731">
                  <a:moveTo>
                    <a:pt x="253" y="0"/>
                  </a:moveTo>
                  <a:lnTo>
                    <a:pt x="680" y="0"/>
                  </a:lnTo>
                  <a:lnTo>
                    <a:pt x="699" y="0"/>
                  </a:lnTo>
                  <a:lnTo>
                    <a:pt x="721" y="4"/>
                  </a:lnTo>
                  <a:lnTo>
                    <a:pt x="734" y="17"/>
                  </a:lnTo>
                  <a:lnTo>
                    <a:pt x="740" y="38"/>
                  </a:lnTo>
                  <a:lnTo>
                    <a:pt x="734" y="62"/>
                  </a:lnTo>
                  <a:lnTo>
                    <a:pt x="724" y="79"/>
                  </a:lnTo>
                  <a:lnTo>
                    <a:pt x="709" y="89"/>
                  </a:lnTo>
                  <a:lnTo>
                    <a:pt x="693" y="92"/>
                  </a:lnTo>
                  <a:lnTo>
                    <a:pt x="677" y="96"/>
                  </a:lnTo>
                  <a:lnTo>
                    <a:pt x="664" y="96"/>
                  </a:lnTo>
                  <a:lnTo>
                    <a:pt x="408" y="96"/>
                  </a:lnTo>
                  <a:lnTo>
                    <a:pt x="307" y="659"/>
                  </a:lnTo>
                  <a:lnTo>
                    <a:pt x="304" y="676"/>
                  </a:lnTo>
                  <a:lnTo>
                    <a:pt x="297" y="693"/>
                  </a:lnTo>
                  <a:lnTo>
                    <a:pt x="285" y="714"/>
                  </a:lnTo>
                  <a:lnTo>
                    <a:pt x="269" y="724"/>
                  </a:lnTo>
                  <a:lnTo>
                    <a:pt x="244" y="731"/>
                  </a:lnTo>
                  <a:lnTo>
                    <a:pt x="231" y="727"/>
                  </a:lnTo>
                  <a:lnTo>
                    <a:pt x="218" y="724"/>
                  </a:lnTo>
                  <a:lnTo>
                    <a:pt x="212" y="717"/>
                  </a:lnTo>
                  <a:lnTo>
                    <a:pt x="206" y="710"/>
                  </a:lnTo>
                  <a:lnTo>
                    <a:pt x="202" y="700"/>
                  </a:lnTo>
                  <a:lnTo>
                    <a:pt x="199" y="693"/>
                  </a:lnTo>
                  <a:lnTo>
                    <a:pt x="199" y="683"/>
                  </a:lnTo>
                  <a:lnTo>
                    <a:pt x="202" y="669"/>
                  </a:lnTo>
                  <a:lnTo>
                    <a:pt x="209" y="649"/>
                  </a:lnTo>
                  <a:lnTo>
                    <a:pt x="215" y="625"/>
                  </a:lnTo>
                  <a:lnTo>
                    <a:pt x="364" y="96"/>
                  </a:lnTo>
                  <a:lnTo>
                    <a:pt x="237" y="96"/>
                  </a:lnTo>
                  <a:lnTo>
                    <a:pt x="218" y="96"/>
                  </a:lnTo>
                  <a:lnTo>
                    <a:pt x="190" y="99"/>
                  </a:lnTo>
                  <a:lnTo>
                    <a:pt x="158" y="113"/>
                  </a:lnTo>
                  <a:lnTo>
                    <a:pt x="120" y="133"/>
                  </a:lnTo>
                  <a:lnTo>
                    <a:pt x="82" y="171"/>
                  </a:lnTo>
                  <a:lnTo>
                    <a:pt x="44" y="222"/>
                  </a:lnTo>
                  <a:lnTo>
                    <a:pt x="38" y="232"/>
                  </a:lnTo>
                  <a:lnTo>
                    <a:pt x="32" y="236"/>
                  </a:lnTo>
                  <a:lnTo>
                    <a:pt x="28" y="239"/>
                  </a:lnTo>
                  <a:lnTo>
                    <a:pt x="19" y="243"/>
                  </a:lnTo>
                  <a:lnTo>
                    <a:pt x="13" y="239"/>
                  </a:lnTo>
                  <a:lnTo>
                    <a:pt x="6" y="239"/>
                  </a:lnTo>
                  <a:lnTo>
                    <a:pt x="3" y="236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0" y="226"/>
                  </a:lnTo>
                  <a:lnTo>
                    <a:pt x="6" y="212"/>
                  </a:lnTo>
                  <a:lnTo>
                    <a:pt x="19" y="185"/>
                  </a:lnTo>
                  <a:lnTo>
                    <a:pt x="38" y="154"/>
                  </a:lnTo>
                  <a:lnTo>
                    <a:pt x="63" y="116"/>
                  </a:lnTo>
                  <a:lnTo>
                    <a:pt x="95" y="79"/>
                  </a:lnTo>
                  <a:lnTo>
                    <a:pt x="133" y="41"/>
                  </a:lnTo>
                  <a:lnTo>
                    <a:pt x="171" y="17"/>
                  </a:lnTo>
                  <a:lnTo>
                    <a:pt x="202" y="4"/>
                  </a:lnTo>
                  <a:lnTo>
                    <a:pt x="231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23" name="Freeform 175"/>
            <p:cNvSpPr>
              <a:spLocks noEditPoints="1"/>
            </p:cNvSpPr>
            <p:nvPr/>
          </p:nvSpPr>
          <p:spPr bwMode="auto">
            <a:xfrm>
              <a:off x="5561" y="3441"/>
              <a:ext cx="528" cy="785"/>
            </a:xfrm>
            <a:custGeom>
              <a:avLst/>
              <a:gdLst/>
              <a:ahLst/>
              <a:cxnLst>
                <a:cxn ang="0">
                  <a:pos x="322" y="123"/>
                </a:cxn>
                <a:cxn ang="0">
                  <a:pos x="37" y="550"/>
                </a:cxn>
                <a:cxn ang="0">
                  <a:pos x="322" y="550"/>
                </a:cxn>
                <a:cxn ang="0">
                  <a:pos x="322" y="123"/>
                </a:cxn>
                <a:cxn ang="0">
                  <a:pos x="382" y="0"/>
                </a:cxn>
                <a:cxn ang="0">
                  <a:pos x="392" y="0"/>
                </a:cxn>
                <a:cxn ang="0">
                  <a:pos x="398" y="4"/>
                </a:cxn>
                <a:cxn ang="0">
                  <a:pos x="404" y="7"/>
                </a:cxn>
                <a:cxn ang="0">
                  <a:pos x="404" y="10"/>
                </a:cxn>
                <a:cxn ang="0">
                  <a:pos x="408" y="21"/>
                </a:cxn>
                <a:cxn ang="0">
                  <a:pos x="408" y="31"/>
                </a:cxn>
                <a:cxn ang="0">
                  <a:pos x="408" y="550"/>
                </a:cxn>
                <a:cxn ang="0">
                  <a:pos x="528" y="550"/>
                </a:cxn>
                <a:cxn ang="0">
                  <a:pos x="528" y="590"/>
                </a:cxn>
                <a:cxn ang="0">
                  <a:pos x="408" y="590"/>
                </a:cxn>
                <a:cxn ang="0">
                  <a:pos x="408" y="686"/>
                </a:cxn>
                <a:cxn ang="0">
                  <a:pos x="408" y="707"/>
                </a:cxn>
                <a:cxn ang="0">
                  <a:pos x="411" y="724"/>
                </a:cxn>
                <a:cxn ang="0">
                  <a:pos x="427" y="734"/>
                </a:cxn>
                <a:cxn ang="0">
                  <a:pos x="452" y="741"/>
                </a:cxn>
                <a:cxn ang="0">
                  <a:pos x="496" y="741"/>
                </a:cxn>
                <a:cxn ang="0">
                  <a:pos x="525" y="741"/>
                </a:cxn>
                <a:cxn ang="0">
                  <a:pos x="525" y="785"/>
                </a:cxn>
                <a:cxn ang="0">
                  <a:pos x="468" y="782"/>
                </a:cxn>
                <a:cxn ang="0">
                  <a:pos x="408" y="778"/>
                </a:cxn>
                <a:cxn ang="0">
                  <a:pos x="360" y="778"/>
                </a:cxn>
                <a:cxn ang="0">
                  <a:pos x="313" y="778"/>
                </a:cxn>
                <a:cxn ang="0">
                  <a:pos x="256" y="782"/>
                </a:cxn>
                <a:cxn ang="0">
                  <a:pos x="199" y="785"/>
                </a:cxn>
                <a:cxn ang="0">
                  <a:pos x="199" y="741"/>
                </a:cxn>
                <a:cxn ang="0">
                  <a:pos x="227" y="741"/>
                </a:cxn>
                <a:cxn ang="0">
                  <a:pos x="272" y="741"/>
                </a:cxn>
                <a:cxn ang="0">
                  <a:pos x="297" y="734"/>
                </a:cxn>
                <a:cxn ang="0">
                  <a:pos x="310" y="724"/>
                </a:cxn>
                <a:cxn ang="0">
                  <a:pos x="316" y="707"/>
                </a:cxn>
                <a:cxn ang="0">
                  <a:pos x="316" y="686"/>
                </a:cxn>
                <a:cxn ang="0">
                  <a:pos x="316" y="590"/>
                </a:cxn>
                <a:cxn ang="0">
                  <a:pos x="0" y="590"/>
                </a:cxn>
                <a:cxn ang="0">
                  <a:pos x="0" y="550"/>
                </a:cxn>
                <a:cxn ang="0">
                  <a:pos x="357" y="14"/>
                </a:cxn>
                <a:cxn ang="0">
                  <a:pos x="360" y="7"/>
                </a:cxn>
                <a:cxn ang="0">
                  <a:pos x="367" y="4"/>
                </a:cxn>
                <a:cxn ang="0">
                  <a:pos x="370" y="0"/>
                </a:cxn>
                <a:cxn ang="0">
                  <a:pos x="376" y="0"/>
                </a:cxn>
                <a:cxn ang="0">
                  <a:pos x="382" y="0"/>
                </a:cxn>
              </a:cxnLst>
              <a:rect l="0" t="0" r="r" b="b"/>
              <a:pathLst>
                <a:path w="528" h="785">
                  <a:moveTo>
                    <a:pt x="322" y="123"/>
                  </a:moveTo>
                  <a:lnTo>
                    <a:pt x="37" y="550"/>
                  </a:lnTo>
                  <a:lnTo>
                    <a:pt x="322" y="550"/>
                  </a:lnTo>
                  <a:lnTo>
                    <a:pt x="322" y="123"/>
                  </a:lnTo>
                  <a:close/>
                  <a:moveTo>
                    <a:pt x="382" y="0"/>
                  </a:moveTo>
                  <a:lnTo>
                    <a:pt x="392" y="0"/>
                  </a:lnTo>
                  <a:lnTo>
                    <a:pt x="398" y="4"/>
                  </a:lnTo>
                  <a:lnTo>
                    <a:pt x="404" y="7"/>
                  </a:lnTo>
                  <a:lnTo>
                    <a:pt x="404" y="10"/>
                  </a:lnTo>
                  <a:lnTo>
                    <a:pt x="408" y="21"/>
                  </a:lnTo>
                  <a:lnTo>
                    <a:pt x="408" y="31"/>
                  </a:lnTo>
                  <a:lnTo>
                    <a:pt x="408" y="550"/>
                  </a:lnTo>
                  <a:lnTo>
                    <a:pt x="528" y="550"/>
                  </a:lnTo>
                  <a:lnTo>
                    <a:pt x="528" y="590"/>
                  </a:lnTo>
                  <a:lnTo>
                    <a:pt x="408" y="590"/>
                  </a:lnTo>
                  <a:lnTo>
                    <a:pt x="408" y="686"/>
                  </a:lnTo>
                  <a:lnTo>
                    <a:pt x="408" y="707"/>
                  </a:lnTo>
                  <a:lnTo>
                    <a:pt x="411" y="724"/>
                  </a:lnTo>
                  <a:lnTo>
                    <a:pt x="427" y="734"/>
                  </a:lnTo>
                  <a:lnTo>
                    <a:pt x="452" y="741"/>
                  </a:lnTo>
                  <a:lnTo>
                    <a:pt x="496" y="741"/>
                  </a:lnTo>
                  <a:lnTo>
                    <a:pt x="525" y="741"/>
                  </a:lnTo>
                  <a:lnTo>
                    <a:pt x="525" y="785"/>
                  </a:lnTo>
                  <a:lnTo>
                    <a:pt x="468" y="782"/>
                  </a:lnTo>
                  <a:lnTo>
                    <a:pt x="408" y="778"/>
                  </a:lnTo>
                  <a:lnTo>
                    <a:pt x="360" y="778"/>
                  </a:lnTo>
                  <a:lnTo>
                    <a:pt x="313" y="778"/>
                  </a:lnTo>
                  <a:lnTo>
                    <a:pt x="256" y="782"/>
                  </a:lnTo>
                  <a:lnTo>
                    <a:pt x="199" y="785"/>
                  </a:lnTo>
                  <a:lnTo>
                    <a:pt x="199" y="741"/>
                  </a:lnTo>
                  <a:lnTo>
                    <a:pt x="227" y="741"/>
                  </a:lnTo>
                  <a:lnTo>
                    <a:pt x="272" y="741"/>
                  </a:lnTo>
                  <a:lnTo>
                    <a:pt x="297" y="734"/>
                  </a:lnTo>
                  <a:lnTo>
                    <a:pt x="310" y="724"/>
                  </a:lnTo>
                  <a:lnTo>
                    <a:pt x="316" y="707"/>
                  </a:lnTo>
                  <a:lnTo>
                    <a:pt x="316" y="686"/>
                  </a:lnTo>
                  <a:lnTo>
                    <a:pt x="316" y="590"/>
                  </a:lnTo>
                  <a:lnTo>
                    <a:pt x="0" y="590"/>
                  </a:lnTo>
                  <a:lnTo>
                    <a:pt x="0" y="550"/>
                  </a:lnTo>
                  <a:lnTo>
                    <a:pt x="357" y="14"/>
                  </a:lnTo>
                  <a:lnTo>
                    <a:pt x="360" y="7"/>
                  </a:lnTo>
                  <a:lnTo>
                    <a:pt x="367" y="4"/>
                  </a:lnTo>
                  <a:lnTo>
                    <a:pt x="370" y="0"/>
                  </a:lnTo>
                  <a:lnTo>
                    <a:pt x="376" y="0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24" name="Freeform 176"/>
            <p:cNvSpPr>
              <a:spLocks/>
            </p:cNvSpPr>
            <p:nvPr/>
          </p:nvSpPr>
          <p:spPr bwMode="auto">
            <a:xfrm>
              <a:off x="6329" y="3813"/>
              <a:ext cx="177" cy="491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14" y="7"/>
                </a:cxn>
                <a:cxn ang="0">
                  <a:pos x="143" y="27"/>
                </a:cxn>
                <a:cxn ang="0">
                  <a:pos x="162" y="65"/>
                </a:cxn>
                <a:cxn ang="0">
                  <a:pos x="174" y="113"/>
                </a:cxn>
                <a:cxn ang="0">
                  <a:pos x="177" y="171"/>
                </a:cxn>
                <a:cxn ang="0">
                  <a:pos x="177" y="171"/>
                </a:cxn>
                <a:cxn ang="0">
                  <a:pos x="174" y="239"/>
                </a:cxn>
                <a:cxn ang="0">
                  <a:pos x="158" y="304"/>
                </a:cxn>
                <a:cxn ang="0">
                  <a:pos x="139" y="358"/>
                </a:cxn>
                <a:cxn ang="0">
                  <a:pos x="114" y="403"/>
                </a:cxn>
                <a:cxn ang="0">
                  <a:pos x="92" y="440"/>
                </a:cxn>
                <a:cxn ang="0">
                  <a:pos x="70" y="468"/>
                </a:cxn>
                <a:cxn ang="0">
                  <a:pos x="51" y="485"/>
                </a:cxn>
                <a:cxn ang="0">
                  <a:pos x="38" y="491"/>
                </a:cxn>
                <a:cxn ang="0">
                  <a:pos x="35" y="491"/>
                </a:cxn>
                <a:cxn ang="0">
                  <a:pos x="29" y="488"/>
                </a:cxn>
                <a:cxn ang="0">
                  <a:pos x="26" y="481"/>
                </a:cxn>
                <a:cxn ang="0">
                  <a:pos x="26" y="474"/>
                </a:cxn>
                <a:cxn ang="0">
                  <a:pos x="26" y="471"/>
                </a:cxn>
                <a:cxn ang="0">
                  <a:pos x="26" y="468"/>
                </a:cxn>
                <a:cxn ang="0">
                  <a:pos x="29" y="464"/>
                </a:cxn>
                <a:cxn ang="0">
                  <a:pos x="29" y="461"/>
                </a:cxn>
                <a:cxn ang="0">
                  <a:pos x="35" y="454"/>
                </a:cxn>
                <a:cxn ang="0">
                  <a:pos x="41" y="447"/>
                </a:cxn>
                <a:cxn ang="0">
                  <a:pos x="73" y="410"/>
                </a:cxn>
                <a:cxn ang="0">
                  <a:pos x="102" y="362"/>
                </a:cxn>
                <a:cxn ang="0">
                  <a:pos x="124" y="304"/>
                </a:cxn>
                <a:cxn ang="0">
                  <a:pos x="139" y="242"/>
                </a:cxn>
                <a:cxn ang="0">
                  <a:pos x="146" y="171"/>
                </a:cxn>
                <a:cxn ang="0">
                  <a:pos x="146" y="160"/>
                </a:cxn>
                <a:cxn ang="0">
                  <a:pos x="146" y="154"/>
                </a:cxn>
                <a:cxn ang="0">
                  <a:pos x="146" y="150"/>
                </a:cxn>
                <a:cxn ang="0">
                  <a:pos x="143" y="147"/>
                </a:cxn>
                <a:cxn ang="0">
                  <a:pos x="143" y="147"/>
                </a:cxn>
                <a:cxn ang="0">
                  <a:pos x="143" y="147"/>
                </a:cxn>
                <a:cxn ang="0">
                  <a:pos x="139" y="147"/>
                </a:cxn>
                <a:cxn ang="0">
                  <a:pos x="139" y="150"/>
                </a:cxn>
                <a:cxn ang="0">
                  <a:pos x="136" y="154"/>
                </a:cxn>
                <a:cxn ang="0">
                  <a:pos x="108" y="167"/>
                </a:cxn>
                <a:cxn ang="0">
                  <a:pos x="83" y="174"/>
                </a:cxn>
                <a:cxn ang="0">
                  <a:pos x="48" y="167"/>
                </a:cxn>
                <a:cxn ang="0">
                  <a:pos x="22" y="147"/>
                </a:cxn>
                <a:cxn ang="0">
                  <a:pos x="7" y="116"/>
                </a:cxn>
                <a:cxn ang="0">
                  <a:pos x="0" y="85"/>
                </a:cxn>
                <a:cxn ang="0">
                  <a:pos x="7" y="55"/>
                </a:cxn>
                <a:cxn ang="0">
                  <a:pos x="22" y="27"/>
                </a:cxn>
                <a:cxn ang="0">
                  <a:pos x="48" y="7"/>
                </a:cxn>
                <a:cxn ang="0">
                  <a:pos x="83" y="0"/>
                </a:cxn>
              </a:cxnLst>
              <a:rect l="0" t="0" r="r" b="b"/>
              <a:pathLst>
                <a:path w="177" h="491">
                  <a:moveTo>
                    <a:pt x="83" y="0"/>
                  </a:moveTo>
                  <a:lnTo>
                    <a:pt x="114" y="7"/>
                  </a:lnTo>
                  <a:lnTo>
                    <a:pt x="143" y="27"/>
                  </a:lnTo>
                  <a:lnTo>
                    <a:pt x="162" y="65"/>
                  </a:lnTo>
                  <a:lnTo>
                    <a:pt x="174" y="113"/>
                  </a:lnTo>
                  <a:lnTo>
                    <a:pt x="177" y="171"/>
                  </a:lnTo>
                  <a:lnTo>
                    <a:pt x="177" y="171"/>
                  </a:lnTo>
                  <a:lnTo>
                    <a:pt x="174" y="239"/>
                  </a:lnTo>
                  <a:lnTo>
                    <a:pt x="158" y="304"/>
                  </a:lnTo>
                  <a:lnTo>
                    <a:pt x="139" y="358"/>
                  </a:lnTo>
                  <a:lnTo>
                    <a:pt x="114" y="403"/>
                  </a:lnTo>
                  <a:lnTo>
                    <a:pt x="92" y="440"/>
                  </a:lnTo>
                  <a:lnTo>
                    <a:pt x="70" y="468"/>
                  </a:lnTo>
                  <a:lnTo>
                    <a:pt x="51" y="485"/>
                  </a:lnTo>
                  <a:lnTo>
                    <a:pt x="38" y="491"/>
                  </a:lnTo>
                  <a:lnTo>
                    <a:pt x="35" y="491"/>
                  </a:lnTo>
                  <a:lnTo>
                    <a:pt x="29" y="488"/>
                  </a:lnTo>
                  <a:lnTo>
                    <a:pt x="26" y="481"/>
                  </a:lnTo>
                  <a:lnTo>
                    <a:pt x="26" y="474"/>
                  </a:lnTo>
                  <a:lnTo>
                    <a:pt x="26" y="471"/>
                  </a:lnTo>
                  <a:lnTo>
                    <a:pt x="26" y="468"/>
                  </a:lnTo>
                  <a:lnTo>
                    <a:pt x="29" y="464"/>
                  </a:lnTo>
                  <a:lnTo>
                    <a:pt x="29" y="461"/>
                  </a:lnTo>
                  <a:lnTo>
                    <a:pt x="35" y="454"/>
                  </a:lnTo>
                  <a:lnTo>
                    <a:pt x="41" y="447"/>
                  </a:lnTo>
                  <a:lnTo>
                    <a:pt x="73" y="410"/>
                  </a:lnTo>
                  <a:lnTo>
                    <a:pt x="102" y="362"/>
                  </a:lnTo>
                  <a:lnTo>
                    <a:pt x="124" y="304"/>
                  </a:lnTo>
                  <a:lnTo>
                    <a:pt x="139" y="242"/>
                  </a:lnTo>
                  <a:lnTo>
                    <a:pt x="146" y="171"/>
                  </a:lnTo>
                  <a:lnTo>
                    <a:pt x="146" y="160"/>
                  </a:lnTo>
                  <a:lnTo>
                    <a:pt x="146" y="154"/>
                  </a:lnTo>
                  <a:lnTo>
                    <a:pt x="146" y="150"/>
                  </a:lnTo>
                  <a:lnTo>
                    <a:pt x="143" y="147"/>
                  </a:lnTo>
                  <a:lnTo>
                    <a:pt x="143" y="147"/>
                  </a:lnTo>
                  <a:lnTo>
                    <a:pt x="143" y="147"/>
                  </a:lnTo>
                  <a:lnTo>
                    <a:pt x="139" y="147"/>
                  </a:lnTo>
                  <a:lnTo>
                    <a:pt x="139" y="150"/>
                  </a:lnTo>
                  <a:lnTo>
                    <a:pt x="136" y="154"/>
                  </a:lnTo>
                  <a:lnTo>
                    <a:pt x="108" y="167"/>
                  </a:lnTo>
                  <a:lnTo>
                    <a:pt x="83" y="174"/>
                  </a:lnTo>
                  <a:lnTo>
                    <a:pt x="48" y="167"/>
                  </a:lnTo>
                  <a:lnTo>
                    <a:pt x="22" y="147"/>
                  </a:lnTo>
                  <a:lnTo>
                    <a:pt x="7" y="116"/>
                  </a:lnTo>
                  <a:lnTo>
                    <a:pt x="0" y="85"/>
                  </a:lnTo>
                  <a:lnTo>
                    <a:pt x="7" y="55"/>
                  </a:lnTo>
                  <a:lnTo>
                    <a:pt x="22" y="27"/>
                  </a:lnTo>
                  <a:lnTo>
                    <a:pt x="48" y="7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25" name="Freeform 177"/>
            <p:cNvSpPr>
              <a:spLocks/>
            </p:cNvSpPr>
            <p:nvPr/>
          </p:nvSpPr>
          <p:spPr bwMode="auto">
            <a:xfrm>
              <a:off x="6921" y="3277"/>
              <a:ext cx="737" cy="731"/>
            </a:xfrm>
            <a:custGeom>
              <a:avLst/>
              <a:gdLst/>
              <a:ahLst/>
              <a:cxnLst>
                <a:cxn ang="0">
                  <a:pos x="250" y="0"/>
                </a:cxn>
                <a:cxn ang="0">
                  <a:pos x="677" y="0"/>
                </a:cxn>
                <a:cxn ang="0">
                  <a:pos x="699" y="0"/>
                </a:cxn>
                <a:cxn ang="0">
                  <a:pos x="718" y="4"/>
                </a:cxn>
                <a:cxn ang="0">
                  <a:pos x="734" y="17"/>
                </a:cxn>
                <a:cxn ang="0">
                  <a:pos x="737" y="38"/>
                </a:cxn>
                <a:cxn ang="0">
                  <a:pos x="734" y="62"/>
                </a:cxn>
                <a:cxn ang="0">
                  <a:pos x="724" y="79"/>
                </a:cxn>
                <a:cxn ang="0">
                  <a:pos x="708" y="89"/>
                </a:cxn>
                <a:cxn ang="0">
                  <a:pos x="693" y="92"/>
                </a:cxn>
                <a:cxn ang="0">
                  <a:pos x="677" y="96"/>
                </a:cxn>
                <a:cxn ang="0">
                  <a:pos x="664" y="96"/>
                </a:cxn>
                <a:cxn ang="0">
                  <a:pos x="408" y="96"/>
                </a:cxn>
                <a:cxn ang="0">
                  <a:pos x="307" y="659"/>
                </a:cxn>
                <a:cxn ang="0">
                  <a:pos x="304" y="676"/>
                </a:cxn>
                <a:cxn ang="0">
                  <a:pos x="297" y="693"/>
                </a:cxn>
                <a:cxn ang="0">
                  <a:pos x="285" y="714"/>
                </a:cxn>
                <a:cxn ang="0">
                  <a:pos x="269" y="724"/>
                </a:cxn>
                <a:cxn ang="0">
                  <a:pos x="240" y="731"/>
                </a:cxn>
                <a:cxn ang="0">
                  <a:pos x="228" y="727"/>
                </a:cxn>
                <a:cxn ang="0">
                  <a:pos x="218" y="724"/>
                </a:cxn>
                <a:cxn ang="0">
                  <a:pos x="212" y="717"/>
                </a:cxn>
                <a:cxn ang="0">
                  <a:pos x="205" y="710"/>
                </a:cxn>
                <a:cxn ang="0">
                  <a:pos x="202" y="700"/>
                </a:cxn>
                <a:cxn ang="0">
                  <a:pos x="199" y="693"/>
                </a:cxn>
                <a:cxn ang="0">
                  <a:pos x="199" y="683"/>
                </a:cxn>
                <a:cxn ang="0">
                  <a:pos x="202" y="669"/>
                </a:cxn>
                <a:cxn ang="0">
                  <a:pos x="205" y="649"/>
                </a:cxn>
                <a:cxn ang="0">
                  <a:pos x="212" y="625"/>
                </a:cxn>
                <a:cxn ang="0">
                  <a:pos x="364" y="96"/>
                </a:cxn>
                <a:cxn ang="0">
                  <a:pos x="237" y="96"/>
                </a:cxn>
                <a:cxn ang="0">
                  <a:pos x="218" y="96"/>
                </a:cxn>
                <a:cxn ang="0">
                  <a:pos x="190" y="99"/>
                </a:cxn>
                <a:cxn ang="0">
                  <a:pos x="155" y="113"/>
                </a:cxn>
                <a:cxn ang="0">
                  <a:pos x="120" y="133"/>
                </a:cxn>
                <a:cxn ang="0">
                  <a:pos x="79" y="171"/>
                </a:cxn>
                <a:cxn ang="0">
                  <a:pos x="41" y="222"/>
                </a:cxn>
                <a:cxn ang="0">
                  <a:pos x="38" y="232"/>
                </a:cxn>
                <a:cxn ang="0">
                  <a:pos x="31" y="236"/>
                </a:cxn>
                <a:cxn ang="0">
                  <a:pos x="25" y="239"/>
                </a:cxn>
                <a:cxn ang="0">
                  <a:pos x="19" y="243"/>
                </a:cxn>
                <a:cxn ang="0">
                  <a:pos x="9" y="239"/>
                </a:cxn>
                <a:cxn ang="0">
                  <a:pos x="6" y="239"/>
                </a:cxn>
                <a:cxn ang="0">
                  <a:pos x="3" y="236"/>
                </a:cxn>
                <a:cxn ang="0">
                  <a:pos x="0" y="229"/>
                </a:cxn>
                <a:cxn ang="0">
                  <a:pos x="0" y="229"/>
                </a:cxn>
                <a:cxn ang="0">
                  <a:pos x="0" y="226"/>
                </a:cxn>
                <a:cxn ang="0">
                  <a:pos x="3" y="212"/>
                </a:cxn>
                <a:cxn ang="0">
                  <a:pos x="19" y="185"/>
                </a:cxn>
                <a:cxn ang="0">
                  <a:pos x="38" y="154"/>
                </a:cxn>
                <a:cxn ang="0">
                  <a:pos x="63" y="116"/>
                </a:cxn>
                <a:cxn ang="0">
                  <a:pos x="92" y="79"/>
                </a:cxn>
                <a:cxn ang="0">
                  <a:pos x="133" y="41"/>
                </a:cxn>
                <a:cxn ang="0">
                  <a:pos x="168" y="17"/>
                </a:cxn>
                <a:cxn ang="0">
                  <a:pos x="202" y="4"/>
                </a:cxn>
                <a:cxn ang="0">
                  <a:pos x="231" y="0"/>
                </a:cxn>
                <a:cxn ang="0">
                  <a:pos x="250" y="0"/>
                </a:cxn>
              </a:cxnLst>
              <a:rect l="0" t="0" r="r" b="b"/>
              <a:pathLst>
                <a:path w="737" h="731">
                  <a:moveTo>
                    <a:pt x="250" y="0"/>
                  </a:moveTo>
                  <a:lnTo>
                    <a:pt x="677" y="0"/>
                  </a:lnTo>
                  <a:lnTo>
                    <a:pt x="699" y="0"/>
                  </a:lnTo>
                  <a:lnTo>
                    <a:pt x="718" y="4"/>
                  </a:lnTo>
                  <a:lnTo>
                    <a:pt x="734" y="17"/>
                  </a:lnTo>
                  <a:lnTo>
                    <a:pt x="737" y="38"/>
                  </a:lnTo>
                  <a:lnTo>
                    <a:pt x="734" y="62"/>
                  </a:lnTo>
                  <a:lnTo>
                    <a:pt x="724" y="79"/>
                  </a:lnTo>
                  <a:lnTo>
                    <a:pt x="708" y="89"/>
                  </a:lnTo>
                  <a:lnTo>
                    <a:pt x="693" y="92"/>
                  </a:lnTo>
                  <a:lnTo>
                    <a:pt x="677" y="96"/>
                  </a:lnTo>
                  <a:lnTo>
                    <a:pt x="664" y="96"/>
                  </a:lnTo>
                  <a:lnTo>
                    <a:pt x="408" y="96"/>
                  </a:lnTo>
                  <a:lnTo>
                    <a:pt x="307" y="659"/>
                  </a:lnTo>
                  <a:lnTo>
                    <a:pt x="304" y="676"/>
                  </a:lnTo>
                  <a:lnTo>
                    <a:pt x="297" y="693"/>
                  </a:lnTo>
                  <a:lnTo>
                    <a:pt x="285" y="714"/>
                  </a:lnTo>
                  <a:lnTo>
                    <a:pt x="269" y="724"/>
                  </a:lnTo>
                  <a:lnTo>
                    <a:pt x="240" y="731"/>
                  </a:lnTo>
                  <a:lnTo>
                    <a:pt x="228" y="727"/>
                  </a:lnTo>
                  <a:lnTo>
                    <a:pt x="218" y="724"/>
                  </a:lnTo>
                  <a:lnTo>
                    <a:pt x="212" y="717"/>
                  </a:lnTo>
                  <a:lnTo>
                    <a:pt x="205" y="710"/>
                  </a:lnTo>
                  <a:lnTo>
                    <a:pt x="202" y="700"/>
                  </a:lnTo>
                  <a:lnTo>
                    <a:pt x="199" y="693"/>
                  </a:lnTo>
                  <a:lnTo>
                    <a:pt x="199" y="683"/>
                  </a:lnTo>
                  <a:lnTo>
                    <a:pt x="202" y="669"/>
                  </a:lnTo>
                  <a:lnTo>
                    <a:pt x="205" y="649"/>
                  </a:lnTo>
                  <a:lnTo>
                    <a:pt x="212" y="625"/>
                  </a:lnTo>
                  <a:lnTo>
                    <a:pt x="364" y="96"/>
                  </a:lnTo>
                  <a:lnTo>
                    <a:pt x="237" y="96"/>
                  </a:lnTo>
                  <a:lnTo>
                    <a:pt x="218" y="96"/>
                  </a:lnTo>
                  <a:lnTo>
                    <a:pt x="190" y="99"/>
                  </a:lnTo>
                  <a:lnTo>
                    <a:pt x="155" y="113"/>
                  </a:lnTo>
                  <a:lnTo>
                    <a:pt x="120" y="133"/>
                  </a:lnTo>
                  <a:lnTo>
                    <a:pt x="79" y="171"/>
                  </a:lnTo>
                  <a:lnTo>
                    <a:pt x="41" y="222"/>
                  </a:lnTo>
                  <a:lnTo>
                    <a:pt x="38" y="232"/>
                  </a:lnTo>
                  <a:lnTo>
                    <a:pt x="31" y="236"/>
                  </a:lnTo>
                  <a:lnTo>
                    <a:pt x="25" y="239"/>
                  </a:lnTo>
                  <a:lnTo>
                    <a:pt x="19" y="243"/>
                  </a:lnTo>
                  <a:lnTo>
                    <a:pt x="9" y="239"/>
                  </a:lnTo>
                  <a:lnTo>
                    <a:pt x="6" y="239"/>
                  </a:lnTo>
                  <a:lnTo>
                    <a:pt x="3" y="236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0" y="226"/>
                  </a:lnTo>
                  <a:lnTo>
                    <a:pt x="3" y="212"/>
                  </a:lnTo>
                  <a:lnTo>
                    <a:pt x="19" y="185"/>
                  </a:lnTo>
                  <a:lnTo>
                    <a:pt x="38" y="154"/>
                  </a:lnTo>
                  <a:lnTo>
                    <a:pt x="63" y="116"/>
                  </a:lnTo>
                  <a:lnTo>
                    <a:pt x="92" y="79"/>
                  </a:lnTo>
                  <a:lnTo>
                    <a:pt x="133" y="41"/>
                  </a:lnTo>
                  <a:lnTo>
                    <a:pt x="168" y="17"/>
                  </a:lnTo>
                  <a:lnTo>
                    <a:pt x="202" y="4"/>
                  </a:lnTo>
                  <a:lnTo>
                    <a:pt x="231" y="0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26" name="Freeform 178"/>
            <p:cNvSpPr>
              <a:spLocks/>
            </p:cNvSpPr>
            <p:nvPr/>
          </p:nvSpPr>
          <p:spPr bwMode="auto">
            <a:xfrm>
              <a:off x="7611" y="3451"/>
              <a:ext cx="480" cy="795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82" y="4"/>
                </a:cxn>
                <a:cxn ang="0">
                  <a:pos x="139" y="24"/>
                </a:cxn>
                <a:cxn ang="0">
                  <a:pos x="221" y="38"/>
                </a:cxn>
                <a:cxn ang="0">
                  <a:pos x="303" y="34"/>
                </a:cxn>
                <a:cxn ang="0">
                  <a:pos x="385" y="14"/>
                </a:cxn>
                <a:cxn ang="0">
                  <a:pos x="414" y="0"/>
                </a:cxn>
                <a:cxn ang="0">
                  <a:pos x="420" y="0"/>
                </a:cxn>
                <a:cxn ang="0">
                  <a:pos x="427" y="4"/>
                </a:cxn>
                <a:cxn ang="0">
                  <a:pos x="433" y="17"/>
                </a:cxn>
                <a:cxn ang="0">
                  <a:pos x="411" y="48"/>
                </a:cxn>
                <a:cxn ang="0">
                  <a:pos x="354" y="96"/>
                </a:cxn>
                <a:cxn ang="0">
                  <a:pos x="262" y="133"/>
                </a:cxn>
                <a:cxn ang="0">
                  <a:pos x="189" y="140"/>
                </a:cxn>
                <a:cxn ang="0">
                  <a:pos x="139" y="133"/>
                </a:cxn>
                <a:cxn ang="0">
                  <a:pos x="101" y="123"/>
                </a:cxn>
                <a:cxn ang="0">
                  <a:pos x="101" y="123"/>
                </a:cxn>
                <a:cxn ang="0">
                  <a:pos x="151" y="311"/>
                </a:cxn>
                <a:cxn ang="0">
                  <a:pos x="253" y="287"/>
                </a:cxn>
                <a:cxn ang="0">
                  <a:pos x="354" y="314"/>
                </a:cxn>
                <a:cxn ang="0">
                  <a:pos x="433" y="386"/>
                </a:cxn>
                <a:cxn ang="0">
                  <a:pos x="474" y="485"/>
                </a:cxn>
                <a:cxn ang="0">
                  <a:pos x="471" y="601"/>
                </a:cxn>
                <a:cxn ang="0">
                  <a:pos x="420" y="703"/>
                </a:cxn>
                <a:cxn ang="0">
                  <a:pos x="332" y="772"/>
                </a:cxn>
                <a:cxn ang="0">
                  <a:pos x="218" y="795"/>
                </a:cxn>
                <a:cxn ang="0">
                  <a:pos x="104" y="765"/>
                </a:cxn>
                <a:cxn ang="0">
                  <a:pos x="28" y="690"/>
                </a:cxn>
                <a:cxn ang="0">
                  <a:pos x="0" y="587"/>
                </a:cxn>
                <a:cxn ang="0">
                  <a:pos x="12" y="543"/>
                </a:cxn>
                <a:cxn ang="0">
                  <a:pos x="41" y="526"/>
                </a:cxn>
                <a:cxn ang="0">
                  <a:pos x="53" y="526"/>
                </a:cxn>
                <a:cxn ang="0">
                  <a:pos x="79" y="529"/>
                </a:cxn>
                <a:cxn ang="0">
                  <a:pos x="104" y="560"/>
                </a:cxn>
                <a:cxn ang="0">
                  <a:pos x="104" y="608"/>
                </a:cxn>
                <a:cxn ang="0">
                  <a:pos x="75" y="638"/>
                </a:cxn>
                <a:cxn ang="0">
                  <a:pos x="69" y="683"/>
                </a:cxn>
                <a:cxn ang="0">
                  <a:pos x="136" y="741"/>
                </a:cxn>
                <a:cxn ang="0">
                  <a:pos x="218" y="761"/>
                </a:cxn>
                <a:cxn ang="0">
                  <a:pos x="310" y="727"/>
                </a:cxn>
                <a:cxn ang="0">
                  <a:pos x="363" y="649"/>
                </a:cxn>
                <a:cxn ang="0">
                  <a:pos x="376" y="567"/>
                </a:cxn>
                <a:cxn ang="0">
                  <a:pos x="373" y="475"/>
                </a:cxn>
                <a:cxn ang="0">
                  <a:pos x="351" y="386"/>
                </a:cxn>
                <a:cxn ang="0">
                  <a:pos x="332" y="359"/>
                </a:cxn>
                <a:cxn ang="0">
                  <a:pos x="284" y="328"/>
                </a:cxn>
                <a:cxn ang="0">
                  <a:pos x="224" y="321"/>
                </a:cxn>
                <a:cxn ang="0">
                  <a:pos x="161" y="338"/>
                </a:cxn>
                <a:cxn ang="0">
                  <a:pos x="101" y="393"/>
                </a:cxn>
                <a:cxn ang="0">
                  <a:pos x="91" y="403"/>
                </a:cxn>
                <a:cxn ang="0">
                  <a:pos x="85" y="406"/>
                </a:cxn>
                <a:cxn ang="0">
                  <a:pos x="72" y="406"/>
                </a:cxn>
                <a:cxn ang="0">
                  <a:pos x="63" y="400"/>
                </a:cxn>
                <a:cxn ang="0">
                  <a:pos x="63" y="386"/>
                </a:cxn>
                <a:cxn ang="0">
                  <a:pos x="63" y="31"/>
                </a:cxn>
                <a:cxn ang="0">
                  <a:pos x="63" y="11"/>
                </a:cxn>
                <a:cxn ang="0">
                  <a:pos x="69" y="0"/>
                </a:cxn>
              </a:cxnLst>
              <a:rect l="0" t="0" r="r" b="b"/>
              <a:pathLst>
                <a:path w="480" h="795">
                  <a:moveTo>
                    <a:pt x="75" y="0"/>
                  </a:moveTo>
                  <a:lnTo>
                    <a:pt x="75" y="0"/>
                  </a:lnTo>
                  <a:lnTo>
                    <a:pt x="79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139" y="24"/>
                  </a:lnTo>
                  <a:lnTo>
                    <a:pt x="183" y="34"/>
                  </a:lnTo>
                  <a:lnTo>
                    <a:pt x="221" y="38"/>
                  </a:lnTo>
                  <a:lnTo>
                    <a:pt x="246" y="38"/>
                  </a:lnTo>
                  <a:lnTo>
                    <a:pt x="303" y="34"/>
                  </a:lnTo>
                  <a:lnTo>
                    <a:pt x="348" y="24"/>
                  </a:lnTo>
                  <a:lnTo>
                    <a:pt x="385" y="14"/>
                  </a:lnTo>
                  <a:lnTo>
                    <a:pt x="411" y="4"/>
                  </a:lnTo>
                  <a:lnTo>
                    <a:pt x="414" y="0"/>
                  </a:lnTo>
                  <a:lnTo>
                    <a:pt x="417" y="0"/>
                  </a:lnTo>
                  <a:lnTo>
                    <a:pt x="420" y="0"/>
                  </a:lnTo>
                  <a:lnTo>
                    <a:pt x="423" y="0"/>
                  </a:lnTo>
                  <a:lnTo>
                    <a:pt x="427" y="4"/>
                  </a:lnTo>
                  <a:lnTo>
                    <a:pt x="430" y="11"/>
                  </a:lnTo>
                  <a:lnTo>
                    <a:pt x="433" y="17"/>
                  </a:lnTo>
                  <a:lnTo>
                    <a:pt x="427" y="31"/>
                  </a:lnTo>
                  <a:lnTo>
                    <a:pt x="411" y="48"/>
                  </a:lnTo>
                  <a:lnTo>
                    <a:pt x="389" y="72"/>
                  </a:lnTo>
                  <a:lnTo>
                    <a:pt x="354" y="96"/>
                  </a:lnTo>
                  <a:lnTo>
                    <a:pt x="313" y="116"/>
                  </a:lnTo>
                  <a:lnTo>
                    <a:pt x="262" y="133"/>
                  </a:lnTo>
                  <a:lnTo>
                    <a:pt x="205" y="140"/>
                  </a:lnTo>
                  <a:lnTo>
                    <a:pt x="189" y="140"/>
                  </a:lnTo>
                  <a:lnTo>
                    <a:pt x="167" y="137"/>
                  </a:lnTo>
                  <a:lnTo>
                    <a:pt x="139" y="133"/>
                  </a:lnTo>
                  <a:lnTo>
                    <a:pt x="101" y="123"/>
                  </a:lnTo>
                  <a:lnTo>
                    <a:pt x="101" y="123"/>
                  </a:lnTo>
                  <a:lnTo>
                    <a:pt x="101" y="123"/>
                  </a:lnTo>
                  <a:lnTo>
                    <a:pt x="101" y="123"/>
                  </a:lnTo>
                  <a:lnTo>
                    <a:pt x="101" y="345"/>
                  </a:lnTo>
                  <a:lnTo>
                    <a:pt x="151" y="311"/>
                  </a:lnTo>
                  <a:lnTo>
                    <a:pt x="202" y="290"/>
                  </a:lnTo>
                  <a:lnTo>
                    <a:pt x="253" y="287"/>
                  </a:lnTo>
                  <a:lnTo>
                    <a:pt x="306" y="294"/>
                  </a:lnTo>
                  <a:lnTo>
                    <a:pt x="354" y="314"/>
                  </a:lnTo>
                  <a:lnTo>
                    <a:pt x="398" y="345"/>
                  </a:lnTo>
                  <a:lnTo>
                    <a:pt x="433" y="386"/>
                  </a:lnTo>
                  <a:lnTo>
                    <a:pt x="458" y="434"/>
                  </a:lnTo>
                  <a:lnTo>
                    <a:pt x="474" y="485"/>
                  </a:lnTo>
                  <a:lnTo>
                    <a:pt x="480" y="540"/>
                  </a:lnTo>
                  <a:lnTo>
                    <a:pt x="471" y="601"/>
                  </a:lnTo>
                  <a:lnTo>
                    <a:pt x="452" y="656"/>
                  </a:lnTo>
                  <a:lnTo>
                    <a:pt x="420" y="703"/>
                  </a:lnTo>
                  <a:lnTo>
                    <a:pt x="379" y="741"/>
                  </a:lnTo>
                  <a:lnTo>
                    <a:pt x="332" y="772"/>
                  </a:lnTo>
                  <a:lnTo>
                    <a:pt x="275" y="789"/>
                  </a:lnTo>
                  <a:lnTo>
                    <a:pt x="218" y="795"/>
                  </a:lnTo>
                  <a:lnTo>
                    <a:pt x="158" y="789"/>
                  </a:lnTo>
                  <a:lnTo>
                    <a:pt x="104" y="765"/>
                  </a:lnTo>
                  <a:lnTo>
                    <a:pt x="60" y="731"/>
                  </a:lnTo>
                  <a:lnTo>
                    <a:pt x="28" y="690"/>
                  </a:lnTo>
                  <a:lnTo>
                    <a:pt x="6" y="638"/>
                  </a:lnTo>
                  <a:lnTo>
                    <a:pt x="0" y="587"/>
                  </a:lnTo>
                  <a:lnTo>
                    <a:pt x="3" y="560"/>
                  </a:lnTo>
                  <a:lnTo>
                    <a:pt x="12" y="543"/>
                  </a:lnTo>
                  <a:lnTo>
                    <a:pt x="25" y="533"/>
                  </a:lnTo>
                  <a:lnTo>
                    <a:pt x="41" y="526"/>
                  </a:lnTo>
                  <a:lnTo>
                    <a:pt x="50" y="526"/>
                  </a:lnTo>
                  <a:lnTo>
                    <a:pt x="53" y="526"/>
                  </a:lnTo>
                  <a:lnTo>
                    <a:pt x="66" y="526"/>
                  </a:lnTo>
                  <a:lnTo>
                    <a:pt x="79" y="529"/>
                  </a:lnTo>
                  <a:lnTo>
                    <a:pt x="94" y="540"/>
                  </a:lnTo>
                  <a:lnTo>
                    <a:pt x="104" y="560"/>
                  </a:lnTo>
                  <a:lnTo>
                    <a:pt x="107" y="584"/>
                  </a:lnTo>
                  <a:lnTo>
                    <a:pt x="104" y="608"/>
                  </a:lnTo>
                  <a:lnTo>
                    <a:pt x="91" y="625"/>
                  </a:lnTo>
                  <a:lnTo>
                    <a:pt x="75" y="638"/>
                  </a:lnTo>
                  <a:lnTo>
                    <a:pt x="47" y="642"/>
                  </a:lnTo>
                  <a:lnTo>
                    <a:pt x="69" y="683"/>
                  </a:lnTo>
                  <a:lnTo>
                    <a:pt x="98" y="717"/>
                  </a:lnTo>
                  <a:lnTo>
                    <a:pt x="136" y="741"/>
                  </a:lnTo>
                  <a:lnTo>
                    <a:pt x="174" y="755"/>
                  </a:lnTo>
                  <a:lnTo>
                    <a:pt x="218" y="761"/>
                  </a:lnTo>
                  <a:lnTo>
                    <a:pt x="268" y="751"/>
                  </a:lnTo>
                  <a:lnTo>
                    <a:pt x="310" y="727"/>
                  </a:lnTo>
                  <a:lnTo>
                    <a:pt x="341" y="690"/>
                  </a:lnTo>
                  <a:lnTo>
                    <a:pt x="363" y="649"/>
                  </a:lnTo>
                  <a:lnTo>
                    <a:pt x="373" y="608"/>
                  </a:lnTo>
                  <a:lnTo>
                    <a:pt x="376" y="567"/>
                  </a:lnTo>
                  <a:lnTo>
                    <a:pt x="376" y="536"/>
                  </a:lnTo>
                  <a:lnTo>
                    <a:pt x="373" y="475"/>
                  </a:lnTo>
                  <a:lnTo>
                    <a:pt x="366" y="427"/>
                  </a:lnTo>
                  <a:lnTo>
                    <a:pt x="351" y="386"/>
                  </a:lnTo>
                  <a:lnTo>
                    <a:pt x="344" y="376"/>
                  </a:lnTo>
                  <a:lnTo>
                    <a:pt x="332" y="359"/>
                  </a:lnTo>
                  <a:lnTo>
                    <a:pt x="313" y="342"/>
                  </a:lnTo>
                  <a:lnTo>
                    <a:pt x="284" y="328"/>
                  </a:lnTo>
                  <a:lnTo>
                    <a:pt x="249" y="321"/>
                  </a:lnTo>
                  <a:lnTo>
                    <a:pt x="224" y="321"/>
                  </a:lnTo>
                  <a:lnTo>
                    <a:pt x="196" y="328"/>
                  </a:lnTo>
                  <a:lnTo>
                    <a:pt x="161" y="338"/>
                  </a:lnTo>
                  <a:lnTo>
                    <a:pt x="129" y="362"/>
                  </a:lnTo>
                  <a:lnTo>
                    <a:pt x="101" y="393"/>
                  </a:lnTo>
                  <a:lnTo>
                    <a:pt x="94" y="400"/>
                  </a:lnTo>
                  <a:lnTo>
                    <a:pt x="91" y="403"/>
                  </a:lnTo>
                  <a:lnTo>
                    <a:pt x="88" y="406"/>
                  </a:lnTo>
                  <a:lnTo>
                    <a:pt x="85" y="406"/>
                  </a:lnTo>
                  <a:lnTo>
                    <a:pt x="79" y="410"/>
                  </a:lnTo>
                  <a:lnTo>
                    <a:pt x="72" y="406"/>
                  </a:lnTo>
                  <a:lnTo>
                    <a:pt x="66" y="403"/>
                  </a:lnTo>
                  <a:lnTo>
                    <a:pt x="63" y="400"/>
                  </a:lnTo>
                  <a:lnTo>
                    <a:pt x="63" y="393"/>
                  </a:lnTo>
                  <a:lnTo>
                    <a:pt x="63" y="386"/>
                  </a:lnTo>
                  <a:lnTo>
                    <a:pt x="63" y="376"/>
                  </a:lnTo>
                  <a:lnTo>
                    <a:pt x="63" y="31"/>
                  </a:lnTo>
                  <a:lnTo>
                    <a:pt x="63" y="21"/>
                  </a:lnTo>
                  <a:lnTo>
                    <a:pt x="63" y="11"/>
                  </a:lnTo>
                  <a:lnTo>
                    <a:pt x="66" y="4"/>
                  </a:lnTo>
                  <a:lnTo>
                    <a:pt x="69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27" name="Freeform 179"/>
            <p:cNvSpPr>
              <a:spLocks/>
            </p:cNvSpPr>
            <p:nvPr/>
          </p:nvSpPr>
          <p:spPr bwMode="auto">
            <a:xfrm>
              <a:off x="8357" y="3813"/>
              <a:ext cx="177" cy="491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114" y="7"/>
                </a:cxn>
                <a:cxn ang="0">
                  <a:pos x="139" y="27"/>
                </a:cxn>
                <a:cxn ang="0">
                  <a:pos x="161" y="65"/>
                </a:cxn>
                <a:cxn ang="0">
                  <a:pos x="174" y="113"/>
                </a:cxn>
                <a:cxn ang="0">
                  <a:pos x="177" y="171"/>
                </a:cxn>
                <a:cxn ang="0">
                  <a:pos x="177" y="171"/>
                </a:cxn>
                <a:cxn ang="0">
                  <a:pos x="171" y="239"/>
                </a:cxn>
                <a:cxn ang="0">
                  <a:pos x="158" y="304"/>
                </a:cxn>
                <a:cxn ang="0">
                  <a:pos x="136" y="358"/>
                </a:cxn>
                <a:cxn ang="0">
                  <a:pos x="114" y="403"/>
                </a:cxn>
                <a:cxn ang="0">
                  <a:pos x="89" y="440"/>
                </a:cxn>
                <a:cxn ang="0">
                  <a:pos x="67" y="468"/>
                </a:cxn>
                <a:cxn ang="0">
                  <a:pos x="48" y="485"/>
                </a:cxn>
                <a:cxn ang="0">
                  <a:pos x="38" y="491"/>
                </a:cxn>
                <a:cxn ang="0">
                  <a:pos x="32" y="491"/>
                </a:cxn>
                <a:cxn ang="0">
                  <a:pos x="29" y="488"/>
                </a:cxn>
                <a:cxn ang="0">
                  <a:pos x="25" y="481"/>
                </a:cxn>
                <a:cxn ang="0">
                  <a:pos x="22" y="474"/>
                </a:cxn>
                <a:cxn ang="0">
                  <a:pos x="22" y="471"/>
                </a:cxn>
                <a:cxn ang="0">
                  <a:pos x="25" y="468"/>
                </a:cxn>
                <a:cxn ang="0">
                  <a:pos x="25" y="464"/>
                </a:cxn>
                <a:cxn ang="0">
                  <a:pos x="29" y="461"/>
                </a:cxn>
                <a:cxn ang="0">
                  <a:pos x="32" y="454"/>
                </a:cxn>
                <a:cxn ang="0">
                  <a:pos x="41" y="447"/>
                </a:cxn>
                <a:cxn ang="0">
                  <a:pos x="70" y="410"/>
                </a:cxn>
                <a:cxn ang="0">
                  <a:pos x="98" y="362"/>
                </a:cxn>
                <a:cxn ang="0">
                  <a:pos x="120" y="304"/>
                </a:cxn>
                <a:cxn ang="0">
                  <a:pos x="136" y="242"/>
                </a:cxn>
                <a:cxn ang="0">
                  <a:pos x="142" y="171"/>
                </a:cxn>
                <a:cxn ang="0">
                  <a:pos x="142" y="160"/>
                </a:cxn>
                <a:cxn ang="0">
                  <a:pos x="142" y="154"/>
                </a:cxn>
                <a:cxn ang="0">
                  <a:pos x="142" y="150"/>
                </a:cxn>
                <a:cxn ang="0">
                  <a:pos x="142" y="147"/>
                </a:cxn>
                <a:cxn ang="0">
                  <a:pos x="142" y="147"/>
                </a:cxn>
                <a:cxn ang="0">
                  <a:pos x="139" y="147"/>
                </a:cxn>
                <a:cxn ang="0">
                  <a:pos x="139" y="147"/>
                </a:cxn>
                <a:cxn ang="0">
                  <a:pos x="136" y="150"/>
                </a:cxn>
                <a:cxn ang="0">
                  <a:pos x="133" y="154"/>
                </a:cxn>
                <a:cxn ang="0">
                  <a:pos x="108" y="167"/>
                </a:cxn>
                <a:cxn ang="0">
                  <a:pos x="82" y="174"/>
                </a:cxn>
                <a:cxn ang="0">
                  <a:pos x="48" y="167"/>
                </a:cxn>
                <a:cxn ang="0">
                  <a:pos x="19" y="147"/>
                </a:cxn>
                <a:cxn ang="0">
                  <a:pos x="6" y="116"/>
                </a:cxn>
                <a:cxn ang="0">
                  <a:pos x="0" y="85"/>
                </a:cxn>
                <a:cxn ang="0">
                  <a:pos x="6" y="55"/>
                </a:cxn>
                <a:cxn ang="0">
                  <a:pos x="19" y="27"/>
                </a:cxn>
                <a:cxn ang="0">
                  <a:pos x="48" y="7"/>
                </a:cxn>
                <a:cxn ang="0">
                  <a:pos x="82" y="0"/>
                </a:cxn>
              </a:cxnLst>
              <a:rect l="0" t="0" r="r" b="b"/>
              <a:pathLst>
                <a:path w="177" h="491">
                  <a:moveTo>
                    <a:pt x="82" y="0"/>
                  </a:moveTo>
                  <a:lnTo>
                    <a:pt x="114" y="7"/>
                  </a:lnTo>
                  <a:lnTo>
                    <a:pt x="139" y="27"/>
                  </a:lnTo>
                  <a:lnTo>
                    <a:pt x="161" y="65"/>
                  </a:lnTo>
                  <a:lnTo>
                    <a:pt x="174" y="113"/>
                  </a:lnTo>
                  <a:lnTo>
                    <a:pt x="177" y="171"/>
                  </a:lnTo>
                  <a:lnTo>
                    <a:pt x="177" y="171"/>
                  </a:lnTo>
                  <a:lnTo>
                    <a:pt x="171" y="239"/>
                  </a:lnTo>
                  <a:lnTo>
                    <a:pt x="158" y="304"/>
                  </a:lnTo>
                  <a:lnTo>
                    <a:pt x="136" y="358"/>
                  </a:lnTo>
                  <a:lnTo>
                    <a:pt x="114" y="403"/>
                  </a:lnTo>
                  <a:lnTo>
                    <a:pt x="89" y="440"/>
                  </a:lnTo>
                  <a:lnTo>
                    <a:pt x="67" y="468"/>
                  </a:lnTo>
                  <a:lnTo>
                    <a:pt x="48" y="485"/>
                  </a:lnTo>
                  <a:lnTo>
                    <a:pt x="38" y="491"/>
                  </a:lnTo>
                  <a:lnTo>
                    <a:pt x="32" y="491"/>
                  </a:lnTo>
                  <a:lnTo>
                    <a:pt x="29" y="488"/>
                  </a:lnTo>
                  <a:lnTo>
                    <a:pt x="25" y="481"/>
                  </a:lnTo>
                  <a:lnTo>
                    <a:pt x="22" y="474"/>
                  </a:lnTo>
                  <a:lnTo>
                    <a:pt x="22" y="471"/>
                  </a:lnTo>
                  <a:lnTo>
                    <a:pt x="25" y="468"/>
                  </a:lnTo>
                  <a:lnTo>
                    <a:pt x="25" y="464"/>
                  </a:lnTo>
                  <a:lnTo>
                    <a:pt x="29" y="461"/>
                  </a:lnTo>
                  <a:lnTo>
                    <a:pt x="32" y="454"/>
                  </a:lnTo>
                  <a:lnTo>
                    <a:pt x="41" y="447"/>
                  </a:lnTo>
                  <a:lnTo>
                    <a:pt x="70" y="410"/>
                  </a:lnTo>
                  <a:lnTo>
                    <a:pt x="98" y="362"/>
                  </a:lnTo>
                  <a:lnTo>
                    <a:pt x="120" y="304"/>
                  </a:lnTo>
                  <a:lnTo>
                    <a:pt x="136" y="242"/>
                  </a:lnTo>
                  <a:lnTo>
                    <a:pt x="142" y="171"/>
                  </a:lnTo>
                  <a:lnTo>
                    <a:pt x="142" y="160"/>
                  </a:lnTo>
                  <a:lnTo>
                    <a:pt x="142" y="154"/>
                  </a:lnTo>
                  <a:lnTo>
                    <a:pt x="142" y="150"/>
                  </a:lnTo>
                  <a:lnTo>
                    <a:pt x="142" y="147"/>
                  </a:lnTo>
                  <a:lnTo>
                    <a:pt x="142" y="147"/>
                  </a:lnTo>
                  <a:lnTo>
                    <a:pt x="139" y="147"/>
                  </a:lnTo>
                  <a:lnTo>
                    <a:pt x="139" y="147"/>
                  </a:lnTo>
                  <a:lnTo>
                    <a:pt x="136" y="150"/>
                  </a:lnTo>
                  <a:lnTo>
                    <a:pt x="133" y="154"/>
                  </a:lnTo>
                  <a:lnTo>
                    <a:pt x="108" y="167"/>
                  </a:lnTo>
                  <a:lnTo>
                    <a:pt x="82" y="174"/>
                  </a:lnTo>
                  <a:lnTo>
                    <a:pt x="48" y="167"/>
                  </a:lnTo>
                  <a:lnTo>
                    <a:pt x="19" y="147"/>
                  </a:lnTo>
                  <a:lnTo>
                    <a:pt x="6" y="116"/>
                  </a:lnTo>
                  <a:lnTo>
                    <a:pt x="0" y="85"/>
                  </a:lnTo>
                  <a:lnTo>
                    <a:pt x="6" y="55"/>
                  </a:lnTo>
                  <a:lnTo>
                    <a:pt x="19" y="27"/>
                  </a:lnTo>
                  <a:lnTo>
                    <a:pt x="48" y="7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28" name="Freeform 180"/>
            <p:cNvSpPr>
              <a:spLocks/>
            </p:cNvSpPr>
            <p:nvPr/>
          </p:nvSpPr>
          <p:spPr bwMode="auto">
            <a:xfrm>
              <a:off x="8946" y="3277"/>
              <a:ext cx="740" cy="731"/>
            </a:xfrm>
            <a:custGeom>
              <a:avLst/>
              <a:gdLst/>
              <a:ahLst/>
              <a:cxnLst>
                <a:cxn ang="0">
                  <a:pos x="253" y="0"/>
                </a:cxn>
                <a:cxn ang="0">
                  <a:pos x="680" y="0"/>
                </a:cxn>
                <a:cxn ang="0">
                  <a:pos x="702" y="0"/>
                </a:cxn>
                <a:cxn ang="0">
                  <a:pos x="721" y="4"/>
                </a:cxn>
                <a:cxn ang="0">
                  <a:pos x="733" y="17"/>
                </a:cxn>
                <a:cxn ang="0">
                  <a:pos x="740" y="38"/>
                </a:cxn>
                <a:cxn ang="0">
                  <a:pos x="737" y="62"/>
                </a:cxn>
                <a:cxn ang="0">
                  <a:pos x="724" y="79"/>
                </a:cxn>
                <a:cxn ang="0">
                  <a:pos x="708" y="89"/>
                </a:cxn>
                <a:cxn ang="0">
                  <a:pos x="692" y="92"/>
                </a:cxn>
                <a:cxn ang="0">
                  <a:pos x="677" y="96"/>
                </a:cxn>
                <a:cxn ang="0">
                  <a:pos x="664" y="96"/>
                </a:cxn>
                <a:cxn ang="0">
                  <a:pos x="408" y="96"/>
                </a:cxn>
                <a:cxn ang="0">
                  <a:pos x="306" y="659"/>
                </a:cxn>
                <a:cxn ang="0">
                  <a:pos x="303" y="676"/>
                </a:cxn>
                <a:cxn ang="0">
                  <a:pos x="297" y="693"/>
                </a:cxn>
                <a:cxn ang="0">
                  <a:pos x="287" y="714"/>
                </a:cxn>
                <a:cxn ang="0">
                  <a:pos x="268" y="724"/>
                </a:cxn>
                <a:cxn ang="0">
                  <a:pos x="243" y="731"/>
                </a:cxn>
                <a:cxn ang="0">
                  <a:pos x="230" y="727"/>
                </a:cxn>
                <a:cxn ang="0">
                  <a:pos x="221" y="724"/>
                </a:cxn>
                <a:cxn ang="0">
                  <a:pos x="211" y="717"/>
                </a:cxn>
                <a:cxn ang="0">
                  <a:pos x="205" y="710"/>
                </a:cxn>
                <a:cxn ang="0">
                  <a:pos x="202" y="700"/>
                </a:cxn>
                <a:cxn ang="0">
                  <a:pos x="202" y="693"/>
                </a:cxn>
                <a:cxn ang="0">
                  <a:pos x="199" y="683"/>
                </a:cxn>
                <a:cxn ang="0">
                  <a:pos x="202" y="669"/>
                </a:cxn>
                <a:cxn ang="0">
                  <a:pos x="208" y="649"/>
                </a:cxn>
                <a:cxn ang="0">
                  <a:pos x="215" y="625"/>
                </a:cxn>
                <a:cxn ang="0">
                  <a:pos x="367" y="96"/>
                </a:cxn>
                <a:cxn ang="0">
                  <a:pos x="237" y="96"/>
                </a:cxn>
                <a:cxn ang="0">
                  <a:pos x="218" y="96"/>
                </a:cxn>
                <a:cxn ang="0">
                  <a:pos x="189" y="99"/>
                </a:cxn>
                <a:cxn ang="0">
                  <a:pos x="158" y="113"/>
                </a:cxn>
                <a:cxn ang="0">
                  <a:pos x="120" y="133"/>
                </a:cxn>
                <a:cxn ang="0">
                  <a:pos x="82" y="171"/>
                </a:cxn>
                <a:cxn ang="0">
                  <a:pos x="44" y="222"/>
                </a:cxn>
                <a:cxn ang="0">
                  <a:pos x="38" y="232"/>
                </a:cxn>
                <a:cxn ang="0">
                  <a:pos x="34" y="236"/>
                </a:cxn>
                <a:cxn ang="0">
                  <a:pos x="28" y="239"/>
                </a:cxn>
                <a:cxn ang="0">
                  <a:pos x="19" y="243"/>
                </a:cxn>
                <a:cxn ang="0">
                  <a:pos x="12" y="239"/>
                </a:cxn>
                <a:cxn ang="0">
                  <a:pos x="6" y="239"/>
                </a:cxn>
                <a:cxn ang="0">
                  <a:pos x="3" y="236"/>
                </a:cxn>
                <a:cxn ang="0">
                  <a:pos x="3" y="229"/>
                </a:cxn>
                <a:cxn ang="0">
                  <a:pos x="0" y="229"/>
                </a:cxn>
                <a:cxn ang="0">
                  <a:pos x="0" y="226"/>
                </a:cxn>
                <a:cxn ang="0">
                  <a:pos x="3" y="215"/>
                </a:cxn>
                <a:cxn ang="0">
                  <a:pos x="15" y="195"/>
                </a:cxn>
                <a:cxn ang="0">
                  <a:pos x="28" y="171"/>
                </a:cxn>
                <a:cxn ang="0">
                  <a:pos x="47" y="140"/>
                </a:cxn>
                <a:cxn ang="0">
                  <a:pos x="69" y="110"/>
                </a:cxn>
                <a:cxn ang="0">
                  <a:pos x="94" y="79"/>
                </a:cxn>
                <a:cxn ang="0">
                  <a:pos x="132" y="41"/>
                </a:cxn>
                <a:cxn ang="0">
                  <a:pos x="170" y="17"/>
                </a:cxn>
                <a:cxn ang="0">
                  <a:pos x="202" y="4"/>
                </a:cxn>
                <a:cxn ang="0">
                  <a:pos x="230" y="0"/>
                </a:cxn>
                <a:cxn ang="0">
                  <a:pos x="253" y="0"/>
                </a:cxn>
              </a:cxnLst>
              <a:rect l="0" t="0" r="r" b="b"/>
              <a:pathLst>
                <a:path w="740" h="731">
                  <a:moveTo>
                    <a:pt x="253" y="0"/>
                  </a:moveTo>
                  <a:lnTo>
                    <a:pt x="680" y="0"/>
                  </a:lnTo>
                  <a:lnTo>
                    <a:pt x="702" y="0"/>
                  </a:lnTo>
                  <a:lnTo>
                    <a:pt x="721" y="4"/>
                  </a:lnTo>
                  <a:lnTo>
                    <a:pt x="733" y="17"/>
                  </a:lnTo>
                  <a:lnTo>
                    <a:pt x="740" y="38"/>
                  </a:lnTo>
                  <a:lnTo>
                    <a:pt x="737" y="62"/>
                  </a:lnTo>
                  <a:lnTo>
                    <a:pt x="724" y="79"/>
                  </a:lnTo>
                  <a:lnTo>
                    <a:pt x="708" y="89"/>
                  </a:lnTo>
                  <a:lnTo>
                    <a:pt x="692" y="92"/>
                  </a:lnTo>
                  <a:lnTo>
                    <a:pt x="677" y="96"/>
                  </a:lnTo>
                  <a:lnTo>
                    <a:pt x="664" y="96"/>
                  </a:lnTo>
                  <a:lnTo>
                    <a:pt x="408" y="96"/>
                  </a:lnTo>
                  <a:lnTo>
                    <a:pt x="306" y="659"/>
                  </a:lnTo>
                  <a:lnTo>
                    <a:pt x="303" y="676"/>
                  </a:lnTo>
                  <a:lnTo>
                    <a:pt x="297" y="693"/>
                  </a:lnTo>
                  <a:lnTo>
                    <a:pt x="287" y="714"/>
                  </a:lnTo>
                  <a:lnTo>
                    <a:pt x="268" y="724"/>
                  </a:lnTo>
                  <a:lnTo>
                    <a:pt x="243" y="731"/>
                  </a:lnTo>
                  <a:lnTo>
                    <a:pt x="230" y="727"/>
                  </a:lnTo>
                  <a:lnTo>
                    <a:pt x="221" y="724"/>
                  </a:lnTo>
                  <a:lnTo>
                    <a:pt x="211" y="717"/>
                  </a:lnTo>
                  <a:lnTo>
                    <a:pt x="205" y="710"/>
                  </a:lnTo>
                  <a:lnTo>
                    <a:pt x="202" y="700"/>
                  </a:lnTo>
                  <a:lnTo>
                    <a:pt x="202" y="693"/>
                  </a:lnTo>
                  <a:lnTo>
                    <a:pt x="199" y="683"/>
                  </a:lnTo>
                  <a:lnTo>
                    <a:pt x="202" y="669"/>
                  </a:lnTo>
                  <a:lnTo>
                    <a:pt x="208" y="649"/>
                  </a:lnTo>
                  <a:lnTo>
                    <a:pt x="215" y="625"/>
                  </a:lnTo>
                  <a:lnTo>
                    <a:pt x="367" y="96"/>
                  </a:lnTo>
                  <a:lnTo>
                    <a:pt x="237" y="96"/>
                  </a:lnTo>
                  <a:lnTo>
                    <a:pt x="218" y="96"/>
                  </a:lnTo>
                  <a:lnTo>
                    <a:pt x="189" y="99"/>
                  </a:lnTo>
                  <a:lnTo>
                    <a:pt x="158" y="113"/>
                  </a:lnTo>
                  <a:lnTo>
                    <a:pt x="120" y="133"/>
                  </a:lnTo>
                  <a:lnTo>
                    <a:pt x="82" y="171"/>
                  </a:lnTo>
                  <a:lnTo>
                    <a:pt x="44" y="222"/>
                  </a:lnTo>
                  <a:lnTo>
                    <a:pt x="38" y="232"/>
                  </a:lnTo>
                  <a:lnTo>
                    <a:pt x="34" y="236"/>
                  </a:lnTo>
                  <a:lnTo>
                    <a:pt x="28" y="239"/>
                  </a:lnTo>
                  <a:lnTo>
                    <a:pt x="19" y="243"/>
                  </a:lnTo>
                  <a:lnTo>
                    <a:pt x="12" y="239"/>
                  </a:lnTo>
                  <a:lnTo>
                    <a:pt x="6" y="239"/>
                  </a:lnTo>
                  <a:lnTo>
                    <a:pt x="3" y="236"/>
                  </a:lnTo>
                  <a:lnTo>
                    <a:pt x="3" y="229"/>
                  </a:lnTo>
                  <a:lnTo>
                    <a:pt x="0" y="229"/>
                  </a:lnTo>
                  <a:lnTo>
                    <a:pt x="0" y="226"/>
                  </a:lnTo>
                  <a:lnTo>
                    <a:pt x="3" y="215"/>
                  </a:lnTo>
                  <a:lnTo>
                    <a:pt x="15" y="195"/>
                  </a:lnTo>
                  <a:lnTo>
                    <a:pt x="28" y="171"/>
                  </a:lnTo>
                  <a:lnTo>
                    <a:pt x="47" y="140"/>
                  </a:lnTo>
                  <a:lnTo>
                    <a:pt x="69" y="110"/>
                  </a:lnTo>
                  <a:lnTo>
                    <a:pt x="94" y="79"/>
                  </a:lnTo>
                  <a:lnTo>
                    <a:pt x="132" y="41"/>
                  </a:lnTo>
                  <a:lnTo>
                    <a:pt x="170" y="17"/>
                  </a:lnTo>
                  <a:lnTo>
                    <a:pt x="202" y="4"/>
                  </a:lnTo>
                  <a:lnTo>
                    <a:pt x="230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29" name="Freeform 181"/>
            <p:cNvSpPr>
              <a:spLocks noEditPoints="1"/>
            </p:cNvSpPr>
            <p:nvPr/>
          </p:nvSpPr>
          <p:spPr bwMode="auto">
            <a:xfrm>
              <a:off x="9629" y="3451"/>
              <a:ext cx="497" cy="795"/>
            </a:xfrm>
            <a:custGeom>
              <a:avLst/>
              <a:gdLst/>
              <a:ahLst/>
              <a:cxnLst>
                <a:cxn ang="0">
                  <a:pos x="215" y="318"/>
                </a:cxn>
                <a:cxn ang="0">
                  <a:pos x="149" y="369"/>
                </a:cxn>
                <a:cxn ang="0">
                  <a:pos x="111" y="458"/>
                </a:cxn>
                <a:cxn ang="0">
                  <a:pos x="111" y="577"/>
                </a:cxn>
                <a:cxn ang="0">
                  <a:pos x="130" y="676"/>
                </a:cxn>
                <a:cxn ang="0">
                  <a:pos x="180" y="737"/>
                </a:cxn>
                <a:cxn ang="0">
                  <a:pos x="250" y="761"/>
                </a:cxn>
                <a:cxn ang="0">
                  <a:pos x="288" y="755"/>
                </a:cxn>
                <a:cxn ang="0">
                  <a:pos x="342" y="724"/>
                </a:cxn>
                <a:cxn ang="0">
                  <a:pos x="383" y="649"/>
                </a:cxn>
                <a:cxn ang="0">
                  <a:pos x="392" y="536"/>
                </a:cxn>
                <a:cxn ang="0">
                  <a:pos x="383" y="420"/>
                </a:cxn>
                <a:cxn ang="0">
                  <a:pos x="335" y="338"/>
                </a:cxn>
                <a:cxn ang="0">
                  <a:pos x="256" y="311"/>
                </a:cxn>
                <a:cxn ang="0">
                  <a:pos x="361" y="4"/>
                </a:cxn>
                <a:cxn ang="0">
                  <a:pos x="430" y="38"/>
                </a:cxn>
                <a:cxn ang="0">
                  <a:pos x="462" y="96"/>
                </a:cxn>
                <a:cxn ang="0">
                  <a:pos x="459" y="157"/>
                </a:cxn>
                <a:cxn ang="0">
                  <a:pos x="414" y="185"/>
                </a:cxn>
                <a:cxn ang="0">
                  <a:pos x="386" y="178"/>
                </a:cxn>
                <a:cxn ang="0">
                  <a:pos x="370" y="157"/>
                </a:cxn>
                <a:cxn ang="0">
                  <a:pos x="364" y="130"/>
                </a:cxn>
                <a:cxn ang="0">
                  <a:pos x="389" y="82"/>
                </a:cxn>
                <a:cxn ang="0">
                  <a:pos x="392" y="55"/>
                </a:cxn>
                <a:cxn ang="0">
                  <a:pos x="342" y="34"/>
                </a:cxn>
                <a:cxn ang="0">
                  <a:pos x="266" y="41"/>
                </a:cxn>
                <a:cxn ang="0">
                  <a:pos x="183" y="96"/>
                </a:cxn>
                <a:cxn ang="0">
                  <a:pos x="126" y="195"/>
                </a:cxn>
                <a:cxn ang="0">
                  <a:pos x="104" y="325"/>
                </a:cxn>
                <a:cxn ang="0">
                  <a:pos x="104" y="393"/>
                </a:cxn>
                <a:cxn ang="0">
                  <a:pos x="104" y="393"/>
                </a:cxn>
                <a:cxn ang="0">
                  <a:pos x="145" y="331"/>
                </a:cxn>
                <a:cxn ang="0">
                  <a:pos x="212" y="287"/>
                </a:cxn>
                <a:cxn ang="0">
                  <a:pos x="323" y="287"/>
                </a:cxn>
                <a:cxn ang="0">
                  <a:pos x="427" y="352"/>
                </a:cxn>
                <a:cxn ang="0">
                  <a:pos x="487" y="464"/>
                </a:cxn>
                <a:cxn ang="0">
                  <a:pos x="490" y="598"/>
                </a:cxn>
                <a:cxn ang="0">
                  <a:pos x="443" y="703"/>
                </a:cxn>
                <a:cxn ang="0">
                  <a:pos x="357" y="772"/>
                </a:cxn>
                <a:cxn ang="0">
                  <a:pos x="250" y="795"/>
                </a:cxn>
                <a:cxn ang="0">
                  <a:pos x="171" y="782"/>
                </a:cxn>
                <a:cxn ang="0">
                  <a:pos x="95" y="731"/>
                </a:cxn>
                <a:cxn ang="0">
                  <a:pos x="38" y="638"/>
                </a:cxn>
                <a:cxn ang="0">
                  <a:pos x="3" y="495"/>
                </a:cxn>
                <a:cxn ang="0">
                  <a:pos x="6" y="314"/>
                </a:cxn>
                <a:cxn ang="0">
                  <a:pos x="57" y="168"/>
                </a:cxn>
                <a:cxn ang="0">
                  <a:pos x="145" y="62"/>
                </a:cxn>
                <a:cxn ang="0">
                  <a:pos x="256" y="7"/>
                </a:cxn>
              </a:cxnLst>
              <a:rect l="0" t="0" r="r" b="b"/>
              <a:pathLst>
                <a:path w="497" h="795">
                  <a:moveTo>
                    <a:pt x="256" y="311"/>
                  </a:moveTo>
                  <a:lnTo>
                    <a:pt x="215" y="318"/>
                  </a:lnTo>
                  <a:lnTo>
                    <a:pt x="177" y="338"/>
                  </a:lnTo>
                  <a:lnTo>
                    <a:pt x="149" y="369"/>
                  </a:lnTo>
                  <a:lnTo>
                    <a:pt x="126" y="410"/>
                  </a:lnTo>
                  <a:lnTo>
                    <a:pt x="111" y="458"/>
                  </a:lnTo>
                  <a:lnTo>
                    <a:pt x="107" y="512"/>
                  </a:lnTo>
                  <a:lnTo>
                    <a:pt x="111" y="577"/>
                  </a:lnTo>
                  <a:lnTo>
                    <a:pt x="117" y="632"/>
                  </a:lnTo>
                  <a:lnTo>
                    <a:pt x="130" y="676"/>
                  </a:lnTo>
                  <a:lnTo>
                    <a:pt x="152" y="710"/>
                  </a:lnTo>
                  <a:lnTo>
                    <a:pt x="180" y="737"/>
                  </a:lnTo>
                  <a:lnTo>
                    <a:pt x="212" y="755"/>
                  </a:lnTo>
                  <a:lnTo>
                    <a:pt x="250" y="761"/>
                  </a:lnTo>
                  <a:lnTo>
                    <a:pt x="250" y="761"/>
                  </a:lnTo>
                  <a:lnTo>
                    <a:pt x="288" y="755"/>
                  </a:lnTo>
                  <a:lnTo>
                    <a:pt x="316" y="744"/>
                  </a:lnTo>
                  <a:lnTo>
                    <a:pt x="342" y="724"/>
                  </a:lnTo>
                  <a:lnTo>
                    <a:pt x="364" y="697"/>
                  </a:lnTo>
                  <a:lnTo>
                    <a:pt x="383" y="649"/>
                  </a:lnTo>
                  <a:lnTo>
                    <a:pt x="392" y="598"/>
                  </a:lnTo>
                  <a:lnTo>
                    <a:pt x="392" y="536"/>
                  </a:lnTo>
                  <a:lnTo>
                    <a:pt x="392" y="475"/>
                  </a:lnTo>
                  <a:lnTo>
                    <a:pt x="383" y="420"/>
                  </a:lnTo>
                  <a:lnTo>
                    <a:pt x="367" y="376"/>
                  </a:lnTo>
                  <a:lnTo>
                    <a:pt x="335" y="338"/>
                  </a:lnTo>
                  <a:lnTo>
                    <a:pt x="300" y="318"/>
                  </a:lnTo>
                  <a:lnTo>
                    <a:pt x="256" y="311"/>
                  </a:lnTo>
                  <a:close/>
                  <a:moveTo>
                    <a:pt x="313" y="0"/>
                  </a:moveTo>
                  <a:lnTo>
                    <a:pt x="361" y="4"/>
                  </a:lnTo>
                  <a:lnTo>
                    <a:pt x="402" y="17"/>
                  </a:lnTo>
                  <a:lnTo>
                    <a:pt x="430" y="38"/>
                  </a:lnTo>
                  <a:lnTo>
                    <a:pt x="449" y="65"/>
                  </a:lnTo>
                  <a:lnTo>
                    <a:pt x="462" y="96"/>
                  </a:lnTo>
                  <a:lnTo>
                    <a:pt x="465" y="130"/>
                  </a:lnTo>
                  <a:lnTo>
                    <a:pt x="459" y="157"/>
                  </a:lnTo>
                  <a:lnTo>
                    <a:pt x="443" y="178"/>
                  </a:lnTo>
                  <a:lnTo>
                    <a:pt x="414" y="185"/>
                  </a:lnTo>
                  <a:lnTo>
                    <a:pt x="398" y="185"/>
                  </a:lnTo>
                  <a:lnTo>
                    <a:pt x="386" y="178"/>
                  </a:lnTo>
                  <a:lnTo>
                    <a:pt x="376" y="171"/>
                  </a:lnTo>
                  <a:lnTo>
                    <a:pt x="370" y="157"/>
                  </a:lnTo>
                  <a:lnTo>
                    <a:pt x="364" y="147"/>
                  </a:lnTo>
                  <a:lnTo>
                    <a:pt x="364" y="130"/>
                  </a:lnTo>
                  <a:lnTo>
                    <a:pt x="370" y="103"/>
                  </a:lnTo>
                  <a:lnTo>
                    <a:pt x="389" y="82"/>
                  </a:lnTo>
                  <a:lnTo>
                    <a:pt x="414" y="75"/>
                  </a:lnTo>
                  <a:lnTo>
                    <a:pt x="392" y="55"/>
                  </a:lnTo>
                  <a:lnTo>
                    <a:pt x="370" y="41"/>
                  </a:lnTo>
                  <a:lnTo>
                    <a:pt x="342" y="34"/>
                  </a:lnTo>
                  <a:lnTo>
                    <a:pt x="316" y="34"/>
                  </a:lnTo>
                  <a:lnTo>
                    <a:pt x="266" y="41"/>
                  </a:lnTo>
                  <a:lnTo>
                    <a:pt x="221" y="62"/>
                  </a:lnTo>
                  <a:lnTo>
                    <a:pt x="183" y="96"/>
                  </a:lnTo>
                  <a:lnTo>
                    <a:pt x="152" y="140"/>
                  </a:lnTo>
                  <a:lnTo>
                    <a:pt x="126" y="195"/>
                  </a:lnTo>
                  <a:lnTo>
                    <a:pt x="114" y="256"/>
                  </a:lnTo>
                  <a:lnTo>
                    <a:pt x="104" y="325"/>
                  </a:lnTo>
                  <a:lnTo>
                    <a:pt x="104" y="393"/>
                  </a:lnTo>
                  <a:lnTo>
                    <a:pt x="104" y="393"/>
                  </a:lnTo>
                  <a:lnTo>
                    <a:pt x="104" y="393"/>
                  </a:lnTo>
                  <a:lnTo>
                    <a:pt x="104" y="393"/>
                  </a:lnTo>
                  <a:lnTo>
                    <a:pt x="120" y="362"/>
                  </a:lnTo>
                  <a:lnTo>
                    <a:pt x="145" y="331"/>
                  </a:lnTo>
                  <a:lnTo>
                    <a:pt x="174" y="304"/>
                  </a:lnTo>
                  <a:lnTo>
                    <a:pt x="212" y="287"/>
                  </a:lnTo>
                  <a:lnTo>
                    <a:pt x="259" y="280"/>
                  </a:lnTo>
                  <a:lnTo>
                    <a:pt x="323" y="287"/>
                  </a:lnTo>
                  <a:lnTo>
                    <a:pt x="379" y="314"/>
                  </a:lnTo>
                  <a:lnTo>
                    <a:pt x="427" y="352"/>
                  </a:lnTo>
                  <a:lnTo>
                    <a:pt x="465" y="403"/>
                  </a:lnTo>
                  <a:lnTo>
                    <a:pt x="487" y="464"/>
                  </a:lnTo>
                  <a:lnTo>
                    <a:pt x="497" y="536"/>
                  </a:lnTo>
                  <a:lnTo>
                    <a:pt x="490" y="598"/>
                  </a:lnTo>
                  <a:lnTo>
                    <a:pt x="471" y="656"/>
                  </a:lnTo>
                  <a:lnTo>
                    <a:pt x="443" y="703"/>
                  </a:lnTo>
                  <a:lnTo>
                    <a:pt x="402" y="741"/>
                  </a:lnTo>
                  <a:lnTo>
                    <a:pt x="357" y="772"/>
                  </a:lnTo>
                  <a:lnTo>
                    <a:pt x="307" y="789"/>
                  </a:lnTo>
                  <a:lnTo>
                    <a:pt x="250" y="795"/>
                  </a:lnTo>
                  <a:lnTo>
                    <a:pt x="209" y="792"/>
                  </a:lnTo>
                  <a:lnTo>
                    <a:pt x="171" y="782"/>
                  </a:lnTo>
                  <a:lnTo>
                    <a:pt x="133" y="761"/>
                  </a:lnTo>
                  <a:lnTo>
                    <a:pt x="95" y="731"/>
                  </a:lnTo>
                  <a:lnTo>
                    <a:pt x="63" y="693"/>
                  </a:lnTo>
                  <a:lnTo>
                    <a:pt x="38" y="638"/>
                  </a:lnTo>
                  <a:lnTo>
                    <a:pt x="16" y="574"/>
                  </a:lnTo>
                  <a:lnTo>
                    <a:pt x="3" y="495"/>
                  </a:lnTo>
                  <a:lnTo>
                    <a:pt x="0" y="403"/>
                  </a:lnTo>
                  <a:lnTo>
                    <a:pt x="6" y="314"/>
                  </a:lnTo>
                  <a:lnTo>
                    <a:pt x="25" y="236"/>
                  </a:lnTo>
                  <a:lnTo>
                    <a:pt x="57" y="168"/>
                  </a:lnTo>
                  <a:lnTo>
                    <a:pt x="98" y="110"/>
                  </a:lnTo>
                  <a:lnTo>
                    <a:pt x="145" y="62"/>
                  </a:lnTo>
                  <a:lnTo>
                    <a:pt x="199" y="28"/>
                  </a:lnTo>
                  <a:lnTo>
                    <a:pt x="256" y="7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30" name="Freeform 182"/>
            <p:cNvSpPr>
              <a:spLocks/>
            </p:cNvSpPr>
            <p:nvPr/>
          </p:nvSpPr>
          <p:spPr bwMode="auto">
            <a:xfrm>
              <a:off x="10379" y="2752"/>
              <a:ext cx="544" cy="1645"/>
            </a:xfrm>
            <a:custGeom>
              <a:avLst/>
              <a:gdLst/>
              <a:ahLst/>
              <a:cxnLst>
                <a:cxn ang="0">
                  <a:pos x="69" y="3"/>
                </a:cxn>
                <a:cxn ang="0">
                  <a:pos x="161" y="24"/>
                </a:cxn>
                <a:cxn ang="0">
                  <a:pos x="250" y="68"/>
                </a:cxn>
                <a:cxn ang="0">
                  <a:pos x="306" y="140"/>
                </a:cxn>
                <a:cxn ang="0">
                  <a:pos x="322" y="211"/>
                </a:cxn>
                <a:cxn ang="0">
                  <a:pos x="322" y="577"/>
                </a:cxn>
                <a:cxn ang="0">
                  <a:pos x="322" y="631"/>
                </a:cxn>
                <a:cxn ang="0">
                  <a:pos x="329" y="658"/>
                </a:cxn>
                <a:cxn ang="0">
                  <a:pos x="373" y="744"/>
                </a:cxn>
                <a:cxn ang="0">
                  <a:pos x="462" y="795"/>
                </a:cxn>
                <a:cxn ang="0">
                  <a:pos x="528" y="805"/>
                </a:cxn>
                <a:cxn ang="0">
                  <a:pos x="537" y="812"/>
                </a:cxn>
                <a:cxn ang="0">
                  <a:pos x="544" y="822"/>
                </a:cxn>
                <a:cxn ang="0">
                  <a:pos x="537" y="836"/>
                </a:cxn>
                <a:cxn ang="0">
                  <a:pos x="528" y="843"/>
                </a:cxn>
                <a:cxn ang="0">
                  <a:pos x="465" y="850"/>
                </a:cxn>
                <a:cxn ang="0">
                  <a:pos x="386" y="894"/>
                </a:cxn>
                <a:cxn ang="0">
                  <a:pos x="332" y="976"/>
                </a:cxn>
                <a:cxn ang="0">
                  <a:pos x="322" y="1064"/>
                </a:cxn>
                <a:cxn ang="0">
                  <a:pos x="313" y="1491"/>
                </a:cxn>
                <a:cxn ang="0">
                  <a:pos x="256" y="1573"/>
                </a:cxn>
                <a:cxn ang="0">
                  <a:pos x="155" y="1628"/>
                </a:cxn>
                <a:cxn ang="0">
                  <a:pos x="31" y="1645"/>
                </a:cxn>
                <a:cxn ang="0">
                  <a:pos x="19" y="1645"/>
                </a:cxn>
                <a:cxn ang="0">
                  <a:pos x="6" y="1641"/>
                </a:cxn>
                <a:cxn ang="0">
                  <a:pos x="0" y="1628"/>
                </a:cxn>
                <a:cxn ang="0">
                  <a:pos x="6" y="1617"/>
                </a:cxn>
                <a:cxn ang="0">
                  <a:pos x="15" y="1610"/>
                </a:cxn>
                <a:cxn ang="0">
                  <a:pos x="117" y="1587"/>
                </a:cxn>
                <a:cxn ang="0">
                  <a:pos x="180" y="1539"/>
                </a:cxn>
                <a:cxn ang="0">
                  <a:pos x="212" y="1481"/>
                </a:cxn>
                <a:cxn ang="0">
                  <a:pos x="221" y="1426"/>
                </a:cxn>
                <a:cxn ang="0">
                  <a:pos x="227" y="986"/>
                </a:cxn>
                <a:cxn ang="0">
                  <a:pos x="265" y="908"/>
                </a:cxn>
                <a:cxn ang="0">
                  <a:pos x="344" y="846"/>
                </a:cxn>
                <a:cxn ang="0">
                  <a:pos x="357" y="809"/>
                </a:cxn>
                <a:cxn ang="0">
                  <a:pos x="281" y="757"/>
                </a:cxn>
                <a:cxn ang="0">
                  <a:pos x="234" y="689"/>
                </a:cxn>
                <a:cxn ang="0">
                  <a:pos x="221" y="604"/>
                </a:cxn>
                <a:cxn ang="0">
                  <a:pos x="221" y="222"/>
                </a:cxn>
                <a:cxn ang="0">
                  <a:pos x="221" y="187"/>
                </a:cxn>
                <a:cxn ang="0">
                  <a:pos x="199" y="133"/>
                </a:cxn>
                <a:cxn ang="0">
                  <a:pos x="129" y="65"/>
                </a:cxn>
                <a:cxn ang="0">
                  <a:pos x="25" y="37"/>
                </a:cxn>
                <a:cxn ang="0">
                  <a:pos x="12" y="34"/>
                </a:cxn>
                <a:cxn ang="0">
                  <a:pos x="3" y="31"/>
                </a:cxn>
                <a:cxn ang="0">
                  <a:pos x="0" y="17"/>
                </a:cxn>
                <a:cxn ang="0">
                  <a:pos x="6" y="7"/>
                </a:cxn>
                <a:cxn ang="0">
                  <a:pos x="19" y="0"/>
                </a:cxn>
                <a:cxn ang="0">
                  <a:pos x="31" y="0"/>
                </a:cxn>
              </a:cxnLst>
              <a:rect l="0" t="0" r="r" b="b"/>
              <a:pathLst>
                <a:path w="544" h="1645">
                  <a:moveTo>
                    <a:pt x="31" y="0"/>
                  </a:moveTo>
                  <a:lnTo>
                    <a:pt x="69" y="3"/>
                  </a:lnTo>
                  <a:lnTo>
                    <a:pt x="114" y="10"/>
                  </a:lnTo>
                  <a:lnTo>
                    <a:pt x="161" y="24"/>
                  </a:lnTo>
                  <a:lnTo>
                    <a:pt x="208" y="41"/>
                  </a:lnTo>
                  <a:lnTo>
                    <a:pt x="250" y="68"/>
                  </a:lnTo>
                  <a:lnTo>
                    <a:pt x="284" y="102"/>
                  </a:lnTo>
                  <a:lnTo>
                    <a:pt x="306" y="140"/>
                  </a:lnTo>
                  <a:lnTo>
                    <a:pt x="319" y="174"/>
                  </a:lnTo>
                  <a:lnTo>
                    <a:pt x="322" y="211"/>
                  </a:lnTo>
                  <a:lnTo>
                    <a:pt x="322" y="252"/>
                  </a:lnTo>
                  <a:lnTo>
                    <a:pt x="322" y="577"/>
                  </a:lnTo>
                  <a:lnTo>
                    <a:pt x="322" y="611"/>
                  </a:lnTo>
                  <a:lnTo>
                    <a:pt x="322" y="631"/>
                  </a:lnTo>
                  <a:lnTo>
                    <a:pt x="325" y="645"/>
                  </a:lnTo>
                  <a:lnTo>
                    <a:pt x="329" y="658"/>
                  </a:lnTo>
                  <a:lnTo>
                    <a:pt x="344" y="703"/>
                  </a:lnTo>
                  <a:lnTo>
                    <a:pt x="373" y="744"/>
                  </a:lnTo>
                  <a:lnTo>
                    <a:pt x="414" y="774"/>
                  </a:lnTo>
                  <a:lnTo>
                    <a:pt x="462" y="795"/>
                  </a:lnTo>
                  <a:lnTo>
                    <a:pt x="518" y="805"/>
                  </a:lnTo>
                  <a:lnTo>
                    <a:pt x="528" y="805"/>
                  </a:lnTo>
                  <a:lnTo>
                    <a:pt x="534" y="809"/>
                  </a:lnTo>
                  <a:lnTo>
                    <a:pt x="537" y="812"/>
                  </a:lnTo>
                  <a:lnTo>
                    <a:pt x="541" y="815"/>
                  </a:lnTo>
                  <a:lnTo>
                    <a:pt x="544" y="822"/>
                  </a:lnTo>
                  <a:lnTo>
                    <a:pt x="541" y="829"/>
                  </a:lnTo>
                  <a:lnTo>
                    <a:pt x="537" y="836"/>
                  </a:lnTo>
                  <a:lnTo>
                    <a:pt x="534" y="839"/>
                  </a:lnTo>
                  <a:lnTo>
                    <a:pt x="528" y="843"/>
                  </a:lnTo>
                  <a:lnTo>
                    <a:pt x="499" y="843"/>
                  </a:lnTo>
                  <a:lnTo>
                    <a:pt x="465" y="850"/>
                  </a:lnTo>
                  <a:lnTo>
                    <a:pt x="424" y="867"/>
                  </a:lnTo>
                  <a:lnTo>
                    <a:pt x="386" y="894"/>
                  </a:lnTo>
                  <a:lnTo>
                    <a:pt x="348" y="935"/>
                  </a:lnTo>
                  <a:lnTo>
                    <a:pt x="332" y="976"/>
                  </a:lnTo>
                  <a:lnTo>
                    <a:pt x="322" y="1020"/>
                  </a:lnTo>
                  <a:lnTo>
                    <a:pt x="322" y="1064"/>
                  </a:lnTo>
                  <a:lnTo>
                    <a:pt x="322" y="1440"/>
                  </a:lnTo>
                  <a:lnTo>
                    <a:pt x="313" y="1491"/>
                  </a:lnTo>
                  <a:lnTo>
                    <a:pt x="291" y="1535"/>
                  </a:lnTo>
                  <a:lnTo>
                    <a:pt x="256" y="1573"/>
                  </a:lnTo>
                  <a:lnTo>
                    <a:pt x="208" y="1604"/>
                  </a:lnTo>
                  <a:lnTo>
                    <a:pt x="155" y="1628"/>
                  </a:lnTo>
                  <a:lnTo>
                    <a:pt x="95" y="1641"/>
                  </a:lnTo>
                  <a:lnTo>
                    <a:pt x="31" y="1645"/>
                  </a:lnTo>
                  <a:lnTo>
                    <a:pt x="25" y="1645"/>
                  </a:lnTo>
                  <a:lnTo>
                    <a:pt x="19" y="1645"/>
                  </a:lnTo>
                  <a:lnTo>
                    <a:pt x="12" y="1645"/>
                  </a:lnTo>
                  <a:lnTo>
                    <a:pt x="6" y="1641"/>
                  </a:lnTo>
                  <a:lnTo>
                    <a:pt x="3" y="1634"/>
                  </a:lnTo>
                  <a:lnTo>
                    <a:pt x="0" y="1628"/>
                  </a:lnTo>
                  <a:lnTo>
                    <a:pt x="3" y="1621"/>
                  </a:lnTo>
                  <a:lnTo>
                    <a:pt x="6" y="1617"/>
                  </a:lnTo>
                  <a:lnTo>
                    <a:pt x="9" y="1610"/>
                  </a:lnTo>
                  <a:lnTo>
                    <a:pt x="15" y="1610"/>
                  </a:lnTo>
                  <a:lnTo>
                    <a:pt x="72" y="1600"/>
                  </a:lnTo>
                  <a:lnTo>
                    <a:pt x="117" y="1587"/>
                  </a:lnTo>
                  <a:lnTo>
                    <a:pt x="155" y="1566"/>
                  </a:lnTo>
                  <a:lnTo>
                    <a:pt x="180" y="1539"/>
                  </a:lnTo>
                  <a:lnTo>
                    <a:pt x="199" y="1512"/>
                  </a:lnTo>
                  <a:lnTo>
                    <a:pt x="212" y="1481"/>
                  </a:lnTo>
                  <a:lnTo>
                    <a:pt x="221" y="1454"/>
                  </a:lnTo>
                  <a:lnTo>
                    <a:pt x="221" y="1426"/>
                  </a:lnTo>
                  <a:lnTo>
                    <a:pt x="221" y="1034"/>
                  </a:lnTo>
                  <a:lnTo>
                    <a:pt x="227" y="986"/>
                  </a:lnTo>
                  <a:lnTo>
                    <a:pt x="240" y="945"/>
                  </a:lnTo>
                  <a:lnTo>
                    <a:pt x="265" y="908"/>
                  </a:lnTo>
                  <a:lnTo>
                    <a:pt x="297" y="873"/>
                  </a:lnTo>
                  <a:lnTo>
                    <a:pt x="344" y="846"/>
                  </a:lnTo>
                  <a:lnTo>
                    <a:pt x="401" y="822"/>
                  </a:lnTo>
                  <a:lnTo>
                    <a:pt x="357" y="809"/>
                  </a:lnTo>
                  <a:lnTo>
                    <a:pt x="316" y="788"/>
                  </a:lnTo>
                  <a:lnTo>
                    <a:pt x="281" y="757"/>
                  </a:lnTo>
                  <a:lnTo>
                    <a:pt x="253" y="723"/>
                  </a:lnTo>
                  <a:lnTo>
                    <a:pt x="234" y="689"/>
                  </a:lnTo>
                  <a:lnTo>
                    <a:pt x="224" y="652"/>
                  </a:lnTo>
                  <a:lnTo>
                    <a:pt x="221" y="604"/>
                  </a:lnTo>
                  <a:lnTo>
                    <a:pt x="221" y="256"/>
                  </a:lnTo>
                  <a:lnTo>
                    <a:pt x="221" y="222"/>
                  </a:lnTo>
                  <a:lnTo>
                    <a:pt x="221" y="201"/>
                  </a:lnTo>
                  <a:lnTo>
                    <a:pt x="221" y="187"/>
                  </a:lnTo>
                  <a:lnTo>
                    <a:pt x="218" y="177"/>
                  </a:lnTo>
                  <a:lnTo>
                    <a:pt x="199" y="133"/>
                  </a:lnTo>
                  <a:lnTo>
                    <a:pt x="167" y="95"/>
                  </a:lnTo>
                  <a:lnTo>
                    <a:pt x="129" y="65"/>
                  </a:lnTo>
                  <a:lnTo>
                    <a:pt x="79" y="48"/>
                  </a:lnTo>
                  <a:lnTo>
                    <a:pt x="25" y="37"/>
                  </a:lnTo>
                  <a:lnTo>
                    <a:pt x="19" y="37"/>
                  </a:lnTo>
                  <a:lnTo>
                    <a:pt x="12" y="34"/>
                  </a:lnTo>
                  <a:lnTo>
                    <a:pt x="9" y="34"/>
                  </a:lnTo>
                  <a:lnTo>
                    <a:pt x="3" y="31"/>
                  </a:lnTo>
                  <a:lnTo>
                    <a:pt x="3" y="27"/>
                  </a:lnTo>
                  <a:lnTo>
                    <a:pt x="0" y="17"/>
                  </a:lnTo>
                  <a:lnTo>
                    <a:pt x="3" y="10"/>
                  </a:lnTo>
                  <a:lnTo>
                    <a:pt x="6" y="7"/>
                  </a:lnTo>
                  <a:lnTo>
                    <a:pt x="12" y="3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7" name="Group 112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4537822" y="1268776"/>
            <a:ext cx="1819915" cy="288000"/>
            <a:chOff x="482" y="1936"/>
            <a:chExt cx="10395" cy="1645"/>
          </a:xfrm>
        </p:grpSpPr>
        <p:sp>
          <p:nvSpPr>
            <p:cNvPr id="2162" name="Freeform 114"/>
            <p:cNvSpPr>
              <a:spLocks noEditPoints="1"/>
            </p:cNvSpPr>
            <p:nvPr/>
          </p:nvSpPr>
          <p:spPr bwMode="auto">
            <a:xfrm>
              <a:off x="482" y="2461"/>
              <a:ext cx="807" cy="727"/>
            </a:xfrm>
            <a:custGeom>
              <a:avLst/>
              <a:gdLst/>
              <a:ahLst/>
              <a:cxnLst>
                <a:cxn ang="0">
                  <a:pos x="345" y="99"/>
                </a:cxn>
                <a:cxn ang="0">
                  <a:pos x="276" y="123"/>
                </a:cxn>
                <a:cxn ang="0">
                  <a:pos x="200" y="185"/>
                </a:cxn>
                <a:cxn ang="0">
                  <a:pos x="139" y="294"/>
                </a:cxn>
                <a:cxn ang="0">
                  <a:pos x="105" y="420"/>
                </a:cxn>
                <a:cxn ang="0">
                  <a:pos x="95" y="512"/>
                </a:cxn>
                <a:cxn ang="0">
                  <a:pos x="114" y="611"/>
                </a:cxn>
                <a:cxn ang="0">
                  <a:pos x="162" y="673"/>
                </a:cxn>
                <a:cxn ang="0">
                  <a:pos x="228" y="690"/>
                </a:cxn>
                <a:cxn ang="0">
                  <a:pos x="269" y="686"/>
                </a:cxn>
                <a:cxn ang="0">
                  <a:pos x="351" y="642"/>
                </a:cxn>
                <a:cxn ang="0">
                  <a:pos x="431" y="553"/>
                </a:cxn>
                <a:cxn ang="0">
                  <a:pos x="484" y="434"/>
                </a:cxn>
                <a:cxn ang="0">
                  <a:pos x="513" y="307"/>
                </a:cxn>
                <a:cxn ang="0">
                  <a:pos x="513" y="236"/>
                </a:cxn>
                <a:cxn ang="0">
                  <a:pos x="503" y="185"/>
                </a:cxn>
                <a:cxn ang="0">
                  <a:pos x="475" y="133"/>
                </a:cxn>
                <a:cxn ang="0">
                  <a:pos x="418" y="99"/>
                </a:cxn>
                <a:cxn ang="0">
                  <a:pos x="399" y="0"/>
                </a:cxn>
                <a:cxn ang="0">
                  <a:pos x="769" y="0"/>
                </a:cxn>
                <a:cxn ang="0">
                  <a:pos x="801" y="17"/>
                </a:cxn>
                <a:cxn ang="0">
                  <a:pos x="804" y="62"/>
                </a:cxn>
                <a:cxn ang="0">
                  <a:pos x="778" y="89"/>
                </a:cxn>
                <a:cxn ang="0">
                  <a:pos x="747" y="96"/>
                </a:cxn>
                <a:cxn ang="0">
                  <a:pos x="734" y="96"/>
                </a:cxn>
                <a:cxn ang="0">
                  <a:pos x="592" y="150"/>
                </a:cxn>
                <a:cxn ang="0">
                  <a:pos x="614" y="246"/>
                </a:cxn>
                <a:cxn ang="0">
                  <a:pos x="604" y="365"/>
                </a:cxn>
                <a:cxn ang="0">
                  <a:pos x="538" y="529"/>
                </a:cxn>
                <a:cxn ang="0">
                  <a:pos x="431" y="652"/>
                </a:cxn>
                <a:cxn ang="0">
                  <a:pos x="298" y="717"/>
                </a:cxn>
                <a:cxn ang="0">
                  <a:pos x="174" y="720"/>
                </a:cxn>
                <a:cxn ang="0">
                  <a:pos x="79" y="669"/>
                </a:cxn>
                <a:cxn ang="0">
                  <a:pos x="19" y="584"/>
                </a:cxn>
                <a:cxn ang="0">
                  <a:pos x="0" y="468"/>
                </a:cxn>
                <a:cxn ang="0">
                  <a:pos x="22" y="331"/>
                </a:cxn>
                <a:cxn ang="0">
                  <a:pos x="92" y="191"/>
                </a:cxn>
                <a:cxn ang="0">
                  <a:pos x="193" y="79"/>
                </a:cxn>
                <a:cxn ang="0">
                  <a:pos x="326" y="11"/>
                </a:cxn>
              </a:cxnLst>
              <a:rect l="0" t="0" r="r" b="b"/>
              <a:pathLst>
                <a:path w="807" h="727">
                  <a:moveTo>
                    <a:pt x="374" y="96"/>
                  </a:moveTo>
                  <a:lnTo>
                    <a:pt x="345" y="99"/>
                  </a:lnTo>
                  <a:lnTo>
                    <a:pt x="310" y="106"/>
                  </a:lnTo>
                  <a:lnTo>
                    <a:pt x="276" y="123"/>
                  </a:lnTo>
                  <a:lnTo>
                    <a:pt x="238" y="147"/>
                  </a:lnTo>
                  <a:lnTo>
                    <a:pt x="200" y="185"/>
                  </a:lnTo>
                  <a:lnTo>
                    <a:pt x="168" y="232"/>
                  </a:lnTo>
                  <a:lnTo>
                    <a:pt x="139" y="294"/>
                  </a:lnTo>
                  <a:lnTo>
                    <a:pt x="117" y="359"/>
                  </a:lnTo>
                  <a:lnTo>
                    <a:pt x="105" y="420"/>
                  </a:lnTo>
                  <a:lnTo>
                    <a:pt x="98" y="475"/>
                  </a:lnTo>
                  <a:lnTo>
                    <a:pt x="95" y="512"/>
                  </a:lnTo>
                  <a:lnTo>
                    <a:pt x="102" y="567"/>
                  </a:lnTo>
                  <a:lnTo>
                    <a:pt x="114" y="611"/>
                  </a:lnTo>
                  <a:lnTo>
                    <a:pt x="133" y="645"/>
                  </a:lnTo>
                  <a:lnTo>
                    <a:pt x="162" y="673"/>
                  </a:lnTo>
                  <a:lnTo>
                    <a:pt x="193" y="686"/>
                  </a:lnTo>
                  <a:lnTo>
                    <a:pt x="228" y="690"/>
                  </a:lnTo>
                  <a:lnTo>
                    <a:pt x="228" y="690"/>
                  </a:lnTo>
                  <a:lnTo>
                    <a:pt x="269" y="686"/>
                  </a:lnTo>
                  <a:lnTo>
                    <a:pt x="310" y="669"/>
                  </a:lnTo>
                  <a:lnTo>
                    <a:pt x="351" y="642"/>
                  </a:lnTo>
                  <a:lnTo>
                    <a:pt x="393" y="604"/>
                  </a:lnTo>
                  <a:lnTo>
                    <a:pt x="431" y="553"/>
                  </a:lnTo>
                  <a:lnTo>
                    <a:pt x="459" y="495"/>
                  </a:lnTo>
                  <a:lnTo>
                    <a:pt x="484" y="434"/>
                  </a:lnTo>
                  <a:lnTo>
                    <a:pt x="500" y="369"/>
                  </a:lnTo>
                  <a:lnTo>
                    <a:pt x="513" y="307"/>
                  </a:lnTo>
                  <a:lnTo>
                    <a:pt x="516" y="256"/>
                  </a:lnTo>
                  <a:lnTo>
                    <a:pt x="513" y="236"/>
                  </a:lnTo>
                  <a:lnTo>
                    <a:pt x="510" y="208"/>
                  </a:lnTo>
                  <a:lnTo>
                    <a:pt x="503" y="185"/>
                  </a:lnTo>
                  <a:lnTo>
                    <a:pt x="494" y="157"/>
                  </a:lnTo>
                  <a:lnTo>
                    <a:pt x="475" y="133"/>
                  </a:lnTo>
                  <a:lnTo>
                    <a:pt x="449" y="113"/>
                  </a:lnTo>
                  <a:lnTo>
                    <a:pt x="418" y="99"/>
                  </a:lnTo>
                  <a:lnTo>
                    <a:pt x="374" y="96"/>
                  </a:lnTo>
                  <a:close/>
                  <a:moveTo>
                    <a:pt x="399" y="0"/>
                  </a:moveTo>
                  <a:lnTo>
                    <a:pt x="747" y="0"/>
                  </a:lnTo>
                  <a:lnTo>
                    <a:pt x="769" y="0"/>
                  </a:lnTo>
                  <a:lnTo>
                    <a:pt x="788" y="4"/>
                  </a:lnTo>
                  <a:lnTo>
                    <a:pt x="801" y="17"/>
                  </a:lnTo>
                  <a:lnTo>
                    <a:pt x="807" y="38"/>
                  </a:lnTo>
                  <a:lnTo>
                    <a:pt x="804" y="62"/>
                  </a:lnTo>
                  <a:lnTo>
                    <a:pt x="791" y="79"/>
                  </a:lnTo>
                  <a:lnTo>
                    <a:pt x="778" y="89"/>
                  </a:lnTo>
                  <a:lnTo>
                    <a:pt x="759" y="92"/>
                  </a:lnTo>
                  <a:lnTo>
                    <a:pt x="747" y="96"/>
                  </a:lnTo>
                  <a:lnTo>
                    <a:pt x="734" y="96"/>
                  </a:lnTo>
                  <a:lnTo>
                    <a:pt x="734" y="96"/>
                  </a:lnTo>
                  <a:lnTo>
                    <a:pt x="567" y="96"/>
                  </a:lnTo>
                  <a:lnTo>
                    <a:pt x="592" y="150"/>
                  </a:lnTo>
                  <a:lnTo>
                    <a:pt x="608" y="202"/>
                  </a:lnTo>
                  <a:lnTo>
                    <a:pt x="614" y="246"/>
                  </a:lnTo>
                  <a:lnTo>
                    <a:pt x="614" y="273"/>
                  </a:lnTo>
                  <a:lnTo>
                    <a:pt x="604" y="365"/>
                  </a:lnTo>
                  <a:lnTo>
                    <a:pt x="579" y="451"/>
                  </a:lnTo>
                  <a:lnTo>
                    <a:pt x="538" y="529"/>
                  </a:lnTo>
                  <a:lnTo>
                    <a:pt x="487" y="598"/>
                  </a:lnTo>
                  <a:lnTo>
                    <a:pt x="431" y="652"/>
                  </a:lnTo>
                  <a:lnTo>
                    <a:pt x="364" y="693"/>
                  </a:lnTo>
                  <a:lnTo>
                    <a:pt x="298" y="717"/>
                  </a:lnTo>
                  <a:lnTo>
                    <a:pt x="228" y="727"/>
                  </a:lnTo>
                  <a:lnTo>
                    <a:pt x="174" y="720"/>
                  </a:lnTo>
                  <a:lnTo>
                    <a:pt x="124" y="700"/>
                  </a:lnTo>
                  <a:lnTo>
                    <a:pt x="79" y="669"/>
                  </a:lnTo>
                  <a:lnTo>
                    <a:pt x="45" y="632"/>
                  </a:lnTo>
                  <a:lnTo>
                    <a:pt x="19" y="584"/>
                  </a:lnTo>
                  <a:lnTo>
                    <a:pt x="3" y="529"/>
                  </a:lnTo>
                  <a:lnTo>
                    <a:pt x="0" y="468"/>
                  </a:lnTo>
                  <a:lnTo>
                    <a:pt x="7" y="400"/>
                  </a:lnTo>
                  <a:lnTo>
                    <a:pt x="22" y="331"/>
                  </a:lnTo>
                  <a:lnTo>
                    <a:pt x="51" y="260"/>
                  </a:lnTo>
                  <a:lnTo>
                    <a:pt x="92" y="191"/>
                  </a:lnTo>
                  <a:lnTo>
                    <a:pt x="139" y="130"/>
                  </a:lnTo>
                  <a:lnTo>
                    <a:pt x="193" y="79"/>
                  </a:lnTo>
                  <a:lnTo>
                    <a:pt x="257" y="38"/>
                  </a:lnTo>
                  <a:lnTo>
                    <a:pt x="326" y="11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63" name="Freeform 115"/>
            <p:cNvSpPr>
              <a:spLocks/>
            </p:cNvSpPr>
            <p:nvPr/>
          </p:nvSpPr>
          <p:spPr bwMode="auto">
            <a:xfrm>
              <a:off x="1406" y="2635"/>
              <a:ext cx="395" cy="775"/>
            </a:xfrm>
            <a:custGeom>
              <a:avLst/>
              <a:gdLst/>
              <a:ahLst/>
              <a:cxnLst>
                <a:cxn ang="0">
                  <a:pos x="212" y="0"/>
                </a:cxn>
                <a:cxn ang="0">
                  <a:pos x="225" y="0"/>
                </a:cxn>
                <a:cxn ang="0">
                  <a:pos x="234" y="0"/>
                </a:cxn>
                <a:cxn ang="0">
                  <a:pos x="240" y="4"/>
                </a:cxn>
                <a:cxn ang="0">
                  <a:pos x="244" y="11"/>
                </a:cxn>
                <a:cxn ang="0">
                  <a:pos x="247" y="21"/>
                </a:cxn>
                <a:cxn ang="0">
                  <a:pos x="247" y="34"/>
                </a:cxn>
                <a:cxn ang="0">
                  <a:pos x="247" y="676"/>
                </a:cxn>
                <a:cxn ang="0">
                  <a:pos x="247" y="697"/>
                </a:cxn>
                <a:cxn ang="0">
                  <a:pos x="250" y="710"/>
                </a:cxn>
                <a:cxn ang="0">
                  <a:pos x="259" y="720"/>
                </a:cxn>
                <a:cxn ang="0">
                  <a:pos x="278" y="727"/>
                </a:cxn>
                <a:cxn ang="0">
                  <a:pos x="307" y="731"/>
                </a:cxn>
                <a:cxn ang="0">
                  <a:pos x="354" y="731"/>
                </a:cxn>
                <a:cxn ang="0">
                  <a:pos x="395" y="731"/>
                </a:cxn>
                <a:cxn ang="0">
                  <a:pos x="395" y="775"/>
                </a:cxn>
                <a:cxn ang="0">
                  <a:pos x="373" y="772"/>
                </a:cxn>
                <a:cxn ang="0">
                  <a:pos x="342" y="772"/>
                </a:cxn>
                <a:cxn ang="0">
                  <a:pos x="300" y="772"/>
                </a:cxn>
                <a:cxn ang="0">
                  <a:pos x="259" y="768"/>
                </a:cxn>
                <a:cxn ang="0">
                  <a:pos x="225" y="768"/>
                </a:cxn>
                <a:cxn ang="0">
                  <a:pos x="199" y="768"/>
                </a:cxn>
                <a:cxn ang="0">
                  <a:pos x="174" y="768"/>
                </a:cxn>
                <a:cxn ang="0">
                  <a:pos x="139" y="768"/>
                </a:cxn>
                <a:cxn ang="0">
                  <a:pos x="98" y="772"/>
                </a:cxn>
                <a:cxn ang="0">
                  <a:pos x="57" y="772"/>
                </a:cxn>
                <a:cxn ang="0">
                  <a:pos x="25" y="772"/>
                </a:cxn>
                <a:cxn ang="0">
                  <a:pos x="9" y="775"/>
                </a:cxn>
                <a:cxn ang="0">
                  <a:pos x="9" y="731"/>
                </a:cxn>
                <a:cxn ang="0">
                  <a:pos x="47" y="731"/>
                </a:cxn>
                <a:cxn ang="0">
                  <a:pos x="95" y="731"/>
                </a:cxn>
                <a:cxn ang="0">
                  <a:pos x="127" y="727"/>
                </a:cxn>
                <a:cxn ang="0">
                  <a:pos x="142" y="720"/>
                </a:cxn>
                <a:cxn ang="0">
                  <a:pos x="152" y="710"/>
                </a:cxn>
                <a:cxn ang="0">
                  <a:pos x="155" y="697"/>
                </a:cxn>
                <a:cxn ang="0">
                  <a:pos x="158" y="676"/>
                </a:cxn>
                <a:cxn ang="0">
                  <a:pos x="158" y="86"/>
                </a:cxn>
                <a:cxn ang="0">
                  <a:pos x="111" y="103"/>
                </a:cxn>
                <a:cxn ang="0">
                  <a:pos x="66" y="113"/>
                </a:cxn>
                <a:cxn ang="0">
                  <a:pos x="28" y="116"/>
                </a:cxn>
                <a:cxn ang="0">
                  <a:pos x="0" y="116"/>
                </a:cxn>
                <a:cxn ang="0">
                  <a:pos x="0" y="75"/>
                </a:cxn>
                <a:cxn ang="0">
                  <a:pos x="35" y="75"/>
                </a:cxn>
                <a:cxn ang="0">
                  <a:pos x="76" y="69"/>
                </a:cxn>
                <a:cxn ang="0">
                  <a:pos x="123" y="58"/>
                </a:cxn>
                <a:cxn ang="0">
                  <a:pos x="168" y="38"/>
                </a:cxn>
                <a:cxn ang="0">
                  <a:pos x="212" y="0"/>
                </a:cxn>
              </a:cxnLst>
              <a:rect l="0" t="0" r="r" b="b"/>
              <a:pathLst>
                <a:path w="395" h="775">
                  <a:moveTo>
                    <a:pt x="212" y="0"/>
                  </a:moveTo>
                  <a:lnTo>
                    <a:pt x="225" y="0"/>
                  </a:lnTo>
                  <a:lnTo>
                    <a:pt x="234" y="0"/>
                  </a:lnTo>
                  <a:lnTo>
                    <a:pt x="240" y="4"/>
                  </a:lnTo>
                  <a:lnTo>
                    <a:pt x="244" y="11"/>
                  </a:lnTo>
                  <a:lnTo>
                    <a:pt x="247" y="21"/>
                  </a:lnTo>
                  <a:lnTo>
                    <a:pt x="247" y="34"/>
                  </a:lnTo>
                  <a:lnTo>
                    <a:pt x="247" y="676"/>
                  </a:lnTo>
                  <a:lnTo>
                    <a:pt x="247" y="697"/>
                  </a:lnTo>
                  <a:lnTo>
                    <a:pt x="250" y="710"/>
                  </a:lnTo>
                  <a:lnTo>
                    <a:pt x="259" y="720"/>
                  </a:lnTo>
                  <a:lnTo>
                    <a:pt x="278" y="727"/>
                  </a:lnTo>
                  <a:lnTo>
                    <a:pt x="307" y="731"/>
                  </a:lnTo>
                  <a:lnTo>
                    <a:pt x="354" y="731"/>
                  </a:lnTo>
                  <a:lnTo>
                    <a:pt x="395" y="731"/>
                  </a:lnTo>
                  <a:lnTo>
                    <a:pt x="395" y="775"/>
                  </a:lnTo>
                  <a:lnTo>
                    <a:pt x="373" y="772"/>
                  </a:lnTo>
                  <a:lnTo>
                    <a:pt x="342" y="772"/>
                  </a:lnTo>
                  <a:lnTo>
                    <a:pt x="300" y="772"/>
                  </a:lnTo>
                  <a:lnTo>
                    <a:pt x="259" y="768"/>
                  </a:lnTo>
                  <a:lnTo>
                    <a:pt x="225" y="768"/>
                  </a:lnTo>
                  <a:lnTo>
                    <a:pt x="199" y="768"/>
                  </a:lnTo>
                  <a:lnTo>
                    <a:pt x="174" y="768"/>
                  </a:lnTo>
                  <a:lnTo>
                    <a:pt x="139" y="768"/>
                  </a:lnTo>
                  <a:lnTo>
                    <a:pt x="98" y="772"/>
                  </a:lnTo>
                  <a:lnTo>
                    <a:pt x="57" y="772"/>
                  </a:lnTo>
                  <a:lnTo>
                    <a:pt x="25" y="772"/>
                  </a:lnTo>
                  <a:lnTo>
                    <a:pt x="9" y="775"/>
                  </a:lnTo>
                  <a:lnTo>
                    <a:pt x="9" y="731"/>
                  </a:lnTo>
                  <a:lnTo>
                    <a:pt x="47" y="731"/>
                  </a:lnTo>
                  <a:lnTo>
                    <a:pt x="95" y="731"/>
                  </a:lnTo>
                  <a:lnTo>
                    <a:pt x="127" y="727"/>
                  </a:lnTo>
                  <a:lnTo>
                    <a:pt x="142" y="720"/>
                  </a:lnTo>
                  <a:lnTo>
                    <a:pt x="152" y="710"/>
                  </a:lnTo>
                  <a:lnTo>
                    <a:pt x="155" y="697"/>
                  </a:lnTo>
                  <a:lnTo>
                    <a:pt x="158" y="676"/>
                  </a:lnTo>
                  <a:lnTo>
                    <a:pt x="158" y="86"/>
                  </a:lnTo>
                  <a:lnTo>
                    <a:pt x="111" y="103"/>
                  </a:lnTo>
                  <a:lnTo>
                    <a:pt x="66" y="113"/>
                  </a:lnTo>
                  <a:lnTo>
                    <a:pt x="28" y="116"/>
                  </a:lnTo>
                  <a:lnTo>
                    <a:pt x="0" y="116"/>
                  </a:lnTo>
                  <a:lnTo>
                    <a:pt x="0" y="75"/>
                  </a:lnTo>
                  <a:lnTo>
                    <a:pt x="35" y="75"/>
                  </a:lnTo>
                  <a:lnTo>
                    <a:pt x="76" y="69"/>
                  </a:lnTo>
                  <a:lnTo>
                    <a:pt x="123" y="58"/>
                  </a:lnTo>
                  <a:lnTo>
                    <a:pt x="168" y="38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64" name="Freeform 116"/>
            <p:cNvSpPr>
              <a:spLocks noEditPoints="1"/>
            </p:cNvSpPr>
            <p:nvPr/>
          </p:nvSpPr>
          <p:spPr bwMode="auto">
            <a:xfrm>
              <a:off x="2500" y="2567"/>
              <a:ext cx="1016" cy="382"/>
            </a:xfrm>
            <a:custGeom>
              <a:avLst/>
              <a:gdLst/>
              <a:ahLst/>
              <a:cxnLst>
                <a:cxn ang="0">
                  <a:pos x="51" y="317"/>
                </a:cxn>
                <a:cxn ang="0">
                  <a:pos x="962" y="317"/>
                </a:cxn>
                <a:cxn ang="0">
                  <a:pos x="981" y="321"/>
                </a:cxn>
                <a:cxn ang="0">
                  <a:pos x="997" y="324"/>
                </a:cxn>
                <a:cxn ang="0">
                  <a:pos x="1010" y="335"/>
                </a:cxn>
                <a:cxn ang="0">
                  <a:pos x="1016" y="352"/>
                </a:cxn>
                <a:cxn ang="0">
                  <a:pos x="1013" y="362"/>
                </a:cxn>
                <a:cxn ang="0">
                  <a:pos x="1010" y="369"/>
                </a:cxn>
                <a:cxn ang="0">
                  <a:pos x="1003" y="375"/>
                </a:cxn>
                <a:cxn ang="0">
                  <a:pos x="997" y="379"/>
                </a:cxn>
                <a:cxn ang="0">
                  <a:pos x="991" y="382"/>
                </a:cxn>
                <a:cxn ang="0">
                  <a:pos x="981" y="382"/>
                </a:cxn>
                <a:cxn ang="0">
                  <a:pos x="972" y="382"/>
                </a:cxn>
                <a:cxn ang="0">
                  <a:pos x="965" y="382"/>
                </a:cxn>
                <a:cxn ang="0">
                  <a:pos x="51" y="382"/>
                </a:cxn>
                <a:cxn ang="0">
                  <a:pos x="42" y="382"/>
                </a:cxn>
                <a:cxn ang="0">
                  <a:pos x="32" y="382"/>
                </a:cxn>
                <a:cxn ang="0">
                  <a:pos x="26" y="382"/>
                </a:cxn>
                <a:cxn ang="0">
                  <a:pos x="16" y="379"/>
                </a:cxn>
                <a:cxn ang="0">
                  <a:pos x="10" y="375"/>
                </a:cxn>
                <a:cxn ang="0">
                  <a:pos x="4" y="369"/>
                </a:cxn>
                <a:cxn ang="0">
                  <a:pos x="0" y="362"/>
                </a:cxn>
                <a:cxn ang="0">
                  <a:pos x="0" y="352"/>
                </a:cxn>
                <a:cxn ang="0">
                  <a:pos x="0" y="341"/>
                </a:cxn>
                <a:cxn ang="0">
                  <a:pos x="4" y="335"/>
                </a:cxn>
                <a:cxn ang="0">
                  <a:pos x="10" y="328"/>
                </a:cxn>
                <a:cxn ang="0">
                  <a:pos x="16" y="324"/>
                </a:cxn>
                <a:cxn ang="0">
                  <a:pos x="26" y="321"/>
                </a:cxn>
                <a:cxn ang="0">
                  <a:pos x="32" y="321"/>
                </a:cxn>
                <a:cxn ang="0">
                  <a:pos x="42" y="317"/>
                </a:cxn>
                <a:cxn ang="0">
                  <a:pos x="51" y="317"/>
                </a:cxn>
                <a:cxn ang="0">
                  <a:pos x="51" y="0"/>
                </a:cxn>
                <a:cxn ang="0">
                  <a:pos x="965" y="0"/>
                </a:cxn>
                <a:cxn ang="0">
                  <a:pos x="972" y="0"/>
                </a:cxn>
                <a:cxn ang="0">
                  <a:pos x="981" y="0"/>
                </a:cxn>
                <a:cxn ang="0">
                  <a:pos x="991" y="4"/>
                </a:cxn>
                <a:cxn ang="0">
                  <a:pos x="997" y="4"/>
                </a:cxn>
                <a:cxn ang="0">
                  <a:pos x="1003" y="7"/>
                </a:cxn>
                <a:cxn ang="0">
                  <a:pos x="1010" y="14"/>
                </a:cxn>
                <a:cxn ang="0">
                  <a:pos x="1013" y="21"/>
                </a:cxn>
                <a:cxn ang="0">
                  <a:pos x="1016" y="31"/>
                </a:cxn>
                <a:cxn ang="0">
                  <a:pos x="1010" y="51"/>
                </a:cxn>
                <a:cxn ang="0">
                  <a:pos x="997" y="62"/>
                </a:cxn>
                <a:cxn ang="0">
                  <a:pos x="981" y="65"/>
                </a:cxn>
                <a:cxn ang="0">
                  <a:pos x="962" y="65"/>
                </a:cxn>
                <a:cxn ang="0">
                  <a:pos x="51" y="65"/>
                </a:cxn>
                <a:cxn ang="0">
                  <a:pos x="42" y="65"/>
                </a:cxn>
                <a:cxn ang="0">
                  <a:pos x="32" y="65"/>
                </a:cxn>
                <a:cxn ang="0">
                  <a:pos x="26" y="65"/>
                </a:cxn>
                <a:cxn ang="0">
                  <a:pos x="16" y="62"/>
                </a:cxn>
                <a:cxn ang="0">
                  <a:pos x="10" y="58"/>
                </a:cxn>
                <a:cxn ang="0">
                  <a:pos x="4" y="51"/>
                </a:cxn>
                <a:cxn ang="0">
                  <a:pos x="0" y="41"/>
                </a:cxn>
                <a:cxn ang="0">
                  <a:pos x="0" y="31"/>
                </a:cxn>
                <a:cxn ang="0">
                  <a:pos x="0" y="21"/>
                </a:cxn>
                <a:cxn ang="0">
                  <a:pos x="4" y="14"/>
                </a:cxn>
                <a:cxn ang="0">
                  <a:pos x="10" y="7"/>
                </a:cxn>
                <a:cxn ang="0">
                  <a:pos x="16" y="4"/>
                </a:cxn>
                <a:cxn ang="0">
                  <a:pos x="26" y="4"/>
                </a:cxn>
                <a:cxn ang="0">
                  <a:pos x="32" y="0"/>
                </a:cxn>
                <a:cxn ang="0">
                  <a:pos x="42" y="0"/>
                </a:cxn>
                <a:cxn ang="0">
                  <a:pos x="51" y="0"/>
                </a:cxn>
              </a:cxnLst>
              <a:rect l="0" t="0" r="r" b="b"/>
              <a:pathLst>
                <a:path w="1016" h="382">
                  <a:moveTo>
                    <a:pt x="51" y="317"/>
                  </a:moveTo>
                  <a:lnTo>
                    <a:pt x="962" y="317"/>
                  </a:lnTo>
                  <a:lnTo>
                    <a:pt x="981" y="321"/>
                  </a:lnTo>
                  <a:lnTo>
                    <a:pt x="997" y="324"/>
                  </a:lnTo>
                  <a:lnTo>
                    <a:pt x="1010" y="335"/>
                  </a:lnTo>
                  <a:lnTo>
                    <a:pt x="1016" y="352"/>
                  </a:lnTo>
                  <a:lnTo>
                    <a:pt x="1013" y="362"/>
                  </a:lnTo>
                  <a:lnTo>
                    <a:pt x="1010" y="369"/>
                  </a:lnTo>
                  <a:lnTo>
                    <a:pt x="1003" y="375"/>
                  </a:lnTo>
                  <a:lnTo>
                    <a:pt x="997" y="379"/>
                  </a:lnTo>
                  <a:lnTo>
                    <a:pt x="991" y="382"/>
                  </a:lnTo>
                  <a:lnTo>
                    <a:pt x="981" y="382"/>
                  </a:lnTo>
                  <a:lnTo>
                    <a:pt x="972" y="382"/>
                  </a:lnTo>
                  <a:lnTo>
                    <a:pt x="965" y="382"/>
                  </a:lnTo>
                  <a:lnTo>
                    <a:pt x="51" y="382"/>
                  </a:lnTo>
                  <a:lnTo>
                    <a:pt x="42" y="382"/>
                  </a:lnTo>
                  <a:lnTo>
                    <a:pt x="32" y="382"/>
                  </a:lnTo>
                  <a:lnTo>
                    <a:pt x="26" y="382"/>
                  </a:lnTo>
                  <a:lnTo>
                    <a:pt x="16" y="379"/>
                  </a:lnTo>
                  <a:lnTo>
                    <a:pt x="10" y="375"/>
                  </a:lnTo>
                  <a:lnTo>
                    <a:pt x="4" y="369"/>
                  </a:lnTo>
                  <a:lnTo>
                    <a:pt x="0" y="362"/>
                  </a:lnTo>
                  <a:lnTo>
                    <a:pt x="0" y="352"/>
                  </a:lnTo>
                  <a:lnTo>
                    <a:pt x="0" y="341"/>
                  </a:lnTo>
                  <a:lnTo>
                    <a:pt x="4" y="335"/>
                  </a:lnTo>
                  <a:lnTo>
                    <a:pt x="10" y="328"/>
                  </a:lnTo>
                  <a:lnTo>
                    <a:pt x="16" y="324"/>
                  </a:lnTo>
                  <a:lnTo>
                    <a:pt x="26" y="321"/>
                  </a:lnTo>
                  <a:lnTo>
                    <a:pt x="32" y="321"/>
                  </a:lnTo>
                  <a:lnTo>
                    <a:pt x="42" y="317"/>
                  </a:lnTo>
                  <a:lnTo>
                    <a:pt x="51" y="317"/>
                  </a:lnTo>
                  <a:close/>
                  <a:moveTo>
                    <a:pt x="51" y="0"/>
                  </a:moveTo>
                  <a:lnTo>
                    <a:pt x="965" y="0"/>
                  </a:lnTo>
                  <a:lnTo>
                    <a:pt x="972" y="0"/>
                  </a:lnTo>
                  <a:lnTo>
                    <a:pt x="981" y="0"/>
                  </a:lnTo>
                  <a:lnTo>
                    <a:pt x="991" y="4"/>
                  </a:lnTo>
                  <a:lnTo>
                    <a:pt x="997" y="4"/>
                  </a:lnTo>
                  <a:lnTo>
                    <a:pt x="1003" y="7"/>
                  </a:lnTo>
                  <a:lnTo>
                    <a:pt x="1010" y="14"/>
                  </a:lnTo>
                  <a:lnTo>
                    <a:pt x="1013" y="21"/>
                  </a:lnTo>
                  <a:lnTo>
                    <a:pt x="1016" y="31"/>
                  </a:lnTo>
                  <a:lnTo>
                    <a:pt x="1010" y="51"/>
                  </a:lnTo>
                  <a:lnTo>
                    <a:pt x="997" y="62"/>
                  </a:lnTo>
                  <a:lnTo>
                    <a:pt x="981" y="65"/>
                  </a:lnTo>
                  <a:lnTo>
                    <a:pt x="962" y="65"/>
                  </a:lnTo>
                  <a:lnTo>
                    <a:pt x="51" y="65"/>
                  </a:lnTo>
                  <a:lnTo>
                    <a:pt x="42" y="65"/>
                  </a:lnTo>
                  <a:lnTo>
                    <a:pt x="32" y="65"/>
                  </a:lnTo>
                  <a:lnTo>
                    <a:pt x="26" y="65"/>
                  </a:lnTo>
                  <a:lnTo>
                    <a:pt x="16" y="62"/>
                  </a:lnTo>
                  <a:lnTo>
                    <a:pt x="10" y="58"/>
                  </a:lnTo>
                  <a:lnTo>
                    <a:pt x="4" y="51"/>
                  </a:lnTo>
                  <a:lnTo>
                    <a:pt x="0" y="41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4" y="14"/>
                  </a:lnTo>
                  <a:lnTo>
                    <a:pt x="10" y="7"/>
                  </a:lnTo>
                  <a:lnTo>
                    <a:pt x="16" y="4"/>
                  </a:lnTo>
                  <a:lnTo>
                    <a:pt x="26" y="4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65" name="Freeform 117"/>
            <p:cNvSpPr>
              <a:spLocks/>
            </p:cNvSpPr>
            <p:nvPr/>
          </p:nvSpPr>
          <p:spPr bwMode="auto">
            <a:xfrm>
              <a:off x="4145" y="1936"/>
              <a:ext cx="541" cy="1645"/>
            </a:xfrm>
            <a:custGeom>
              <a:avLst/>
              <a:gdLst/>
              <a:ahLst/>
              <a:cxnLst>
                <a:cxn ang="0">
                  <a:pos x="519" y="0"/>
                </a:cxn>
                <a:cxn ang="0">
                  <a:pos x="532" y="3"/>
                </a:cxn>
                <a:cxn ang="0">
                  <a:pos x="541" y="10"/>
                </a:cxn>
                <a:cxn ang="0">
                  <a:pos x="538" y="24"/>
                </a:cxn>
                <a:cxn ang="0">
                  <a:pos x="532" y="34"/>
                </a:cxn>
                <a:cxn ang="0">
                  <a:pos x="472" y="44"/>
                </a:cxn>
                <a:cxn ang="0">
                  <a:pos x="389" y="82"/>
                </a:cxn>
                <a:cxn ang="0">
                  <a:pos x="342" y="136"/>
                </a:cxn>
                <a:cxn ang="0">
                  <a:pos x="323" y="194"/>
                </a:cxn>
                <a:cxn ang="0">
                  <a:pos x="320" y="614"/>
                </a:cxn>
                <a:cxn ang="0">
                  <a:pos x="291" y="716"/>
                </a:cxn>
                <a:cxn ang="0">
                  <a:pos x="206" y="795"/>
                </a:cxn>
                <a:cxn ang="0">
                  <a:pos x="184" y="839"/>
                </a:cxn>
                <a:cxn ang="0">
                  <a:pos x="260" y="887"/>
                </a:cxn>
                <a:cxn ang="0">
                  <a:pos x="307" y="955"/>
                </a:cxn>
                <a:cxn ang="0">
                  <a:pos x="320" y="1044"/>
                </a:cxn>
                <a:cxn ang="0">
                  <a:pos x="320" y="1426"/>
                </a:cxn>
                <a:cxn ang="0">
                  <a:pos x="323" y="1457"/>
                </a:cxn>
                <a:cxn ang="0">
                  <a:pos x="342" y="1512"/>
                </a:cxn>
                <a:cxn ang="0">
                  <a:pos x="415" y="1580"/>
                </a:cxn>
                <a:cxn ang="0">
                  <a:pos x="516" y="1610"/>
                </a:cxn>
                <a:cxn ang="0">
                  <a:pos x="532" y="1614"/>
                </a:cxn>
                <a:cxn ang="0">
                  <a:pos x="541" y="1621"/>
                </a:cxn>
                <a:cxn ang="0">
                  <a:pos x="541" y="1634"/>
                </a:cxn>
                <a:cxn ang="0">
                  <a:pos x="532" y="1645"/>
                </a:cxn>
                <a:cxn ang="0">
                  <a:pos x="519" y="1645"/>
                </a:cxn>
                <a:cxn ang="0">
                  <a:pos x="472" y="1645"/>
                </a:cxn>
                <a:cxn ang="0">
                  <a:pos x="377" y="1624"/>
                </a:cxn>
                <a:cxn ang="0">
                  <a:pos x="291" y="1580"/>
                </a:cxn>
                <a:cxn ang="0">
                  <a:pos x="234" y="1505"/>
                </a:cxn>
                <a:cxn ang="0">
                  <a:pos x="219" y="1433"/>
                </a:cxn>
                <a:cxn ang="0">
                  <a:pos x="219" y="1068"/>
                </a:cxn>
                <a:cxn ang="0">
                  <a:pos x="219" y="1013"/>
                </a:cxn>
                <a:cxn ang="0">
                  <a:pos x="215" y="989"/>
                </a:cxn>
                <a:cxn ang="0">
                  <a:pos x="168" y="904"/>
                </a:cxn>
                <a:cxn ang="0">
                  <a:pos x="79" y="853"/>
                </a:cxn>
                <a:cxn ang="0">
                  <a:pos x="16" y="839"/>
                </a:cxn>
                <a:cxn ang="0">
                  <a:pos x="4" y="836"/>
                </a:cxn>
                <a:cxn ang="0">
                  <a:pos x="0" y="822"/>
                </a:cxn>
                <a:cxn ang="0">
                  <a:pos x="4" y="812"/>
                </a:cxn>
                <a:cxn ang="0">
                  <a:pos x="13" y="805"/>
                </a:cxn>
                <a:cxn ang="0">
                  <a:pos x="79" y="795"/>
                </a:cxn>
                <a:cxn ang="0">
                  <a:pos x="159" y="754"/>
                </a:cxn>
                <a:cxn ang="0">
                  <a:pos x="212" y="672"/>
                </a:cxn>
                <a:cxn ang="0">
                  <a:pos x="219" y="583"/>
                </a:cxn>
                <a:cxn ang="0">
                  <a:pos x="228" y="157"/>
                </a:cxn>
                <a:cxn ang="0">
                  <a:pos x="285" y="75"/>
                </a:cxn>
                <a:cxn ang="0">
                  <a:pos x="386" y="20"/>
                </a:cxn>
                <a:cxn ang="0">
                  <a:pos x="513" y="0"/>
                </a:cxn>
              </a:cxnLst>
              <a:rect l="0" t="0" r="r" b="b"/>
              <a:pathLst>
                <a:path w="541" h="1645">
                  <a:moveTo>
                    <a:pt x="513" y="0"/>
                  </a:moveTo>
                  <a:lnTo>
                    <a:pt x="519" y="0"/>
                  </a:lnTo>
                  <a:lnTo>
                    <a:pt x="529" y="0"/>
                  </a:lnTo>
                  <a:lnTo>
                    <a:pt x="532" y="3"/>
                  </a:lnTo>
                  <a:lnTo>
                    <a:pt x="538" y="7"/>
                  </a:lnTo>
                  <a:lnTo>
                    <a:pt x="541" y="10"/>
                  </a:lnTo>
                  <a:lnTo>
                    <a:pt x="541" y="17"/>
                  </a:lnTo>
                  <a:lnTo>
                    <a:pt x="538" y="24"/>
                  </a:lnTo>
                  <a:lnTo>
                    <a:pt x="535" y="31"/>
                  </a:lnTo>
                  <a:lnTo>
                    <a:pt x="532" y="34"/>
                  </a:lnTo>
                  <a:lnTo>
                    <a:pt x="525" y="37"/>
                  </a:lnTo>
                  <a:lnTo>
                    <a:pt x="472" y="44"/>
                  </a:lnTo>
                  <a:lnTo>
                    <a:pt x="424" y="61"/>
                  </a:lnTo>
                  <a:lnTo>
                    <a:pt x="389" y="82"/>
                  </a:lnTo>
                  <a:lnTo>
                    <a:pt x="361" y="109"/>
                  </a:lnTo>
                  <a:lnTo>
                    <a:pt x="342" y="136"/>
                  </a:lnTo>
                  <a:lnTo>
                    <a:pt x="329" y="164"/>
                  </a:lnTo>
                  <a:lnTo>
                    <a:pt x="323" y="194"/>
                  </a:lnTo>
                  <a:lnTo>
                    <a:pt x="320" y="222"/>
                  </a:lnTo>
                  <a:lnTo>
                    <a:pt x="320" y="614"/>
                  </a:lnTo>
                  <a:lnTo>
                    <a:pt x="314" y="669"/>
                  </a:lnTo>
                  <a:lnTo>
                    <a:pt x="291" y="716"/>
                  </a:lnTo>
                  <a:lnTo>
                    <a:pt x="257" y="761"/>
                  </a:lnTo>
                  <a:lnTo>
                    <a:pt x="206" y="795"/>
                  </a:lnTo>
                  <a:lnTo>
                    <a:pt x="140" y="822"/>
                  </a:lnTo>
                  <a:lnTo>
                    <a:pt x="184" y="839"/>
                  </a:lnTo>
                  <a:lnTo>
                    <a:pt x="225" y="856"/>
                  </a:lnTo>
                  <a:lnTo>
                    <a:pt x="260" y="887"/>
                  </a:lnTo>
                  <a:lnTo>
                    <a:pt x="291" y="925"/>
                  </a:lnTo>
                  <a:lnTo>
                    <a:pt x="307" y="955"/>
                  </a:lnTo>
                  <a:lnTo>
                    <a:pt x="317" y="993"/>
                  </a:lnTo>
                  <a:lnTo>
                    <a:pt x="320" y="1044"/>
                  </a:lnTo>
                  <a:lnTo>
                    <a:pt x="320" y="1389"/>
                  </a:lnTo>
                  <a:lnTo>
                    <a:pt x="320" y="1426"/>
                  </a:lnTo>
                  <a:lnTo>
                    <a:pt x="320" y="1443"/>
                  </a:lnTo>
                  <a:lnTo>
                    <a:pt x="323" y="1457"/>
                  </a:lnTo>
                  <a:lnTo>
                    <a:pt x="326" y="1467"/>
                  </a:lnTo>
                  <a:lnTo>
                    <a:pt x="342" y="1512"/>
                  </a:lnTo>
                  <a:lnTo>
                    <a:pt x="374" y="1552"/>
                  </a:lnTo>
                  <a:lnTo>
                    <a:pt x="415" y="1580"/>
                  </a:lnTo>
                  <a:lnTo>
                    <a:pt x="462" y="1600"/>
                  </a:lnTo>
                  <a:lnTo>
                    <a:pt x="516" y="1610"/>
                  </a:lnTo>
                  <a:lnTo>
                    <a:pt x="525" y="1610"/>
                  </a:lnTo>
                  <a:lnTo>
                    <a:pt x="532" y="1614"/>
                  </a:lnTo>
                  <a:lnTo>
                    <a:pt x="538" y="1614"/>
                  </a:lnTo>
                  <a:lnTo>
                    <a:pt x="541" y="1621"/>
                  </a:lnTo>
                  <a:lnTo>
                    <a:pt x="541" y="1628"/>
                  </a:lnTo>
                  <a:lnTo>
                    <a:pt x="541" y="1634"/>
                  </a:lnTo>
                  <a:lnTo>
                    <a:pt x="538" y="1641"/>
                  </a:lnTo>
                  <a:lnTo>
                    <a:pt x="532" y="1645"/>
                  </a:lnTo>
                  <a:lnTo>
                    <a:pt x="529" y="1645"/>
                  </a:lnTo>
                  <a:lnTo>
                    <a:pt x="519" y="1645"/>
                  </a:lnTo>
                  <a:lnTo>
                    <a:pt x="513" y="1645"/>
                  </a:lnTo>
                  <a:lnTo>
                    <a:pt x="472" y="1645"/>
                  </a:lnTo>
                  <a:lnTo>
                    <a:pt x="427" y="1638"/>
                  </a:lnTo>
                  <a:lnTo>
                    <a:pt x="377" y="1624"/>
                  </a:lnTo>
                  <a:lnTo>
                    <a:pt x="332" y="1604"/>
                  </a:lnTo>
                  <a:lnTo>
                    <a:pt x="291" y="1580"/>
                  </a:lnTo>
                  <a:lnTo>
                    <a:pt x="257" y="1542"/>
                  </a:lnTo>
                  <a:lnTo>
                    <a:pt x="234" y="1505"/>
                  </a:lnTo>
                  <a:lnTo>
                    <a:pt x="225" y="1471"/>
                  </a:lnTo>
                  <a:lnTo>
                    <a:pt x="219" y="1433"/>
                  </a:lnTo>
                  <a:lnTo>
                    <a:pt x="219" y="1396"/>
                  </a:lnTo>
                  <a:lnTo>
                    <a:pt x="219" y="1068"/>
                  </a:lnTo>
                  <a:lnTo>
                    <a:pt x="219" y="1034"/>
                  </a:lnTo>
                  <a:lnTo>
                    <a:pt x="219" y="1013"/>
                  </a:lnTo>
                  <a:lnTo>
                    <a:pt x="219" y="1000"/>
                  </a:lnTo>
                  <a:lnTo>
                    <a:pt x="215" y="989"/>
                  </a:lnTo>
                  <a:lnTo>
                    <a:pt x="196" y="942"/>
                  </a:lnTo>
                  <a:lnTo>
                    <a:pt x="168" y="904"/>
                  </a:lnTo>
                  <a:lnTo>
                    <a:pt x="130" y="873"/>
                  </a:lnTo>
                  <a:lnTo>
                    <a:pt x="79" y="853"/>
                  </a:lnTo>
                  <a:lnTo>
                    <a:pt x="22" y="843"/>
                  </a:lnTo>
                  <a:lnTo>
                    <a:pt x="16" y="839"/>
                  </a:lnTo>
                  <a:lnTo>
                    <a:pt x="7" y="839"/>
                  </a:lnTo>
                  <a:lnTo>
                    <a:pt x="4" y="836"/>
                  </a:lnTo>
                  <a:lnTo>
                    <a:pt x="0" y="829"/>
                  </a:lnTo>
                  <a:lnTo>
                    <a:pt x="0" y="822"/>
                  </a:lnTo>
                  <a:lnTo>
                    <a:pt x="0" y="815"/>
                  </a:lnTo>
                  <a:lnTo>
                    <a:pt x="4" y="812"/>
                  </a:lnTo>
                  <a:lnTo>
                    <a:pt x="7" y="809"/>
                  </a:lnTo>
                  <a:lnTo>
                    <a:pt x="13" y="805"/>
                  </a:lnTo>
                  <a:lnTo>
                    <a:pt x="41" y="802"/>
                  </a:lnTo>
                  <a:lnTo>
                    <a:pt x="79" y="795"/>
                  </a:lnTo>
                  <a:lnTo>
                    <a:pt x="117" y="781"/>
                  </a:lnTo>
                  <a:lnTo>
                    <a:pt x="159" y="754"/>
                  </a:lnTo>
                  <a:lnTo>
                    <a:pt x="193" y="713"/>
                  </a:lnTo>
                  <a:lnTo>
                    <a:pt x="212" y="672"/>
                  </a:lnTo>
                  <a:lnTo>
                    <a:pt x="219" y="628"/>
                  </a:lnTo>
                  <a:lnTo>
                    <a:pt x="219" y="583"/>
                  </a:lnTo>
                  <a:lnTo>
                    <a:pt x="219" y="208"/>
                  </a:lnTo>
                  <a:lnTo>
                    <a:pt x="228" y="157"/>
                  </a:lnTo>
                  <a:lnTo>
                    <a:pt x="250" y="112"/>
                  </a:lnTo>
                  <a:lnTo>
                    <a:pt x="285" y="75"/>
                  </a:lnTo>
                  <a:lnTo>
                    <a:pt x="332" y="44"/>
                  </a:lnTo>
                  <a:lnTo>
                    <a:pt x="386" y="20"/>
                  </a:lnTo>
                  <a:lnTo>
                    <a:pt x="446" y="7"/>
                  </a:lnTo>
                  <a:lnTo>
                    <a:pt x="513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66" name="Freeform 118"/>
            <p:cNvSpPr>
              <a:spLocks/>
            </p:cNvSpPr>
            <p:nvPr/>
          </p:nvSpPr>
          <p:spPr bwMode="auto">
            <a:xfrm>
              <a:off x="4848" y="2461"/>
              <a:ext cx="740" cy="731"/>
            </a:xfrm>
            <a:custGeom>
              <a:avLst/>
              <a:gdLst/>
              <a:ahLst/>
              <a:cxnLst>
                <a:cxn ang="0">
                  <a:pos x="253" y="0"/>
                </a:cxn>
                <a:cxn ang="0">
                  <a:pos x="680" y="0"/>
                </a:cxn>
                <a:cxn ang="0">
                  <a:pos x="699" y="0"/>
                </a:cxn>
                <a:cxn ang="0">
                  <a:pos x="721" y="4"/>
                </a:cxn>
                <a:cxn ang="0">
                  <a:pos x="733" y="17"/>
                </a:cxn>
                <a:cxn ang="0">
                  <a:pos x="740" y="38"/>
                </a:cxn>
                <a:cxn ang="0">
                  <a:pos x="733" y="62"/>
                </a:cxn>
                <a:cxn ang="0">
                  <a:pos x="724" y="79"/>
                </a:cxn>
                <a:cxn ang="0">
                  <a:pos x="708" y="89"/>
                </a:cxn>
                <a:cxn ang="0">
                  <a:pos x="692" y="92"/>
                </a:cxn>
                <a:cxn ang="0">
                  <a:pos x="677" y="96"/>
                </a:cxn>
                <a:cxn ang="0">
                  <a:pos x="664" y="96"/>
                </a:cxn>
                <a:cxn ang="0">
                  <a:pos x="408" y="96"/>
                </a:cxn>
                <a:cxn ang="0">
                  <a:pos x="306" y="659"/>
                </a:cxn>
                <a:cxn ang="0">
                  <a:pos x="303" y="676"/>
                </a:cxn>
                <a:cxn ang="0">
                  <a:pos x="297" y="693"/>
                </a:cxn>
                <a:cxn ang="0">
                  <a:pos x="284" y="714"/>
                </a:cxn>
                <a:cxn ang="0">
                  <a:pos x="268" y="724"/>
                </a:cxn>
                <a:cxn ang="0">
                  <a:pos x="243" y="731"/>
                </a:cxn>
                <a:cxn ang="0">
                  <a:pos x="231" y="727"/>
                </a:cxn>
                <a:cxn ang="0">
                  <a:pos x="218" y="724"/>
                </a:cxn>
                <a:cxn ang="0">
                  <a:pos x="212" y="717"/>
                </a:cxn>
                <a:cxn ang="0">
                  <a:pos x="205" y="710"/>
                </a:cxn>
                <a:cxn ang="0">
                  <a:pos x="202" y="700"/>
                </a:cxn>
                <a:cxn ang="0">
                  <a:pos x="199" y="693"/>
                </a:cxn>
                <a:cxn ang="0">
                  <a:pos x="199" y="683"/>
                </a:cxn>
                <a:cxn ang="0">
                  <a:pos x="202" y="669"/>
                </a:cxn>
                <a:cxn ang="0">
                  <a:pos x="208" y="649"/>
                </a:cxn>
                <a:cxn ang="0">
                  <a:pos x="215" y="625"/>
                </a:cxn>
                <a:cxn ang="0">
                  <a:pos x="363" y="96"/>
                </a:cxn>
                <a:cxn ang="0">
                  <a:pos x="237" y="96"/>
                </a:cxn>
                <a:cxn ang="0">
                  <a:pos x="218" y="96"/>
                </a:cxn>
                <a:cxn ang="0">
                  <a:pos x="189" y="99"/>
                </a:cxn>
                <a:cxn ang="0">
                  <a:pos x="158" y="113"/>
                </a:cxn>
                <a:cxn ang="0">
                  <a:pos x="120" y="133"/>
                </a:cxn>
                <a:cxn ang="0">
                  <a:pos x="82" y="171"/>
                </a:cxn>
                <a:cxn ang="0">
                  <a:pos x="44" y="222"/>
                </a:cxn>
                <a:cxn ang="0">
                  <a:pos x="38" y="232"/>
                </a:cxn>
                <a:cxn ang="0">
                  <a:pos x="31" y="236"/>
                </a:cxn>
                <a:cxn ang="0">
                  <a:pos x="28" y="239"/>
                </a:cxn>
                <a:cxn ang="0">
                  <a:pos x="19" y="243"/>
                </a:cxn>
                <a:cxn ang="0">
                  <a:pos x="12" y="239"/>
                </a:cxn>
                <a:cxn ang="0">
                  <a:pos x="6" y="239"/>
                </a:cxn>
                <a:cxn ang="0">
                  <a:pos x="3" y="236"/>
                </a:cxn>
                <a:cxn ang="0">
                  <a:pos x="0" y="229"/>
                </a:cxn>
                <a:cxn ang="0">
                  <a:pos x="0" y="229"/>
                </a:cxn>
                <a:cxn ang="0">
                  <a:pos x="0" y="226"/>
                </a:cxn>
                <a:cxn ang="0">
                  <a:pos x="6" y="212"/>
                </a:cxn>
                <a:cxn ang="0">
                  <a:pos x="19" y="185"/>
                </a:cxn>
                <a:cxn ang="0">
                  <a:pos x="38" y="154"/>
                </a:cxn>
                <a:cxn ang="0">
                  <a:pos x="63" y="116"/>
                </a:cxn>
                <a:cxn ang="0">
                  <a:pos x="94" y="79"/>
                </a:cxn>
                <a:cxn ang="0">
                  <a:pos x="132" y="41"/>
                </a:cxn>
                <a:cxn ang="0">
                  <a:pos x="170" y="17"/>
                </a:cxn>
                <a:cxn ang="0">
                  <a:pos x="202" y="4"/>
                </a:cxn>
                <a:cxn ang="0">
                  <a:pos x="231" y="0"/>
                </a:cxn>
                <a:cxn ang="0">
                  <a:pos x="253" y="0"/>
                </a:cxn>
              </a:cxnLst>
              <a:rect l="0" t="0" r="r" b="b"/>
              <a:pathLst>
                <a:path w="740" h="731">
                  <a:moveTo>
                    <a:pt x="253" y="0"/>
                  </a:moveTo>
                  <a:lnTo>
                    <a:pt x="680" y="0"/>
                  </a:lnTo>
                  <a:lnTo>
                    <a:pt x="699" y="0"/>
                  </a:lnTo>
                  <a:lnTo>
                    <a:pt x="721" y="4"/>
                  </a:lnTo>
                  <a:lnTo>
                    <a:pt x="733" y="17"/>
                  </a:lnTo>
                  <a:lnTo>
                    <a:pt x="740" y="38"/>
                  </a:lnTo>
                  <a:lnTo>
                    <a:pt x="733" y="62"/>
                  </a:lnTo>
                  <a:lnTo>
                    <a:pt x="724" y="79"/>
                  </a:lnTo>
                  <a:lnTo>
                    <a:pt x="708" y="89"/>
                  </a:lnTo>
                  <a:lnTo>
                    <a:pt x="692" y="92"/>
                  </a:lnTo>
                  <a:lnTo>
                    <a:pt x="677" y="96"/>
                  </a:lnTo>
                  <a:lnTo>
                    <a:pt x="664" y="96"/>
                  </a:lnTo>
                  <a:lnTo>
                    <a:pt x="408" y="96"/>
                  </a:lnTo>
                  <a:lnTo>
                    <a:pt x="306" y="659"/>
                  </a:lnTo>
                  <a:lnTo>
                    <a:pt x="303" y="676"/>
                  </a:lnTo>
                  <a:lnTo>
                    <a:pt x="297" y="693"/>
                  </a:lnTo>
                  <a:lnTo>
                    <a:pt x="284" y="714"/>
                  </a:lnTo>
                  <a:lnTo>
                    <a:pt x="268" y="724"/>
                  </a:lnTo>
                  <a:lnTo>
                    <a:pt x="243" y="731"/>
                  </a:lnTo>
                  <a:lnTo>
                    <a:pt x="231" y="727"/>
                  </a:lnTo>
                  <a:lnTo>
                    <a:pt x="218" y="724"/>
                  </a:lnTo>
                  <a:lnTo>
                    <a:pt x="212" y="717"/>
                  </a:lnTo>
                  <a:lnTo>
                    <a:pt x="205" y="710"/>
                  </a:lnTo>
                  <a:lnTo>
                    <a:pt x="202" y="700"/>
                  </a:lnTo>
                  <a:lnTo>
                    <a:pt x="199" y="693"/>
                  </a:lnTo>
                  <a:lnTo>
                    <a:pt x="199" y="683"/>
                  </a:lnTo>
                  <a:lnTo>
                    <a:pt x="202" y="669"/>
                  </a:lnTo>
                  <a:lnTo>
                    <a:pt x="208" y="649"/>
                  </a:lnTo>
                  <a:lnTo>
                    <a:pt x="215" y="625"/>
                  </a:lnTo>
                  <a:lnTo>
                    <a:pt x="363" y="96"/>
                  </a:lnTo>
                  <a:lnTo>
                    <a:pt x="237" y="96"/>
                  </a:lnTo>
                  <a:lnTo>
                    <a:pt x="218" y="96"/>
                  </a:lnTo>
                  <a:lnTo>
                    <a:pt x="189" y="99"/>
                  </a:lnTo>
                  <a:lnTo>
                    <a:pt x="158" y="113"/>
                  </a:lnTo>
                  <a:lnTo>
                    <a:pt x="120" y="133"/>
                  </a:lnTo>
                  <a:lnTo>
                    <a:pt x="82" y="171"/>
                  </a:lnTo>
                  <a:lnTo>
                    <a:pt x="44" y="222"/>
                  </a:lnTo>
                  <a:lnTo>
                    <a:pt x="38" y="232"/>
                  </a:lnTo>
                  <a:lnTo>
                    <a:pt x="31" y="236"/>
                  </a:lnTo>
                  <a:lnTo>
                    <a:pt x="28" y="239"/>
                  </a:lnTo>
                  <a:lnTo>
                    <a:pt x="19" y="243"/>
                  </a:lnTo>
                  <a:lnTo>
                    <a:pt x="12" y="239"/>
                  </a:lnTo>
                  <a:lnTo>
                    <a:pt x="6" y="239"/>
                  </a:lnTo>
                  <a:lnTo>
                    <a:pt x="3" y="236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0" y="226"/>
                  </a:lnTo>
                  <a:lnTo>
                    <a:pt x="6" y="212"/>
                  </a:lnTo>
                  <a:lnTo>
                    <a:pt x="19" y="185"/>
                  </a:lnTo>
                  <a:lnTo>
                    <a:pt x="38" y="154"/>
                  </a:lnTo>
                  <a:lnTo>
                    <a:pt x="63" y="116"/>
                  </a:lnTo>
                  <a:lnTo>
                    <a:pt x="94" y="79"/>
                  </a:lnTo>
                  <a:lnTo>
                    <a:pt x="132" y="41"/>
                  </a:lnTo>
                  <a:lnTo>
                    <a:pt x="170" y="17"/>
                  </a:lnTo>
                  <a:lnTo>
                    <a:pt x="202" y="4"/>
                  </a:lnTo>
                  <a:lnTo>
                    <a:pt x="231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67" name="Freeform 119"/>
            <p:cNvSpPr>
              <a:spLocks/>
            </p:cNvSpPr>
            <p:nvPr/>
          </p:nvSpPr>
          <p:spPr bwMode="auto">
            <a:xfrm>
              <a:off x="5588" y="2635"/>
              <a:ext cx="395" cy="775"/>
            </a:xfrm>
            <a:custGeom>
              <a:avLst/>
              <a:gdLst/>
              <a:ahLst/>
              <a:cxnLst>
                <a:cxn ang="0">
                  <a:pos x="212" y="0"/>
                </a:cxn>
                <a:cxn ang="0">
                  <a:pos x="224" y="0"/>
                </a:cxn>
                <a:cxn ang="0">
                  <a:pos x="234" y="0"/>
                </a:cxn>
                <a:cxn ang="0">
                  <a:pos x="240" y="4"/>
                </a:cxn>
                <a:cxn ang="0">
                  <a:pos x="243" y="11"/>
                </a:cxn>
                <a:cxn ang="0">
                  <a:pos x="243" y="21"/>
                </a:cxn>
                <a:cxn ang="0">
                  <a:pos x="247" y="34"/>
                </a:cxn>
                <a:cxn ang="0">
                  <a:pos x="247" y="676"/>
                </a:cxn>
                <a:cxn ang="0">
                  <a:pos x="247" y="697"/>
                </a:cxn>
                <a:cxn ang="0">
                  <a:pos x="250" y="710"/>
                </a:cxn>
                <a:cxn ang="0">
                  <a:pos x="259" y="720"/>
                </a:cxn>
                <a:cxn ang="0">
                  <a:pos x="278" y="727"/>
                </a:cxn>
                <a:cxn ang="0">
                  <a:pos x="307" y="731"/>
                </a:cxn>
                <a:cxn ang="0">
                  <a:pos x="354" y="731"/>
                </a:cxn>
                <a:cxn ang="0">
                  <a:pos x="395" y="731"/>
                </a:cxn>
                <a:cxn ang="0">
                  <a:pos x="395" y="775"/>
                </a:cxn>
                <a:cxn ang="0">
                  <a:pos x="373" y="772"/>
                </a:cxn>
                <a:cxn ang="0">
                  <a:pos x="341" y="772"/>
                </a:cxn>
                <a:cxn ang="0">
                  <a:pos x="300" y="772"/>
                </a:cxn>
                <a:cxn ang="0">
                  <a:pos x="259" y="768"/>
                </a:cxn>
                <a:cxn ang="0">
                  <a:pos x="224" y="768"/>
                </a:cxn>
                <a:cxn ang="0">
                  <a:pos x="199" y="768"/>
                </a:cxn>
                <a:cxn ang="0">
                  <a:pos x="174" y="768"/>
                </a:cxn>
                <a:cxn ang="0">
                  <a:pos x="136" y="768"/>
                </a:cxn>
                <a:cxn ang="0">
                  <a:pos x="98" y="772"/>
                </a:cxn>
                <a:cxn ang="0">
                  <a:pos x="57" y="772"/>
                </a:cxn>
                <a:cxn ang="0">
                  <a:pos x="25" y="772"/>
                </a:cxn>
                <a:cxn ang="0">
                  <a:pos x="6" y="775"/>
                </a:cxn>
                <a:cxn ang="0">
                  <a:pos x="6" y="731"/>
                </a:cxn>
                <a:cxn ang="0">
                  <a:pos x="47" y="731"/>
                </a:cxn>
                <a:cxn ang="0">
                  <a:pos x="95" y="731"/>
                </a:cxn>
                <a:cxn ang="0">
                  <a:pos x="123" y="727"/>
                </a:cxn>
                <a:cxn ang="0">
                  <a:pos x="142" y="720"/>
                </a:cxn>
                <a:cxn ang="0">
                  <a:pos x="152" y="710"/>
                </a:cxn>
                <a:cxn ang="0">
                  <a:pos x="155" y="697"/>
                </a:cxn>
                <a:cxn ang="0">
                  <a:pos x="158" y="676"/>
                </a:cxn>
                <a:cxn ang="0">
                  <a:pos x="158" y="86"/>
                </a:cxn>
                <a:cxn ang="0">
                  <a:pos x="111" y="103"/>
                </a:cxn>
                <a:cxn ang="0">
                  <a:pos x="66" y="113"/>
                </a:cxn>
                <a:cxn ang="0">
                  <a:pos x="28" y="116"/>
                </a:cxn>
                <a:cxn ang="0">
                  <a:pos x="0" y="116"/>
                </a:cxn>
                <a:cxn ang="0">
                  <a:pos x="0" y="75"/>
                </a:cxn>
                <a:cxn ang="0">
                  <a:pos x="35" y="75"/>
                </a:cxn>
                <a:cxn ang="0">
                  <a:pos x="76" y="69"/>
                </a:cxn>
                <a:cxn ang="0">
                  <a:pos x="120" y="58"/>
                </a:cxn>
                <a:cxn ang="0">
                  <a:pos x="167" y="38"/>
                </a:cxn>
                <a:cxn ang="0">
                  <a:pos x="212" y="0"/>
                </a:cxn>
              </a:cxnLst>
              <a:rect l="0" t="0" r="r" b="b"/>
              <a:pathLst>
                <a:path w="395" h="775">
                  <a:moveTo>
                    <a:pt x="212" y="0"/>
                  </a:moveTo>
                  <a:lnTo>
                    <a:pt x="224" y="0"/>
                  </a:lnTo>
                  <a:lnTo>
                    <a:pt x="234" y="0"/>
                  </a:lnTo>
                  <a:lnTo>
                    <a:pt x="240" y="4"/>
                  </a:lnTo>
                  <a:lnTo>
                    <a:pt x="243" y="11"/>
                  </a:lnTo>
                  <a:lnTo>
                    <a:pt x="243" y="21"/>
                  </a:lnTo>
                  <a:lnTo>
                    <a:pt x="247" y="34"/>
                  </a:lnTo>
                  <a:lnTo>
                    <a:pt x="247" y="676"/>
                  </a:lnTo>
                  <a:lnTo>
                    <a:pt x="247" y="697"/>
                  </a:lnTo>
                  <a:lnTo>
                    <a:pt x="250" y="710"/>
                  </a:lnTo>
                  <a:lnTo>
                    <a:pt x="259" y="720"/>
                  </a:lnTo>
                  <a:lnTo>
                    <a:pt x="278" y="727"/>
                  </a:lnTo>
                  <a:lnTo>
                    <a:pt x="307" y="731"/>
                  </a:lnTo>
                  <a:lnTo>
                    <a:pt x="354" y="731"/>
                  </a:lnTo>
                  <a:lnTo>
                    <a:pt x="395" y="731"/>
                  </a:lnTo>
                  <a:lnTo>
                    <a:pt x="395" y="775"/>
                  </a:lnTo>
                  <a:lnTo>
                    <a:pt x="373" y="772"/>
                  </a:lnTo>
                  <a:lnTo>
                    <a:pt x="341" y="772"/>
                  </a:lnTo>
                  <a:lnTo>
                    <a:pt x="300" y="772"/>
                  </a:lnTo>
                  <a:lnTo>
                    <a:pt x="259" y="768"/>
                  </a:lnTo>
                  <a:lnTo>
                    <a:pt x="224" y="768"/>
                  </a:lnTo>
                  <a:lnTo>
                    <a:pt x="199" y="768"/>
                  </a:lnTo>
                  <a:lnTo>
                    <a:pt x="174" y="768"/>
                  </a:lnTo>
                  <a:lnTo>
                    <a:pt x="136" y="768"/>
                  </a:lnTo>
                  <a:lnTo>
                    <a:pt x="98" y="772"/>
                  </a:lnTo>
                  <a:lnTo>
                    <a:pt x="57" y="772"/>
                  </a:lnTo>
                  <a:lnTo>
                    <a:pt x="25" y="772"/>
                  </a:lnTo>
                  <a:lnTo>
                    <a:pt x="6" y="775"/>
                  </a:lnTo>
                  <a:lnTo>
                    <a:pt x="6" y="731"/>
                  </a:lnTo>
                  <a:lnTo>
                    <a:pt x="47" y="731"/>
                  </a:lnTo>
                  <a:lnTo>
                    <a:pt x="95" y="731"/>
                  </a:lnTo>
                  <a:lnTo>
                    <a:pt x="123" y="727"/>
                  </a:lnTo>
                  <a:lnTo>
                    <a:pt x="142" y="720"/>
                  </a:lnTo>
                  <a:lnTo>
                    <a:pt x="152" y="710"/>
                  </a:lnTo>
                  <a:lnTo>
                    <a:pt x="155" y="697"/>
                  </a:lnTo>
                  <a:lnTo>
                    <a:pt x="158" y="676"/>
                  </a:lnTo>
                  <a:lnTo>
                    <a:pt x="158" y="86"/>
                  </a:lnTo>
                  <a:lnTo>
                    <a:pt x="111" y="103"/>
                  </a:lnTo>
                  <a:lnTo>
                    <a:pt x="66" y="113"/>
                  </a:lnTo>
                  <a:lnTo>
                    <a:pt x="28" y="116"/>
                  </a:lnTo>
                  <a:lnTo>
                    <a:pt x="0" y="116"/>
                  </a:lnTo>
                  <a:lnTo>
                    <a:pt x="0" y="75"/>
                  </a:lnTo>
                  <a:lnTo>
                    <a:pt x="35" y="75"/>
                  </a:lnTo>
                  <a:lnTo>
                    <a:pt x="76" y="69"/>
                  </a:lnTo>
                  <a:lnTo>
                    <a:pt x="120" y="58"/>
                  </a:lnTo>
                  <a:lnTo>
                    <a:pt x="167" y="38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68" name="Freeform 120"/>
            <p:cNvSpPr>
              <a:spLocks/>
            </p:cNvSpPr>
            <p:nvPr/>
          </p:nvSpPr>
          <p:spPr bwMode="auto">
            <a:xfrm>
              <a:off x="6284" y="2997"/>
              <a:ext cx="177" cy="491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114" y="7"/>
                </a:cxn>
                <a:cxn ang="0">
                  <a:pos x="142" y="27"/>
                </a:cxn>
                <a:cxn ang="0">
                  <a:pos x="161" y="65"/>
                </a:cxn>
                <a:cxn ang="0">
                  <a:pos x="174" y="113"/>
                </a:cxn>
                <a:cxn ang="0">
                  <a:pos x="177" y="171"/>
                </a:cxn>
                <a:cxn ang="0">
                  <a:pos x="177" y="171"/>
                </a:cxn>
                <a:cxn ang="0">
                  <a:pos x="174" y="239"/>
                </a:cxn>
                <a:cxn ang="0">
                  <a:pos x="158" y="304"/>
                </a:cxn>
                <a:cxn ang="0">
                  <a:pos x="139" y="358"/>
                </a:cxn>
                <a:cxn ang="0">
                  <a:pos x="114" y="403"/>
                </a:cxn>
                <a:cxn ang="0">
                  <a:pos x="91" y="440"/>
                </a:cxn>
                <a:cxn ang="0">
                  <a:pos x="69" y="468"/>
                </a:cxn>
                <a:cxn ang="0">
                  <a:pos x="50" y="485"/>
                </a:cxn>
                <a:cxn ang="0">
                  <a:pos x="38" y="491"/>
                </a:cxn>
                <a:cxn ang="0">
                  <a:pos x="35" y="491"/>
                </a:cxn>
                <a:cxn ang="0">
                  <a:pos x="28" y="488"/>
                </a:cxn>
                <a:cxn ang="0">
                  <a:pos x="25" y="481"/>
                </a:cxn>
                <a:cxn ang="0">
                  <a:pos x="25" y="474"/>
                </a:cxn>
                <a:cxn ang="0">
                  <a:pos x="25" y="471"/>
                </a:cxn>
                <a:cxn ang="0">
                  <a:pos x="25" y="468"/>
                </a:cxn>
                <a:cxn ang="0">
                  <a:pos x="28" y="464"/>
                </a:cxn>
                <a:cxn ang="0">
                  <a:pos x="28" y="461"/>
                </a:cxn>
                <a:cxn ang="0">
                  <a:pos x="35" y="454"/>
                </a:cxn>
                <a:cxn ang="0">
                  <a:pos x="41" y="447"/>
                </a:cxn>
                <a:cxn ang="0">
                  <a:pos x="72" y="410"/>
                </a:cxn>
                <a:cxn ang="0">
                  <a:pos x="101" y="362"/>
                </a:cxn>
                <a:cxn ang="0">
                  <a:pos x="123" y="304"/>
                </a:cxn>
                <a:cxn ang="0">
                  <a:pos x="139" y="242"/>
                </a:cxn>
                <a:cxn ang="0">
                  <a:pos x="145" y="171"/>
                </a:cxn>
                <a:cxn ang="0">
                  <a:pos x="145" y="160"/>
                </a:cxn>
                <a:cxn ang="0">
                  <a:pos x="145" y="154"/>
                </a:cxn>
                <a:cxn ang="0">
                  <a:pos x="145" y="150"/>
                </a:cxn>
                <a:cxn ang="0">
                  <a:pos x="142" y="147"/>
                </a:cxn>
                <a:cxn ang="0">
                  <a:pos x="142" y="147"/>
                </a:cxn>
                <a:cxn ang="0">
                  <a:pos x="142" y="147"/>
                </a:cxn>
                <a:cxn ang="0">
                  <a:pos x="139" y="147"/>
                </a:cxn>
                <a:cxn ang="0">
                  <a:pos x="139" y="150"/>
                </a:cxn>
                <a:cxn ang="0">
                  <a:pos x="136" y="154"/>
                </a:cxn>
                <a:cxn ang="0">
                  <a:pos x="107" y="167"/>
                </a:cxn>
                <a:cxn ang="0">
                  <a:pos x="82" y="174"/>
                </a:cxn>
                <a:cxn ang="0">
                  <a:pos x="47" y="167"/>
                </a:cxn>
                <a:cxn ang="0">
                  <a:pos x="22" y="147"/>
                </a:cxn>
                <a:cxn ang="0">
                  <a:pos x="6" y="116"/>
                </a:cxn>
                <a:cxn ang="0">
                  <a:pos x="0" y="85"/>
                </a:cxn>
                <a:cxn ang="0">
                  <a:pos x="6" y="55"/>
                </a:cxn>
                <a:cxn ang="0">
                  <a:pos x="22" y="27"/>
                </a:cxn>
                <a:cxn ang="0">
                  <a:pos x="47" y="7"/>
                </a:cxn>
                <a:cxn ang="0">
                  <a:pos x="82" y="0"/>
                </a:cxn>
              </a:cxnLst>
              <a:rect l="0" t="0" r="r" b="b"/>
              <a:pathLst>
                <a:path w="177" h="491">
                  <a:moveTo>
                    <a:pt x="82" y="0"/>
                  </a:moveTo>
                  <a:lnTo>
                    <a:pt x="114" y="7"/>
                  </a:lnTo>
                  <a:lnTo>
                    <a:pt x="142" y="27"/>
                  </a:lnTo>
                  <a:lnTo>
                    <a:pt x="161" y="65"/>
                  </a:lnTo>
                  <a:lnTo>
                    <a:pt x="174" y="113"/>
                  </a:lnTo>
                  <a:lnTo>
                    <a:pt x="177" y="171"/>
                  </a:lnTo>
                  <a:lnTo>
                    <a:pt x="177" y="171"/>
                  </a:lnTo>
                  <a:lnTo>
                    <a:pt x="174" y="239"/>
                  </a:lnTo>
                  <a:lnTo>
                    <a:pt x="158" y="304"/>
                  </a:lnTo>
                  <a:lnTo>
                    <a:pt x="139" y="358"/>
                  </a:lnTo>
                  <a:lnTo>
                    <a:pt x="114" y="403"/>
                  </a:lnTo>
                  <a:lnTo>
                    <a:pt x="91" y="440"/>
                  </a:lnTo>
                  <a:lnTo>
                    <a:pt x="69" y="468"/>
                  </a:lnTo>
                  <a:lnTo>
                    <a:pt x="50" y="485"/>
                  </a:lnTo>
                  <a:lnTo>
                    <a:pt x="38" y="491"/>
                  </a:lnTo>
                  <a:lnTo>
                    <a:pt x="35" y="491"/>
                  </a:lnTo>
                  <a:lnTo>
                    <a:pt x="28" y="488"/>
                  </a:lnTo>
                  <a:lnTo>
                    <a:pt x="25" y="481"/>
                  </a:lnTo>
                  <a:lnTo>
                    <a:pt x="25" y="474"/>
                  </a:lnTo>
                  <a:lnTo>
                    <a:pt x="25" y="471"/>
                  </a:lnTo>
                  <a:lnTo>
                    <a:pt x="25" y="468"/>
                  </a:lnTo>
                  <a:lnTo>
                    <a:pt x="28" y="464"/>
                  </a:lnTo>
                  <a:lnTo>
                    <a:pt x="28" y="461"/>
                  </a:lnTo>
                  <a:lnTo>
                    <a:pt x="35" y="454"/>
                  </a:lnTo>
                  <a:lnTo>
                    <a:pt x="41" y="447"/>
                  </a:lnTo>
                  <a:lnTo>
                    <a:pt x="72" y="410"/>
                  </a:lnTo>
                  <a:lnTo>
                    <a:pt x="101" y="362"/>
                  </a:lnTo>
                  <a:lnTo>
                    <a:pt x="123" y="304"/>
                  </a:lnTo>
                  <a:lnTo>
                    <a:pt x="139" y="242"/>
                  </a:lnTo>
                  <a:lnTo>
                    <a:pt x="145" y="171"/>
                  </a:lnTo>
                  <a:lnTo>
                    <a:pt x="145" y="160"/>
                  </a:lnTo>
                  <a:lnTo>
                    <a:pt x="145" y="154"/>
                  </a:lnTo>
                  <a:lnTo>
                    <a:pt x="145" y="150"/>
                  </a:lnTo>
                  <a:lnTo>
                    <a:pt x="142" y="147"/>
                  </a:lnTo>
                  <a:lnTo>
                    <a:pt x="142" y="147"/>
                  </a:lnTo>
                  <a:lnTo>
                    <a:pt x="142" y="147"/>
                  </a:lnTo>
                  <a:lnTo>
                    <a:pt x="139" y="147"/>
                  </a:lnTo>
                  <a:lnTo>
                    <a:pt x="139" y="150"/>
                  </a:lnTo>
                  <a:lnTo>
                    <a:pt x="136" y="154"/>
                  </a:lnTo>
                  <a:lnTo>
                    <a:pt x="107" y="167"/>
                  </a:lnTo>
                  <a:lnTo>
                    <a:pt x="82" y="174"/>
                  </a:lnTo>
                  <a:lnTo>
                    <a:pt x="47" y="167"/>
                  </a:lnTo>
                  <a:lnTo>
                    <a:pt x="22" y="147"/>
                  </a:lnTo>
                  <a:lnTo>
                    <a:pt x="6" y="116"/>
                  </a:lnTo>
                  <a:lnTo>
                    <a:pt x="0" y="85"/>
                  </a:lnTo>
                  <a:lnTo>
                    <a:pt x="6" y="55"/>
                  </a:lnTo>
                  <a:lnTo>
                    <a:pt x="22" y="27"/>
                  </a:lnTo>
                  <a:lnTo>
                    <a:pt x="47" y="7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69" name="Freeform 121"/>
            <p:cNvSpPr>
              <a:spLocks/>
            </p:cNvSpPr>
            <p:nvPr/>
          </p:nvSpPr>
          <p:spPr bwMode="auto">
            <a:xfrm>
              <a:off x="6875" y="2461"/>
              <a:ext cx="737" cy="731"/>
            </a:xfrm>
            <a:custGeom>
              <a:avLst/>
              <a:gdLst/>
              <a:ahLst/>
              <a:cxnLst>
                <a:cxn ang="0">
                  <a:pos x="250" y="0"/>
                </a:cxn>
                <a:cxn ang="0">
                  <a:pos x="677" y="0"/>
                </a:cxn>
                <a:cxn ang="0">
                  <a:pos x="699" y="0"/>
                </a:cxn>
                <a:cxn ang="0">
                  <a:pos x="718" y="4"/>
                </a:cxn>
                <a:cxn ang="0">
                  <a:pos x="734" y="17"/>
                </a:cxn>
                <a:cxn ang="0">
                  <a:pos x="737" y="38"/>
                </a:cxn>
                <a:cxn ang="0">
                  <a:pos x="734" y="62"/>
                </a:cxn>
                <a:cxn ang="0">
                  <a:pos x="725" y="79"/>
                </a:cxn>
                <a:cxn ang="0">
                  <a:pos x="709" y="89"/>
                </a:cxn>
                <a:cxn ang="0">
                  <a:pos x="693" y="92"/>
                </a:cxn>
                <a:cxn ang="0">
                  <a:pos x="677" y="96"/>
                </a:cxn>
                <a:cxn ang="0">
                  <a:pos x="665" y="96"/>
                </a:cxn>
                <a:cxn ang="0">
                  <a:pos x="408" y="96"/>
                </a:cxn>
                <a:cxn ang="0">
                  <a:pos x="307" y="659"/>
                </a:cxn>
                <a:cxn ang="0">
                  <a:pos x="304" y="676"/>
                </a:cxn>
                <a:cxn ang="0">
                  <a:pos x="298" y="693"/>
                </a:cxn>
                <a:cxn ang="0">
                  <a:pos x="285" y="714"/>
                </a:cxn>
                <a:cxn ang="0">
                  <a:pos x="269" y="724"/>
                </a:cxn>
                <a:cxn ang="0">
                  <a:pos x="241" y="731"/>
                </a:cxn>
                <a:cxn ang="0">
                  <a:pos x="228" y="727"/>
                </a:cxn>
                <a:cxn ang="0">
                  <a:pos x="219" y="724"/>
                </a:cxn>
                <a:cxn ang="0">
                  <a:pos x="212" y="717"/>
                </a:cxn>
                <a:cxn ang="0">
                  <a:pos x="206" y="710"/>
                </a:cxn>
                <a:cxn ang="0">
                  <a:pos x="203" y="700"/>
                </a:cxn>
                <a:cxn ang="0">
                  <a:pos x="200" y="693"/>
                </a:cxn>
                <a:cxn ang="0">
                  <a:pos x="200" y="683"/>
                </a:cxn>
                <a:cxn ang="0">
                  <a:pos x="203" y="669"/>
                </a:cxn>
                <a:cxn ang="0">
                  <a:pos x="206" y="649"/>
                </a:cxn>
                <a:cxn ang="0">
                  <a:pos x="212" y="625"/>
                </a:cxn>
                <a:cxn ang="0">
                  <a:pos x="364" y="96"/>
                </a:cxn>
                <a:cxn ang="0">
                  <a:pos x="237" y="96"/>
                </a:cxn>
                <a:cxn ang="0">
                  <a:pos x="219" y="96"/>
                </a:cxn>
                <a:cxn ang="0">
                  <a:pos x="190" y="99"/>
                </a:cxn>
                <a:cxn ang="0">
                  <a:pos x="155" y="113"/>
                </a:cxn>
                <a:cxn ang="0">
                  <a:pos x="120" y="133"/>
                </a:cxn>
                <a:cxn ang="0">
                  <a:pos x="79" y="171"/>
                </a:cxn>
                <a:cxn ang="0">
                  <a:pos x="41" y="222"/>
                </a:cxn>
                <a:cxn ang="0">
                  <a:pos x="38" y="232"/>
                </a:cxn>
                <a:cxn ang="0">
                  <a:pos x="32" y="236"/>
                </a:cxn>
                <a:cxn ang="0">
                  <a:pos x="26" y="239"/>
                </a:cxn>
                <a:cxn ang="0">
                  <a:pos x="19" y="243"/>
                </a:cxn>
                <a:cxn ang="0">
                  <a:pos x="10" y="239"/>
                </a:cxn>
                <a:cxn ang="0">
                  <a:pos x="7" y="239"/>
                </a:cxn>
                <a:cxn ang="0">
                  <a:pos x="3" y="236"/>
                </a:cxn>
                <a:cxn ang="0">
                  <a:pos x="0" y="229"/>
                </a:cxn>
                <a:cxn ang="0">
                  <a:pos x="0" y="229"/>
                </a:cxn>
                <a:cxn ang="0">
                  <a:pos x="0" y="226"/>
                </a:cxn>
                <a:cxn ang="0">
                  <a:pos x="3" y="212"/>
                </a:cxn>
                <a:cxn ang="0">
                  <a:pos x="19" y="185"/>
                </a:cxn>
                <a:cxn ang="0">
                  <a:pos x="38" y="154"/>
                </a:cxn>
                <a:cxn ang="0">
                  <a:pos x="64" y="116"/>
                </a:cxn>
                <a:cxn ang="0">
                  <a:pos x="92" y="79"/>
                </a:cxn>
                <a:cxn ang="0">
                  <a:pos x="133" y="41"/>
                </a:cxn>
                <a:cxn ang="0">
                  <a:pos x="168" y="17"/>
                </a:cxn>
                <a:cxn ang="0">
                  <a:pos x="203" y="4"/>
                </a:cxn>
                <a:cxn ang="0">
                  <a:pos x="231" y="0"/>
                </a:cxn>
                <a:cxn ang="0">
                  <a:pos x="250" y="0"/>
                </a:cxn>
              </a:cxnLst>
              <a:rect l="0" t="0" r="r" b="b"/>
              <a:pathLst>
                <a:path w="737" h="731">
                  <a:moveTo>
                    <a:pt x="250" y="0"/>
                  </a:moveTo>
                  <a:lnTo>
                    <a:pt x="677" y="0"/>
                  </a:lnTo>
                  <a:lnTo>
                    <a:pt x="699" y="0"/>
                  </a:lnTo>
                  <a:lnTo>
                    <a:pt x="718" y="4"/>
                  </a:lnTo>
                  <a:lnTo>
                    <a:pt x="734" y="17"/>
                  </a:lnTo>
                  <a:lnTo>
                    <a:pt x="737" y="38"/>
                  </a:lnTo>
                  <a:lnTo>
                    <a:pt x="734" y="62"/>
                  </a:lnTo>
                  <a:lnTo>
                    <a:pt x="725" y="79"/>
                  </a:lnTo>
                  <a:lnTo>
                    <a:pt x="709" y="89"/>
                  </a:lnTo>
                  <a:lnTo>
                    <a:pt x="693" y="92"/>
                  </a:lnTo>
                  <a:lnTo>
                    <a:pt x="677" y="96"/>
                  </a:lnTo>
                  <a:lnTo>
                    <a:pt x="665" y="96"/>
                  </a:lnTo>
                  <a:lnTo>
                    <a:pt x="408" y="96"/>
                  </a:lnTo>
                  <a:lnTo>
                    <a:pt x="307" y="659"/>
                  </a:lnTo>
                  <a:lnTo>
                    <a:pt x="304" y="676"/>
                  </a:lnTo>
                  <a:lnTo>
                    <a:pt x="298" y="693"/>
                  </a:lnTo>
                  <a:lnTo>
                    <a:pt x="285" y="714"/>
                  </a:lnTo>
                  <a:lnTo>
                    <a:pt x="269" y="724"/>
                  </a:lnTo>
                  <a:lnTo>
                    <a:pt x="241" y="731"/>
                  </a:lnTo>
                  <a:lnTo>
                    <a:pt x="228" y="727"/>
                  </a:lnTo>
                  <a:lnTo>
                    <a:pt x="219" y="724"/>
                  </a:lnTo>
                  <a:lnTo>
                    <a:pt x="212" y="717"/>
                  </a:lnTo>
                  <a:lnTo>
                    <a:pt x="206" y="710"/>
                  </a:lnTo>
                  <a:lnTo>
                    <a:pt x="203" y="700"/>
                  </a:lnTo>
                  <a:lnTo>
                    <a:pt x="200" y="693"/>
                  </a:lnTo>
                  <a:lnTo>
                    <a:pt x="200" y="683"/>
                  </a:lnTo>
                  <a:lnTo>
                    <a:pt x="203" y="669"/>
                  </a:lnTo>
                  <a:lnTo>
                    <a:pt x="206" y="649"/>
                  </a:lnTo>
                  <a:lnTo>
                    <a:pt x="212" y="625"/>
                  </a:lnTo>
                  <a:lnTo>
                    <a:pt x="364" y="96"/>
                  </a:lnTo>
                  <a:lnTo>
                    <a:pt x="237" y="96"/>
                  </a:lnTo>
                  <a:lnTo>
                    <a:pt x="219" y="96"/>
                  </a:lnTo>
                  <a:lnTo>
                    <a:pt x="190" y="99"/>
                  </a:lnTo>
                  <a:lnTo>
                    <a:pt x="155" y="113"/>
                  </a:lnTo>
                  <a:lnTo>
                    <a:pt x="120" y="133"/>
                  </a:lnTo>
                  <a:lnTo>
                    <a:pt x="79" y="171"/>
                  </a:lnTo>
                  <a:lnTo>
                    <a:pt x="41" y="222"/>
                  </a:lnTo>
                  <a:lnTo>
                    <a:pt x="38" y="232"/>
                  </a:lnTo>
                  <a:lnTo>
                    <a:pt x="32" y="236"/>
                  </a:lnTo>
                  <a:lnTo>
                    <a:pt x="26" y="239"/>
                  </a:lnTo>
                  <a:lnTo>
                    <a:pt x="19" y="243"/>
                  </a:lnTo>
                  <a:lnTo>
                    <a:pt x="10" y="239"/>
                  </a:lnTo>
                  <a:lnTo>
                    <a:pt x="7" y="239"/>
                  </a:lnTo>
                  <a:lnTo>
                    <a:pt x="3" y="236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0" y="226"/>
                  </a:lnTo>
                  <a:lnTo>
                    <a:pt x="3" y="212"/>
                  </a:lnTo>
                  <a:lnTo>
                    <a:pt x="19" y="185"/>
                  </a:lnTo>
                  <a:lnTo>
                    <a:pt x="38" y="154"/>
                  </a:lnTo>
                  <a:lnTo>
                    <a:pt x="64" y="116"/>
                  </a:lnTo>
                  <a:lnTo>
                    <a:pt x="92" y="79"/>
                  </a:lnTo>
                  <a:lnTo>
                    <a:pt x="133" y="41"/>
                  </a:lnTo>
                  <a:lnTo>
                    <a:pt x="168" y="17"/>
                  </a:lnTo>
                  <a:lnTo>
                    <a:pt x="203" y="4"/>
                  </a:lnTo>
                  <a:lnTo>
                    <a:pt x="231" y="0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70" name="Freeform 122"/>
            <p:cNvSpPr>
              <a:spLocks/>
            </p:cNvSpPr>
            <p:nvPr/>
          </p:nvSpPr>
          <p:spPr bwMode="auto">
            <a:xfrm>
              <a:off x="7565" y="2635"/>
              <a:ext cx="481" cy="775"/>
            </a:xfrm>
            <a:custGeom>
              <a:avLst/>
              <a:gdLst/>
              <a:ahLst/>
              <a:cxnLst>
                <a:cxn ang="0">
                  <a:pos x="285" y="4"/>
                </a:cxn>
                <a:cxn ang="0">
                  <a:pos x="383" y="45"/>
                </a:cxn>
                <a:cxn ang="0">
                  <a:pos x="452" y="120"/>
                </a:cxn>
                <a:cxn ang="0">
                  <a:pos x="481" y="229"/>
                </a:cxn>
                <a:cxn ang="0">
                  <a:pos x="455" y="328"/>
                </a:cxn>
                <a:cxn ang="0">
                  <a:pos x="398" y="406"/>
                </a:cxn>
                <a:cxn ang="0">
                  <a:pos x="322" y="478"/>
                </a:cxn>
                <a:cxn ang="0">
                  <a:pos x="266" y="529"/>
                </a:cxn>
                <a:cxn ang="0">
                  <a:pos x="199" y="587"/>
                </a:cxn>
                <a:cxn ang="0">
                  <a:pos x="107" y="676"/>
                </a:cxn>
                <a:cxn ang="0">
                  <a:pos x="322" y="676"/>
                </a:cxn>
                <a:cxn ang="0">
                  <a:pos x="376" y="673"/>
                </a:cxn>
                <a:cxn ang="0">
                  <a:pos x="414" y="666"/>
                </a:cxn>
                <a:cxn ang="0">
                  <a:pos x="433" y="621"/>
                </a:cxn>
                <a:cxn ang="0">
                  <a:pos x="443" y="560"/>
                </a:cxn>
                <a:cxn ang="0">
                  <a:pos x="481" y="560"/>
                </a:cxn>
                <a:cxn ang="0">
                  <a:pos x="0" y="775"/>
                </a:cxn>
                <a:cxn ang="0">
                  <a:pos x="0" y="748"/>
                </a:cxn>
                <a:cxn ang="0">
                  <a:pos x="3" y="737"/>
                </a:cxn>
                <a:cxn ang="0">
                  <a:pos x="12" y="727"/>
                </a:cxn>
                <a:cxn ang="0">
                  <a:pos x="294" y="420"/>
                </a:cxn>
                <a:cxn ang="0">
                  <a:pos x="348" y="338"/>
                </a:cxn>
                <a:cxn ang="0">
                  <a:pos x="373" y="229"/>
                </a:cxn>
                <a:cxn ang="0">
                  <a:pos x="354" y="137"/>
                </a:cxn>
                <a:cxn ang="0">
                  <a:pos x="300" y="69"/>
                </a:cxn>
                <a:cxn ang="0">
                  <a:pos x="209" y="41"/>
                </a:cxn>
                <a:cxn ang="0">
                  <a:pos x="142" y="55"/>
                </a:cxn>
                <a:cxn ang="0">
                  <a:pos x="76" y="106"/>
                </a:cxn>
                <a:cxn ang="0">
                  <a:pos x="79" y="154"/>
                </a:cxn>
                <a:cxn ang="0">
                  <a:pos x="107" y="181"/>
                </a:cxn>
                <a:cxn ang="0">
                  <a:pos x="114" y="212"/>
                </a:cxn>
                <a:cxn ang="0">
                  <a:pos x="95" y="260"/>
                </a:cxn>
                <a:cxn ang="0">
                  <a:pos x="57" y="273"/>
                </a:cxn>
                <a:cxn ang="0">
                  <a:pos x="35" y="270"/>
                </a:cxn>
                <a:cxn ang="0">
                  <a:pos x="6" y="239"/>
                </a:cxn>
                <a:cxn ang="0">
                  <a:pos x="6" y="157"/>
                </a:cxn>
                <a:cxn ang="0">
                  <a:pos x="63" y="65"/>
                </a:cxn>
                <a:cxn ang="0">
                  <a:pos x="161" y="7"/>
                </a:cxn>
              </a:cxnLst>
              <a:rect l="0" t="0" r="r" b="b"/>
              <a:pathLst>
                <a:path w="481" h="775">
                  <a:moveTo>
                    <a:pt x="224" y="0"/>
                  </a:moveTo>
                  <a:lnTo>
                    <a:pt x="285" y="4"/>
                  </a:lnTo>
                  <a:lnTo>
                    <a:pt x="335" y="21"/>
                  </a:lnTo>
                  <a:lnTo>
                    <a:pt x="383" y="45"/>
                  </a:lnTo>
                  <a:lnTo>
                    <a:pt x="424" y="79"/>
                  </a:lnTo>
                  <a:lnTo>
                    <a:pt x="452" y="120"/>
                  </a:lnTo>
                  <a:lnTo>
                    <a:pt x="474" y="171"/>
                  </a:lnTo>
                  <a:lnTo>
                    <a:pt x="481" y="229"/>
                  </a:lnTo>
                  <a:lnTo>
                    <a:pt x="474" y="280"/>
                  </a:lnTo>
                  <a:lnTo>
                    <a:pt x="455" y="328"/>
                  </a:lnTo>
                  <a:lnTo>
                    <a:pt x="430" y="369"/>
                  </a:lnTo>
                  <a:lnTo>
                    <a:pt x="398" y="406"/>
                  </a:lnTo>
                  <a:lnTo>
                    <a:pt x="364" y="444"/>
                  </a:lnTo>
                  <a:lnTo>
                    <a:pt x="322" y="478"/>
                  </a:lnTo>
                  <a:lnTo>
                    <a:pt x="294" y="505"/>
                  </a:lnTo>
                  <a:lnTo>
                    <a:pt x="266" y="529"/>
                  </a:lnTo>
                  <a:lnTo>
                    <a:pt x="234" y="557"/>
                  </a:lnTo>
                  <a:lnTo>
                    <a:pt x="199" y="587"/>
                  </a:lnTo>
                  <a:lnTo>
                    <a:pt x="158" y="625"/>
                  </a:lnTo>
                  <a:lnTo>
                    <a:pt x="107" y="676"/>
                  </a:lnTo>
                  <a:lnTo>
                    <a:pt x="307" y="676"/>
                  </a:lnTo>
                  <a:lnTo>
                    <a:pt x="322" y="676"/>
                  </a:lnTo>
                  <a:lnTo>
                    <a:pt x="348" y="676"/>
                  </a:lnTo>
                  <a:lnTo>
                    <a:pt x="376" y="673"/>
                  </a:lnTo>
                  <a:lnTo>
                    <a:pt x="402" y="673"/>
                  </a:lnTo>
                  <a:lnTo>
                    <a:pt x="414" y="666"/>
                  </a:lnTo>
                  <a:lnTo>
                    <a:pt x="424" y="649"/>
                  </a:lnTo>
                  <a:lnTo>
                    <a:pt x="433" y="621"/>
                  </a:lnTo>
                  <a:lnTo>
                    <a:pt x="436" y="587"/>
                  </a:lnTo>
                  <a:lnTo>
                    <a:pt x="443" y="560"/>
                  </a:lnTo>
                  <a:lnTo>
                    <a:pt x="481" y="560"/>
                  </a:lnTo>
                  <a:lnTo>
                    <a:pt x="481" y="560"/>
                  </a:lnTo>
                  <a:lnTo>
                    <a:pt x="446" y="775"/>
                  </a:lnTo>
                  <a:lnTo>
                    <a:pt x="0" y="775"/>
                  </a:lnTo>
                  <a:lnTo>
                    <a:pt x="0" y="758"/>
                  </a:lnTo>
                  <a:lnTo>
                    <a:pt x="0" y="748"/>
                  </a:lnTo>
                  <a:lnTo>
                    <a:pt x="0" y="741"/>
                  </a:lnTo>
                  <a:lnTo>
                    <a:pt x="3" y="737"/>
                  </a:lnTo>
                  <a:lnTo>
                    <a:pt x="6" y="734"/>
                  </a:lnTo>
                  <a:lnTo>
                    <a:pt x="12" y="727"/>
                  </a:lnTo>
                  <a:lnTo>
                    <a:pt x="272" y="451"/>
                  </a:lnTo>
                  <a:lnTo>
                    <a:pt x="294" y="420"/>
                  </a:lnTo>
                  <a:lnTo>
                    <a:pt x="322" y="383"/>
                  </a:lnTo>
                  <a:lnTo>
                    <a:pt x="348" y="338"/>
                  </a:lnTo>
                  <a:lnTo>
                    <a:pt x="367" y="284"/>
                  </a:lnTo>
                  <a:lnTo>
                    <a:pt x="373" y="229"/>
                  </a:lnTo>
                  <a:lnTo>
                    <a:pt x="370" y="181"/>
                  </a:lnTo>
                  <a:lnTo>
                    <a:pt x="354" y="137"/>
                  </a:lnTo>
                  <a:lnTo>
                    <a:pt x="332" y="99"/>
                  </a:lnTo>
                  <a:lnTo>
                    <a:pt x="300" y="69"/>
                  </a:lnTo>
                  <a:lnTo>
                    <a:pt x="259" y="48"/>
                  </a:lnTo>
                  <a:lnTo>
                    <a:pt x="209" y="41"/>
                  </a:lnTo>
                  <a:lnTo>
                    <a:pt x="177" y="45"/>
                  </a:lnTo>
                  <a:lnTo>
                    <a:pt x="142" y="55"/>
                  </a:lnTo>
                  <a:lnTo>
                    <a:pt x="107" y="75"/>
                  </a:lnTo>
                  <a:lnTo>
                    <a:pt x="76" y="106"/>
                  </a:lnTo>
                  <a:lnTo>
                    <a:pt x="54" y="151"/>
                  </a:lnTo>
                  <a:lnTo>
                    <a:pt x="79" y="154"/>
                  </a:lnTo>
                  <a:lnTo>
                    <a:pt x="98" y="164"/>
                  </a:lnTo>
                  <a:lnTo>
                    <a:pt x="107" y="181"/>
                  </a:lnTo>
                  <a:lnTo>
                    <a:pt x="114" y="198"/>
                  </a:lnTo>
                  <a:lnTo>
                    <a:pt x="114" y="212"/>
                  </a:lnTo>
                  <a:lnTo>
                    <a:pt x="111" y="239"/>
                  </a:lnTo>
                  <a:lnTo>
                    <a:pt x="95" y="260"/>
                  </a:lnTo>
                  <a:lnTo>
                    <a:pt x="79" y="270"/>
                  </a:lnTo>
                  <a:lnTo>
                    <a:pt x="57" y="273"/>
                  </a:lnTo>
                  <a:lnTo>
                    <a:pt x="47" y="273"/>
                  </a:lnTo>
                  <a:lnTo>
                    <a:pt x="35" y="270"/>
                  </a:lnTo>
                  <a:lnTo>
                    <a:pt x="19" y="256"/>
                  </a:lnTo>
                  <a:lnTo>
                    <a:pt x="6" y="239"/>
                  </a:lnTo>
                  <a:lnTo>
                    <a:pt x="0" y="209"/>
                  </a:lnTo>
                  <a:lnTo>
                    <a:pt x="6" y="157"/>
                  </a:lnTo>
                  <a:lnTo>
                    <a:pt x="28" y="106"/>
                  </a:lnTo>
                  <a:lnTo>
                    <a:pt x="63" y="65"/>
                  </a:lnTo>
                  <a:lnTo>
                    <a:pt x="107" y="31"/>
                  </a:lnTo>
                  <a:lnTo>
                    <a:pt x="161" y="7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71" name="Freeform 123"/>
            <p:cNvSpPr>
              <a:spLocks/>
            </p:cNvSpPr>
            <p:nvPr/>
          </p:nvSpPr>
          <p:spPr bwMode="auto">
            <a:xfrm>
              <a:off x="8311" y="2997"/>
              <a:ext cx="178" cy="491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14" y="7"/>
                </a:cxn>
                <a:cxn ang="0">
                  <a:pos x="140" y="27"/>
                </a:cxn>
                <a:cxn ang="0">
                  <a:pos x="162" y="65"/>
                </a:cxn>
                <a:cxn ang="0">
                  <a:pos x="174" y="113"/>
                </a:cxn>
                <a:cxn ang="0">
                  <a:pos x="178" y="171"/>
                </a:cxn>
                <a:cxn ang="0">
                  <a:pos x="178" y="171"/>
                </a:cxn>
                <a:cxn ang="0">
                  <a:pos x="171" y="239"/>
                </a:cxn>
                <a:cxn ang="0">
                  <a:pos x="159" y="304"/>
                </a:cxn>
                <a:cxn ang="0">
                  <a:pos x="136" y="358"/>
                </a:cxn>
                <a:cxn ang="0">
                  <a:pos x="114" y="403"/>
                </a:cxn>
                <a:cxn ang="0">
                  <a:pos x="89" y="440"/>
                </a:cxn>
                <a:cxn ang="0">
                  <a:pos x="67" y="468"/>
                </a:cxn>
                <a:cxn ang="0">
                  <a:pos x="48" y="485"/>
                </a:cxn>
                <a:cxn ang="0">
                  <a:pos x="38" y="491"/>
                </a:cxn>
                <a:cxn ang="0">
                  <a:pos x="32" y="491"/>
                </a:cxn>
                <a:cxn ang="0">
                  <a:pos x="29" y="488"/>
                </a:cxn>
                <a:cxn ang="0">
                  <a:pos x="26" y="481"/>
                </a:cxn>
                <a:cxn ang="0">
                  <a:pos x="23" y="474"/>
                </a:cxn>
                <a:cxn ang="0">
                  <a:pos x="23" y="471"/>
                </a:cxn>
                <a:cxn ang="0">
                  <a:pos x="26" y="468"/>
                </a:cxn>
                <a:cxn ang="0">
                  <a:pos x="26" y="464"/>
                </a:cxn>
                <a:cxn ang="0">
                  <a:pos x="29" y="461"/>
                </a:cxn>
                <a:cxn ang="0">
                  <a:pos x="32" y="454"/>
                </a:cxn>
                <a:cxn ang="0">
                  <a:pos x="41" y="447"/>
                </a:cxn>
                <a:cxn ang="0">
                  <a:pos x="70" y="410"/>
                </a:cxn>
                <a:cxn ang="0">
                  <a:pos x="98" y="362"/>
                </a:cxn>
                <a:cxn ang="0">
                  <a:pos x="121" y="304"/>
                </a:cxn>
                <a:cxn ang="0">
                  <a:pos x="136" y="242"/>
                </a:cxn>
                <a:cxn ang="0">
                  <a:pos x="143" y="171"/>
                </a:cxn>
                <a:cxn ang="0">
                  <a:pos x="143" y="160"/>
                </a:cxn>
                <a:cxn ang="0">
                  <a:pos x="143" y="154"/>
                </a:cxn>
                <a:cxn ang="0">
                  <a:pos x="143" y="150"/>
                </a:cxn>
                <a:cxn ang="0">
                  <a:pos x="143" y="147"/>
                </a:cxn>
                <a:cxn ang="0">
                  <a:pos x="143" y="147"/>
                </a:cxn>
                <a:cxn ang="0">
                  <a:pos x="140" y="147"/>
                </a:cxn>
                <a:cxn ang="0">
                  <a:pos x="140" y="147"/>
                </a:cxn>
                <a:cxn ang="0">
                  <a:pos x="136" y="150"/>
                </a:cxn>
                <a:cxn ang="0">
                  <a:pos x="133" y="154"/>
                </a:cxn>
                <a:cxn ang="0">
                  <a:pos x="108" y="167"/>
                </a:cxn>
                <a:cxn ang="0">
                  <a:pos x="83" y="174"/>
                </a:cxn>
                <a:cxn ang="0">
                  <a:pos x="48" y="167"/>
                </a:cxn>
                <a:cxn ang="0">
                  <a:pos x="19" y="147"/>
                </a:cxn>
                <a:cxn ang="0">
                  <a:pos x="7" y="116"/>
                </a:cxn>
                <a:cxn ang="0">
                  <a:pos x="0" y="85"/>
                </a:cxn>
                <a:cxn ang="0">
                  <a:pos x="7" y="55"/>
                </a:cxn>
                <a:cxn ang="0">
                  <a:pos x="19" y="27"/>
                </a:cxn>
                <a:cxn ang="0">
                  <a:pos x="48" y="7"/>
                </a:cxn>
                <a:cxn ang="0">
                  <a:pos x="83" y="0"/>
                </a:cxn>
              </a:cxnLst>
              <a:rect l="0" t="0" r="r" b="b"/>
              <a:pathLst>
                <a:path w="178" h="491">
                  <a:moveTo>
                    <a:pt x="83" y="0"/>
                  </a:moveTo>
                  <a:lnTo>
                    <a:pt x="114" y="7"/>
                  </a:lnTo>
                  <a:lnTo>
                    <a:pt x="140" y="27"/>
                  </a:lnTo>
                  <a:lnTo>
                    <a:pt x="162" y="65"/>
                  </a:lnTo>
                  <a:lnTo>
                    <a:pt x="174" y="113"/>
                  </a:lnTo>
                  <a:lnTo>
                    <a:pt x="178" y="171"/>
                  </a:lnTo>
                  <a:lnTo>
                    <a:pt x="178" y="171"/>
                  </a:lnTo>
                  <a:lnTo>
                    <a:pt x="171" y="239"/>
                  </a:lnTo>
                  <a:lnTo>
                    <a:pt x="159" y="304"/>
                  </a:lnTo>
                  <a:lnTo>
                    <a:pt x="136" y="358"/>
                  </a:lnTo>
                  <a:lnTo>
                    <a:pt x="114" y="403"/>
                  </a:lnTo>
                  <a:lnTo>
                    <a:pt x="89" y="440"/>
                  </a:lnTo>
                  <a:lnTo>
                    <a:pt x="67" y="468"/>
                  </a:lnTo>
                  <a:lnTo>
                    <a:pt x="48" y="485"/>
                  </a:lnTo>
                  <a:lnTo>
                    <a:pt x="38" y="491"/>
                  </a:lnTo>
                  <a:lnTo>
                    <a:pt x="32" y="491"/>
                  </a:lnTo>
                  <a:lnTo>
                    <a:pt x="29" y="488"/>
                  </a:lnTo>
                  <a:lnTo>
                    <a:pt x="26" y="481"/>
                  </a:lnTo>
                  <a:lnTo>
                    <a:pt x="23" y="474"/>
                  </a:lnTo>
                  <a:lnTo>
                    <a:pt x="23" y="471"/>
                  </a:lnTo>
                  <a:lnTo>
                    <a:pt x="26" y="468"/>
                  </a:lnTo>
                  <a:lnTo>
                    <a:pt x="26" y="464"/>
                  </a:lnTo>
                  <a:lnTo>
                    <a:pt x="29" y="461"/>
                  </a:lnTo>
                  <a:lnTo>
                    <a:pt x="32" y="454"/>
                  </a:lnTo>
                  <a:lnTo>
                    <a:pt x="41" y="447"/>
                  </a:lnTo>
                  <a:lnTo>
                    <a:pt x="70" y="410"/>
                  </a:lnTo>
                  <a:lnTo>
                    <a:pt x="98" y="362"/>
                  </a:lnTo>
                  <a:lnTo>
                    <a:pt x="121" y="304"/>
                  </a:lnTo>
                  <a:lnTo>
                    <a:pt x="136" y="242"/>
                  </a:lnTo>
                  <a:lnTo>
                    <a:pt x="143" y="171"/>
                  </a:lnTo>
                  <a:lnTo>
                    <a:pt x="143" y="160"/>
                  </a:lnTo>
                  <a:lnTo>
                    <a:pt x="143" y="154"/>
                  </a:lnTo>
                  <a:lnTo>
                    <a:pt x="143" y="150"/>
                  </a:lnTo>
                  <a:lnTo>
                    <a:pt x="143" y="147"/>
                  </a:lnTo>
                  <a:lnTo>
                    <a:pt x="143" y="147"/>
                  </a:lnTo>
                  <a:lnTo>
                    <a:pt x="140" y="147"/>
                  </a:lnTo>
                  <a:lnTo>
                    <a:pt x="140" y="147"/>
                  </a:lnTo>
                  <a:lnTo>
                    <a:pt x="136" y="150"/>
                  </a:lnTo>
                  <a:lnTo>
                    <a:pt x="133" y="154"/>
                  </a:lnTo>
                  <a:lnTo>
                    <a:pt x="108" y="167"/>
                  </a:lnTo>
                  <a:lnTo>
                    <a:pt x="83" y="174"/>
                  </a:lnTo>
                  <a:lnTo>
                    <a:pt x="48" y="167"/>
                  </a:lnTo>
                  <a:lnTo>
                    <a:pt x="19" y="147"/>
                  </a:lnTo>
                  <a:lnTo>
                    <a:pt x="7" y="116"/>
                  </a:lnTo>
                  <a:lnTo>
                    <a:pt x="0" y="85"/>
                  </a:lnTo>
                  <a:lnTo>
                    <a:pt x="7" y="55"/>
                  </a:lnTo>
                  <a:lnTo>
                    <a:pt x="19" y="27"/>
                  </a:lnTo>
                  <a:lnTo>
                    <a:pt x="48" y="7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72" name="Freeform 124"/>
            <p:cNvSpPr>
              <a:spLocks/>
            </p:cNvSpPr>
            <p:nvPr/>
          </p:nvSpPr>
          <p:spPr bwMode="auto">
            <a:xfrm>
              <a:off x="8900" y="2461"/>
              <a:ext cx="740" cy="731"/>
            </a:xfrm>
            <a:custGeom>
              <a:avLst/>
              <a:gdLst/>
              <a:ahLst/>
              <a:cxnLst>
                <a:cxn ang="0">
                  <a:pos x="253" y="0"/>
                </a:cxn>
                <a:cxn ang="0">
                  <a:pos x="680" y="0"/>
                </a:cxn>
                <a:cxn ang="0">
                  <a:pos x="702" y="0"/>
                </a:cxn>
                <a:cxn ang="0">
                  <a:pos x="721" y="4"/>
                </a:cxn>
                <a:cxn ang="0">
                  <a:pos x="734" y="17"/>
                </a:cxn>
                <a:cxn ang="0">
                  <a:pos x="740" y="38"/>
                </a:cxn>
                <a:cxn ang="0">
                  <a:pos x="737" y="62"/>
                </a:cxn>
                <a:cxn ang="0">
                  <a:pos x="724" y="79"/>
                </a:cxn>
                <a:cxn ang="0">
                  <a:pos x="708" y="89"/>
                </a:cxn>
                <a:cxn ang="0">
                  <a:pos x="692" y="92"/>
                </a:cxn>
                <a:cxn ang="0">
                  <a:pos x="677" y="96"/>
                </a:cxn>
                <a:cxn ang="0">
                  <a:pos x="664" y="96"/>
                </a:cxn>
                <a:cxn ang="0">
                  <a:pos x="408" y="96"/>
                </a:cxn>
                <a:cxn ang="0">
                  <a:pos x="307" y="659"/>
                </a:cxn>
                <a:cxn ang="0">
                  <a:pos x="303" y="676"/>
                </a:cxn>
                <a:cxn ang="0">
                  <a:pos x="297" y="693"/>
                </a:cxn>
                <a:cxn ang="0">
                  <a:pos x="288" y="714"/>
                </a:cxn>
                <a:cxn ang="0">
                  <a:pos x="269" y="724"/>
                </a:cxn>
                <a:cxn ang="0">
                  <a:pos x="243" y="731"/>
                </a:cxn>
                <a:cxn ang="0">
                  <a:pos x="231" y="727"/>
                </a:cxn>
                <a:cxn ang="0">
                  <a:pos x="221" y="724"/>
                </a:cxn>
                <a:cxn ang="0">
                  <a:pos x="212" y="717"/>
                </a:cxn>
                <a:cxn ang="0">
                  <a:pos x="205" y="710"/>
                </a:cxn>
                <a:cxn ang="0">
                  <a:pos x="202" y="700"/>
                </a:cxn>
                <a:cxn ang="0">
                  <a:pos x="202" y="693"/>
                </a:cxn>
                <a:cxn ang="0">
                  <a:pos x="199" y="683"/>
                </a:cxn>
                <a:cxn ang="0">
                  <a:pos x="202" y="669"/>
                </a:cxn>
                <a:cxn ang="0">
                  <a:pos x="209" y="649"/>
                </a:cxn>
                <a:cxn ang="0">
                  <a:pos x="215" y="625"/>
                </a:cxn>
                <a:cxn ang="0">
                  <a:pos x="367" y="96"/>
                </a:cxn>
                <a:cxn ang="0">
                  <a:pos x="237" y="96"/>
                </a:cxn>
                <a:cxn ang="0">
                  <a:pos x="218" y="96"/>
                </a:cxn>
                <a:cxn ang="0">
                  <a:pos x="190" y="99"/>
                </a:cxn>
                <a:cxn ang="0">
                  <a:pos x="158" y="113"/>
                </a:cxn>
                <a:cxn ang="0">
                  <a:pos x="120" y="133"/>
                </a:cxn>
                <a:cxn ang="0">
                  <a:pos x="82" y="171"/>
                </a:cxn>
                <a:cxn ang="0">
                  <a:pos x="44" y="222"/>
                </a:cxn>
                <a:cxn ang="0">
                  <a:pos x="38" y="232"/>
                </a:cxn>
                <a:cxn ang="0">
                  <a:pos x="35" y="236"/>
                </a:cxn>
                <a:cxn ang="0">
                  <a:pos x="28" y="239"/>
                </a:cxn>
                <a:cxn ang="0">
                  <a:pos x="19" y="243"/>
                </a:cxn>
                <a:cxn ang="0">
                  <a:pos x="12" y="239"/>
                </a:cxn>
                <a:cxn ang="0">
                  <a:pos x="6" y="239"/>
                </a:cxn>
                <a:cxn ang="0">
                  <a:pos x="3" y="236"/>
                </a:cxn>
                <a:cxn ang="0">
                  <a:pos x="3" y="229"/>
                </a:cxn>
                <a:cxn ang="0">
                  <a:pos x="0" y="229"/>
                </a:cxn>
                <a:cxn ang="0">
                  <a:pos x="0" y="226"/>
                </a:cxn>
                <a:cxn ang="0">
                  <a:pos x="3" y="215"/>
                </a:cxn>
                <a:cxn ang="0">
                  <a:pos x="16" y="195"/>
                </a:cxn>
                <a:cxn ang="0">
                  <a:pos x="28" y="171"/>
                </a:cxn>
                <a:cxn ang="0">
                  <a:pos x="47" y="140"/>
                </a:cxn>
                <a:cxn ang="0">
                  <a:pos x="69" y="110"/>
                </a:cxn>
                <a:cxn ang="0">
                  <a:pos x="95" y="79"/>
                </a:cxn>
                <a:cxn ang="0">
                  <a:pos x="133" y="41"/>
                </a:cxn>
                <a:cxn ang="0">
                  <a:pos x="171" y="17"/>
                </a:cxn>
                <a:cxn ang="0">
                  <a:pos x="202" y="4"/>
                </a:cxn>
                <a:cxn ang="0">
                  <a:pos x="231" y="0"/>
                </a:cxn>
                <a:cxn ang="0">
                  <a:pos x="253" y="0"/>
                </a:cxn>
              </a:cxnLst>
              <a:rect l="0" t="0" r="r" b="b"/>
              <a:pathLst>
                <a:path w="740" h="731">
                  <a:moveTo>
                    <a:pt x="253" y="0"/>
                  </a:moveTo>
                  <a:lnTo>
                    <a:pt x="680" y="0"/>
                  </a:lnTo>
                  <a:lnTo>
                    <a:pt x="702" y="0"/>
                  </a:lnTo>
                  <a:lnTo>
                    <a:pt x="721" y="4"/>
                  </a:lnTo>
                  <a:lnTo>
                    <a:pt x="734" y="17"/>
                  </a:lnTo>
                  <a:lnTo>
                    <a:pt x="740" y="38"/>
                  </a:lnTo>
                  <a:lnTo>
                    <a:pt x="737" y="62"/>
                  </a:lnTo>
                  <a:lnTo>
                    <a:pt x="724" y="79"/>
                  </a:lnTo>
                  <a:lnTo>
                    <a:pt x="708" y="89"/>
                  </a:lnTo>
                  <a:lnTo>
                    <a:pt x="692" y="92"/>
                  </a:lnTo>
                  <a:lnTo>
                    <a:pt x="677" y="96"/>
                  </a:lnTo>
                  <a:lnTo>
                    <a:pt x="664" y="96"/>
                  </a:lnTo>
                  <a:lnTo>
                    <a:pt x="408" y="96"/>
                  </a:lnTo>
                  <a:lnTo>
                    <a:pt x="307" y="659"/>
                  </a:lnTo>
                  <a:lnTo>
                    <a:pt x="303" y="676"/>
                  </a:lnTo>
                  <a:lnTo>
                    <a:pt x="297" y="693"/>
                  </a:lnTo>
                  <a:lnTo>
                    <a:pt x="288" y="714"/>
                  </a:lnTo>
                  <a:lnTo>
                    <a:pt x="269" y="724"/>
                  </a:lnTo>
                  <a:lnTo>
                    <a:pt x="243" y="731"/>
                  </a:lnTo>
                  <a:lnTo>
                    <a:pt x="231" y="727"/>
                  </a:lnTo>
                  <a:lnTo>
                    <a:pt x="221" y="724"/>
                  </a:lnTo>
                  <a:lnTo>
                    <a:pt x="212" y="717"/>
                  </a:lnTo>
                  <a:lnTo>
                    <a:pt x="205" y="710"/>
                  </a:lnTo>
                  <a:lnTo>
                    <a:pt x="202" y="700"/>
                  </a:lnTo>
                  <a:lnTo>
                    <a:pt x="202" y="693"/>
                  </a:lnTo>
                  <a:lnTo>
                    <a:pt x="199" y="683"/>
                  </a:lnTo>
                  <a:lnTo>
                    <a:pt x="202" y="669"/>
                  </a:lnTo>
                  <a:lnTo>
                    <a:pt x="209" y="649"/>
                  </a:lnTo>
                  <a:lnTo>
                    <a:pt x="215" y="625"/>
                  </a:lnTo>
                  <a:lnTo>
                    <a:pt x="367" y="96"/>
                  </a:lnTo>
                  <a:lnTo>
                    <a:pt x="237" y="96"/>
                  </a:lnTo>
                  <a:lnTo>
                    <a:pt x="218" y="96"/>
                  </a:lnTo>
                  <a:lnTo>
                    <a:pt x="190" y="99"/>
                  </a:lnTo>
                  <a:lnTo>
                    <a:pt x="158" y="113"/>
                  </a:lnTo>
                  <a:lnTo>
                    <a:pt x="120" y="133"/>
                  </a:lnTo>
                  <a:lnTo>
                    <a:pt x="82" y="171"/>
                  </a:lnTo>
                  <a:lnTo>
                    <a:pt x="44" y="222"/>
                  </a:lnTo>
                  <a:lnTo>
                    <a:pt x="38" y="232"/>
                  </a:lnTo>
                  <a:lnTo>
                    <a:pt x="35" y="236"/>
                  </a:lnTo>
                  <a:lnTo>
                    <a:pt x="28" y="239"/>
                  </a:lnTo>
                  <a:lnTo>
                    <a:pt x="19" y="243"/>
                  </a:lnTo>
                  <a:lnTo>
                    <a:pt x="12" y="239"/>
                  </a:lnTo>
                  <a:lnTo>
                    <a:pt x="6" y="239"/>
                  </a:lnTo>
                  <a:lnTo>
                    <a:pt x="3" y="236"/>
                  </a:lnTo>
                  <a:lnTo>
                    <a:pt x="3" y="229"/>
                  </a:lnTo>
                  <a:lnTo>
                    <a:pt x="0" y="229"/>
                  </a:lnTo>
                  <a:lnTo>
                    <a:pt x="0" y="226"/>
                  </a:lnTo>
                  <a:lnTo>
                    <a:pt x="3" y="215"/>
                  </a:lnTo>
                  <a:lnTo>
                    <a:pt x="16" y="195"/>
                  </a:lnTo>
                  <a:lnTo>
                    <a:pt x="28" y="171"/>
                  </a:lnTo>
                  <a:lnTo>
                    <a:pt x="47" y="140"/>
                  </a:lnTo>
                  <a:lnTo>
                    <a:pt x="69" y="110"/>
                  </a:lnTo>
                  <a:lnTo>
                    <a:pt x="95" y="79"/>
                  </a:lnTo>
                  <a:lnTo>
                    <a:pt x="133" y="41"/>
                  </a:lnTo>
                  <a:lnTo>
                    <a:pt x="171" y="17"/>
                  </a:lnTo>
                  <a:lnTo>
                    <a:pt x="202" y="4"/>
                  </a:lnTo>
                  <a:lnTo>
                    <a:pt x="231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73" name="Freeform 125"/>
            <p:cNvSpPr>
              <a:spLocks/>
            </p:cNvSpPr>
            <p:nvPr/>
          </p:nvSpPr>
          <p:spPr bwMode="auto">
            <a:xfrm>
              <a:off x="9583" y="2635"/>
              <a:ext cx="497" cy="795"/>
            </a:xfrm>
            <a:custGeom>
              <a:avLst/>
              <a:gdLst/>
              <a:ahLst/>
              <a:cxnLst>
                <a:cxn ang="0">
                  <a:pos x="304" y="4"/>
                </a:cxn>
                <a:cxn ang="0">
                  <a:pos x="399" y="45"/>
                </a:cxn>
                <a:cxn ang="0">
                  <a:pos x="456" y="116"/>
                </a:cxn>
                <a:cxn ang="0">
                  <a:pos x="462" y="198"/>
                </a:cxn>
                <a:cxn ang="0">
                  <a:pos x="430" y="273"/>
                </a:cxn>
                <a:cxn ang="0">
                  <a:pos x="361" y="338"/>
                </a:cxn>
                <a:cxn ang="0">
                  <a:pos x="364" y="383"/>
                </a:cxn>
                <a:cxn ang="0">
                  <a:pos x="449" y="444"/>
                </a:cxn>
                <a:cxn ang="0">
                  <a:pos x="490" y="526"/>
                </a:cxn>
                <a:cxn ang="0">
                  <a:pos x="490" y="628"/>
                </a:cxn>
                <a:cxn ang="0">
                  <a:pos x="427" y="727"/>
                </a:cxn>
                <a:cxn ang="0">
                  <a:pos x="313" y="789"/>
                </a:cxn>
                <a:cxn ang="0">
                  <a:pos x="180" y="792"/>
                </a:cxn>
                <a:cxn ang="0">
                  <a:pos x="73" y="748"/>
                </a:cxn>
                <a:cxn ang="0">
                  <a:pos x="6" y="669"/>
                </a:cxn>
                <a:cxn ang="0">
                  <a:pos x="3" y="584"/>
                </a:cxn>
                <a:cxn ang="0">
                  <a:pos x="38" y="553"/>
                </a:cxn>
                <a:cxn ang="0">
                  <a:pos x="92" y="557"/>
                </a:cxn>
                <a:cxn ang="0">
                  <a:pos x="117" y="611"/>
                </a:cxn>
                <a:cxn ang="0">
                  <a:pos x="111" y="645"/>
                </a:cxn>
                <a:cxn ang="0">
                  <a:pos x="82" y="673"/>
                </a:cxn>
                <a:cxn ang="0">
                  <a:pos x="89" y="714"/>
                </a:cxn>
                <a:cxn ang="0">
                  <a:pos x="171" y="751"/>
                </a:cxn>
                <a:cxn ang="0">
                  <a:pos x="240" y="761"/>
                </a:cxn>
                <a:cxn ang="0">
                  <a:pos x="294" y="748"/>
                </a:cxn>
                <a:cxn ang="0">
                  <a:pos x="345" y="707"/>
                </a:cxn>
                <a:cxn ang="0">
                  <a:pos x="376" y="628"/>
                </a:cxn>
                <a:cxn ang="0">
                  <a:pos x="376" y="516"/>
                </a:cxn>
                <a:cxn ang="0">
                  <a:pos x="338" y="430"/>
                </a:cxn>
                <a:cxn ang="0">
                  <a:pos x="275" y="389"/>
                </a:cxn>
                <a:cxn ang="0">
                  <a:pos x="177" y="386"/>
                </a:cxn>
                <a:cxn ang="0">
                  <a:pos x="161" y="386"/>
                </a:cxn>
                <a:cxn ang="0">
                  <a:pos x="152" y="379"/>
                </a:cxn>
                <a:cxn ang="0">
                  <a:pos x="149" y="365"/>
                </a:cxn>
                <a:cxn ang="0">
                  <a:pos x="152" y="359"/>
                </a:cxn>
                <a:cxn ang="0">
                  <a:pos x="158" y="355"/>
                </a:cxn>
                <a:cxn ang="0">
                  <a:pos x="161" y="352"/>
                </a:cxn>
                <a:cxn ang="0">
                  <a:pos x="171" y="352"/>
                </a:cxn>
                <a:cxn ang="0">
                  <a:pos x="183" y="348"/>
                </a:cxn>
                <a:cxn ang="0">
                  <a:pos x="231" y="345"/>
                </a:cxn>
                <a:cxn ang="0">
                  <a:pos x="288" y="325"/>
                </a:cxn>
                <a:cxn ang="0">
                  <a:pos x="338" y="260"/>
                </a:cxn>
                <a:cxn ang="0">
                  <a:pos x="357" y="157"/>
                </a:cxn>
                <a:cxn ang="0">
                  <a:pos x="338" y="82"/>
                </a:cxn>
                <a:cxn ang="0">
                  <a:pos x="294" y="45"/>
                </a:cxn>
                <a:cxn ang="0">
                  <a:pos x="240" y="34"/>
                </a:cxn>
                <a:cxn ang="0">
                  <a:pos x="183" y="41"/>
                </a:cxn>
                <a:cxn ang="0">
                  <a:pos x="117" y="72"/>
                </a:cxn>
                <a:cxn ang="0">
                  <a:pos x="120" y="106"/>
                </a:cxn>
                <a:cxn ang="0">
                  <a:pos x="146" y="157"/>
                </a:cxn>
                <a:cxn ang="0">
                  <a:pos x="120" y="209"/>
                </a:cxn>
                <a:cxn ang="0">
                  <a:pos x="66" y="212"/>
                </a:cxn>
                <a:cxn ang="0">
                  <a:pos x="38" y="185"/>
                </a:cxn>
                <a:cxn ang="0">
                  <a:pos x="41" y="113"/>
                </a:cxn>
                <a:cxn ang="0">
                  <a:pos x="95" y="45"/>
                </a:cxn>
                <a:cxn ang="0">
                  <a:pos x="187" y="4"/>
                </a:cxn>
              </a:cxnLst>
              <a:rect l="0" t="0" r="r" b="b"/>
              <a:pathLst>
                <a:path w="497" h="795">
                  <a:moveTo>
                    <a:pt x="247" y="0"/>
                  </a:moveTo>
                  <a:lnTo>
                    <a:pt x="304" y="4"/>
                  </a:lnTo>
                  <a:lnTo>
                    <a:pt x="354" y="21"/>
                  </a:lnTo>
                  <a:lnTo>
                    <a:pt x="399" y="45"/>
                  </a:lnTo>
                  <a:lnTo>
                    <a:pt x="433" y="79"/>
                  </a:lnTo>
                  <a:lnTo>
                    <a:pt x="456" y="116"/>
                  </a:lnTo>
                  <a:lnTo>
                    <a:pt x="465" y="157"/>
                  </a:lnTo>
                  <a:lnTo>
                    <a:pt x="462" y="198"/>
                  </a:lnTo>
                  <a:lnTo>
                    <a:pt x="449" y="236"/>
                  </a:lnTo>
                  <a:lnTo>
                    <a:pt x="430" y="273"/>
                  </a:lnTo>
                  <a:lnTo>
                    <a:pt x="399" y="307"/>
                  </a:lnTo>
                  <a:lnTo>
                    <a:pt x="361" y="338"/>
                  </a:lnTo>
                  <a:lnTo>
                    <a:pt x="307" y="365"/>
                  </a:lnTo>
                  <a:lnTo>
                    <a:pt x="364" y="383"/>
                  </a:lnTo>
                  <a:lnTo>
                    <a:pt x="411" y="410"/>
                  </a:lnTo>
                  <a:lnTo>
                    <a:pt x="449" y="444"/>
                  </a:lnTo>
                  <a:lnTo>
                    <a:pt x="474" y="485"/>
                  </a:lnTo>
                  <a:lnTo>
                    <a:pt x="490" y="526"/>
                  </a:lnTo>
                  <a:lnTo>
                    <a:pt x="497" y="570"/>
                  </a:lnTo>
                  <a:lnTo>
                    <a:pt x="490" y="628"/>
                  </a:lnTo>
                  <a:lnTo>
                    <a:pt x="465" y="683"/>
                  </a:lnTo>
                  <a:lnTo>
                    <a:pt x="427" y="727"/>
                  </a:lnTo>
                  <a:lnTo>
                    <a:pt x="376" y="765"/>
                  </a:lnTo>
                  <a:lnTo>
                    <a:pt x="313" y="789"/>
                  </a:lnTo>
                  <a:lnTo>
                    <a:pt x="244" y="795"/>
                  </a:lnTo>
                  <a:lnTo>
                    <a:pt x="180" y="792"/>
                  </a:lnTo>
                  <a:lnTo>
                    <a:pt x="120" y="775"/>
                  </a:lnTo>
                  <a:lnTo>
                    <a:pt x="73" y="748"/>
                  </a:lnTo>
                  <a:lnTo>
                    <a:pt x="32" y="714"/>
                  </a:lnTo>
                  <a:lnTo>
                    <a:pt x="6" y="669"/>
                  </a:lnTo>
                  <a:lnTo>
                    <a:pt x="0" y="615"/>
                  </a:lnTo>
                  <a:lnTo>
                    <a:pt x="3" y="584"/>
                  </a:lnTo>
                  <a:lnTo>
                    <a:pt x="19" y="563"/>
                  </a:lnTo>
                  <a:lnTo>
                    <a:pt x="38" y="553"/>
                  </a:lnTo>
                  <a:lnTo>
                    <a:pt x="60" y="550"/>
                  </a:lnTo>
                  <a:lnTo>
                    <a:pt x="92" y="557"/>
                  </a:lnTo>
                  <a:lnTo>
                    <a:pt x="111" y="580"/>
                  </a:lnTo>
                  <a:lnTo>
                    <a:pt x="117" y="611"/>
                  </a:lnTo>
                  <a:lnTo>
                    <a:pt x="117" y="628"/>
                  </a:lnTo>
                  <a:lnTo>
                    <a:pt x="111" y="645"/>
                  </a:lnTo>
                  <a:lnTo>
                    <a:pt x="101" y="659"/>
                  </a:lnTo>
                  <a:lnTo>
                    <a:pt x="82" y="673"/>
                  </a:lnTo>
                  <a:lnTo>
                    <a:pt x="57" y="676"/>
                  </a:lnTo>
                  <a:lnTo>
                    <a:pt x="89" y="714"/>
                  </a:lnTo>
                  <a:lnTo>
                    <a:pt x="130" y="737"/>
                  </a:lnTo>
                  <a:lnTo>
                    <a:pt x="171" y="751"/>
                  </a:lnTo>
                  <a:lnTo>
                    <a:pt x="209" y="758"/>
                  </a:lnTo>
                  <a:lnTo>
                    <a:pt x="240" y="761"/>
                  </a:lnTo>
                  <a:lnTo>
                    <a:pt x="269" y="758"/>
                  </a:lnTo>
                  <a:lnTo>
                    <a:pt x="294" y="748"/>
                  </a:lnTo>
                  <a:lnTo>
                    <a:pt x="323" y="731"/>
                  </a:lnTo>
                  <a:lnTo>
                    <a:pt x="345" y="707"/>
                  </a:lnTo>
                  <a:lnTo>
                    <a:pt x="364" y="673"/>
                  </a:lnTo>
                  <a:lnTo>
                    <a:pt x="376" y="628"/>
                  </a:lnTo>
                  <a:lnTo>
                    <a:pt x="380" y="570"/>
                  </a:lnTo>
                  <a:lnTo>
                    <a:pt x="376" y="516"/>
                  </a:lnTo>
                  <a:lnTo>
                    <a:pt x="361" y="468"/>
                  </a:lnTo>
                  <a:lnTo>
                    <a:pt x="338" y="430"/>
                  </a:lnTo>
                  <a:lnTo>
                    <a:pt x="310" y="406"/>
                  </a:lnTo>
                  <a:lnTo>
                    <a:pt x="275" y="389"/>
                  </a:lnTo>
                  <a:lnTo>
                    <a:pt x="237" y="386"/>
                  </a:lnTo>
                  <a:lnTo>
                    <a:pt x="177" y="386"/>
                  </a:lnTo>
                  <a:lnTo>
                    <a:pt x="171" y="386"/>
                  </a:lnTo>
                  <a:lnTo>
                    <a:pt x="161" y="386"/>
                  </a:lnTo>
                  <a:lnTo>
                    <a:pt x="158" y="383"/>
                  </a:lnTo>
                  <a:lnTo>
                    <a:pt x="152" y="379"/>
                  </a:lnTo>
                  <a:lnTo>
                    <a:pt x="152" y="376"/>
                  </a:lnTo>
                  <a:lnTo>
                    <a:pt x="149" y="365"/>
                  </a:lnTo>
                  <a:lnTo>
                    <a:pt x="152" y="362"/>
                  </a:lnTo>
                  <a:lnTo>
                    <a:pt x="152" y="359"/>
                  </a:lnTo>
                  <a:lnTo>
                    <a:pt x="155" y="355"/>
                  </a:lnTo>
                  <a:lnTo>
                    <a:pt x="158" y="355"/>
                  </a:lnTo>
                  <a:lnTo>
                    <a:pt x="158" y="355"/>
                  </a:lnTo>
                  <a:lnTo>
                    <a:pt x="161" y="352"/>
                  </a:lnTo>
                  <a:lnTo>
                    <a:pt x="164" y="352"/>
                  </a:lnTo>
                  <a:lnTo>
                    <a:pt x="171" y="352"/>
                  </a:lnTo>
                  <a:lnTo>
                    <a:pt x="177" y="352"/>
                  </a:lnTo>
                  <a:lnTo>
                    <a:pt x="183" y="348"/>
                  </a:lnTo>
                  <a:lnTo>
                    <a:pt x="196" y="348"/>
                  </a:lnTo>
                  <a:lnTo>
                    <a:pt x="231" y="345"/>
                  </a:lnTo>
                  <a:lnTo>
                    <a:pt x="263" y="342"/>
                  </a:lnTo>
                  <a:lnTo>
                    <a:pt x="288" y="325"/>
                  </a:lnTo>
                  <a:lnTo>
                    <a:pt x="316" y="301"/>
                  </a:lnTo>
                  <a:lnTo>
                    <a:pt x="338" y="260"/>
                  </a:lnTo>
                  <a:lnTo>
                    <a:pt x="354" y="209"/>
                  </a:lnTo>
                  <a:lnTo>
                    <a:pt x="357" y="157"/>
                  </a:lnTo>
                  <a:lnTo>
                    <a:pt x="354" y="116"/>
                  </a:lnTo>
                  <a:lnTo>
                    <a:pt x="338" y="82"/>
                  </a:lnTo>
                  <a:lnTo>
                    <a:pt x="319" y="58"/>
                  </a:lnTo>
                  <a:lnTo>
                    <a:pt x="294" y="45"/>
                  </a:lnTo>
                  <a:lnTo>
                    <a:pt x="266" y="34"/>
                  </a:lnTo>
                  <a:lnTo>
                    <a:pt x="240" y="34"/>
                  </a:lnTo>
                  <a:lnTo>
                    <a:pt x="215" y="34"/>
                  </a:lnTo>
                  <a:lnTo>
                    <a:pt x="183" y="41"/>
                  </a:lnTo>
                  <a:lnTo>
                    <a:pt x="149" y="52"/>
                  </a:lnTo>
                  <a:lnTo>
                    <a:pt x="117" y="72"/>
                  </a:lnTo>
                  <a:lnTo>
                    <a:pt x="89" y="99"/>
                  </a:lnTo>
                  <a:lnTo>
                    <a:pt x="120" y="106"/>
                  </a:lnTo>
                  <a:lnTo>
                    <a:pt x="139" y="127"/>
                  </a:lnTo>
                  <a:lnTo>
                    <a:pt x="146" y="157"/>
                  </a:lnTo>
                  <a:lnTo>
                    <a:pt x="139" y="188"/>
                  </a:lnTo>
                  <a:lnTo>
                    <a:pt x="120" y="209"/>
                  </a:lnTo>
                  <a:lnTo>
                    <a:pt x="89" y="215"/>
                  </a:lnTo>
                  <a:lnTo>
                    <a:pt x="66" y="212"/>
                  </a:lnTo>
                  <a:lnTo>
                    <a:pt x="47" y="202"/>
                  </a:lnTo>
                  <a:lnTo>
                    <a:pt x="38" y="185"/>
                  </a:lnTo>
                  <a:lnTo>
                    <a:pt x="32" y="157"/>
                  </a:lnTo>
                  <a:lnTo>
                    <a:pt x="41" y="113"/>
                  </a:lnTo>
                  <a:lnTo>
                    <a:pt x="60" y="75"/>
                  </a:lnTo>
                  <a:lnTo>
                    <a:pt x="95" y="45"/>
                  </a:lnTo>
                  <a:lnTo>
                    <a:pt x="136" y="21"/>
                  </a:lnTo>
                  <a:lnTo>
                    <a:pt x="187" y="4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74" name="Freeform 126"/>
            <p:cNvSpPr>
              <a:spLocks/>
            </p:cNvSpPr>
            <p:nvPr/>
          </p:nvSpPr>
          <p:spPr bwMode="auto">
            <a:xfrm>
              <a:off x="10333" y="1936"/>
              <a:ext cx="544" cy="1645"/>
            </a:xfrm>
            <a:custGeom>
              <a:avLst/>
              <a:gdLst/>
              <a:ahLst/>
              <a:cxnLst>
                <a:cxn ang="0">
                  <a:pos x="69" y="3"/>
                </a:cxn>
                <a:cxn ang="0">
                  <a:pos x="161" y="24"/>
                </a:cxn>
                <a:cxn ang="0">
                  <a:pos x="250" y="68"/>
                </a:cxn>
                <a:cxn ang="0">
                  <a:pos x="307" y="140"/>
                </a:cxn>
                <a:cxn ang="0">
                  <a:pos x="322" y="211"/>
                </a:cxn>
                <a:cxn ang="0">
                  <a:pos x="322" y="577"/>
                </a:cxn>
                <a:cxn ang="0">
                  <a:pos x="322" y="631"/>
                </a:cxn>
                <a:cxn ang="0">
                  <a:pos x="329" y="658"/>
                </a:cxn>
                <a:cxn ang="0">
                  <a:pos x="373" y="744"/>
                </a:cxn>
                <a:cxn ang="0">
                  <a:pos x="462" y="795"/>
                </a:cxn>
                <a:cxn ang="0">
                  <a:pos x="528" y="805"/>
                </a:cxn>
                <a:cxn ang="0">
                  <a:pos x="537" y="812"/>
                </a:cxn>
                <a:cxn ang="0">
                  <a:pos x="544" y="822"/>
                </a:cxn>
                <a:cxn ang="0">
                  <a:pos x="537" y="836"/>
                </a:cxn>
                <a:cxn ang="0">
                  <a:pos x="528" y="843"/>
                </a:cxn>
                <a:cxn ang="0">
                  <a:pos x="465" y="850"/>
                </a:cxn>
                <a:cxn ang="0">
                  <a:pos x="386" y="894"/>
                </a:cxn>
                <a:cxn ang="0">
                  <a:pos x="332" y="976"/>
                </a:cxn>
                <a:cxn ang="0">
                  <a:pos x="322" y="1064"/>
                </a:cxn>
                <a:cxn ang="0">
                  <a:pos x="313" y="1491"/>
                </a:cxn>
                <a:cxn ang="0">
                  <a:pos x="256" y="1573"/>
                </a:cxn>
                <a:cxn ang="0">
                  <a:pos x="155" y="1628"/>
                </a:cxn>
                <a:cxn ang="0">
                  <a:pos x="31" y="1645"/>
                </a:cxn>
                <a:cxn ang="0">
                  <a:pos x="19" y="1645"/>
                </a:cxn>
                <a:cxn ang="0">
                  <a:pos x="6" y="1641"/>
                </a:cxn>
                <a:cxn ang="0">
                  <a:pos x="0" y="1628"/>
                </a:cxn>
                <a:cxn ang="0">
                  <a:pos x="6" y="1617"/>
                </a:cxn>
                <a:cxn ang="0">
                  <a:pos x="16" y="1610"/>
                </a:cxn>
                <a:cxn ang="0">
                  <a:pos x="117" y="1587"/>
                </a:cxn>
                <a:cxn ang="0">
                  <a:pos x="180" y="1539"/>
                </a:cxn>
                <a:cxn ang="0">
                  <a:pos x="212" y="1481"/>
                </a:cxn>
                <a:cxn ang="0">
                  <a:pos x="221" y="1426"/>
                </a:cxn>
                <a:cxn ang="0">
                  <a:pos x="227" y="986"/>
                </a:cxn>
                <a:cxn ang="0">
                  <a:pos x="265" y="908"/>
                </a:cxn>
                <a:cxn ang="0">
                  <a:pos x="344" y="846"/>
                </a:cxn>
                <a:cxn ang="0">
                  <a:pos x="357" y="809"/>
                </a:cxn>
                <a:cxn ang="0">
                  <a:pos x="281" y="757"/>
                </a:cxn>
                <a:cxn ang="0">
                  <a:pos x="234" y="689"/>
                </a:cxn>
                <a:cxn ang="0">
                  <a:pos x="221" y="604"/>
                </a:cxn>
                <a:cxn ang="0">
                  <a:pos x="221" y="222"/>
                </a:cxn>
                <a:cxn ang="0">
                  <a:pos x="221" y="187"/>
                </a:cxn>
                <a:cxn ang="0">
                  <a:pos x="199" y="133"/>
                </a:cxn>
                <a:cxn ang="0">
                  <a:pos x="129" y="65"/>
                </a:cxn>
                <a:cxn ang="0">
                  <a:pos x="25" y="37"/>
                </a:cxn>
                <a:cxn ang="0">
                  <a:pos x="12" y="34"/>
                </a:cxn>
                <a:cxn ang="0">
                  <a:pos x="3" y="31"/>
                </a:cxn>
                <a:cxn ang="0">
                  <a:pos x="0" y="17"/>
                </a:cxn>
                <a:cxn ang="0">
                  <a:pos x="6" y="7"/>
                </a:cxn>
                <a:cxn ang="0">
                  <a:pos x="19" y="0"/>
                </a:cxn>
                <a:cxn ang="0">
                  <a:pos x="31" y="0"/>
                </a:cxn>
              </a:cxnLst>
              <a:rect l="0" t="0" r="r" b="b"/>
              <a:pathLst>
                <a:path w="544" h="1645">
                  <a:moveTo>
                    <a:pt x="31" y="0"/>
                  </a:moveTo>
                  <a:lnTo>
                    <a:pt x="69" y="3"/>
                  </a:lnTo>
                  <a:lnTo>
                    <a:pt x="114" y="10"/>
                  </a:lnTo>
                  <a:lnTo>
                    <a:pt x="161" y="24"/>
                  </a:lnTo>
                  <a:lnTo>
                    <a:pt x="208" y="41"/>
                  </a:lnTo>
                  <a:lnTo>
                    <a:pt x="250" y="68"/>
                  </a:lnTo>
                  <a:lnTo>
                    <a:pt x="284" y="102"/>
                  </a:lnTo>
                  <a:lnTo>
                    <a:pt x="307" y="140"/>
                  </a:lnTo>
                  <a:lnTo>
                    <a:pt x="319" y="174"/>
                  </a:lnTo>
                  <a:lnTo>
                    <a:pt x="322" y="211"/>
                  </a:lnTo>
                  <a:lnTo>
                    <a:pt x="322" y="252"/>
                  </a:lnTo>
                  <a:lnTo>
                    <a:pt x="322" y="577"/>
                  </a:lnTo>
                  <a:lnTo>
                    <a:pt x="322" y="611"/>
                  </a:lnTo>
                  <a:lnTo>
                    <a:pt x="322" y="631"/>
                  </a:lnTo>
                  <a:lnTo>
                    <a:pt x="326" y="645"/>
                  </a:lnTo>
                  <a:lnTo>
                    <a:pt x="329" y="658"/>
                  </a:lnTo>
                  <a:lnTo>
                    <a:pt x="344" y="703"/>
                  </a:lnTo>
                  <a:lnTo>
                    <a:pt x="373" y="744"/>
                  </a:lnTo>
                  <a:lnTo>
                    <a:pt x="414" y="774"/>
                  </a:lnTo>
                  <a:lnTo>
                    <a:pt x="462" y="795"/>
                  </a:lnTo>
                  <a:lnTo>
                    <a:pt x="518" y="805"/>
                  </a:lnTo>
                  <a:lnTo>
                    <a:pt x="528" y="805"/>
                  </a:lnTo>
                  <a:lnTo>
                    <a:pt x="534" y="809"/>
                  </a:lnTo>
                  <a:lnTo>
                    <a:pt x="537" y="812"/>
                  </a:lnTo>
                  <a:lnTo>
                    <a:pt x="541" y="815"/>
                  </a:lnTo>
                  <a:lnTo>
                    <a:pt x="544" y="822"/>
                  </a:lnTo>
                  <a:lnTo>
                    <a:pt x="541" y="829"/>
                  </a:lnTo>
                  <a:lnTo>
                    <a:pt x="537" y="836"/>
                  </a:lnTo>
                  <a:lnTo>
                    <a:pt x="534" y="839"/>
                  </a:lnTo>
                  <a:lnTo>
                    <a:pt x="528" y="843"/>
                  </a:lnTo>
                  <a:lnTo>
                    <a:pt x="499" y="843"/>
                  </a:lnTo>
                  <a:lnTo>
                    <a:pt x="465" y="850"/>
                  </a:lnTo>
                  <a:lnTo>
                    <a:pt x="424" y="867"/>
                  </a:lnTo>
                  <a:lnTo>
                    <a:pt x="386" y="894"/>
                  </a:lnTo>
                  <a:lnTo>
                    <a:pt x="348" y="935"/>
                  </a:lnTo>
                  <a:lnTo>
                    <a:pt x="332" y="976"/>
                  </a:lnTo>
                  <a:lnTo>
                    <a:pt x="322" y="1020"/>
                  </a:lnTo>
                  <a:lnTo>
                    <a:pt x="322" y="1064"/>
                  </a:lnTo>
                  <a:lnTo>
                    <a:pt x="322" y="1440"/>
                  </a:lnTo>
                  <a:lnTo>
                    <a:pt x="313" y="1491"/>
                  </a:lnTo>
                  <a:lnTo>
                    <a:pt x="291" y="1535"/>
                  </a:lnTo>
                  <a:lnTo>
                    <a:pt x="256" y="1573"/>
                  </a:lnTo>
                  <a:lnTo>
                    <a:pt x="208" y="1604"/>
                  </a:lnTo>
                  <a:lnTo>
                    <a:pt x="155" y="1628"/>
                  </a:lnTo>
                  <a:lnTo>
                    <a:pt x="95" y="1641"/>
                  </a:lnTo>
                  <a:lnTo>
                    <a:pt x="31" y="1645"/>
                  </a:lnTo>
                  <a:lnTo>
                    <a:pt x="25" y="1645"/>
                  </a:lnTo>
                  <a:lnTo>
                    <a:pt x="19" y="1645"/>
                  </a:lnTo>
                  <a:lnTo>
                    <a:pt x="12" y="1645"/>
                  </a:lnTo>
                  <a:lnTo>
                    <a:pt x="6" y="1641"/>
                  </a:lnTo>
                  <a:lnTo>
                    <a:pt x="3" y="1634"/>
                  </a:lnTo>
                  <a:lnTo>
                    <a:pt x="0" y="1628"/>
                  </a:lnTo>
                  <a:lnTo>
                    <a:pt x="3" y="1621"/>
                  </a:lnTo>
                  <a:lnTo>
                    <a:pt x="6" y="1617"/>
                  </a:lnTo>
                  <a:lnTo>
                    <a:pt x="9" y="1610"/>
                  </a:lnTo>
                  <a:lnTo>
                    <a:pt x="16" y="1610"/>
                  </a:lnTo>
                  <a:lnTo>
                    <a:pt x="72" y="1600"/>
                  </a:lnTo>
                  <a:lnTo>
                    <a:pt x="117" y="1587"/>
                  </a:lnTo>
                  <a:lnTo>
                    <a:pt x="155" y="1566"/>
                  </a:lnTo>
                  <a:lnTo>
                    <a:pt x="180" y="1539"/>
                  </a:lnTo>
                  <a:lnTo>
                    <a:pt x="199" y="1512"/>
                  </a:lnTo>
                  <a:lnTo>
                    <a:pt x="212" y="1481"/>
                  </a:lnTo>
                  <a:lnTo>
                    <a:pt x="221" y="1454"/>
                  </a:lnTo>
                  <a:lnTo>
                    <a:pt x="221" y="1426"/>
                  </a:lnTo>
                  <a:lnTo>
                    <a:pt x="221" y="1034"/>
                  </a:lnTo>
                  <a:lnTo>
                    <a:pt x="227" y="986"/>
                  </a:lnTo>
                  <a:lnTo>
                    <a:pt x="240" y="945"/>
                  </a:lnTo>
                  <a:lnTo>
                    <a:pt x="265" y="908"/>
                  </a:lnTo>
                  <a:lnTo>
                    <a:pt x="297" y="873"/>
                  </a:lnTo>
                  <a:lnTo>
                    <a:pt x="344" y="846"/>
                  </a:lnTo>
                  <a:lnTo>
                    <a:pt x="401" y="822"/>
                  </a:lnTo>
                  <a:lnTo>
                    <a:pt x="357" y="809"/>
                  </a:lnTo>
                  <a:lnTo>
                    <a:pt x="316" y="788"/>
                  </a:lnTo>
                  <a:lnTo>
                    <a:pt x="281" y="757"/>
                  </a:lnTo>
                  <a:lnTo>
                    <a:pt x="253" y="723"/>
                  </a:lnTo>
                  <a:lnTo>
                    <a:pt x="234" y="689"/>
                  </a:lnTo>
                  <a:lnTo>
                    <a:pt x="224" y="652"/>
                  </a:lnTo>
                  <a:lnTo>
                    <a:pt x="221" y="604"/>
                  </a:lnTo>
                  <a:lnTo>
                    <a:pt x="221" y="256"/>
                  </a:lnTo>
                  <a:lnTo>
                    <a:pt x="221" y="222"/>
                  </a:lnTo>
                  <a:lnTo>
                    <a:pt x="221" y="201"/>
                  </a:lnTo>
                  <a:lnTo>
                    <a:pt x="221" y="187"/>
                  </a:lnTo>
                  <a:lnTo>
                    <a:pt x="218" y="177"/>
                  </a:lnTo>
                  <a:lnTo>
                    <a:pt x="199" y="133"/>
                  </a:lnTo>
                  <a:lnTo>
                    <a:pt x="167" y="95"/>
                  </a:lnTo>
                  <a:lnTo>
                    <a:pt x="129" y="65"/>
                  </a:lnTo>
                  <a:lnTo>
                    <a:pt x="79" y="48"/>
                  </a:lnTo>
                  <a:lnTo>
                    <a:pt x="25" y="37"/>
                  </a:lnTo>
                  <a:lnTo>
                    <a:pt x="19" y="37"/>
                  </a:lnTo>
                  <a:lnTo>
                    <a:pt x="12" y="34"/>
                  </a:lnTo>
                  <a:lnTo>
                    <a:pt x="9" y="34"/>
                  </a:lnTo>
                  <a:lnTo>
                    <a:pt x="3" y="31"/>
                  </a:lnTo>
                  <a:lnTo>
                    <a:pt x="3" y="27"/>
                  </a:lnTo>
                  <a:lnTo>
                    <a:pt x="0" y="17"/>
                  </a:lnTo>
                  <a:lnTo>
                    <a:pt x="3" y="10"/>
                  </a:lnTo>
                  <a:lnTo>
                    <a:pt x="6" y="7"/>
                  </a:lnTo>
                  <a:lnTo>
                    <a:pt x="12" y="3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8" name="Group 132"/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6712350" y="1268776"/>
            <a:ext cx="1820090" cy="288000"/>
            <a:chOff x="255" y="2027"/>
            <a:chExt cx="10396" cy="1645"/>
          </a:xfrm>
        </p:grpSpPr>
        <p:sp>
          <p:nvSpPr>
            <p:cNvPr id="2182" name="Freeform 134"/>
            <p:cNvSpPr>
              <a:spLocks noEditPoints="1"/>
            </p:cNvSpPr>
            <p:nvPr/>
          </p:nvSpPr>
          <p:spPr bwMode="auto">
            <a:xfrm>
              <a:off x="255" y="2552"/>
              <a:ext cx="807" cy="727"/>
            </a:xfrm>
            <a:custGeom>
              <a:avLst/>
              <a:gdLst/>
              <a:ahLst/>
              <a:cxnLst>
                <a:cxn ang="0">
                  <a:pos x="345" y="99"/>
                </a:cxn>
                <a:cxn ang="0">
                  <a:pos x="276" y="123"/>
                </a:cxn>
                <a:cxn ang="0">
                  <a:pos x="200" y="185"/>
                </a:cxn>
                <a:cxn ang="0">
                  <a:pos x="139" y="294"/>
                </a:cxn>
                <a:cxn ang="0">
                  <a:pos x="105" y="420"/>
                </a:cxn>
                <a:cxn ang="0">
                  <a:pos x="95" y="512"/>
                </a:cxn>
                <a:cxn ang="0">
                  <a:pos x="114" y="611"/>
                </a:cxn>
                <a:cxn ang="0">
                  <a:pos x="162" y="673"/>
                </a:cxn>
                <a:cxn ang="0">
                  <a:pos x="228" y="690"/>
                </a:cxn>
                <a:cxn ang="0">
                  <a:pos x="269" y="686"/>
                </a:cxn>
                <a:cxn ang="0">
                  <a:pos x="351" y="642"/>
                </a:cxn>
                <a:cxn ang="0">
                  <a:pos x="431" y="553"/>
                </a:cxn>
                <a:cxn ang="0">
                  <a:pos x="484" y="434"/>
                </a:cxn>
                <a:cxn ang="0">
                  <a:pos x="513" y="307"/>
                </a:cxn>
                <a:cxn ang="0">
                  <a:pos x="513" y="236"/>
                </a:cxn>
                <a:cxn ang="0">
                  <a:pos x="503" y="185"/>
                </a:cxn>
                <a:cxn ang="0">
                  <a:pos x="475" y="133"/>
                </a:cxn>
                <a:cxn ang="0">
                  <a:pos x="418" y="99"/>
                </a:cxn>
                <a:cxn ang="0">
                  <a:pos x="399" y="0"/>
                </a:cxn>
                <a:cxn ang="0">
                  <a:pos x="769" y="0"/>
                </a:cxn>
                <a:cxn ang="0">
                  <a:pos x="801" y="17"/>
                </a:cxn>
                <a:cxn ang="0">
                  <a:pos x="804" y="62"/>
                </a:cxn>
                <a:cxn ang="0">
                  <a:pos x="779" y="89"/>
                </a:cxn>
                <a:cxn ang="0">
                  <a:pos x="747" y="96"/>
                </a:cxn>
                <a:cxn ang="0">
                  <a:pos x="734" y="96"/>
                </a:cxn>
                <a:cxn ang="0">
                  <a:pos x="592" y="150"/>
                </a:cxn>
                <a:cxn ang="0">
                  <a:pos x="614" y="246"/>
                </a:cxn>
                <a:cxn ang="0">
                  <a:pos x="605" y="365"/>
                </a:cxn>
                <a:cxn ang="0">
                  <a:pos x="538" y="529"/>
                </a:cxn>
                <a:cxn ang="0">
                  <a:pos x="431" y="652"/>
                </a:cxn>
                <a:cxn ang="0">
                  <a:pos x="298" y="717"/>
                </a:cxn>
                <a:cxn ang="0">
                  <a:pos x="174" y="720"/>
                </a:cxn>
                <a:cxn ang="0">
                  <a:pos x="79" y="669"/>
                </a:cxn>
                <a:cxn ang="0">
                  <a:pos x="19" y="584"/>
                </a:cxn>
                <a:cxn ang="0">
                  <a:pos x="0" y="468"/>
                </a:cxn>
                <a:cxn ang="0">
                  <a:pos x="22" y="331"/>
                </a:cxn>
                <a:cxn ang="0">
                  <a:pos x="92" y="191"/>
                </a:cxn>
                <a:cxn ang="0">
                  <a:pos x="193" y="79"/>
                </a:cxn>
                <a:cxn ang="0">
                  <a:pos x="326" y="11"/>
                </a:cxn>
              </a:cxnLst>
              <a:rect l="0" t="0" r="r" b="b"/>
              <a:pathLst>
                <a:path w="807" h="727">
                  <a:moveTo>
                    <a:pt x="374" y="96"/>
                  </a:moveTo>
                  <a:lnTo>
                    <a:pt x="345" y="99"/>
                  </a:lnTo>
                  <a:lnTo>
                    <a:pt x="310" y="106"/>
                  </a:lnTo>
                  <a:lnTo>
                    <a:pt x="276" y="123"/>
                  </a:lnTo>
                  <a:lnTo>
                    <a:pt x="238" y="147"/>
                  </a:lnTo>
                  <a:lnTo>
                    <a:pt x="200" y="185"/>
                  </a:lnTo>
                  <a:lnTo>
                    <a:pt x="168" y="232"/>
                  </a:lnTo>
                  <a:lnTo>
                    <a:pt x="139" y="294"/>
                  </a:lnTo>
                  <a:lnTo>
                    <a:pt x="117" y="359"/>
                  </a:lnTo>
                  <a:lnTo>
                    <a:pt x="105" y="420"/>
                  </a:lnTo>
                  <a:lnTo>
                    <a:pt x="98" y="475"/>
                  </a:lnTo>
                  <a:lnTo>
                    <a:pt x="95" y="512"/>
                  </a:lnTo>
                  <a:lnTo>
                    <a:pt x="102" y="567"/>
                  </a:lnTo>
                  <a:lnTo>
                    <a:pt x="114" y="611"/>
                  </a:lnTo>
                  <a:lnTo>
                    <a:pt x="133" y="645"/>
                  </a:lnTo>
                  <a:lnTo>
                    <a:pt x="162" y="673"/>
                  </a:lnTo>
                  <a:lnTo>
                    <a:pt x="193" y="686"/>
                  </a:lnTo>
                  <a:lnTo>
                    <a:pt x="228" y="690"/>
                  </a:lnTo>
                  <a:lnTo>
                    <a:pt x="228" y="690"/>
                  </a:lnTo>
                  <a:lnTo>
                    <a:pt x="269" y="686"/>
                  </a:lnTo>
                  <a:lnTo>
                    <a:pt x="310" y="669"/>
                  </a:lnTo>
                  <a:lnTo>
                    <a:pt x="351" y="642"/>
                  </a:lnTo>
                  <a:lnTo>
                    <a:pt x="393" y="604"/>
                  </a:lnTo>
                  <a:lnTo>
                    <a:pt x="431" y="553"/>
                  </a:lnTo>
                  <a:lnTo>
                    <a:pt x="459" y="495"/>
                  </a:lnTo>
                  <a:lnTo>
                    <a:pt x="484" y="434"/>
                  </a:lnTo>
                  <a:lnTo>
                    <a:pt x="500" y="369"/>
                  </a:lnTo>
                  <a:lnTo>
                    <a:pt x="513" y="307"/>
                  </a:lnTo>
                  <a:lnTo>
                    <a:pt x="516" y="256"/>
                  </a:lnTo>
                  <a:lnTo>
                    <a:pt x="513" y="236"/>
                  </a:lnTo>
                  <a:lnTo>
                    <a:pt x="510" y="208"/>
                  </a:lnTo>
                  <a:lnTo>
                    <a:pt x="503" y="185"/>
                  </a:lnTo>
                  <a:lnTo>
                    <a:pt x="494" y="157"/>
                  </a:lnTo>
                  <a:lnTo>
                    <a:pt x="475" y="133"/>
                  </a:lnTo>
                  <a:lnTo>
                    <a:pt x="450" y="113"/>
                  </a:lnTo>
                  <a:lnTo>
                    <a:pt x="418" y="99"/>
                  </a:lnTo>
                  <a:lnTo>
                    <a:pt x="374" y="96"/>
                  </a:lnTo>
                  <a:close/>
                  <a:moveTo>
                    <a:pt x="399" y="0"/>
                  </a:moveTo>
                  <a:lnTo>
                    <a:pt x="747" y="0"/>
                  </a:lnTo>
                  <a:lnTo>
                    <a:pt x="769" y="0"/>
                  </a:lnTo>
                  <a:lnTo>
                    <a:pt x="788" y="4"/>
                  </a:lnTo>
                  <a:lnTo>
                    <a:pt x="801" y="17"/>
                  </a:lnTo>
                  <a:lnTo>
                    <a:pt x="807" y="38"/>
                  </a:lnTo>
                  <a:lnTo>
                    <a:pt x="804" y="62"/>
                  </a:lnTo>
                  <a:lnTo>
                    <a:pt x="791" y="79"/>
                  </a:lnTo>
                  <a:lnTo>
                    <a:pt x="779" y="89"/>
                  </a:lnTo>
                  <a:lnTo>
                    <a:pt x="760" y="92"/>
                  </a:lnTo>
                  <a:lnTo>
                    <a:pt x="747" y="96"/>
                  </a:lnTo>
                  <a:lnTo>
                    <a:pt x="734" y="96"/>
                  </a:lnTo>
                  <a:lnTo>
                    <a:pt x="734" y="96"/>
                  </a:lnTo>
                  <a:lnTo>
                    <a:pt x="567" y="96"/>
                  </a:lnTo>
                  <a:lnTo>
                    <a:pt x="592" y="150"/>
                  </a:lnTo>
                  <a:lnTo>
                    <a:pt x="608" y="202"/>
                  </a:lnTo>
                  <a:lnTo>
                    <a:pt x="614" y="246"/>
                  </a:lnTo>
                  <a:lnTo>
                    <a:pt x="614" y="273"/>
                  </a:lnTo>
                  <a:lnTo>
                    <a:pt x="605" y="365"/>
                  </a:lnTo>
                  <a:lnTo>
                    <a:pt x="579" y="451"/>
                  </a:lnTo>
                  <a:lnTo>
                    <a:pt x="538" y="529"/>
                  </a:lnTo>
                  <a:lnTo>
                    <a:pt x="487" y="598"/>
                  </a:lnTo>
                  <a:lnTo>
                    <a:pt x="431" y="652"/>
                  </a:lnTo>
                  <a:lnTo>
                    <a:pt x="364" y="693"/>
                  </a:lnTo>
                  <a:lnTo>
                    <a:pt x="298" y="717"/>
                  </a:lnTo>
                  <a:lnTo>
                    <a:pt x="228" y="727"/>
                  </a:lnTo>
                  <a:lnTo>
                    <a:pt x="174" y="720"/>
                  </a:lnTo>
                  <a:lnTo>
                    <a:pt x="124" y="700"/>
                  </a:lnTo>
                  <a:lnTo>
                    <a:pt x="79" y="669"/>
                  </a:lnTo>
                  <a:lnTo>
                    <a:pt x="45" y="632"/>
                  </a:lnTo>
                  <a:lnTo>
                    <a:pt x="19" y="584"/>
                  </a:lnTo>
                  <a:lnTo>
                    <a:pt x="3" y="529"/>
                  </a:lnTo>
                  <a:lnTo>
                    <a:pt x="0" y="468"/>
                  </a:lnTo>
                  <a:lnTo>
                    <a:pt x="7" y="400"/>
                  </a:lnTo>
                  <a:lnTo>
                    <a:pt x="22" y="331"/>
                  </a:lnTo>
                  <a:lnTo>
                    <a:pt x="51" y="260"/>
                  </a:lnTo>
                  <a:lnTo>
                    <a:pt x="92" y="191"/>
                  </a:lnTo>
                  <a:lnTo>
                    <a:pt x="139" y="130"/>
                  </a:lnTo>
                  <a:lnTo>
                    <a:pt x="193" y="79"/>
                  </a:lnTo>
                  <a:lnTo>
                    <a:pt x="257" y="38"/>
                  </a:lnTo>
                  <a:lnTo>
                    <a:pt x="326" y="11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83" name="Freeform 135"/>
            <p:cNvSpPr>
              <a:spLocks/>
            </p:cNvSpPr>
            <p:nvPr/>
          </p:nvSpPr>
          <p:spPr bwMode="auto">
            <a:xfrm>
              <a:off x="1128" y="2726"/>
              <a:ext cx="481" cy="775"/>
            </a:xfrm>
            <a:custGeom>
              <a:avLst/>
              <a:gdLst/>
              <a:ahLst/>
              <a:cxnLst>
                <a:cxn ang="0">
                  <a:pos x="285" y="4"/>
                </a:cxn>
                <a:cxn ang="0">
                  <a:pos x="386" y="45"/>
                </a:cxn>
                <a:cxn ang="0">
                  <a:pos x="456" y="120"/>
                </a:cxn>
                <a:cxn ang="0">
                  <a:pos x="481" y="229"/>
                </a:cxn>
                <a:cxn ang="0">
                  <a:pos x="459" y="328"/>
                </a:cxn>
                <a:cxn ang="0">
                  <a:pos x="402" y="406"/>
                </a:cxn>
                <a:cxn ang="0">
                  <a:pos x="326" y="478"/>
                </a:cxn>
                <a:cxn ang="0">
                  <a:pos x="266" y="529"/>
                </a:cxn>
                <a:cxn ang="0">
                  <a:pos x="203" y="587"/>
                </a:cxn>
                <a:cxn ang="0">
                  <a:pos x="111" y="676"/>
                </a:cxn>
                <a:cxn ang="0">
                  <a:pos x="323" y="676"/>
                </a:cxn>
                <a:cxn ang="0">
                  <a:pos x="380" y="673"/>
                </a:cxn>
                <a:cxn ang="0">
                  <a:pos x="418" y="666"/>
                </a:cxn>
                <a:cxn ang="0">
                  <a:pos x="434" y="621"/>
                </a:cxn>
                <a:cxn ang="0">
                  <a:pos x="443" y="560"/>
                </a:cxn>
                <a:cxn ang="0">
                  <a:pos x="481" y="560"/>
                </a:cxn>
                <a:cxn ang="0">
                  <a:pos x="0" y="775"/>
                </a:cxn>
                <a:cxn ang="0">
                  <a:pos x="4" y="748"/>
                </a:cxn>
                <a:cxn ang="0">
                  <a:pos x="7" y="737"/>
                </a:cxn>
                <a:cxn ang="0">
                  <a:pos x="13" y="727"/>
                </a:cxn>
                <a:cxn ang="0">
                  <a:pos x="298" y="420"/>
                </a:cxn>
                <a:cxn ang="0">
                  <a:pos x="352" y="338"/>
                </a:cxn>
                <a:cxn ang="0">
                  <a:pos x="377" y="229"/>
                </a:cxn>
                <a:cxn ang="0">
                  <a:pos x="358" y="137"/>
                </a:cxn>
                <a:cxn ang="0">
                  <a:pos x="301" y="69"/>
                </a:cxn>
                <a:cxn ang="0">
                  <a:pos x="209" y="41"/>
                </a:cxn>
                <a:cxn ang="0">
                  <a:pos x="143" y="55"/>
                </a:cxn>
                <a:cxn ang="0">
                  <a:pos x="80" y="106"/>
                </a:cxn>
                <a:cxn ang="0">
                  <a:pos x="83" y="154"/>
                </a:cxn>
                <a:cxn ang="0">
                  <a:pos x="111" y="181"/>
                </a:cxn>
                <a:cxn ang="0">
                  <a:pos x="117" y="212"/>
                </a:cxn>
                <a:cxn ang="0">
                  <a:pos x="99" y="260"/>
                </a:cxn>
                <a:cxn ang="0">
                  <a:pos x="61" y="273"/>
                </a:cxn>
                <a:cxn ang="0">
                  <a:pos x="35" y="270"/>
                </a:cxn>
                <a:cxn ang="0">
                  <a:pos x="7" y="239"/>
                </a:cxn>
                <a:cxn ang="0">
                  <a:pos x="10" y="157"/>
                </a:cxn>
                <a:cxn ang="0">
                  <a:pos x="64" y="65"/>
                </a:cxn>
                <a:cxn ang="0">
                  <a:pos x="165" y="7"/>
                </a:cxn>
              </a:cxnLst>
              <a:rect l="0" t="0" r="r" b="b"/>
              <a:pathLst>
                <a:path w="481" h="775">
                  <a:moveTo>
                    <a:pt x="228" y="0"/>
                  </a:moveTo>
                  <a:lnTo>
                    <a:pt x="285" y="4"/>
                  </a:lnTo>
                  <a:lnTo>
                    <a:pt x="339" y="21"/>
                  </a:lnTo>
                  <a:lnTo>
                    <a:pt x="386" y="45"/>
                  </a:lnTo>
                  <a:lnTo>
                    <a:pt x="424" y="79"/>
                  </a:lnTo>
                  <a:lnTo>
                    <a:pt x="456" y="120"/>
                  </a:lnTo>
                  <a:lnTo>
                    <a:pt x="475" y="171"/>
                  </a:lnTo>
                  <a:lnTo>
                    <a:pt x="481" y="229"/>
                  </a:lnTo>
                  <a:lnTo>
                    <a:pt x="475" y="280"/>
                  </a:lnTo>
                  <a:lnTo>
                    <a:pt x="459" y="328"/>
                  </a:lnTo>
                  <a:lnTo>
                    <a:pt x="434" y="369"/>
                  </a:lnTo>
                  <a:lnTo>
                    <a:pt x="402" y="406"/>
                  </a:lnTo>
                  <a:lnTo>
                    <a:pt x="364" y="444"/>
                  </a:lnTo>
                  <a:lnTo>
                    <a:pt x="326" y="478"/>
                  </a:lnTo>
                  <a:lnTo>
                    <a:pt x="295" y="505"/>
                  </a:lnTo>
                  <a:lnTo>
                    <a:pt x="266" y="529"/>
                  </a:lnTo>
                  <a:lnTo>
                    <a:pt x="235" y="557"/>
                  </a:lnTo>
                  <a:lnTo>
                    <a:pt x="203" y="587"/>
                  </a:lnTo>
                  <a:lnTo>
                    <a:pt x="162" y="625"/>
                  </a:lnTo>
                  <a:lnTo>
                    <a:pt x="111" y="676"/>
                  </a:lnTo>
                  <a:lnTo>
                    <a:pt x="307" y="676"/>
                  </a:lnTo>
                  <a:lnTo>
                    <a:pt x="323" y="676"/>
                  </a:lnTo>
                  <a:lnTo>
                    <a:pt x="352" y="676"/>
                  </a:lnTo>
                  <a:lnTo>
                    <a:pt x="380" y="673"/>
                  </a:lnTo>
                  <a:lnTo>
                    <a:pt x="402" y="673"/>
                  </a:lnTo>
                  <a:lnTo>
                    <a:pt x="418" y="666"/>
                  </a:lnTo>
                  <a:lnTo>
                    <a:pt x="424" y="649"/>
                  </a:lnTo>
                  <a:lnTo>
                    <a:pt x="434" y="621"/>
                  </a:lnTo>
                  <a:lnTo>
                    <a:pt x="440" y="587"/>
                  </a:lnTo>
                  <a:lnTo>
                    <a:pt x="443" y="560"/>
                  </a:lnTo>
                  <a:lnTo>
                    <a:pt x="481" y="560"/>
                  </a:lnTo>
                  <a:lnTo>
                    <a:pt x="481" y="560"/>
                  </a:lnTo>
                  <a:lnTo>
                    <a:pt x="447" y="775"/>
                  </a:lnTo>
                  <a:lnTo>
                    <a:pt x="0" y="775"/>
                  </a:lnTo>
                  <a:lnTo>
                    <a:pt x="0" y="758"/>
                  </a:lnTo>
                  <a:lnTo>
                    <a:pt x="4" y="748"/>
                  </a:lnTo>
                  <a:lnTo>
                    <a:pt x="4" y="741"/>
                  </a:lnTo>
                  <a:lnTo>
                    <a:pt x="7" y="737"/>
                  </a:lnTo>
                  <a:lnTo>
                    <a:pt x="10" y="734"/>
                  </a:lnTo>
                  <a:lnTo>
                    <a:pt x="13" y="727"/>
                  </a:lnTo>
                  <a:lnTo>
                    <a:pt x="273" y="451"/>
                  </a:lnTo>
                  <a:lnTo>
                    <a:pt x="298" y="420"/>
                  </a:lnTo>
                  <a:lnTo>
                    <a:pt x="323" y="383"/>
                  </a:lnTo>
                  <a:lnTo>
                    <a:pt x="352" y="338"/>
                  </a:lnTo>
                  <a:lnTo>
                    <a:pt x="367" y="284"/>
                  </a:lnTo>
                  <a:lnTo>
                    <a:pt x="377" y="229"/>
                  </a:lnTo>
                  <a:lnTo>
                    <a:pt x="371" y="181"/>
                  </a:lnTo>
                  <a:lnTo>
                    <a:pt x="358" y="137"/>
                  </a:lnTo>
                  <a:lnTo>
                    <a:pt x="333" y="99"/>
                  </a:lnTo>
                  <a:lnTo>
                    <a:pt x="301" y="69"/>
                  </a:lnTo>
                  <a:lnTo>
                    <a:pt x="260" y="48"/>
                  </a:lnTo>
                  <a:lnTo>
                    <a:pt x="209" y="41"/>
                  </a:lnTo>
                  <a:lnTo>
                    <a:pt x="178" y="45"/>
                  </a:lnTo>
                  <a:lnTo>
                    <a:pt x="143" y="55"/>
                  </a:lnTo>
                  <a:lnTo>
                    <a:pt x="108" y="75"/>
                  </a:lnTo>
                  <a:lnTo>
                    <a:pt x="80" y="106"/>
                  </a:lnTo>
                  <a:lnTo>
                    <a:pt x="54" y="151"/>
                  </a:lnTo>
                  <a:lnTo>
                    <a:pt x="83" y="154"/>
                  </a:lnTo>
                  <a:lnTo>
                    <a:pt x="102" y="164"/>
                  </a:lnTo>
                  <a:lnTo>
                    <a:pt x="111" y="181"/>
                  </a:lnTo>
                  <a:lnTo>
                    <a:pt x="114" y="198"/>
                  </a:lnTo>
                  <a:lnTo>
                    <a:pt x="117" y="212"/>
                  </a:lnTo>
                  <a:lnTo>
                    <a:pt x="111" y="239"/>
                  </a:lnTo>
                  <a:lnTo>
                    <a:pt x="99" y="260"/>
                  </a:lnTo>
                  <a:lnTo>
                    <a:pt x="80" y="270"/>
                  </a:lnTo>
                  <a:lnTo>
                    <a:pt x="61" y="273"/>
                  </a:lnTo>
                  <a:lnTo>
                    <a:pt x="51" y="273"/>
                  </a:lnTo>
                  <a:lnTo>
                    <a:pt x="35" y="270"/>
                  </a:lnTo>
                  <a:lnTo>
                    <a:pt x="19" y="256"/>
                  </a:lnTo>
                  <a:lnTo>
                    <a:pt x="7" y="239"/>
                  </a:lnTo>
                  <a:lnTo>
                    <a:pt x="0" y="209"/>
                  </a:lnTo>
                  <a:lnTo>
                    <a:pt x="10" y="157"/>
                  </a:lnTo>
                  <a:lnTo>
                    <a:pt x="29" y="106"/>
                  </a:lnTo>
                  <a:lnTo>
                    <a:pt x="64" y="65"/>
                  </a:lnTo>
                  <a:lnTo>
                    <a:pt x="108" y="31"/>
                  </a:lnTo>
                  <a:lnTo>
                    <a:pt x="165" y="7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84" name="Freeform 136"/>
            <p:cNvSpPr>
              <a:spLocks noEditPoints="1"/>
            </p:cNvSpPr>
            <p:nvPr/>
          </p:nvSpPr>
          <p:spPr bwMode="auto">
            <a:xfrm>
              <a:off x="2274" y="2658"/>
              <a:ext cx="1015" cy="382"/>
            </a:xfrm>
            <a:custGeom>
              <a:avLst/>
              <a:gdLst/>
              <a:ahLst/>
              <a:cxnLst>
                <a:cxn ang="0">
                  <a:pos x="50" y="317"/>
                </a:cxn>
                <a:cxn ang="0">
                  <a:pos x="961" y="317"/>
                </a:cxn>
                <a:cxn ang="0">
                  <a:pos x="980" y="321"/>
                </a:cxn>
                <a:cxn ang="0">
                  <a:pos x="996" y="324"/>
                </a:cxn>
                <a:cxn ang="0">
                  <a:pos x="1009" y="335"/>
                </a:cxn>
                <a:cxn ang="0">
                  <a:pos x="1015" y="352"/>
                </a:cxn>
                <a:cxn ang="0">
                  <a:pos x="1012" y="362"/>
                </a:cxn>
                <a:cxn ang="0">
                  <a:pos x="1009" y="369"/>
                </a:cxn>
                <a:cxn ang="0">
                  <a:pos x="1003" y="375"/>
                </a:cxn>
                <a:cxn ang="0">
                  <a:pos x="996" y="379"/>
                </a:cxn>
                <a:cxn ang="0">
                  <a:pos x="990" y="382"/>
                </a:cxn>
                <a:cxn ang="0">
                  <a:pos x="980" y="382"/>
                </a:cxn>
                <a:cxn ang="0">
                  <a:pos x="971" y="382"/>
                </a:cxn>
                <a:cxn ang="0">
                  <a:pos x="965" y="382"/>
                </a:cxn>
                <a:cxn ang="0">
                  <a:pos x="50" y="382"/>
                </a:cxn>
                <a:cxn ang="0">
                  <a:pos x="41" y="382"/>
                </a:cxn>
                <a:cxn ang="0">
                  <a:pos x="31" y="382"/>
                </a:cxn>
                <a:cxn ang="0">
                  <a:pos x="25" y="382"/>
                </a:cxn>
                <a:cxn ang="0">
                  <a:pos x="15" y="379"/>
                </a:cxn>
                <a:cxn ang="0">
                  <a:pos x="9" y="375"/>
                </a:cxn>
                <a:cxn ang="0">
                  <a:pos x="3" y="369"/>
                </a:cxn>
                <a:cxn ang="0">
                  <a:pos x="0" y="362"/>
                </a:cxn>
                <a:cxn ang="0">
                  <a:pos x="0" y="352"/>
                </a:cxn>
                <a:cxn ang="0">
                  <a:pos x="0" y="341"/>
                </a:cxn>
                <a:cxn ang="0">
                  <a:pos x="3" y="335"/>
                </a:cxn>
                <a:cxn ang="0">
                  <a:pos x="9" y="328"/>
                </a:cxn>
                <a:cxn ang="0">
                  <a:pos x="15" y="324"/>
                </a:cxn>
                <a:cxn ang="0">
                  <a:pos x="25" y="321"/>
                </a:cxn>
                <a:cxn ang="0">
                  <a:pos x="31" y="321"/>
                </a:cxn>
                <a:cxn ang="0">
                  <a:pos x="41" y="317"/>
                </a:cxn>
                <a:cxn ang="0">
                  <a:pos x="50" y="317"/>
                </a:cxn>
                <a:cxn ang="0">
                  <a:pos x="50" y="0"/>
                </a:cxn>
                <a:cxn ang="0">
                  <a:pos x="965" y="0"/>
                </a:cxn>
                <a:cxn ang="0">
                  <a:pos x="971" y="0"/>
                </a:cxn>
                <a:cxn ang="0">
                  <a:pos x="980" y="0"/>
                </a:cxn>
                <a:cxn ang="0">
                  <a:pos x="990" y="4"/>
                </a:cxn>
                <a:cxn ang="0">
                  <a:pos x="996" y="4"/>
                </a:cxn>
                <a:cxn ang="0">
                  <a:pos x="1003" y="7"/>
                </a:cxn>
                <a:cxn ang="0">
                  <a:pos x="1009" y="14"/>
                </a:cxn>
                <a:cxn ang="0">
                  <a:pos x="1012" y="21"/>
                </a:cxn>
                <a:cxn ang="0">
                  <a:pos x="1015" y="31"/>
                </a:cxn>
                <a:cxn ang="0">
                  <a:pos x="1009" y="51"/>
                </a:cxn>
                <a:cxn ang="0">
                  <a:pos x="996" y="62"/>
                </a:cxn>
                <a:cxn ang="0">
                  <a:pos x="980" y="65"/>
                </a:cxn>
                <a:cxn ang="0">
                  <a:pos x="961" y="65"/>
                </a:cxn>
                <a:cxn ang="0">
                  <a:pos x="50" y="65"/>
                </a:cxn>
                <a:cxn ang="0">
                  <a:pos x="41" y="65"/>
                </a:cxn>
                <a:cxn ang="0">
                  <a:pos x="31" y="65"/>
                </a:cxn>
                <a:cxn ang="0">
                  <a:pos x="25" y="65"/>
                </a:cxn>
                <a:cxn ang="0">
                  <a:pos x="15" y="62"/>
                </a:cxn>
                <a:cxn ang="0">
                  <a:pos x="9" y="58"/>
                </a:cxn>
                <a:cxn ang="0">
                  <a:pos x="3" y="51"/>
                </a:cxn>
                <a:cxn ang="0">
                  <a:pos x="0" y="41"/>
                </a:cxn>
                <a:cxn ang="0">
                  <a:pos x="0" y="31"/>
                </a:cxn>
                <a:cxn ang="0">
                  <a:pos x="0" y="21"/>
                </a:cxn>
                <a:cxn ang="0">
                  <a:pos x="3" y="14"/>
                </a:cxn>
                <a:cxn ang="0">
                  <a:pos x="9" y="7"/>
                </a:cxn>
                <a:cxn ang="0">
                  <a:pos x="15" y="4"/>
                </a:cxn>
                <a:cxn ang="0">
                  <a:pos x="25" y="4"/>
                </a:cxn>
                <a:cxn ang="0">
                  <a:pos x="31" y="0"/>
                </a:cxn>
                <a:cxn ang="0">
                  <a:pos x="41" y="0"/>
                </a:cxn>
                <a:cxn ang="0">
                  <a:pos x="50" y="0"/>
                </a:cxn>
              </a:cxnLst>
              <a:rect l="0" t="0" r="r" b="b"/>
              <a:pathLst>
                <a:path w="1015" h="382">
                  <a:moveTo>
                    <a:pt x="50" y="317"/>
                  </a:moveTo>
                  <a:lnTo>
                    <a:pt x="961" y="317"/>
                  </a:lnTo>
                  <a:lnTo>
                    <a:pt x="980" y="321"/>
                  </a:lnTo>
                  <a:lnTo>
                    <a:pt x="996" y="324"/>
                  </a:lnTo>
                  <a:lnTo>
                    <a:pt x="1009" y="335"/>
                  </a:lnTo>
                  <a:lnTo>
                    <a:pt x="1015" y="352"/>
                  </a:lnTo>
                  <a:lnTo>
                    <a:pt x="1012" y="362"/>
                  </a:lnTo>
                  <a:lnTo>
                    <a:pt x="1009" y="369"/>
                  </a:lnTo>
                  <a:lnTo>
                    <a:pt x="1003" y="375"/>
                  </a:lnTo>
                  <a:lnTo>
                    <a:pt x="996" y="379"/>
                  </a:lnTo>
                  <a:lnTo>
                    <a:pt x="990" y="382"/>
                  </a:lnTo>
                  <a:lnTo>
                    <a:pt x="980" y="382"/>
                  </a:lnTo>
                  <a:lnTo>
                    <a:pt x="971" y="382"/>
                  </a:lnTo>
                  <a:lnTo>
                    <a:pt x="965" y="382"/>
                  </a:lnTo>
                  <a:lnTo>
                    <a:pt x="50" y="382"/>
                  </a:lnTo>
                  <a:lnTo>
                    <a:pt x="41" y="382"/>
                  </a:lnTo>
                  <a:lnTo>
                    <a:pt x="31" y="382"/>
                  </a:lnTo>
                  <a:lnTo>
                    <a:pt x="25" y="382"/>
                  </a:lnTo>
                  <a:lnTo>
                    <a:pt x="15" y="379"/>
                  </a:lnTo>
                  <a:lnTo>
                    <a:pt x="9" y="375"/>
                  </a:lnTo>
                  <a:lnTo>
                    <a:pt x="3" y="369"/>
                  </a:lnTo>
                  <a:lnTo>
                    <a:pt x="0" y="362"/>
                  </a:lnTo>
                  <a:lnTo>
                    <a:pt x="0" y="352"/>
                  </a:lnTo>
                  <a:lnTo>
                    <a:pt x="0" y="341"/>
                  </a:lnTo>
                  <a:lnTo>
                    <a:pt x="3" y="335"/>
                  </a:lnTo>
                  <a:lnTo>
                    <a:pt x="9" y="328"/>
                  </a:lnTo>
                  <a:lnTo>
                    <a:pt x="15" y="324"/>
                  </a:lnTo>
                  <a:lnTo>
                    <a:pt x="25" y="321"/>
                  </a:lnTo>
                  <a:lnTo>
                    <a:pt x="31" y="321"/>
                  </a:lnTo>
                  <a:lnTo>
                    <a:pt x="41" y="317"/>
                  </a:lnTo>
                  <a:lnTo>
                    <a:pt x="50" y="317"/>
                  </a:lnTo>
                  <a:close/>
                  <a:moveTo>
                    <a:pt x="50" y="0"/>
                  </a:moveTo>
                  <a:lnTo>
                    <a:pt x="965" y="0"/>
                  </a:lnTo>
                  <a:lnTo>
                    <a:pt x="971" y="0"/>
                  </a:lnTo>
                  <a:lnTo>
                    <a:pt x="980" y="0"/>
                  </a:lnTo>
                  <a:lnTo>
                    <a:pt x="990" y="4"/>
                  </a:lnTo>
                  <a:lnTo>
                    <a:pt x="996" y="4"/>
                  </a:lnTo>
                  <a:lnTo>
                    <a:pt x="1003" y="7"/>
                  </a:lnTo>
                  <a:lnTo>
                    <a:pt x="1009" y="14"/>
                  </a:lnTo>
                  <a:lnTo>
                    <a:pt x="1012" y="21"/>
                  </a:lnTo>
                  <a:lnTo>
                    <a:pt x="1015" y="31"/>
                  </a:lnTo>
                  <a:lnTo>
                    <a:pt x="1009" y="51"/>
                  </a:lnTo>
                  <a:lnTo>
                    <a:pt x="996" y="62"/>
                  </a:lnTo>
                  <a:lnTo>
                    <a:pt x="980" y="65"/>
                  </a:lnTo>
                  <a:lnTo>
                    <a:pt x="961" y="65"/>
                  </a:lnTo>
                  <a:lnTo>
                    <a:pt x="50" y="65"/>
                  </a:lnTo>
                  <a:lnTo>
                    <a:pt x="41" y="65"/>
                  </a:lnTo>
                  <a:lnTo>
                    <a:pt x="31" y="65"/>
                  </a:lnTo>
                  <a:lnTo>
                    <a:pt x="25" y="65"/>
                  </a:lnTo>
                  <a:lnTo>
                    <a:pt x="15" y="62"/>
                  </a:lnTo>
                  <a:lnTo>
                    <a:pt x="9" y="58"/>
                  </a:lnTo>
                  <a:lnTo>
                    <a:pt x="3" y="51"/>
                  </a:lnTo>
                  <a:lnTo>
                    <a:pt x="0" y="41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3" y="14"/>
                  </a:lnTo>
                  <a:lnTo>
                    <a:pt x="9" y="7"/>
                  </a:lnTo>
                  <a:lnTo>
                    <a:pt x="15" y="4"/>
                  </a:lnTo>
                  <a:lnTo>
                    <a:pt x="25" y="4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85" name="Freeform 137"/>
            <p:cNvSpPr>
              <a:spLocks/>
            </p:cNvSpPr>
            <p:nvPr/>
          </p:nvSpPr>
          <p:spPr bwMode="auto">
            <a:xfrm>
              <a:off x="3919" y="2027"/>
              <a:ext cx="541" cy="1645"/>
            </a:xfrm>
            <a:custGeom>
              <a:avLst/>
              <a:gdLst/>
              <a:ahLst/>
              <a:cxnLst>
                <a:cxn ang="0">
                  <a:pos x="519" y="0"/>
                </a:cxn>
                <a:cxn ang="0">
                  <a:pos x="531" y="3"/>
                </a:cxn>
                <a:cxn ang="0">
                  <a:pos x="541" y="10"/>
                </a:cxn>
                <a:cxn ang="0">
                  <a:pos x="538" y="24"/>
                </a:cxn>
                <a:cxn ang="0">
                  <a:pos x="531" y="34"/>
                </a:cxn>
                <a:cxn ang="0">
                  <a:pos x="471" y="44"/>
                </a:cxn>
                <a:cxn ang="0">
                  <a:pos x="389" y="82"/>
                </a:cxn>
                <a:cxn ang="0">
                  <a:pos x="341" y="136"/>
                </a:cxn>
                <a:cxn ang="0">
                  <a:pos x="322" y="194"/>
                </a:cxn>
                <a:cxn ang="0">
                  <a:pos x="319" y="614"/>
                </a:cxn>
                <a:cxn ang="0">
                  <a:pos x="291" y="716"/>
                </a:cxn>
                <a:cxn ang="0">
                  <a:pos x="205" y="795"/>
                </a:cxn>
                <a:cxn ang="0">
                  <a:pos x="183" y="839"/>
                </a:cxn>
                <a:cxn ang="0">
                  <a:pos x="259" y="887"/>
                </a:cxn>
                <a:cxn ang="0">
                  <a:pos x="307" y="955"/>
                </a:cxn>
                <a:cxn ang="0">
                  <a:pos x="319" y="1044"/>
                </a:cxn>
                <a:cxn ang="0">
                  <a:pos x="319" y="1426"/>
                </a:cxn>
                <a:cxn ang="0">
                  <a:pos x="322" y="1457"/>
                </a:cxn>
                <a:cxn ang="0">
                  <a:pos x="341" y="1512"/>
                </a:cxn>
                <a:cxn ang="0">
                  <a:pos x="414" y="1580"/>
                </a:cxn>
                <a:cxn ang="0">
                  <a:pos x="515" y="1610"/>
                </a:cxn>
                <a:cxn ang="0">
                  <a:pos x="531" y="1614"/>
                </a:cxn>
                <a:cxn ang="0">
                  <a:pos x="541" y="1621"/>
                </a:cxn>
                <a:cxn ang="0">
                  <a:pos x="541" y="1634"/>
                </a:cxn>
                <a:cxn ang="0">
                  <a:pos x="531" y="1645"/>
                </a:cxn>
                <a:cxn ang="0">
                  <a:pos x="519" y="1645"/>
                </a:cxn>
                <a:cxn ang="0">
                  <a:pos x="471" y="1645"/>
                </a:cxn>
                <a:cxn ang="0">
                  <a:pos x="376" y="1624"/>
                </a:cxn>
                <a:cxn ang="0">
                  <a:pos x="291" y="1580"/>
                </a:cxn>
                <a:cxn ang="0">
                  <a:pos x="234" y="1505"/>
                </a:cxn>
                <a:cxn ang="0">
                  <a:pos x="218" y="1433"/>
                </a:cxn>
                <a:cxn ang="0">
                  <a:pos x="218" y="1068"/>
                </a:cxn>
                <a:cxn ang="0">
                  <a:pos x="218" y="1013"/>
                </a:cxn>
                <a:cxn ang="0">
                  <a:pos x="215" y="989"/>
                </a:cxn>
                <a:cxn ang="0">
                  <a:pos x="167" y="904"/>
                </a:cxn>
                <a:cxn ang="0">
                  <a:pos x="79" y="853"/>
                </a:cxn>
                <a:cxn ang="0">
                  <a:pos x="16" y="839"/>
                </a:cxn>
                <a:cxn ang="0">
                  <a:pos x="3" y="836"/>
                </a:cxn>
                <a:cxn ang="0">
                  <a:pos x="0" y="822"/>
                </a:cxn>
                <a:cxn ang="0">
                  <a:pos x="3" y="812"/>
                </a:cxn>
                <a:cxn ang="0">
                  <a:pos x="12" y="805"/>
                </a:cxn>
                <a:cxn ang="0">
                  <a:pos x="79" y="795"/>
                </a:cxn>
                <a:cxn ang="0">
                  <a:pos x="158" y="754"/>
                </a:cxn>
                <a:cxn ang="0">
                  <a:pos x="212" y="672"/>
                </a:cxn>
                <a:cxn ang="0">
                  <a:pos x="218" y="583"/>
                </a:cxn>
                <a:cxn ang="0">
                  <a:pos x="227" y="157"/>
                </a:cxn>
                <a:cxn ang="0">
                  <a:pos x="284" y="75"/>
                </a:cxn>
                <a:cxn ang="0">
                  <a:pos x="386" y="20"/>
                </a:cxn>
                <a:cxn ang="0">
                  <a:pos x="512" y="0"/>
                </a:cxn>
              </a:cxnLst>
              <a:rect l="0" t="0" r="r" b="b"/>
              <a:pathLst>
                <a:path w="541" h="1645">
                  <a:moveTo>
                    <a:pt x="512" y="0"/>
                  </a:moveTo>
                  <a:lnTo>
                    <a:pt x="519" y="0"/>
                  </a:lnTo>
                  <a:lnTo>
                    <a:pt x="528" y="0"/>
                  </a:lnTo>
                  <a:lnTo>
                    <a:pt x="531" y="3"/>
                  </a:lnTo>
                  <a:lnTo>
                    <a:pt x="538" y="7"/>
                  </a:lnTo>
                  <a:lnTo>
                    <a:pt x="541" y="10"/>
                  </a:lnTo>
                  <a:lnTo>
                    <a:pt x="541" y="17"/>
                  </a:lnTo>
                  <a:lnTo>
                    <a:pt x="538" y="24"/>
                  </a:lnTo>
                  <a:lnTo>
                    <a:pt x="534" y="31"/>
                  </a:lnTo>
                  <a:lnTo>
                    <a:pt x="531" y="34"/>
                  </a:lnTo>
                  <a:lnTo>
                    <a:pt x="525" y="37"/>
                  </a:lnTo>
                  <a:lnTo>
                    <a:pt x="471" y="44"/>
                  </a:lnTo>
                  <a:lnTo>
                    <a:pt x="424" y="61"/>
                  </a:lnTo>
                  <a:lnTo>
                    <a:pt x="389" y="82"/>
                  </a:lnTo>
                  <a:lnTo>
                    <a:pt x="360" y="109"/>
                  </a:lnTo>
                  <a:lnTo>
                    <a:pt x="341" y="136"/>
                  </a:lnTo>
                  <a:lnTo>
                    <a:pt x="329" y="164"/>
                  </a:lnTo>
                  <a:lnTo>
                    <a:pt x="322" y="194"/>
                  </a:lnTo>
                  <a:lnTo>
                    <a:pt x="319" y="222"/>
                  </a:lnTo>
                  <a:lnTo>
                    <a:pt x="319" y="614"/>
                  </a:lnTo>
                  <a:lnTo>
                    <a:pt x="313" y="669"/>
                  </a:lnTo>
                  <a:lnTo>
                    <a:pt x="291" y="716"/>
                  </a:lnTo>
                  <a:lnTo>
                    <a:pt x="256" y="761"/>
                  </a:lnTo>
                  <a:lnTo>
                    <a:pt x="205" y="795"/>
                  </a:lnTo>
                  <a:lnTo>
                    <a:pt x="139" y="822"/>
                  </a:lnTo>
                  <a:lnTo>
                    <a:pt x="183" y="839"/>
                  </a:lnTo>
                  <a:lnTo>
                    <a:pt x="224" y="856"/>
                  </a:lnTo>
                  <a:lnTo>
                    <a:pt x="259" y="887"/>
                  </a:lnTo>
                  <a:lnTo>
                    <a:pt x="291" y="925"/>
                  </a:lnTo>
                  <a:lnTo>
                    <a:pt x="307" y="955"/>
                  </a:lnTo>
                  <a:lnTo>
                    <a:pt x="316" y="993"/>
                  </a:lnTo>
                  <a:lnTo>
                    <a:pt x="319" y="1044"/>
                  </a:lnTo>
                  <a:lnTo>
                    <a:pt x="319" y="1389"/>
                  </a:lnTo>
                  <a:lnTo>
                    <a:pt x="319" y="1426"/>
                  </a:lnTo>
                  <a:lnTo>
                    <a:pt x="319" y="1443"/>
                  </a:lnTo>
                  <a:lnTo>
                    <a:pt x="322" y="1457"/>
                  </a:lnTo>
                  <a:lnTo>
                    <a:pt x="326" y="1467"/>
                  </a:lnTo>
                  <a:lnTo>
                    <a:pt x="341" y="1512"/>
                  </a:lnTo>
                  <a:lnTo>
                    <a:pt x="373" y="1552"/>
                  </a:lnTo>
                  <a:lnTo>
                    <a:pt x="414" y="1580"/>
                  </a:lnTo>
                  <a:lnTo>
                    <a:pt x="462" y="1600"/>
                  </a:lnTo>
                  <a:lnTo>
                    <a:pt x="515" y="1610"/>
                  </a:lnTo>
                  <a:lnTo>
                    <a:pt x="525" y="1610"/>
                  </a:lnTo>
                  <a:lnTo>
                    <a:pt x="531" y="1614"/>
                  </a:lnTo>
                  <a:lnTo>
                    <a:pt x="538" y="1614"/>
                  </a:lnTo>
                  <a:lnTo>
                    <a:pt x="541" y="1621"/>
                  </a:lnTo>
                  <a:lnTo>
                    <a:pt x="541" y="1628"/>
                  </a:lnTo>
                  <a:lnTo>
                    <a:pt x="541" y="1634"/>
                  </a:lnTo>
                  <a:lnTo>
                    <a:pt x="538" y="1641"/>
                  </a:lnTo>
                  <a:lnTo>
                    <a:pt x="531" y="1645"/>
                  </a:lnTo>
                  <a:lnTo>
                    <a:pt x="528" y="1645"/>
                  </a:lnTo>
                  <a:lnTo>
                    <a:pt x="519" y="1645"/>
                  </a:lnTo>
                  <a:lnTo>
                    <a:pt x="512" y="1645"/>
                  </a:lnTo>
                  <a:lnTo>
                    <a:pt x="471" y="1645"/>
                  </a:lnTo>
                  <a:lnTo>
                    <a:pt x="427" y="1638"/>
                  </a:lnTo>
                  <a:lnTo>
                    <a:pt x="376" y="1624"/>
                  </a:lnTo>
                  <a:lnTo>
                    <a:pt x="332" y="1604"/>
                  </a:lnTo>
                  <a:lnTo>
                    <a:pt x="291" y="1580"/>
                  </a:lnTo>
                  <a:lnTo>
                    <a:pt x="256" y="1542"/>
                  </a:lnTo>
                  <a:lnTo>
                    <a:pt x="234" y="1505"/>
                  </a:lnTo>
                  <a:lnTo>
                    <a:pt x="224" y="1471"/>
                  </a:lnTo>
                  <a:lnTo>
                    <a:pt x="218" y="1433"/>
                  </a:lnTo>
                  <a:lnTo>
                    <a:pt x="218" y="1396"/>
                  </a:lnTo>
                  <a:lnTo>
                    <a:pt x="218" y="1068"/>
                  </a:lnTo>
                  <a:lnTo>
                    <a:pt x="218" y="1034"/>
                  </a:lnTo>
                  <a:lnTo>
                    <a:pt x="218" y="1013"/>
                  </a:lnTo>
                  <a:lnTo>
                    <a:pt x="218" y="1000"/>
                  </a:lnTo>
                  <a:lnTo>
                    <a:pt x="215" y="989"/>
                  </a:lnTo>
                  <a:lnTo>
                    <a:pt x="196" y="942"/>
                  </a:lnTo>
                  <a:lnTo>
                    <a:pt x="167" y="904"/>
                  </a:lnTo>
                  <a:lnTo>
                    <a:pt x="129" y="873"/>
                  </a:lnTo>
                  <a:lnTo>
                    <a:pt x="79" y="853"/>
                  </a:lnTo>
                  <a:lnTo>
                    <a:pt x="22" y="843"/>
                  </a:lnTo>
                  <a:lnTo>
                    <a:pt x="16" y="839"/>
                  </a:lnTo>
                  <a:lnTo>
                    <a:pt x="6" y="839"/>
                  </a:lnTo>
                  <a:lnTo>
                    <a:pt x="3" y="836"/>
                  </a:lnTo>
                  <a:lnTo>
                    <a:pt x="0" y="829"/>
                  </a:lnTo>
                  <a:lnTo>
                    <a:pt x="0" y="822"/>
                  </a:lnTo>
                  <a:lnTo>
                    <a:pt x="0" y="815"/>
                  </a:lnTo>
                  <a:lnTo>
                    <a:pt x="3" y="812"/>
                  </a:lnTo>
                  <a:lnTo>
                    <a:pt x="6" y="809"/>
                  </a:lnTo>
                  <a:lnTo>
                    <a:pt x="12" y="805"/>
                  </a:lnTo>
                  <a:lnTo>
                    <a:pt x="41" y="802"/>
                  </a:lnTo>
                  <a:lnTo>
                    <a:pt x="79" y="795"/>
                  </a:lnTo>
                  <a:lnTo>
                    <a:pt x="117" y="781"/>
                  </a:lnTo>
                  <a:lnTo>
                    <a:pt x="158" y="754"/>
                  </a:lnTo>
                  <a:lnTo>
                    <a:pt x="193" y="713"/>
                  </a:lnTo>
                  <a:lnTo>
                    <a:pt x="212" y="672"/>
                  </a:lnTo>
                  <a:lnTo>
                    <a:pt x="218" y="628"/>
                  </a:lnTo>
                  <a:lnTo>
                    <a:pt x="218" y="583"/>
                  </a:lnTo>
                  <a:lnTo>
                    <a:pt x="218" y="208"/>
                  </a:lnTo>
                  <a:lnTo>
                    <a:pt x="227" y="157"/>
                  </a:lnTo>
                  <a:lnTo>
                    <a:pt x="250" y="112"/>
                  </a:lnTo>
                  <a:lnTo>
                    <a:pt x="284" y="75"/>
                  </a:lnTo>
                  <a:lnTo>
                    <a:pt x="332" y="44"/>
                  </a:lnTo>
                  <a:lnTo>
                    <a:pt x="386" y="20"/>
                  </a:lnTo>
                  <a:lnTo>
                    <a:pt x="446" y="7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86" name="Freeform 138"/>
            <p:cNvSpPr>
              <a:spLocks/>
            </p:cNvSpPr>
            <p:nvPr/>
          </p:nvSpPr>
          <p:spPr bwMode="auto">
            <a:xfrm>
              <a:off x="4621" y="2552"/>
              <a:ext cx="740" cy="731"/>
            </a:xfrm>
            <a:custGeom>
              <a:avLst/>
              <a:gdLst/>
              <a:ahLst/>
              <a:cxnLst>
                <a:cxn ang="0">
                  <a:pos x="253" y="0"/>
                </a:cxn>
                <a:cxn ang="0">
                  <a:pos x="680" y="0"/>
                </a:cxn>
                <a:cxn ang="0">
                  <a:pos x="699" y="0"/>
                </a:cxn>
                <a:cxn ang="0">
                  <a:pos x="721" y="4"/>
                </a:cxn>
                <a:cxn ang="0">
                  <a:pos x="734" y="17"/>
                </a:cxn>
                <a:cxn ang="0">
                  <a:pos x="740" y="38"/>
                </a:cxn>
                <a:cxn ang="0">
                  <a:pos x="734" y="62"/>
                </a:cxn>
                <a:cxn ang="0">
                  <a:pos x="724" y="79"/>
                </a:cxn>
                <a:cxn ang="0">
                  <a:pos x="709" y="89"/>
                </a:cxn>
                <a:cxn ang="0">
                  <a:pos x="693" y="92"/>
                </a:cxn>
                <a:cxn ang="0">
                  <a:pos x="677" y="96"/>
                </a:cxn>
                <a:cxn ang="0">
                  <a:pos x="664" y="96"/>
                </a:cxn>
                <a:cxn ang="0">
                  <a:pos x="408" y="96"/>
                </a:cxn>
                <a:cxn ang="0">
                  <a:pos x="307" y="659"/>
                </a:cxn>
                <a:cxn ang="0">
                  <a:pos x="304" y="676"/>
                </a:cxn>
                <a:cxn ang="0">
                  <a:pos x="297" y="693"/>
                </a:cxn>
                <a:cxn ang="0">
                  <a:pos x="285" y="714"/>
                </a:cxn>
                <a:cxn ang="0">
                  <a:pos x="269" y="724"/>
                </a:cxn>
                <a:cxn ang="0">
                  <a:pos x="244" y="731"/>
                </a:cxn>
                <a:cxn ang="0">
                  <a:pos x="231" y="727"/>
                </a:cxn>
                <a:cxn ang="0">
                  <a:pos x="218" y="724"/>
                </a:cxn>
                <a:cxn ang="0">
                  <a:pos x="212" y="717"/>
                </a:cxn>
                <a:cxn ang="0">
                  <a:pos x="206" y="710"/>
                </a:cxn>
                <a:cxn ang="0">
                  <a:pos x="202" y="700"/>
                </a:cxn>
                <a:cxn ang="0">
                  <a:pos x="199" y="693"/>
                </a:cxn>
                <a:cxn ang="0">
                  <a:pos x="199" y="683"/>
                </a:cxn>
                <a:cxn ang="0">
                  <a:pos x="202" y="669"/>
                </a:cxn>
                <a:cxn ang="0">
                  <a:pos x="209" y="649"/>
                </a:cxn>
                <a:cxn ang="0">
                  <a:pos x="215" y="625"/>
                </a:cxn>
                <a:cxn ang="0">
                  <a:pos x="364" y="96"/>
                </a:cxn>
                <a:cxn ang="0">
                  <a:pos x="237" y="96"/>
                </a:cxn>
                <a:cxn ang="0">
                  <a:pos x="218" y="96"/>
                </a:cxn>
                <a:cxn ang="0">
                  <a:pos x="190" y="99"/>
                </a:cxn>
                <a:cxn ang="0">
                  <a:pos x="158" y="113"/>
                </a:cxn>
                <a:cxn ang="0">
                  <a:pos x="120" y="133"/>
                </a:cxn>
                <a:cxn ang="0">
                  <a:pos x="82" y="171"/>
                </a:cxn>
                <a:cxn ang="0">
                  <a:pos x="44" y="222"/>
                </a:cxn>
                <a:cxn ang="0">
                  <a:pos x="38" y="232"/>
                </a:cxn>
                <a:cxn ang="0">
                  <a:pos x="32" y="236"/>
                </a:cxn>
                <a:cxn ang="0">
                  <a:pos x="28" y="239"/>
                </a:cxn>
                <a:cxn ang="0">
                  <a:pos x="19" y="243"/>
                </a:cxn>
                <a:cxn ang="0">
                  <a:pos x="13" y="239"/>
                </a:cxn>
                <a:cxn ang="0">
                  <a:pos x="6" y="239"/>
                </a:cxn>
                <a:cxn ang="0">
                  <a:pos x="3" y="236"/>
                </a:cxn>
                <a:cxn ang="0">
                  <a:pos x="0" y="229"/>
                </a:cxn>
                <a:cxn ang="0">
                  <a:pos x="0" y="229"/>
                </a:cxn>
                <a:cxn ang="0">
                  <a:pos x="0" y="226"/>
                </a:cxn>
                <a:cxn ang="0">
                  <a:pos x="6" y="212"/>
                </a:cxn>
                <a:cxn ang="0">
                  <a:pos x="19" y="185"/>
                </a:cxn>
                <a:cxn ang="0">
                  <a:pos x="38" y="154"/>
                </a:cxn>
                <a:cxn ang="0">
                  <a:pos x="63" y="116"/>
                </a:cxn>
                <a:cxn ang="0">
                  <a:pos x="95" y="79"/>
                </a:cxn>
                <a:cxn ang="0">
                  <a:pos x="133" y="41"/>
                </a:cxn>
                <a:cxn ang="0">
                  <a:pos x="171" y="17"/>
                </a:cxn>
                <a:cxn ang="0">
                  <a:pos x="202" y="4"/>
                </a:cxn>
                <a:cxn ang="0">
                  <a:pos x="231" y="0"/>
                </a:cxn>
                <a:cxn ang="0">
                  <a:pos x="253" y="0"/>
                </a:cxn>
              </a:cxnLst>
              <a:rect l="0" t="0" r="r" b="b"/>
              <a:pathLst>
                <a:path w="740" h="731">
                  <a:moveTo>
                    <a:pt x="253" y="0"/>
                  </a:moveTo>
                  <a:lnTo>
                    <a:pt x="680" y="0"/>
                  </a:lnTo>
                  <a:lnTo>
                    <a:pt x="699" y="0"/>
                  </a:lnTo>
                  <a:lnTo>
                    <a:pt x="721" y="4"/>
                  </a:lnTo>
                  <a:lnTo>
                    <a:pt x="734" y="17"/>
                  </a:lnTo>
                  <a:lnTo>
                    <a:pt x="740" y="38"/>
                  </a:lnTo>
                  <a:lnTo>
                    <a:pt x="734" y="62"/>
                  </a:lnTo>
                  <a:lnTo>
                    <a:pt x="724" y="79"/>
                  </a:lnTo>
                  <a:lnTo>
                    <a:pt x="709" y="89"/>
                  </a:lnTo>
                  <a:lnTo>
                    <a:pt x="693" y="92"/>
                  </a:lnTo>
                  <a:lnTo>
                    <a:pt x="677" y="96"/>
                  </a:lnTo>
                  <a:lnTo>
                    <a:pt x="664" y="96"/>
                  </a:lnTo>
                  <a:lnTo>
                    <a:pt x="408" y="96"/>
                  </a:lnTo>
                  <a:lnTo>
                    <a:pt x="307" y="659"/>
                  </a:lnTo>
                  <a:lnTo>
                    <a:pt x="304" y="676"/>
                  </a:lnTo>
                  <a:lnTo>
                    <a:pt x="297" y="693"/>
                  </a:lnTo>
                  <a:lnTo>
                    <a:pt x="285" y="714"/>
                  </a:lnTo>
                  <a:lnTo>
                    <a:pt x="269" y="724"/>
                  </a:lnTo>
                  <a:lnTo>
                    <a:pt x="244" y="731"/>
                  </a:lnTo>
                  <a:lnTo>
                    <a:pt x="231" y="727"/>
                  </a:lnTo>
                  <a:lnTo>
                    <a:pt x="218" y="724"/>
                  </a:lnTo>
                  <a:lnTo>
                    <a:pt x="212" y="717"/>
                  </a:lnTo>
                  <a:lnTo>
                    <a:pt x="206" y="710"/>
                  </a:lnTo>
                  <a:lnTo>
                    <a:pt x="202" y="700"/>
                  </a:lnTo>
                  <a:lnTo>
                    <a:pt x="199" y="693"/>
                  </a:lnTo>
                  <a:lnTo>
                    <a:pt x="199" y="683"/>
                  </a:lnTo>
                  <a:lnTo>
                    <a:pt x="202" y="669"/>
                  </a:lnTo>
                  <a:lnTo>
                    <a:pt x="209" y="649"/>
                  </a:lnTo>
                  <a:lnTo>
                    <a:pt x="215" y="625"/>
                  </a:lnTo>
                  <a:lnTo>
                    <a:pt x="364" y="96"/>
                  </a:lnTo>
                  <a:lnTo>
                    <a:pt x="237" y="96"/>
                  </a:lnTo>
                  <a:lnTo>
                    <a:pt x="218" y="96"/>
                  </a:lnTo>
                  <a:lnTo>
                    <a:pt x="190" y="99"/>
                  </a:lnTo>
                  <a:lnTo>
                    <a:pt x="158" y="113"/>
                  </a:lnTo>
                  <a:lnTo>
                    <a:pt x="120" y="133"/>
                  </a:lnTo>
                  <a:lnTo>
                    <a:pt x="82" y="171"/>
                  </a:lnTo>
                  <a:lnTo>
                    <a:pt x="44" y="222"/>
                  </a:lnTo>
                  <a:lnTo>
                    <a:pt x="38" y="232"/>
                  </a:lnTo>
                  <a:lnTo>
                    <a:pt x="32" y="236"/>
                  </a:lnTo>
                  <a:lnTo>
                    <a:pt x="28" y="239"/>
                  </a:lnTo>
                  <a:lnTo>
                    <a:pt x="19" y="243"/>
                  </a:lnTo>
                  <a:lnTo>
                    <a:pt x="13" y="239"/>
                  </a:lnTo>
                  <a:lnTo>
                    <a:pt x="6" y="239"/>
                  </a:lnTo>
                  <a:lnTo>
                    <a:pt x="3" y="236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0" y="226"/>
                  </a:lnTo>
                  <a:lnTo>
                    <a:pt x="6" y="212"/>
                  </a:lnTo>
                  <a:lnTo>
                    <a:pt x="19" y="185"/>
                  </a:lnTo>
                  <a:lnTo>
                    <a:pt x="38" y="154"/>
                  </a:lnTo>
                  <a:lnTo>
                    <a:pt x="63" y="116"/>
                  </a:lnTo>
                  <a:lnTo>
                    <a:pt x="95" y="79"/>
                  </a:lnTo>
                  <a:lnTo>
                    <a:pt x="133" y="41"/>
                  </a:lnTo>
                  <a:lnTo>
                    <a:pt x="171" y="17"/>
                  </a:lnTo>
                  <a:lnTo>
                    <a:pt x="202" y="4"/>
                  </a:lnTo>
                  <a:lnTo>
                    <a:pt x="231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87" name="Freeform 139"/>
            <p:cNvSpPr>
              <a:spLocks/>
            </p:cNvSpPr>
            <p:nvPr/>
          </p:nvSpPr>
          <p:spPr bwMode="auto">
            <a:xfrm>
              <a:off x="5311" y="2726"/>
              <a:ext cx="481" cy="775"/>
            </a:xfrm>
            <a:custGeom>
              <a:avLst/>
              <a:gdLst/>
              <a:ahLst/>
              <a:cxnLst>
                <a:cxn ang="0">
                  <a:pos x="284" y="4"/>
                </a:cxn>
                <a:cxn ang="0">
                  <a:pos x="386" y="45"/>
                </a:cxn>
                <a:cxn ang="0">
                  <a:pos x="455" y="120"/>
                </a:cxn>
                <a:cxn ang="0">
                  <a:pos x="481" y="229"/>
                </a:cxn>
                <a:cxn ang="0">
                  <a:pos x="458" y="328"/>
                </a:cxn>
                <a:cxn ang="0">
                  <a:pos x="401" y="406"/>
                </a:cxn>
                <a:cxn ang="0">
                  <a:pos x="326" y="478"/>
                </a:cxn>
                <a:cxn ang="0">
                  <a:pos x="265" y="529"/>
                </a:cxn>
                <a:cxn ang="0">
                  <a:pos x="199" y="587"/>
                </a:cxn>
                <a:cxn ang="0">
                  <a:pos x="107" y="676"/>
                </a:cxn>
                <a:cxn ang="0">
                  <a:pos x="322" y="676"/>
                </a:cxn>
                <a:cxn ang="0">
                  <a:pos x="376" y="673"/>
                </a:cxn>
                <a:cxn ang="0">
                  <a:pos x="414" y="666"/>
                </a:cxn>
                <a:cxn ang="0">
                  <a:pos x="433" y="621"/>
                </a:cxn>
                <a:cxn ang="0">
                  <a:pos x="443" y="560"/>
                </a:cxn>
                <a:cxn ang="0">
                  <a:pos x="481" y="560"/>
                </a:cxn>
                <a:cxn ang="0">
                  <a:pos x="0" y="775"/>
                </a:cxn>
                <a:cxn ang="0">
                  <a:pos x="0" y="748"/>
                </a:cxn>
                <a:cxn ang="0">
                  <a:pos x="3" y="737"/>
                </a:cxn>
                <a:cxn ang="0">
                  <a:pos x="12" y="727"/>
                </a:cxn>
                <a:cxn ang="0">
                  <a:pos x="297" y="420"/>
                </a:cxn>
                <a:cxn ang="0">
                  <a:pos x="348" y="338"/>
                </a:cxn>
                <a:cxn ang="0">
                  <a:pos x="376" y="229"/>
                </a:cxn>
                <a:cxn ang="0">
                  <a:pos x="357" y="137"/>
                </a:cxn>
                <a:cxn ang="0">
                  <a:pos x="300" y="69"/>
                </a:cxn>
                <a:cxn ang="0">
                  <a:pos x="208" y="41"/>
                </a:cxn>
                <a:cxn ang="0">
                  <a:pos x="142" y="55"/>
                </a:cxn>
                <a:cxn ang="0">
                  <a:pos x="79" y="106"/>
                </a:cxn>
                <a:cxn ang="0">
                  <a:pos x="82" y="154"/>
                </a:cxn>
                <a:cxn ang="0">
                  <a:pos x="110" y="181"/>
                </a:cxn>
                <a:cxn ang="0">
                  <a:pos x="117" y="212"/>
                </a:cxn>
                <a:cxn ang="0">
                  <a:pos x="98" y="260"/>
                </a:cxn>
                <a:cxn ang="0">
                  <a:pos x="57" y="273"/>
                </a:cxn>
                <a:cxn ang="0">
                  <a:pos x="34" y="270"/>
                </a:cxn>
                <a:cxn ang="0">
                  <a:pos x="6" y="239"/>
                </a:cxn>
                <a:cxn ang="0">
                  <a:pos x="9" y="157"/>
                </a:cxn>
                <a:cxn ang="0">
                  <a:pos x="63" y="65"/>
                </a:cxn>
                <a:cxn ang="0">
                  <a:pos x="164" y="7"/>
                </a:cxn>
              </a:cxnLst>
              <a:rect l="0" t="0" r="r" b="b"/>
              <a:pathLst>
                <a:path w="481" h="775">
                  <a:moveTo>
                    <a:pt x="227" y="0"/>
                  </a:moveTo>
                  <a:lnTo>
                    <a:pt x="284" y="4"/>
                  </a:lnTo>
                  <a:lnTo>
                    <a:pt x="338" y="21"/>
                  </a:lnTo>
                  <a:lnTo>
                    <a:pt x="386" y="45"/>
                  </a:lnTo>
                  <a:lnTo>
                    <a:pt x="424" y="79"/>
                  </a:lnTo>
                  <a:lnTo>
                    <a:pt x="455" y="120"/>
                  </a:lnTo>
                  <a:lnTo>
                    <a:pt x="474" y="171"/>
                  </a:lnTo>
                  <a:lnTo>
                    <a:pt x="481" y="229"/>
                  </a:lnTo>
                  <a:lnTo>
                    <a:pt x="474" y="280"/>
                  </a:lnTo>
                  <a:lnTo>
                    <a:pt x="458" y="328"/>
                  </a:lnTo>
                  <a:lnTo>
                    <a:pt x="433" y="369"/>
                  </a:lnTo>
                  <a:lnTo>
                    <a:pt x="401" y="406"/>
                  </a:lnTo>
                  <a:lnTo>
                    <a:pt x="363" y="444"/>
                  </a:lnTo>
                  <a:lnTo>
                    <a:pt x="326" y="478"/>
                  </a:lnTo>
                  <a:lnTo>
                    <a:pt x="294" y="505"/>
                  </a:lnTo>
                  <a:lnTo>
                    <a:pt x="265" y="529"/>
                  </a:lnTo>
                  <a:lnTo>
                    <a:pt x="234" y="557"/>
                  </a:lnTo>
                  <a:lnTo>
                    <a:pt x="199" y="587"/>
                  </a:lnTo>
                  <a:lnTo>
                    <a:pt x="158" y="625"/>
                  </a:lnTo>
                  <a:lnTo>
                    <a:pt x="107" y="676"/>
                  </a:lnTo>
                  <a:lnTo>
                    <a:pt x="307" y="676"/>
                  </a:lnTo>
                  <a:lnTo>
                    <a:pt x="322" y="676"/>
                  </a:lnTo>
                  <a:lnTo>
                    <a:pt x="348" y="676"/>
                  </a:lnTo>
                  <a:lnTo>
                    <a:pt x="376" y="673"/>
                  </a:lnTo>
                  <a:lnTo>
                    <a:pt x="401" y="673"/>
                  </a:lnTo>
                  <a:lnTo>
                    <a:pt x="414" y="666"/>
                  </a:lnTo>
                  <a:lnTo>
                    <a:pt x="424" y="649"/>
                  </a:lnTo>
                  <a:lnTo>
                    <a:pt x="433" y="621"/>
                  </a:lnTo>
                  <a:lnTo>
                    <a:pt x="439" y="587"/>
                  </a:lnTo>
                  <a:lnTo>
                    <a:pt x="443" y="560"/>
                  </a:lnTo>
                  <a:lnTo>
                    <a:pt x="481" y="560"/>
                  </a:lnTo>
                  <a:lnTo>
                    <a:pt x="481" y="560"/>
                  </a:lnTo>
                  <a:lnTo>
                    <a:pt x="446" y="775"/>
                  </a:lnTo>
                  <a:lnTo>
                    <a:pt x="0" y="775"/>
                  </a:lnTo>
                  <a:lnTo>
                    <a:pt x="0" y="758"/>
                  </a:lnTo>
                  <a:lnTo>
                    <a:pt x="0" y="748"/>
                  </a:lnTo>
                  <a:lnTo>
                    <a:pt x="3" y="741"/>
                  </a:lnTo>
                  <a:lnTo>
                    <a:pt x="3" y="737"/>
                  </a:lnTo>
                  <a:lnTo>
                    <a:pt x="6" y="734"/>
                  </a:lnTo>
                  <a:lnTo>
                    <a:pt x="12" y="727"/>
                  </a:lnTo>
                  <a:lnTo>
                    <a:pt x="272" y="451"/>
                  </a:lnTo>
                  <a:lnTo>
                    <a:pt x="297" y="420"/>
                  </a:lnTo>
                  <a:lnTo>
                    <a:pt x="322" y="383"/>
                  </a:lnTo>
                  <a:lnTo>
                    <a:pt x="348" y="338"/>
                  </a:lnTo>
                  <a:lnTo>
                    <a:pt x="367" y="284"/>
                  </a:lnTo>
                  <a:lnTo>
                    <a:pt x="376" y="229"/>
                  </a:lnTo>
                  <a:lnTo>
                    <a:pt x="370" y="181"/>
                  </a:lnTo>
                  <a:lnTo>
                    <a:pt x="357" y="137"/>
                  </a:lnTo>
                  <a:lnTo>
                    <a:pt x="332" y="99"/>
                  </a:lnTo>
                  <a:lnTo>
                    <a:pt x="300" y="69"/>
                  </a:lnTo>
                  <a:lnTo>
                    <a:pt x="259" y="48"/>
                  </a:lnTo>
                  <a:lnTo>
                    <a:pt x="208" y="41"/>
                  </a:lnTo>
                  <a:lnTo>
                    <a:pt x="177" y="45"/>
                  </a:lnTo>
                  <a:lnTo>
                    <a:pt x="142" y="55"/>
                  </a:lnTo>
                  <a:lnTo>
                    <a:pt x="107" y="75"/>
                  </a:lnTo>
                  <a:lnTo>
                    <a:pt x="79" y="106"/>
                  </a:lnTo>
                  <a:lnTo>
                    <a:pt x="53" y="151"/>
                  </a:lnTo>
                  <a:lnTo>
                    <a:pt x="82" y="154"/>
                  </a:lnTo>
                  <a:lnTo>
                    <a:pt x="98" y="164"/>
                  </a:lnTo>
                  <a:lnTo>
                    <a:pt x="110" y="181"/>
                  </a:lnTo>
                  <a:lnTo>
                    <a:pt x="114" y="198"/>
                  </a:lnTo>
                  <a:lnTo>
                    <a:pt x="117" y="212"/>
                  </a:lnTo>
                  <a:lnTo>
                    <a:pt x="110" y="239"/>
                  </a:lnTo>
                  <a:lnTo>
                    <a:pt x="98" y="260"/>
                  </a:lnTo>
                  <a:lnTo>
                    <a:pt x="79" y="270"/>
                  </a:lnTo>
                  <a:lnTo>
                    <a:pt x="57" y="273"/>
                  </a:lnTo>
                  <a:lnTo>
                    <a:pt x="47" y="273"/>
                  </a:lnTo>
                  <a:lnTo>
                    <a:pt x="34" y="270"/>
                  </a:lnTo>
                  <a:lnTo>
                    <a:pt x="19" y="256"/>
                  </a:lnTo>
                  <a:lnTo>
                    <a:pt x="6" y="239"/>
                  </a:lnTo>
                  <a:lnTo>
                    <a:pt x="0" y="209"/>
                  </a:lnTo>
                  <a:lnTo>
                    <a:pt x="9" y="157"/>
                  </a:lnTo>
                  <a:lnTo>
                    <a:pt x="28" y="106"/>
                  </a:lnTo>
                  <a:lnTo>
                    <a:pt x="63" y="65"/>
                  </a:lnTo>
                  <a:lnTo>
                    <a:pt x="107" y="31"/>
                  </a:lnTo>
                  <a:lnTo>
                    <a:pt x="164" y="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88" name="Freeform 140"/>
            <p:cNvSpPr>
              <a:spLocks/>
            </p:cNvSpPr>
            <p:nvPr/>
          </p:nvSpPr>
          <p:spPr bwMode="auto">
            <a:xfrm>
              <a:off x="6057" y="3088"/>
              <a:ext cx="177" cy="491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14" y="7"/>
                </a:cxn>
                <a:cxn ang="0">
                  <a:pos x="143" y="27"/>
                </a:cxn>
                <a:cxn ang="0">
                  <a:pos x="162" y="65"/>
                </a:cxn>
                <a:cxn ang="0">
                  <a:pos x="174" y="113"/>
                </a:cxn>
                <a:cxn ang="0">
                  <a:pos x="177" y="171"/>
                </a:cxn>
                <a:cxn ang="0">
                  <a:pos x="177" y="171"/>
                </a:cxn>
                <a:cxn ang="0">
                  <a:pos x="174" y="239"/>
                </a:cxn>
                <a:cxn ang="0">
                  <a:pos x="158" y="304"/>
                </a:cxn>
                <a:cxn ang="0">
                  <a:pos x="139" y="358"/>
                </a:cxn>
                <a:cxn ang="0">
                  <a:pos x="114" y="403"/>
                </a:cxn>
                <a:cxn ang="0">
                  <a:pos x="92" y="440"/>
                </a:cxn>
                <a:cxn ang="0">
                  <a:pos x="70" y="468"/>
                </a:cxn>
                <a:cxn ang="0">
                  <a:pos x="51" y="485"/>
                </a:cxn>
                <a:cxn ang="0">
                  <a:pos x="38" y="491"/>
                </a:cxn>
                <a:cxn ang="0">
                  <a:pos x="35" y="491"/>
                </a:cxn>
                <a:cxn ang="0">
                  <a:pos x="29" y="488"/>
                </a:cxn>
                <a:cxn ang="0">
                  <a:pos x="26" y="481"/>
                </a:cxn>
                <a:cxn ang="0">
                  <a:pos x="26" y="474"/>
                </a:cxn>
                <a:cxn ang="0">
                  <a:pos x="26" y="471"/>
                </a:cxn>
                <a:cxn ang="0">
                  <a:pos x="26" y="468"/>
                </a:cxn>
                <a:cxn ang="0">
                  <a:pos x="29" y="464"/>
                </a:cxn>
                <a:cxn ang="0">
                  <a:pos x="29" y="461"/>
                </a:cxn>
                <a:cxn ang="0">
                  <a:pos x="35" y="454"/>
                </a:cxn>
                <a:cxn ang="0">
                  <a:pos x="41" y="447"/>
                </a:cxn>
                <a:cxn ang="0">
                  <a:pos x="73" y="410"/>
                </a:cxn>
                <a:cxn ang="0">
                  <a:pos x="102" y="362"/>
                </a:cxn>
                <a:cxn ang="0">
                  <a:pos x="124" y="304"/>
                </a:cxn>
                <a:cxn ang="0">
                  <a:pos x="139" y="242"/>
                </a:cxn>
                <a:cxn ang="0">
                  <a:pos x="146" y="171"/>
                </a:cxn>
                <a:cxn ang="0">
                  <a:pos x="146" y="160"/>
                </a:cxn>
                <a:cxn ang="0">
                  <a:pos x="146" y="154"/>
                </a:cxn>
                <a:cxn ang="0">
                  <a:pos x="146" y="150"/>
                </a:cxn>
                <a:cxn ang="0">
                  <a:pos x="143" y="147"/>
                </a:cxn>
                <a:cxn ang="0">
                  <a:pos x="143" y="147"/>
                </a:cxn>
                <a:cxn ang="0">
                  <a:pos x="143" y="147"/>
                </a:cxn>
                <a:cxn ang="0">
                  <a:pos x="139" y="147"/>
                </a:cxn>
                <a:cxn ang="0">
                  <a:pos x="139" y="150"/>
                </a:cxn>
                <a:cxn ang="0">
                  <a:pos x="136" y="154"/>
                </a:cxn>
                <a:cxn ang="0">
                  <a:pos x="108" y="167"/>
                </a:cxn>
                <a:cxn ang="0">
                  <a:pos x="83" y="174"/>
                </a:cxn>
                <a:cxn ang="0">
                  <a:pos x="48" y="167"/>
                </a:cxn>
                <a:cxn ang="0">
                  <a:pos x="22" y="147"/>
                </a:cxn>
                <a:cxn ang="0">
                  <a:pos x="7" y="116"/>
                </a:cxn>
                <a:cxn ang="0">
                  <a:pos x="0" y="85"/>
                </a:cxn>
                <a:cxn ang="0">
                  <a:pos x="7" y="55"/>
                </a:cxn>
                <a:cxn ang="0">
                  <a:pos x="22" y="27"/>
                </a:cxn>
                <a:cxn ang="0">
                  <a:pos x="48" y="7"/>
                </a:cxn>
                <a:cxn ang="0">
                  <a:pos x="83" y="0"/>
                </a:cxn>
              </a:cxnLst>
              <a:rect l="0" t="0" r="r" b="b"/>
              <a:pathLst>
                <a:path w="177" h="491">
                  <a:moveTo>
                    <a:pt x="83" y="0"/>
                  </a:moveTo>
                  <a:lnTo>
                    <a:pt x="114" y="7"/>
                  </a:lnTo>
                  <a:lnTo>
                    <a:pt x="143" y="27"/>
                  </a:lnTo>
                  <a:lnTo>
                    <a:pt x="162" y="65"/>
                  </a:lnTo>
                  <a:lnTo>
                    <a:pt x="174" y="113"/>
                  </a:lnTo>
                  <a:lnTo>
                    <a:pt x="177" y="171"/>
                  </a:lnTo>
                  <a:lnTo>
                    <a:pt x="177" y="171"/>
                  </a:lnTo>
                  <a:lnTo>
                    <a:pt x="174" y="239"/>
                  </a:lnTo>
                  <a:lnTo>
                    <a:pt x="158" y="304"/>
                  </a:lnTo>
                  <a:lnTo>
                    <a:pt x="139" y="358"/>
                  </a:lnTo>
                  <a:lnTo>
                    <a:pt x="114" y="403"/>
                  </a:lnTo>
                  <a:lnTo>
                    <a:pt x="92" y="440"/>
                  </a:lnTo>
                  <a:lnTo>
                    <a:pt x="70" y="468"/>
                  </a:lnTo>
                  <a:lnTo>
                    <a:pt x="51" y="485"/>
                  </a:lnTo>
                  <a:lnTo>
                    <a:pt x="38" y="491"/>
                  </a:lnTo>
                  <a:lnTo>
                    <a:pt x="35" y="491"/>
                  </a:lnTo>
                  <a:lnTo>
                    <a:pt x="29" y="488"/>
                  </a:lnTo>
                  <a:lnTo>
                    <a:pt x="26" y="481"/>
                  </a:lnTo>
                  <a:lnTo>
                    <a:pt x="26" y="474"/>
                  </a:lnTo>
                  <a:lnTo>
                    <a:pt x="26" y="471"/>
                  </a:lnTo>
                  <a:lnTo>
                    <a:pt x="26" y="468"/>
                  </a:lnTo>
                  <a:lnTo>
                    <a:pt x="29" y="464"/>
                  </a:lnTo>
                  <a:lnTo>
                    <a:pt x="29" y="461"/>
                  </a:lnTo>
                  <a:lnTo>
                    <a:pt x="35" y="454"/>
                  </a:lnTo>
                  <a:lnTo>
                    <a:pt x="41" y="447"/>
                  </a:lnTo>
                  <a:lnTo>
                    <a:pt x="73" y="410"/>
                  </a:lnTo>
                  <a:lnTo>
                    <a:pt x="102" y="362"/>
                  </a:lnTo>
                  <a:lnTo>
                    <a:pt x="124" y="304"/>
                  </a:lnTo>
                  <a:lnTo>
                    <a:pt x="139" y="242"/>
                  </a:lnTo>
                  <a:lnTo>
                    <a:pt x="146" y="171"/>
                  </a:lnTo>
                  <a:lnTo>
                    <a:pt x="146" y="160"/>
                  </a:lnTo>
                  <a:lnTo>
                    <a:pt x="146" y="154"/>
                  </a:lnTo>
                  <a:lnTo>
                    <a:pt x="146" y="150"/>
                  </a:lnTo>
                  <a:lnTo>
                    <a:pt x="143" y="147"/>
                  </a:lnTo>
                  <a:lnTo>
                    <a:pt x="143" y="147"/>
                  </a:lnTo>
                  <a:lnTo>
                    <a:pt x="143" y="147"/>
                  </a:lnTo>
                  <a:lnTo>
                    <a:pt x="139" y="147"/>
                  </a:lnTo>
                  <a:lnTo>
                    <a:pt x="139" y="150"/>
                  </a:lnTo>
                  <a:lnTo>
                    <a:pt x="136" y="154"/>
                  </a:lnTo>
                  <a:lnTo>
                    <a:pt x="108" y="167"/>
                  </a:lnTo>
                  <a:lnTo>
                    <a:pt x="83" y="174"/>
                  </a:lnTo>
                  <a:lnTo>
                    <a:pt x="48" y="167"/>
                  </a:lnTo>
                  <a:lnTo>
                    <a:pt x="22" y="147"/>
                  </a:lnTo>
                  <a:lnTo>
                    <a:pt x="7" y="116"/>
                  </a:lnTo>
                  <a:lnTo>
                    <a:pt x="0" y="85"/>
                  </a:lnTo>
                  <a:lnTo>
                    <a:pt x="7" y="55"/>
                  </a:lnTo>
                  <a:lnTo>
                    <a:pt x="22" y="27"/>
                  </a:lnTo>
                  <a:lnTo>
                    <a:pt x="48" y="7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89" name="Freeform 141"/>
            <p:cNvSpPr>
              <a:spLocks/>
            </p:cNvSpPr>
            <p:nvPr/>
          </p:nvSpPr>
          <p:spPr bwMode="auto">
            <a:xfrm>
              <a:off x="6649" y="2552"/>
              <a:ext cx="737" cy="731"/>
            </a:xfrm>
            <a:custGeom>
              <a:avLst/>
              <a:gdLst/>
              <a:ahLst/>
              <a:cxnLst>
                <a:cxn ang="0">
                  <a:pos x="250" y="0"/>
                </a:cxn>
                <a:cxn ang="0">
                  <a:pos x="677" y="0"/>
                </a:cxn>
                <a:cxn ang="0">
                  <a:pos x="699" y="0"/>
                </a:cxn>
                <a:cxn ang="0">
                  <a:pos x="718" y="4"/>
                </a:cxn>
                <a:cxn ang="0">
                  <a:pos x="734" y="17"/>
                </a:cxn>
                <a:cxn ang="0">
                  <a:pos x="737" y="38"/>
                </a:cxn>
                <a:cxn ang="0">
                  <a:pos x="734" y="62"/>
                </a:cxn>
                <a:cxn ang="0">
                  <a:pos x="724" y="79"/>
                </a:cxn>
                <a:cxn ang="0">
                  <a:pos x="708" y="89"/>
                </a:cxn>
                <a:cxn ang="0">
                  <a:pos x="693" y="92"/>
                </a:cxn>
                <a:cxn ang="0">
                  <a:pos x="677" y="96"/>
                </a:cxn>
                <a:cxn ang="0">
                  <a:pos x="664" y="96"/>
                </a:cxn>
                <a:cxn ang="0">
                  <a:pos x="408" y="96"/>
                </a:cxn>
                <a:cxn ang="0">
                  <a:pos x="307" y="659"/>
                </a:cxn>
                <a:cxn ang="0">
                  <a:pos x="304" y="676"/>
                </a:cxn>
                <a:cxn ang="0">
                  <a:pos x="297" y="693"/>
                </a:cxn>
                <a:cxn ang="0">
                  <a:pos x="285" y="714"/>
                </a:cxn>
                <a:cxn ang="0">
                  <a:pos x="269" y="724"/>
                </a:cxn>
                <a:cxn ang="0">
                  <a:pos x="240" y="731"/>
                </a:cxn>
                <a:cxn ang="0">
                  <a:pos x="228" y="727"/>
                </a:cxn>
                <a:cxn ang="0">
                  <a:pos x="218" y="724"/>
                </a:cxn>
                <a:cxn ang="0">
                  <a:pos x="212" y="717"/>
                </a:cxn>
                <a:cxn ang="0">
                  <a:pos x="205" y="710"/>
                </a:cxn>
                <a:cxn ang="0">
                  <a:pos x="202" y="700"/>
                </a:cxn>
                <a:cxn ang="0">
                  <a:pos x="199" y="693"/>
                </a:cxn>
                <a:cxn ang="0">
                  <a:pos x="199" y="683"/>
                </a:cxn>
                <a:cxn ang="0">
                  <a:pos x="202" y="669"/>
                </a:cxn>
                <a:cxn ang="0">
                  <a:pos x="205" y="649"/>
                </a:cxn>
                <a:cxn ang="0">
                  <a:pos x="212" y="625"/>
                </a:cxn>
                <a:cxn ang="0">
                  <a:pos x="364" y="96"/>
                </a:cxn>
                <a:cxn ang="0">
                  <a:pos x="237" y="96"/>
                </a:cxn>
                <a:cxn ang="0">
                  <a:pos x="218" y="96"/>
                </a:cxn>
                <a:cxn ang="0">
                  <a:pos x="190" y="99"/>
                </a:cxn>
                <a:cxn ang="0">
                  <a:pos x="155" y="113"/>
                </a:cxn>
                <a:cxn ang="0">
                  <a:pos x="120" y="133"/>
                </a:cxn>
                <a:cxn ang="0">
                  <a:pos x="79" y="171"/>
                </a:cxn>
                <a:cxn ang="0">
                  <a:pos x="41" y="222"/>
                </a:cxn>
                <a:cxn ang="0">
                  <a:pos x="38" y="232"/>
                </a:cxn>
                <a:cxn ang="0">
                  <a:pos x="31" y="236"/>
                </a:cxn>
                <a:cxn ang="0">
                  <a:pos x="25" y="239"/>
                </a:cxn>
                <a:cxn ang="0">
                  <a:pos x="19" y="243"/>
                </a:cxn>
                <a:cxn ang="0">
                  <a:pos x="9" y="239"/>
                </a:cxn>
                <a:cxn ang="0">
                  <a:pos x="6" y="239"/>
                </a:cxn>
                <a:cxn ang="0">
                  <a:pos x="3" y="236"/>
                </a:cxn>
                <a:cxn ang="0">
                  <a:pos x="0" y="229"/>
                </a:cxn>
                <a:cxn ang="0">
                  <a:pos x="0" y="229"/>
                </a:cxn>
                <a:cxn ang="0">
                  <a:pos x="0" y="226"/>
                </a:cxn>
                <a:cxn ang="0">
                  <a:pos x="3" y="212"/>
                </a:cxn>
                <a:cxn ang="0">
                  <a:pos x="19" y="185"/>
                </a:cxn>
                <a:cxn ang="0">
                  <a:pos x="38" y="154"/>
                </a:cxn>
                <a:cxn ang="0">
                  <a:pos x="63" y="116"/>
                </a:cxn>
                <a:cxn ang="0">
                  <a:pos x="92" y="79"/>
                </a:cxn>
                <a:cxn ang="0">
                  <a:pos x="133" y="41"/>
                </a:cxn>
                <a:cxn ang="0">
                  <a:pos x="168" y="17"/>
                </a:cxn>
                <a:cxn ang="0">
                  <a:pos x="202" y="4"/>
                </a:cxn>
                <a:cxn ang="0">
                  <a:pos x="231" y="0"/>
                </a:cxn>
                <a:cxn ang="0">
                  <a:pos x="250" y="0"/>
                </a:cxn>
              </a:cxnLst>
              <a:rect l="0" t="0" r="r" b="b"/>
              <a:pathLst>
                <a:path w="737" h="731">
                  <a:moveTo>
                    <a:pt x="250" y="0"/>
                  </a:moveTo>
                  <a:lnTo>
                    <a:pt x="677" y="0"/>
                  </a:lnTo>
                  <a:lnTo>
                    <a:pt x="699" y="0"/>
                  </a:lnTo>
                  <a:lnTo>
                    <a:pt x="718" y="4"/>
                  </a:lnTo>
                  <a:lnTo>
                    <a:pt x="734" y="17"/>
                  </a:lnTo>
                  <a:lnTo>
                    <a:pt x="737" y="38"/>
                  </a:lnTo>
                  <a:lnTo>
                    <a:pt x="734" y="62"/>
                  </a:lnTo>
                  <a:lnTo>
                    <a:pt x="724" y="79"/>
                  </a:lnTo>
                  <a:lnTo>
                    <a:pt x="708" y="89"/>
                  </a:lnTo>
                  <a:lnTo>
                    <a:pt x="693" y="92"/>
                  </a:lnTo>
                  <a:lnTo>
                    <a:pt x="677" y="96"/>
                  </a:lnTo>
                  <a:lnTo>
                    <a:pt x="664" y="96"/>
                  </a:lnTo>
                  <a:lnTo>
                    <a:pt x="408" y="96"/>
                  </a:lnTo>
                  <a:lnTo>
                    <a:pt x="307" y="659"/>
                  </a:lnTo>
                  <a:lnTo>
                    <a:pt x="304" y="676"/>
                  </a:lnTo>
                  <a:lnTo>
                    <a:pt x="297" y="693"/>
                  </a:lnTo>
                  <a:lnTo>
                    <a:pt x="285" y="714"/>
                  </a:lnTo>
                  <a:lnTo>
                    <a:pt x="269" y="724"/>
                  </a:lnTo>
                  <a:lnTo>
                    <a:pt x="240" y="731"/>
                  </a:lnTo>
                  <a:lnTo>
                    <a:pt x="228" y="727"/>
                  </a:lnTo>
                  <a:lnTo>
                    <a:pt x="218" y="724"/>
                  </a:lnTo>
                  <a:lnTo>
                    <a:pt x="212" y="717"/>
                  </a:lnTo>
                  <a:lnTo>
                    <a:pt x="205" y="710"/>
                  </a:lnTo>
                  <a:lnTo>
                    <a:pt x="202" y="700"/>
                  </a:lnTo>
                  <a:lnTo>
                    <a:pt x="199" y="693"/>
                  </a:lnTo>
                  <a:lnTo>
                    <a:pt x="199" y="683"/>
                  </a:lnTo>
                  <a:lnTo>
                    <a:pt x="202" y="669"/>
                  </a:lnTo>
                  <a:lnTo>
                    <a:pt x="205" y="649"/>
                  </a:lnTo>
                  <a:lnTo>
                    <a:pt x="212" y="625"/>
                  </a:lnTo>
                  <a:lnTo>
                    <a:pt x="364" y="96"/>
                  </a:lnTo>
                  <a:lnTo>
                    <a:pt x="237" y="96"/>
                  </a:lnTo>
                  <a:lnTo>
                    <a:pt x="218" y="96"/>
                  </a:lnTo>
                  <a:lnTo>
                    <a:pt x="190" y="99"/>
                  </a:lnTo>
                  <a:lnTo>
                    <a:pt x="155" y="113"/>
                  </a:lnTo>
                  <a:lnTo>
                    <a:pt x="120" y="133"/>
                  </a:lnTo>
                  <a:lnTo>
                    <a:pt x="79" y="171"/>
                  </a:lnTo>
                  <a:lnTo>
                    <a:pt x="41" y="222"/>
                  </a:lnTo>
                  <a:lnTo>
                    <a:pt x="38" y="232"/>
                  </a:lnTo>
                  <a:lnTo>
                    <a:pt x="31" y="236"/>
                  </a:lnTo>
                  <a:lnTo>
                    <a:pt x="25" y="239"/>
                  </a:lnTo>
                  <a:lnTo>
                    <a:pt x="19" y="243"/>
                  </a:lnTo>
                  <a:lnTo>
                    <a:pt x="9" y="239"/>
                  </a:lnTo>
                  <a:lnTo>
                    <a:pt x="6" y="239"/>
                  </a:lnTo>
                  <a:lnTo>
                    <a:pt x="3" y="236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0" y="226"/>
                  </a:lnTo>
                  <a:lnTo>
                    <a:pt x="3" y="212"/>
                  </a:lnTo>
                  <a:lnTo>
                    <a:pt x="19" y="185"/>
                  </a:lnTo>
                  <a:lnTo>
                    <a:pt x="38" y="154"/>
                  </a:lnTo>
                  <a:lnTo>
                    <a:pt x="63" y="116"/>
                  </a:lnTo>
                  <a:lnTo>
                    <a:pt x="92" y="79"/>
                  </a:lnTo>
                  <a:lnTo>
                    <a:pt x="133" y="41"/>
                  </a:lnTo>
                  <a:lnTo>
                    <a:pt x="168" y="17"/>
                  </a:lnTo>
                  <a:lnTo>
                    <a:pt x="202" y="4"/>
                  </a:lnTo>
                  <a:lnTo>
                    <a:pt x="231" y="0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90" name="Freeform 142"/>
            <p:cNvSpPr>
              <a:spLocks/>
            </p:cNvSpPr>
            <p:nvPr/>
          </p:nvSpPr>
          <p:spPr bwMode="auto">
            <a:xfrm>
              <a:off x="7329" y="2726"/>
              <a:ext cx="500" cy="795"/>
            </a:xfrm>
            <a:custGeom>
              <a:avLst/>
              <a:gdLst/>
              <a:ahLst/>
              <a:cxnLst>
                <a:cxn ang="0">
                  <a:pos x="304" y="4"/>
                </a:cxn>
                <a:cxn ang="0">
                  <a:pos x="402" y="45"/>
                </a:cxn>
                <a:cxn ang="0">
                  <a:pos x="459" y="116"/>
                </a:cxn>
                <a:cxn ang="0">
                  <a:pos x="462" y="198"/>
                </a:cxn>
                <a:cxn ang="0">
                  <a:pos x="430" y="273"/>
                </a:cxn>
                <a:cxn ang="0">
                  <a:pos x="361" y="338"/>
                </a:cxn>
                <a:cxn ang="0">
                  <a:pos x="364" y="383"/>
                </a:cxn>
                <a:cxn ang="0">
                  <a:pos x="449" y="444"/>
                </a:cxn>
                <a:cxn ang="0">
                  <a:pos x="494" y="526"/>
                </a:cxn>
                <a:cxn ang="0">
                  <a:pos x="490" y="628"/>
                </a:cxn>
                <a:cxn ang="0">
                  <a:pos x="427" y="727"/>
                </a:cxn>
                <a:cxn ang="0">
                  <a:pos x="316" y="789"/>
                </a:cxn>
                <a:cxn ang="0">
                  <a:pos x="180" y="792"/>
                </a:cxn>
                <a:cxn ang="0">
                  <a:pos x="73" y="748"/>
                </a:cxn>
                <a:cxn ang="0">
                  <a:pos x="10" y="669"/>
                </a:cxn>
                <a:cxn ang="0">
                  <a:pos x="6" y="584"/>
                </a:cxn>
                <a:cxn ang="0">
                  <a:pos x="38" y="553"/>
                </a:cxn>
                <a:cxn ang="0">
                  <a:pos x="92" y="557"/>
                </a:cxn>
                <a:cxn ang="0">
                  <a:pos x="120" y="611"/>
                </a:cxn>
                <a:cxn ang="0">
                  <a:pos x="114" y="645"/>
                </a:cxn>
                <a:cxn ang="0">
                  <a:pos x="82" y="673"/>
                </a:cxn>
                <a:cxn ang="0">
                  <a:pos x="89" y="714"/>
                </a:cxn>
                <a:cxn ang="0">
                  <a:pos x="171" y="751"/>
                </a:cxn>
                <a:cxn ang="0">
                  <a:pos x="244" y="761"/>
                </a:cxn>
                <a:cxn ang="0">
                  <a:pos x="297" y="748"/>
                </a:cxn>
                <a:cxn ang="0">
                  <a:pos x="345" y="707"/>
                </a:cxn>
                <a:cxn ang="0">
                  <a:pos x="376" y="628"/>
                </a:cxn>
                <a:cxn ang="0">
                  <a:pos x="376" y="516"/>
                </a:cxn>
                <a:cxn ang="0">
                  <a:pos x="342" y="430"/>
                </a:cxn>
                <a:cxn ang="0">
                  <a:pos x="278" y="389"/>
                </a:cxn>
                <a:cxn ang="0">
                  <a:pos x="180" y="386"/>
                </a:cxn>
                <a:cxn ang="0">
                  <a:pos x="165" y="386"/>
                </a:cxn>
                <a:cxn ang="0">
                  <a:pos x="155" y="379"/>
                </a:cxn>
                <a:cxn ang="0">
                  <a:pos x="152" y="365"/>
                </a:cxn>
                <a:cxn ang="0">
                  <a:pos x="155" y="359"/>
                </a:cxn>
                <a:cxn ang="0">
                  <a:pos x="158" y="355"/>
                </a:cxn>
                <a:cxn ang="0">
                  <a:pos x="165" y="352"/>
                </a:cxn>
                <a:cxn ang="0">
                  <a:pos x="174" y="352"/>
                </a:cxn>
                <a:cxn ang="0">
                  <a:pos x="196" y="348"/>
                </a:cxn>
                <a:cxn ang="0">
                  <a:pos x="263" y="342"/>
                </a:cxn>
                <a:cxn ang="0">
                  <a:pos x="316" y="301"/>
                </a:cxn>
                <a:cxn ang="0">
                  <a:pos x="354" y="209"/>
                </a:cxn>
                <a:cxn ang="0">
                  <a:pos x="354" y="116"/>
                </a:cxn>
                <a:cxn ang="0">
                  <a:pos x="320" y="58"/>
                </a:cxn>
                <a:cxn ang="0">
                  <a:pos x="269" y="34"/>
                </a:cxn>
                <a:cxn ang="0">
                  <a:pos x="215" y="34"/>
                </a:cxn>
                <a:cxn ang="0">
                  <a:pos x="149" y="52"/>
                </a:cxn>
                <a:cxn ang="0">
                  <a:pos x="92" y="99"/>
                </a:cxn>
                <a:cxn ang="0">
                  <a:pos x="139" y="127"/>
                </a:cxn>
                <a:cxn ang="0">
                  <a:pos x="139" y="188"/>
                </a:cxn>
                <a:cxn ang="0">
                  <a:pos x="92" y="215"/>
                </a:cxn>
                <a:cxn ang="0">
                  <a:pos x="51" y="202"/>
                </a:cxn>
                <a:cxn ang="0">
                  <a:pos x="35" y="157"/>
                </a:cxn>
                <a:cxn ang="0">
                  <a:pos x="63" y="75"/>
                </a:cxn>
                <a:cxn ang="0">
                  <a:pos x="139" y="21"/>
                </a:cxn>
                <a:cxn ang="0">
                  <a:pos x="247" y="0"/>
                </a:cxn>
              </a:cxnLst>
              <a:rect l="0" t="0" r="r" b="b"/>
              <a:pathLst>
                <a:path w="500" h="795">
                  <a:moveTo>
                    <a:pt x="247" y="0"/>
                  </a:moveTo>
                  <a:lnTo>
                    <a:pt x="304" y="4"/>
                  </a:lnTo>
                  <a:lnTo>
                    <a:pt x="358" y="21"/>
                  </a:lnTo>
                  <a:lnTo>
                    <a:pt x="402" y="45"/>
                  </a:lnTo>
                  <a:lnTo>
                    <a:pt x="437" y="79"/>
                  </a:lnTo>
                  <a:lnTo>
                    <a:pt x="459" y="116"/>
                  </a:lnTo>
                  <a:lnTo>
                    <a:pt x="465" y="157"/>
                  </a:lnTo>
                  <a:lnTo>
                    <a:pt x="462" y="198"/>
                  </a:lnTo>
                  <a:lnTo>
                    <a:pt x="449" y="236"/>
                  </a:lnTo>
                  <a:lnTo>
                    <a:pt x="430" y="273"/>
                  </a:lnTo>
                  <a:lnTo>
                    <a:pt x="402" y="307"/>
                  </a:lnTo>
                  <a:lnTo>
                    <a:pt x="361" y="338"/>
                  </a:lnTo>
                  <a:lnTo>
                    <a:pt x="310" y="365"/>
                  </a:lnTo>
                  <a:lnTo>
                    <a:pt x="364" y="383"/>
                  </a:lnTo>
                  <a:lnTo>
                    <a:pt x="411" y="410"/>
                  </a:lnTo>
                  <a:lnTo>
                    <a:pt x="449" y="444"/>
                  </a:lnTo>
                  <a:lnTo>
                    <a:pt x="478" y="485"/>
                  </a:lnTo>
                  <a:lnTo>
                    <a:pt x="494" y="526"/>
                  </a:lnTo>
                  <a:lnTo>
                    <a:pt x="500" y="570"/>
                  </a:lnTo>
                  <a:lnTo>
                    <a:pt x="490" y="628"/>
                  </a:lnTo>
                  <a:lnTo>
                    <a:pt x="465" y="683"/>
                  </a:lnTo>
                  <a:lnTo>
                    <a:pt x="427" y="727"/>
                  </a:lnTo>
                  <a:lnTo>
                    <a:pt x="376" y="765"/>
                  </a:lnTo>
                  <a:lnTo>
                    <a:pt x="316" y="789"/>
                  </a:lnTo>
                  <a:lnTo>
                    <a:pt x="244" y="795"/>
                  </a:lnTo>
                  <a:lnTo>
                    <a:pt x="180" y="792"/>
                  </a:lnTo>
                  <a:lnTo>
                    <a:pt x="123" y="775"/>
                  </a:lnTo>
                  <a:lnTo>
                    <a:pt x="73" y="748"/>
                  </a:lnTo>
                  <a:lnTo>
                    <a:pt x="35" y="714"/>
                  </a:lnTo>
                  <a:lnTo>
                    <a:pt x="10" y="669"/>
                  </a:lnTo>
                  <a:lnTo>
                    <a:pt x="0" y="615"/>
                  </a:lnTo>
                  <a:lnTo>
                    <a:pt x="6" y="584"/>
                  </a:lnTo>
                  <a:lnTo>
                    <a:pt x="19" y="563"/>
                  </a:lnTo>
                  <a:lnTo>
                    <a:pt x="38" y="553"/>
                  </a:lnTo>
                  <a:lnTo>
                    <a:pt x="63" y="550"/>
                  </a:lnTo>
                  <a:lnTo>
                    <a:pt x="92" y="557"/>
                  </a:lnTo>
                  <a:lnTo>
                    <a:pt x="114" y="580"/>
                  </a:lnTo>
                  <a:lnTo>
                    <a:pt x="120" y="611"/>
                  </a:lnTo>
                  <a:lnTo>
                    <a:pt x="117" y="628"/>
                  </a:lnTo>
                  <a:lnTo>
                    <a:pt x="114" y="645"/>
                  </a:lnTo>
                  <a:lnTo>
                    <a:pt x="101" y="659"/>
                  </a:lnTo>
                  <a:lnTo>
                    <a:pt x="82" y="673"/>
                  </a:lnTo>
                  <a:lnTo>
                    <a:pt x="57" y="676"/>
                  </a:lnTo>
                  <a:lnTo>
                    <a:pt x="89" y="714"/>
                  </a:lnTo>
                  <a:lnTo>
                    <a:pt x="130" y="737"/>
                  </a:lnTo>
                  <a:lnTo>
                    <a:pt x="171" y="751"/>
                  </a:lnTo>
                  <a:lnTo>
                    <a:pt x="212" y="758"/>
                  </a:lnTo>
                  <a:lnTo>
                    <a:pt x="244" y="761"/>
                  </a:lnTo>
                  <a:lnTo>
                    <a:pt x="269" y="758"/>
                  </a:lnTo>
                  <a:lnTo>
                    <a:pt x="297" y="748"/>
                  </a:lnTo>
                  <a:lnTo>
                    <a:pt x="323" y="731"/>
                  </a:lnTo>
                  <a:lnTo>
                    <a:pt x="345" y="707"/>
                  </a:lnTo>
                  <a:lnTo>
                    <a:pt x="364" y="673"/>
                  </a:lnTo>
                  <a:lnTo>
                    <a:pt x="376" y="628"/>
                  </a:lnTo>
                  <a:lnTo>
                    <a:pt x="383" y="570"/>
                  </a:lnTo>
                  <a:lnTo>
                    <a:pt x="376" y="516"/>
                  </a:lnTo>
                  <a:lnTo>
                    <a:pt x="364" y="468"/>
                  </a:lnTo>
                  <a:lnTo>
                    <a:pt x="342" y="430"/>
                  </a:lnTo>
                  <a:lnTo>
                    <a:pt x="313" y="406"/>
                  </a:lnTo>
                  <a:lnTo>
                    <a:pt x="278" y="389"/>
                  </a:lnTo>
                  <a:lnTo>
                    <a:pt x="237" y="386"/>
                  </a:lnTo>
                  <a:lnTo>
                    <a:pt x="180" y="386"/>
                  </a:lnTo>
                  <a:lnTo>
                    <a:pt x="171" y="386"/>
                  </a:lnTo>
                  <a:lnTo>
                    <a:pt x="165" y="386"/>
                  </a:lnTo>
                  <a:lnTo>
                    <a:pt x="158" y="383"/>
                  </a:lnTo>
                  <a:lnTo>
                    <a:pt x="155" y="379"/>
                  </a:lnTo>
                  <a:lnTo>
                    <a:pt x="152" y="376"/>
                  </a:lnTo>
                  <a:lnTo>
                    <a:pt x="152" y="365"/>
                  </a:lnTo>
                  <a:lnTo>
                    <a:pt x="152" y="362"/>
                  </a:lnTo>
                  <a:lnTo>
                    <a:pt x="155" y="359"/>
                  </a:lnTo>
                  <a:lnTo>
                    <a:pt x="158" y="355"/>
                  </a:lnTo>
                  <a:lnTo>
                    <a:pt x="158" y="355"/>
                  </a:lnTo>
                  <a:lnTo>
                    <a:pt x="161" y="355"/>
                  </a:lnTo>
                  <a:lnTo>
                    <a:pt x="165" y="352"/>
                  </a:lnTo>
                  <a:lnTo>
                    <a:pt x="168" y="352"/>
                  </a:lnTo>
                  <a:lnTo>
                    <a:pt x="174" y="352"/>
                  </a:lnTo>
                  <a:lnTo>
                    <a:pt x="184" y="352"/>
                  </a:lnTo>
                  <a:lnTo>
                    <a:pt x="196" y="348"/>
                  </a:lnTo>
                  <a:lnTo>
                    <a:pt x="234" y="345"/>
                  </a:lnTo>
                  <a:lnTo>
                    <a:pt x="263" y="342"/>
                  </a:lnTo>
                  <a:lnTo>
                    <a:pt x="291" y="325"/>
                  </a:lnTo>
                  <a:lnTo>
                    <a:pt x="316" y="301"/>
                  </a:lnTo>
                  <a:lnTo>
                    <a:pt x="342" y="260"/>
                  </a:lnTo>
                  <a:lnTo>
                    <a:pt x="354" y="209"/>
                  </a:lnTo>
                  <a:lnTo>
                    <a:pt x="361" y="157"/>
                  </a:lnTo>
                  <a:lnTo>
                    <a:pt x="354" y="116"/>
                  </a:lnTo>
                  <a:lnTo>
                    <a:pt x="342" y="82"/>
                  </a:lnTo>
                  <a:lnTo>
                    <a:pt x="320" y="58"/>
                  </a:lnTo>
                  <a:lnTo>
                    <a:pt x="294" y="45"/>
                  </a:lnTo>
                  <a:lnTo>
                    <a:pt x="269" y="34"/>
                  </a:lnTo>
                  <a:lnTo>
                    <a:pt x="244" y="34"/>
                  </a:lnTo>
                  <a:lnTo>
                    <a:pt x="215" y="34"/>
                  </a:lnTo>
                  <a:lnTo>
                    <a:pt x="184" y="41"/>
                  </a:lnTo>
                  <a:lnTo>
                    <a:pt x="149" y="52"/>
                  </a:lnTo>
                  <a:lnTo>
                    <a:pt x="117" y="72"/>
                  </a:lnTo>
                  <a:lnTo>
                    <a:pt x="92" y="99"/>
                  </a:lnTo>
                  <a:lnTo>
                    <a:pt x="120" y="106"/>
                  </a:lnTo>
                  <a:lnTo>
                    <a:pt x="139" y="127"/>
                  </a:lnTo>
                  <a:lnTo>
                    <a:pt x="146" y="157"/>
                  </a:lnTo>
                  <a:lnTo>
                    <a:pt x="139" y="188"/>
                  </a:lnTo>
                  <a:lnTo>
                    <a:pt x="120" y="209"/>
                  </a:lnTo>
                  <a:lnTo>
                    <a:pt x="92" y="215"/>
                  </a:lnTo>
                  <a:lnTo>
                    <a:pt x="66" y="212"/>
                  </a:lnTo>
                  <a:lnTo>
                    <a:pt x="51" y="202"/>
                  </a:lnTo>
                  <a:lnTo>
                    <a:pt x="38" y="185"/>
                  </a:lnTo>
                  <a:lnTo>
                    <a:pt x="35" y="157"/>
                  </a:lnTo>
                  <a:lnTo>
                    <a:pt x="41" y="113"/>
                  </a:lnTo>
                  <a:lnTo>
                    <a:pt x="63" y="75"/>
                  </a:lnTo>
                  <a:lnTo>
                    <a:pt x="95" y="45"/>
                  </a:lnTo>
                  <a:lnTo>
                    <a:pt x="139" y="21"/>
                  </a:lnTo>
                  <a:lnTo>
                    <a:pt x="190" y="4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91" name="Freeform 143"/>
            <p:cNvSpPr>
              <a:spLocks/>
            </p:cNvSpPr>
            <p:nvPr/>
          </p:nvSpPr>
          <p:spPr bwMode="auto">
            <a:xfrm>
              <a:off x="8085" y="3088"/>
              <a:ext cx="177" cy="491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114" y="7"/>
                </a:cxn>
                <a:cxn ang="0">
                  <a:pos x="139" y="27"/>
                </a:cxn>
                <a:cxn ang="0">
                  <a:pos x="161" y="65"/>
                </a:cxn>
                <a:cxn ang="0">
                  <a:pos x="174" y="113"/>
                </a:cxn>
                <a:cxn ang="0">
                  <a:pos x="177" y="171"/>
                </a:cxn>
                <a:cxn ang="0">
                  <a:pos x="177" y="171"/>
                </a:cxn>
                <a:cxn ang="0">
                  <a:pos x="171" y="239"/>
                </a:cxn>
                <a:cxn ang="0">
                  <a:pos x="158" y="304"/>
                </a:cxn>
                <a:cxn ang="0">
                  <a:pos x="136" y="358"/>
                </a:cxn>
                <a:cxn ang="0">
                  <a:pos x="114" y="403"/>
                </a:cxn>
                <a:cxn ang="0">
                  <a:pos x="89" y="440"/>
                </a:cxn>
                <a:cxn ang="0">
                  <a:pos x="67" y="468"/>
                </a:cxn>
                <a:cxn ang="0">
                  <a:pos x="48" y="485"/>
                </a:cxn>
                <a:cxn ang="0">
                  <a:pos x="38" y="491"/>
                </a:cxn>
                <a:cxn ang="0">
                  <a:pos x="32" y="491"/>
                </a:cxn>
                <a:cxn ang="0">
                  <a:pos x="29" y="488"/>
                </a:cxn>
                <a:cxn ang="0">
                  <a:pos x="25" y="481"/>
                </a:cxn>
                <a:cxn ang="0">
                  <a:pos x="22" y="474"/>
                </a:cxn>
                <a:cxn ang="0">
                  <a:pos x="22" y="471"/>
                </a:cxn>
                <a:cxn ang="0">
                  <a:pos x="25" y="468"/>
                </a:cxn>
                <a:cxn ang="0">
                  <a:pos x="25" y="464"/>
                </a:cxn>
                <a:cxn ang="0">
                  <a:pos x="29" y="461"/>
                </a:cxn>
                <a:cxn ang="0">
                  <a:pos x="32" y="454"/>
                </a:cxn>
                <a:cxn ang="0">
                  <a:pos x="41" y="447"/>
                </a:cxn>
                <a:cxn ang="0">
                  <a:pos x="70" y="410"/>
                </a:cxn>
                <a:cxn ang="0">
                  <a:pos x="98" y="362"/>
                </a:cxn>
                <a:cxn ang="0">
                  <a:pos x="120" y="304"/>
                </a:cxn>
                <a:cxn ang="0">
                  <a:pos x="136" y="242"/>
                </a:cxn>
                <a:cxn ang="0">
                  <a:pos x="142" y="171"/>
                </a:cxn>
                <a:cxn ang="0">
                  <a:pos x="142" y="160"/>
                </a:cxn>
                <a:cxn ang="0">
                  <a:pos x="142" y="154"/>
                </a:cxn>
                <a:cxn ang="0">
                  <a:pos x="142" y="150"/>
                </a:cxn>
                <a:cxn ang="0">
                  <a:pos x="142" y="147"/>
                </a:cxn>
                <a:cxn ang="0">
                  <a:pos x="142" y="147"/>
                </a:cxn>
                <a:cxn ang="0">
                  <a:pos x="139" y="147"/>
                </a:cxn>
                <a:cxn ang="0">
                  <a:pos x="139" y="147"/>
                </a:cxn>
                <a:cxn ang="0">
                  <a:pos x="136" y="150"/>
                </a:cxn>
                <a:cxn ang="0">
                  <a:pos x="133" y="154"/>
                </a:cxn>
                <a:cxn ang="0">
                  <a:pos x="108" y="167"/>
                </a:cxn>
                <a:cxn ang="0">
                  <a:pos x="82" y="174"/>
                </a:cxn>
                <a:cxn ang="0">
                  <a:pos x="48" y="167"/>
                </a:cxn>
                <a:cxn ang="0">
                  <a:pos x="19" y="147"/>
                </a:cxn>
                <a:cxn ang="0">
                  <a:pos x="6" y="116"/>
                </a:cxn>
                <a:cxn ang="0">
                  <a:pos x="0" y="85"/>
                </a:cxn>
                <a:cxn ang="0">
                  <a:pos x="6" y="55"/>
                </a:cxn>
                <a:cxn ang="0">
                  <a:pos x="19" y="27"/>
                </a:cxn>
                <a:cxn ang="0">
                  <a:pos x="48" y="7"/>
                </a:cxn>
                <a:cxn ang="0">
                  <a:pos x="82" y="0"/>
                </a:cxn>
              </a:cxnLst>
              <a:rect l="0" t="0" r="r" b="b"/>
              <a:pathLst>
                <a:path w="177" h="491">
                  <a:moveTo>
                    <a:pt x="82" y="0"/>
                  </a:moveTo>
                  <a:lnTo>
                    <a:pt x="114" y="7"/>
                  </a:lnTo>
                  <a:lnTo>
                    <a:pt x="139" y="27"/>
                  </a:lnTo>
                  <a:lnTo>
                    <a:pt x="161" y="65"/>
                  </a:lnTo>
                  <a:lnTo>
                    <a:pt x="174" y="113"/>
                  </a:lnTo>
                  <a:lnTo>
                    <a:pt x="177" y="171"/>
                  </a:lnTo>
                  <a:lnTo>
                    <a:pt x="177" y="171"/>
                  </a:lnTo>
                  <a:lnTo>
                    <a:pt x="171" y="239"/>
                  </a:lnTo>
                  <a:lnTo>
                    <a:pt x="158" y="304"/>
                  </a:lnTo>
                  <a:lnTo>
                    <a:pt x="136" y="358"/>
                  </a:lnTo>
                  <a:lnTo>
                    <a:pt x="114" y="403"/>
                  </a:lnTo>
                  <a:lnTo>
                    <a:pt x="89" y="440"/>
                  </a:lnTo>
                  <a:lnTo>
                    <a:pt x="67" y="468"/>
                  </a:lnTo>
                  <a:lnTo>
                    <a:pt x="48" y="485"/>
                  </a:lnTo>
                  <a:lnTo>
                    <a:pt x="38" y="491"/>
                  </a:lnTo>
                  <a:lnTo>
                    <a:pt x="32" y="491"/>
                  </a:lnTo>
                  <a:lnTo>
                    <a:pt x="29" y="488"/>
                  </a:lnTo>
                  <a:lnTo>
                    <a:pt x="25" y="481"/>
                  </a:lnTo>
                  <a:lnTo>
                    <a:pt x="22" y="474"/>
                  </a:lnTo>
                  <a:lnTo>
                    <a:pt x="22" y="471"/>
                  </a:lnTo>
                  <a:lnTo>
                    <a:pt x="25" y="468"/>
                  </a:lnTo>
                  <a:lnTo>
                    <a:pt x="25" y="464"/>
                  </a:lnTo>
                  <a:lnTo>
                    <a:pt x="29" y="461"/>
                  </a:lnTo>
                  <a:lnTo>
                    <a:pt x="32" y="454"/>
                  </a:lnTo>
                  <a:lnTo>
                    <a:pt x="41" y="447"/>
                  </a:lnTo>
                  <a:lnTo>
                    <a:pt x="70" y="410"/>
                  </a:lnTo>
                  <a:lnTo>
                    <a:pt x="98" y="362"/>
                  </a:lnTo>
                  <a:lnTo>
                    <a:pt x="120" y="304"/>
                  </a:lnTo>
                  <a:lnTo>
                    <a:pt x="136" y="242"/>
                  </a:lnTo>
                  <a:lnTo>
                    <a:pt x="142" y="171"/>
                  </a:lnTo>
                  <a:lnTo>
                    <a:pt x="142" y="160"/>
                  </a:lnTo>
                  <a:lnTo>
                    <a:pt x="142" y="154"/>
                  </a:lnTo>
                  <a:lnTo>
                    <a:pt x="142" y="150"/>
                  </a:lnTo>
                  <a:lnTo>
                    <a:pt x="142" y="147"/>
                  </a:lnTo>
                  <a:lnTo>
                    <a:pt x="142" y="147"/>
                  </a:lnTo>
                  <a:lnTo>
                    <a:pt x="139" y="147"/>
                  </a:lnTo>
                  <a:lnTo>
                    <a:pt x="139" y="147"/>
                  </a:lnTo>
                  <a:lnTo>
                    <a:pt x="136" y="150"/>
                  </a:lnTo>
                  <a:lnTo>
                    <a:pt x="133" y="154"/>
                  </a:lnTo>
                  <a:lnTo>
                    <a:pt x="108" y="167"/>
                  </a:lnTo>
                  <a:lnTo>
                    <a:pt x="82" y="174"/>
                  </a:lnTo>
                  <a:lnTo>
                    <a:pt x="48" y="167"/>
                  </a:lnTo>
                  <a:lnTo>
                    <a:pt x="19" y="147"/>
                  </a:lnTo>
                  <a:lnTo>
                    <a:pt x="6" y="116"/>
                  </a:lnTo>
                  <a:lnTo>
                    <a:pt x="0" y="85"/>
                  </a:lnTo>
                  <a:lnTo>
                    <a:pt x="6" y="55"/>
                  </a:lnTo>
                  <a:lnTo>
                    <a:pt x="19" y="27"/>
                  </a:lnTo>
                  <a:lnTo>
                    <a:pt x="48" y="7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92" name="Freeform 144"/>
            <p:cNvSpPr>
              <a:spLocks/>
            </p:cNvSpPr>
            <p:nvPr/>
          </p:nvSpPr>
          <p:spPr bwMode="auto">
            <a:xfrm>
              <a:off x="8674" y="2552"/>
              <a:ext cx="740" cy="731"/>
            </a:xfrm>
            <a:custGeom>
              <a:avLst/>
              <a:gdLst/>
              <a:ahLst/>
              <a:cxnLst>
                <a:cxn ang="0">
                  <a:pos x="253" y="0"/>
                </a:cxn>
                <a:cxn ang="0">
                  <a:pos x="680" y="0"/>
                </a:cxn>
                <a:cxn ang="0">
                  <a:pos x="702" y="0"/>
                </a:cxn>
                <a:cxn ang="0">
                  <a:pos x="721" y="4"/>
                </a:cxn>
                <a:cxn ang="0">
                  <a:pos x="733" y="17"/>
                </a:cxn>
                <a:cxn ang="0">
                  <a:pos x="740" y="38"/>
                </a:cxn>
                <a:cxn ang="0">
                  <a:pos x="737" y="62"/>
                </a:cxn>
                <a:cxn ang="0">
                  <a:pos x="724" y="79"/>
                </a:cxn>
                <a:cxn ang="0">
                  <a:pos x="708" y="89"/>
                </a:cxn>
                <a:cxn ang="0">
                  <a:pos x="692" y="92"/>
                </a:cxn>
                <a:cxn ang="0">
                  <a:pos x="677" y="96"/>
                </a:cxn>
                <a:cxn ang="0">
                  <a:pos x="664" y="96"/>
                </a:cxn>
                <a:cxn ang="0">
                  <a:pos x="408" y="96"/>
                </a:cxn>
                <a:cxn ang="0">
                  <a:pos x="306" y="659"/>
                </a:cxn>
                <a:cxn ang="0">
                  <a:pos x="303" y="676"/>
                </a:cxn>
                <a:cxn ang="0">
                  <a:pos x="297" y="693"/>
                </a:cxn>
                <a:cxn ang="0">
                  <a:pos x="287" y="714"/>
                </a:cxn>
                <a:cxn ang="0">
                  <a:pos x="268" y="724"/>
                </a:cxn>
                <a:cxn ang="0">
                  <a:pos x="243" y="731"/>
                </a:cxn>
                <a:cxn ang="0">
                  <a:pos x="230" y="727"/>
                </a:cxn>
                <a:cxn ang="0">
                  <a:pos x="221" y="724"/>
                </a:cxn>
                <a:cxn ang="0">
                  <a:pos x="211" y="717"/>
                </a:cxn>
                <a:cxn ang="0">
                  <a:pos x="205" y="710"/>
                </a:cxn>
                <a:cxn ang="0">
                  <a:pos x="202" y="700"/>
                </a:cxn>
                <a:cxn ang="0">
                  <a:pos x="202" y="693"/>
                </a:cxn>
                <a:cxn ang="0">
                  <a:pos x="199" y="683"/>
                </a:cxn>
                <a:cxn ang="0">
                  <a:pos x="202" y="669"/>
                </a:cxn>
                <a:cxn ang="0">
                  <a:pos x="208" y="649"/>
                </a:cxn>
                <a:cxn ang="0">
                  <a:pos x="215" y="625"/>
                </a:cxn>
                <a:cxn ang="0">
                  <a:pos x="367" y="96"/>
                </a:cxn>
                <a:cxn ang="0">
                  <a:pos x="237" y="96"/>
                </a:cxn>
                <a:cxn ang="0">
                  <a:pos x="218" y="96"/>
                </a:cxn>
                <a:cxn ang="0">
                  <a:pos x="189" y="99"/>
                </a:cxn>
                <a:cxn ang="0">
                  <a:pos x="158" y="113"/>
                </a:cxn>
                <a:cxn ang="0">
                  <a:pos x="120" y="133"/>
                </a:cxn>
                <a:cxn ang="0">
                  <a:pos x="82" y="171"/>
                </a:cxn>
                <a:cxn ang="0">
                  <a:pos x="44" y="222"/>
                </a:cxn>
                <a:cxn ang="0">
                  <a:pos x="38" y="232"/>
                </a:cxn>
                <a:cxn ang="0">
                  <a:pos x="34" y="236"/>
                </a:cxn>
                <a:cxn ang="0">
                  <a:pos x="28" y="239"/>
                </a:cxn>
                <a:cxn ang="0">
                  <a:pos x="19" y="243"/>
                </a:cxn>
                <a:cxn ang="0">
                  <a:pos x="12" y="239"/>
                </a:cxn>
                <a:cxn ang="0">
                  <a:pos x="6" y="239"/>
                </a:cxn>
                <a:cxn ang="0">
                  <a:pos x="3" y="236"/>
                </a:cxn>
                <a:cxn ang="0">
                  <a:pos x="3" y="229"/>
                </a:cxn>
                <a:cxn ang="0">
                  <a:pos x="0" y="229"/>
                </a:cxn>
                <a:cxn ang="0">
                  <a:pos x="0" y="226"/>
                </a:cxn>
                <a:cxn ang="0">
                  <a:pos x="3" y="215"/>
                </a:cxn>
                <a:cxn ang="0">
                  <a:pos x="15" y="195"/>
                </a:cxn>
                <a:cxn ang="0">
                  <a:pos x="28" y="171"/>
                </a:cxn>
                <a:cxn ang="0">
                  <a:pos x="47" y="140"/>
                </a:cxn>
                <a:cxn ang="0">
                  <a:pos x="69" y="110"/>
                </a:cxn>
                <a:cxn ang="0">
                  <a:pos x="94" y="79"/>
                </a:cxn>
                <a:cxn ang="0">
                  <a:pos x="132" y="41"/>
                </a:cxn>
                <a:cxn ang="0">
                  <a:pos x="170" y="17"/>
                </a:cxn>
                <a:cxn ang="0">
                  <a:pos x="202" y="4"/>
                </a:cxn>
                <a:cxn ang="0">
                  <a:pos x="230" y="0"/>
                </a:cxn>
                <a:cxn ang="0">
                  <a:pos x="253" y="0"/>
                </a:cxn>
              </a:cxnLst>
              <a:rect l="0" t="0" r="r" b="b"/>
              <a:pathLst>
                <a:path w="740" h="731">
                  <a:moveTo>
                    <a:pt x="253" y="0"/>
                  </a:moveTo>
                  <a:lnTo>
                    <a:pt x="680" y="0"/>
                  </a:lnTo>
                  <a:lnTo>
                    <a:pt x="702" y="0"/>
                  </a:lnTo>
                  <a:lnTo>
                    <a:pt x="721" y="4"/>
                  </a:lnTo>
                  <a:lnTo>
                    <a:pt x="733" y="17"/>
                  </a:lnTo>
                  <a:lnTo>
                    <a:pt x="740" y="38"/>
                  </a:lnTo>
                  <a:lnTo>
                    <a:pt x="737" y="62"/>
                  </a:lnTo>
                  <a:lnTo>
                    <a:pt x="724" y="79"/>
                  </a:lnTo>
                  <a:lnTo>
                    <a:pt x="708" y="89"/>
                  </a:lnTo>
                  <a:lnTo>
                    <a:pt x="692" y="92"/>
                  </a:lnTo>
                  <a:lnTo>
                    <a:pt x="677" y="96"/>
                  </a:lnTo>
                  <a:lnTo>
                    <a:pt x="664" y="96"/>
                  </a:lnTo>
                  <a:lnTo>
                    <a:pt x="408" y="96"/>
                  </a:lnTo>
                  <a:lnTo>
                    <a:pt x="306" y="659"/>
                  </a:lnTo>
                  <a:lnTo>
                    <a:pt x="303" y="676"/>
                  </a:lnTo>
                  <a:lnTo>
                    <a:pt x="297" y="693"/>
                  </a:lnTo>
                  <a:lnTo>
                    <a:pt x="287" y="714"/>
                  </a:lnTo>
                  <a:lnTo>
                    <a:pt x="268" y="724"/>
                  </a:lnTo>
                  <a:lnTo>
                    <a:pt x="243" y="731"/>
                  </a:lnTo>
                  <a:lnTo>
                    <a:pt x="230" y="727"/>
                  </a:lnTo>
                  <a:lnTo>
                    <a:pt x="221" y="724"/>
                  </a:lnTo>
                  <a:lnTo>
                    <a:pt x="211" y="717"/>
                  </a:lnTo>
                  <a:lnTo>
                    <a:pt x="205" y="710"/>
                  </a:lnTo>
                  <a:lnTo>
                    <a:pt x="202" y="700"/>
                  </a:lnTo>
                  <a:lnTo>
                    <a:pt x="202" y="693"/>
                  </a:lnTo>
                  <a:lnTo>
                    <a:pt x="199" y="683"/>
                  </a:lnTo>
                  <a:lnTo>
                    <a:pt x="202" y="669"/>
                  </a:lnTo>
                  <a:lnTo>
                    <a:pt x="208" y="649"/>
                  </a:lnTo>
                  <a:lnTo>
                    <a:pt x="215" y="625"/>
                  </a:lnTo>
                  <a:lnTo>
                    <a:pt x="367" y="96"/>
                  </a:lnTo>
                  <a:lnTo>
                    <a:pt x="237" y="96"/>
                  </a:lnTo>
                  <a:lnTo>
                    <a:pt x="218" y="96"/>
                  </a:lnTo>
                  <a:lnTo>
                    <a:pt x="189" y="99"/>
                  </a:lnTo>
                  <a:lnTo>
                    <a:pt x="158" y="113"/>
                  </a:lnTo>
                  <a:lnTo>
                    <a:pt x="120" y="133"/>
                  </a:lnTo>
                  <a:lnTo>
                    <a:pt x="82" y="171"/>
                  </a:lnTo>
                  <a:lnTo>
                    <a:pt x="44" y="222"/>
                  </a:lnTo>
                  <a:lnTo>
                    <a:pt x="38" y="232"/>
                  </a:lnTo>
                  <a:lnTo>
                    <a:pt x="34" y="236"/>
                  </a:lnTo>
                  <a:lnTo>
                    <a:pt x="28" y="239"/>
                  </a:lnTo>
                  <a:lnTo>
                    <a:pt x="19" y="243"/>
                  </a:lnTo>
                  <a:lnTo>
                    <a:pt x="12" y="239"/>
                  </a:lnTo>
                  <a:lnTo>
                    <a:pt x="6" y="239"/>
                  </a:lnTo>
                  <a:lnTo>
                    <a:pt x="3" y="236"/>
                  </a:lnTo>
                  <a:lnTo>
                    <a:pt x="3" y="229"/>
                  </a:lnTo>
                  <a:lnTo>
                    <a:pt x="0" y="229"/>
                  </a:lnTo>
                  <a:lnTo>
                    <a:pt x="0" y="226"/>
                  </a:lnTo>
                  <a:lnTo>
                    <a:pt x="3" y="215"/>
                  </a:lnTo>
                  <a:lnTo>
                    <a:pt x="15" y="195"/>
                  </a:lnTo>
                  <a:lnTo>
                    <a:pt x="28" y="171"/>
                  </a:lnTo>
                  <a:lnTo>
                    <a:pt x="47" y="140"/>
                  </a:lnTo>
                  <a:lnTo>
                    <a:pt x="69" y="110"/>
                  </a:lnTo>
                  <a:lnTo>
                    <a:pt x="94" y="79"/>
                  </a:lnTo>
                  <a:lnTo>
                    <a:pt x="132" y="41"/>
                  </a:lnTo>
                  <a:lnTo>
                    <a:pt x="170" y="17"/>
                  </a:lnTo>
                  <a:lnTo>
                    <a:pt x="202" y="4"/>
                  </a:lnTo>
                  <a:lnTo>
                    <a:pt x="230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93" name="Freeform 145"/>
            <p:cNvSpPr>
              <a:spLocks/>
            </p:cNvSpPr>
            <p:nvPr/>
          </p:nvSpPr>
          <p:spPr bwMode="auto">
            <a:xfrm>
              <a:off x="9366" y="2726"/>
              <a:ext cx="478" cy="795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83" y="4"/>
                </a:cxn>
                <a:cxn ang="0">
                  <a:pos x="140" y="24"/>
                </a:cxn>
                <a:cxn ang="0">
                  <a:pos x="219" y="38"/>
                </a:cxn>
                <a:cxn ang="0">
                  <a:pos x="301" y="34"/>
                </a:cxn>
                <a:cxn ang="0">
                  <a:pos x="383" y="14"/>
                </a:cxn>
                <a:cxn ang="0">
                  <a:pos x="415" y="0"/>
                </a:cxn>
                <a:cxn ang="0">
                  <a:pos x="418" y="0"/>
                </a:cxn>
                <a:cxn ang="0">
                  <a:pos x="427" y="4"/>
                </a:cxn>
                <a:cxn ang="0">
                  <a:pos x="431" y="17"/>
                </a:cxn>
                <a:cxn ang="0">
                  <a:pos x="412" y="48"/>
                </a:cxn>
                <a:cxn ang="0">
                  <a:pos x="355" y="96"/>
                </a:cxn>
                <a:cxn ang="0">
                  <a:pos x="263" y="133"/>
                </a:cxn>
                <a:cxn ang="0">
                  <a:pos x="187" y="140"/>
                </a:cxn>
                <a:cxn ang="0">
                  <a:pos x="136" y="133"/>
                </a:cxn>
                <a:cxn ang="0">
                  <a:pos x="98" y="123"/>
                </a:cxn>
                <a:cxn ang="0">
                  <a:pos x="149" y="311"/>
                </a:cxn>
                <a:cxn ang="0">
                  <a:pos x="250" y="287"/>
                </a:cxn>
                <a:cxn ang="0">
                  <a:pos x="355" y="314"/>
                </a:cxn>
                <a:cxn ang="0">
                  <a:pos x="431" y="386"/>
                </a:cxn>
                <a:cxn ang="0">
                  <a:pos x="472" y="485"/>
                </a:cxn>
                <a:cxn ang="0">
                  <a:pos x="472" y="601"/>
                </a:cxn>
                <a:cxn ang="0">
                  <a:pos x="421" y="703"/>
                </a:cxn>
                <a:cxn ang="0">
                  <a:pos x="329" y="772"/>
                </a:cxn>
                <a:cxn ang="0">
                  <a:pos x="219" y="795"/>
                </a:cxn>
                <a:cxn ang="0">
                  <a:pos x="102" y="765"/>
                </a:cxn>
                <a:cxn ang="0">
                  <a:pos x="26" y="690"/>
                </a:cxn>
                <a:cxn ang="0">
                  <a:pos x="0" y="587"/>
                </a:cxn>
                <a:cxn ang="0">
                  <a:pos x="13" y="543"/>
                </a:cxn>
                <a:cxn ang="0">
                  <a:pos x="38" y="526"/>
                </a:cxn>
                <a:cxn ang="0">
                  <a:pos x="54" y="526"/>
                </a:cxn>
                <a:cxn ang="0">
                  <a:pos x="79" y="529"/>
                </a:cxn>
                <a:cxn ang="0">
                  <a:pos x="102" y="560"/>
                </a:cxn>
                <a:cxn ang="0">
                  <a:pos x="105" y="608"/>
                </a:cxn>
                <a:cxn ang="0">
                  <a:pos x="73" y="638"/>
                </a:cxn>
                <a:cxn ang="0">
                  <a:pos x="67" y="683"/>
                </a:cxn>
                <a:cxn ang="0">
                  <a:pos x="133" y="741"/>
                </a:cxn>
                <a:cxn ang="0">
                  <a:pos x="219" y="761"/>
                </a:cxn>
                <a:cxn ang="0">
                  <a:pos x="310" y="727"/>
                </a:cxn>
                <a:cxn ang="0">
                  <a:pos x="361" y="649"/>
                </a:cxn>
                <a:cxn ang="0">
                  <a:pos x="374" y="567"/>
                </a:cxn>
                <a:cxn ang="0">
                  <a:pos x="374" y="475"/>
                </a:cxn>
                <a:cxn ang="0">
                  <a:pos x="348" y="386"/>
                </a:cxn>
                <a:cxn ang="0">
                  <a:pos x="333" y="359"/>
                </a:cxn>
                <a:cxn ang="0">
                  <a:pos x="285" y="328"/>
                </a:cxn>
                <a:cxn ang="0">
                  <a:pos x="225" y="321"/>
                </a:cxn>
                <a:cxn ang="0">
                  <a:pos x="162" y="338"/>
                </a:cxn>
                <a:cxn ang="0">
                  <a:pos x="98" y="393"/>
                </a:cxn>
                <a:cxn ang="0">
                  <a:pos x="89" y="403"/>
                </a:cxn>
                <a:cxn ang="0">
                  <a:pos x="83" y="406"/>
                </a:cxn>
                <a:cxn ang="0">
                  <a:pos x="70" y="406"/>
                </a:cxn>
                <a:cxn ang="0">
                  <a:pos x="64" y="400"/>
                </a:cxn>
                <a:cxn ang="0">
                  <a:pos x="60" y="386"/>
                </a:cxn>
                <a:cxn ang="0">
                  <a:pos x="60" y="31"/>
                </a:cxn>
                <a:cxn ang="0">
                  <a:pos x="64" y="11"/>
                </a:cxn>
                <a:cxn ang="0">
                  <a:pos x="67" y="0"/>
                </a:cxn>
              </a:cxnLst>
              <a:rect l="0" t="0" r="r" b="b"/>
              <a:pathLst>
                <a:path w="478" h="795">
                  <a:moveTo>
                    <a:pt x="73" y="0"/>
                  </a:moveTo>
                  <a:lnTo>
                    <a:pt x="76" y="0"/>
                  </a:lnTo>
                  <a:lnTo>
                    <a:pt x="76" y="0"/>
                  </a:lnTo>
                  <a:lnTo>
                    <a:pt x="83" y="4"/>
                  </a:lnTo>
                  <a:lnTo>
                    <a:pt x="89" y="7"/>
                  </a:lnTo>
                  <a:lnTo>
                    <a:pt x="140" y="24"/>
                  </a:lnTo>
                  <a:lnTo>
                    <a:pt x="184" y="34"/>
                  </a:lnTo>
                  <a:lnTo>
                    <a:pt x="219" y="38"/>
                  </a:lnTo>
                  <a:lnTo>
                    <a:pt x="247" y="38"/>
                  </a:lnTo>
                  <a:lnTo>
                    <a:pt x="301" y="34"/>
                  </a:lnTo>
                  <a:lnTo>
                    <a:pt x="348" y="24"/>
                  </a:lnTo>
                  <a:lnTo>
                    <a:pt x="383" y="14"/>
                  </a:lnTo>
                  <a:lnTo>
                    <a:pt x="408" y="4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8" y="0"/>
                  </a:lnTo>
                  <a:lnTo>
                    <a:pt x="424" y="0"/>
                  </a:lnTo>
                  <a:lnTo>
                    <a:pt x="427" y="4"/>
                  </a:lnTo>
                  <a:lnTo>
                    <a:pt x="431" y="11"/>
                  </a:lnTo>
                  <a:lnTo>
                    <a:pt x="431" y="17"/>
                  </a:lnTo>
                  <a:lnTo>
                    <a:pt x="424" y="31"/>
                  </a:lnTo>
                  <a:lnTo>
                    <a:pt x="412" y="48"/>
                  </a:lnTo>
                  <a:lnTo>
                    <a:pt x="386" y="72"/>
                  </a:lnTo>
                  <a:lnTo>
                    <a:pt x="355" y="96"/>
                  </a:lnTo>
                  <a:lnTo>
                    <a:pt x="310" y="116"/>
                  </a:lnTo>
                  <a:lnTo>
                    <a:pt x="263" y="133"/>
                  </a:lnTo>
                  <a:lnTo>
                    <a:pt x="206" y="140"/>
                  </a:lnTo>
                  <a:lnTo>
                    <a:pt x="187" y="140"/>
                  </a:lnTo>
                  <a:lnTo>
                    <a:pt x="165" y="137"/>
                  </a:lnTo>
                  <a:lnTo>
                    <a:pt x="136" y="133"/>
                  </a:lnTo>
                  <a:lnTo>
                    <a:pt x="98" y="123"/>
                  </a:lnTo>
                  <a:lnTo>
                    <a:pt x="98" y="123"/>
                  </a:lnTo>
                  <a:lnTo>
                    <a:pt x="98" y="345"/>
                  </a:lnTo>
                  <a:lnTo>
                    <a:pt x="149" y="311"/>
                  </a:lnTo>
                  <a:lnTo>
                    <a:pt x="200" y="290"/>
                  </a:lnTo>
                  <a:lnTo>
                    <a:pt x="250" y="287"/>
                  </a:lnTo>
                  <a:lnTo>
                    <a:pt x="307" y="294"/>
                  </a:lnTo>
                  <a:lnTo>
                    <a:pt x="355" y="314"/>
                  </a:lnTo>
                  <a:lnTo>
                    <a:pt x="396" y="345"/>
                  </a:lnTo>
                  <a:lnTo>
                    <a:pt x="431" y="386"/>
                  </a:lnTo>
                  <a:lnTo>
                    <a:pt x="456" y="434"/>
                  </a:lnTo>
                  <a:lnTo>
                    <a:pt x="472" y="485"/>
                  </a:lnTo>
                  <a:lnTo>
                    <a:pt x="478" y="540"/>
                  </a:lnTo>
                  <a:lnTo>
                    <a:pt x="472" y="601"/>
                  </a:lnTo>
                  <a:lnTo>
                    <a:pt x="453" y="656"/>
                  </a:lnTo>
                  <a:lnTo>
                    <a:pt x="421" y="703"/>
                  </a:lnTo>
                  <a:lnTo>
                    <a:pt x="380" y="741"/>
                  </a:lnTo>
                  <a:lnTo>
                    <a:pt x="329" y="772"/>
                  </a:lnTo>
                  <a:lnTo>
                    <a:pt x="276" y="789"/>
                  </a:lnTo>
                  <a:lnTo>
                    <a:pt x="219" y="795"/>
                  </a:lnTo>
                  <a:lnTo>
                    <a:pt x="155" y="789"/>
                  </a:lnTo>
                  <a:lnTo>
                    <a:pt x="102" y="765"/>
                  </a:lnTo>
                  <a:lnTo>
                    <a:pt x="60" y="731"/>
                  </a:lnTo>
                  <a:lnTo>
                    <a:pt x="26" y="690"/>
                  </a:lnTo>
                  <a:lnTo>
                    <a:pt x="7" y="638"/>
                  </a:lnTo>
                  <a:lnTo>
                    <a:pt x="0" y="587"/>
                  </a:lnTo>
                  <a:lnTo>
                    <a:pt x="4" y="560"/>
                  </a:lnTo>
                  <a:lnTo>
                    <a:pt x="13" y="543"/>
                  </a:lnTo>
                  <a:lnTo>
                    <a:pt x="26" y="533"/>
                  </a:lnTo>
                  <a:lnTo>
                    <a:pt x="38" y="526"/>
                  </a:lnTo>
                  <a:lnTo>
                    <a:pt x="48" y="526"/>
                  </a:lnTo>
                  <a:lnTo>
                    <a:pt x="54" y="526"/>
                  </a:lnTo>
                  <a:lnTo>
                    <a:pt x="67" y="526"/>
                  </a:lnTo>
                  <a:lnTo>
                    <a:pt x="79" y="529"/>
                  </a:lnTo>
                  <a:lnTo>
                    <a:pt x="92" y="540"/>
                  </a:lnTo>
                  <a:lnTo>
                    <a:pt x="102" y="560"/>
                  </a:lnTo>
                  <a:lnTo>
                    <a:pt x="108" y="584"/>
                  </a:lnTo>
                  <a:lnTo>
                    <a:pt x="105" y="608"/>
                  </a:lnTo>
                  <a:lnTo>
                    <a:pt x="92" y="625"/>
                  </a:lnTo>
                  <a:lnTo>
                    <a:pt x="73" y="638"/>
                  </a:lnTo>
                  <a:lnTo>
                    <a:pt x="48" y="642"/>
                  </a:lnTo>
                  <a:lnTo>
                    <a:pt x="67" y="683"/>
                  </a:lnTo>
                  <a:lnTo>
                    <a:pt x="98" y="717"/>
                  </a:lnTo>
                  <a:lnTo>
                    <a:pt x="133" y="741"/>
                  </a:lnTo>
                  <a:lnTo>
                    <a:pt x="174" y="755"/>
                  </a:lnTo>
                  <a:lnTo>
                    <a:pt x="219" y="761"/>
                  </a:lnTo>
                  <a:lnTo>
                    <a:pt x="266" y="751"/>
                  </a:lnTo>
                  <a:lnTo>
                    <a:pt x="310" y="727"/>
                  </a:lnTo>
                  <a:lnTo>
                    <a:pt x="342" y="690"/>
                  </a:lnTo>
                  <a:lnTo>
                    <a:pt x="361" y="649"/>
                  </a:lnTo>
                  <a:lnTo>
                    <a:pt x="370" y="608"/>
                  </a:lnTo>
                  <a:lnTo>
                    <a:pt x="374" y="567"/>
                  </a:lnTo>
                  <a:lnTo>
                    <a:pt x="377" y="536"/>
                  </a:lnTo>
                  <a:lnTo>
                    <a:pt x="374" y="475"/>
                  </a:lnTo>
                  <a:lnTo>
                    <a:pt x="364" y="427"/>
                  </a:lnTo>
                  <a:lnTo>
                    <a:pt x="348" y="386"/>
                  </a:lnTo>
                  <a:lnTo>
                    <a:pt x="342" y="376"/>
                  </a:lnTo>
                  <a:lnTo>
                    <a:pt x="333" y="359"/>
                  </a:lnTo>
                  <a:lnTo>
                    <a:pt x="310" y="342"/>
                  </a:lnTo>
                  <a:lnTo>
                    <a:pt x="285" y="328"/>
                  </a:lnTo>
                  <a:lnTo>
                    <a:pt x="247" y="321"/>
                  </a:lnTo>
                  <a:lnTo>
                    <a:pt x="225" y="321"/>
                  </a:lnTo>
                  <a:lnTo>
                    <a:pt x="193" y="328"/>
                  </a:lnTo>
                  <a:lnTo>
                    <a:pt x="162" y="338"/>
                  </a:lnTo>
                  <a:lnTo>
                    <a:pt x="130" y="362"/>
                  </a:lnTo>
                  <a:lnTo>
                    <a:pt x="98" y="393"/>
                  </a:lnTo>
                  <a:lnTo>
                    <a:pt x="95" y="400"/>
                  </a:lnTo>
                  <a:lnTo>
                    <a:pt x="89" y="403"/>
                  </a:lnTo>
                  <a:lnTo>
                    <a:pt x="86" y="406"/>
                  </a:lnTo>
                  <a:lnTo>
                    <a:pt x="83" y="406"/>
                  </a:lnTo>
                  <a:lnTo>
                    <a:pt x="79" y="410"/>
                  </a:lnTo>
                  <a:lnTo>
                    <a:pt x="70" y="406"/>
                  </a:lnTo>
                  <a:lnTo>
                    <a:pt x="67" y="403"/>
                  </a:lnTo>
                  <a:lnTo>
                    <a:pt x="64" y="400"/>
                  </a:lnTo>
                  <a:lnTo>
                    <a:pt x="60" y="393"/>
                  </a:lnTo>
                  <a:lnTo>
                    <a:pt x="60" y="386"/>
                  </a:lnTo>
                  <a:lnTo>
                    <a:pt x="60" y="376"/>
                  </a:lnTo>
                  <a:lnTo>
                    <a:pt x="60" y="31"/>
                  </a:lnTo>
                  <a:lnTo>
                    <a:pt x="60" y="21"/>
                  </a:lnTo>
                  <a:lnTo>
                    <a:pt x="64" y="11"/>
                  </a:lnTo>
                  <a:lnTo>
                    <a:pt x="64" y="4"/>
                  </a:lnTo>
                  <a:lnTo>
                    <a:pt x="67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94" name="Freeform 146"/>
            <p:cNvSpPr>
              <a:spLocks/>
            </p:cNvSpPr>
            <p:nvPr/>
          </p:nvSpPr>
          <p:spPr bwMode="auto">
            <a:xfrm>
              <a:off x="10107" y="2027"/>
              <a:ext cx="544" cy="1645"/>
            </a:xfrm>
            <a:custGeom>
              <a:avLst/>
              <a:gdLst/>
              <a:ahLst/>
              <a:cxnLst>
                <a:cxn ang="0">
                  <a:pos x="69" y="3"/>
                </a:cxn>
                <a:cxn ang="0">
                  <a:pos x="161" y="24"/>
                </a:cxn>
                <a:cxn ang="0">
                  <a:pos x="250" y="68"/>
                </a:cxn>
                <a:cxn ang="0">
                  <a:pos x="306" y="140"/>
                </a:cxn>
                <a:cxn ang="0">
                  <a:pos x="322" y="211"/>
                </a:cxn>
                <a:cxn ang="0">
                  <a:pos x="322" y="577"/>
                </a:cxn>
                <a:cxn ang="0">
                  <a:pos x="322" y="631"/>
                </a:cxn>
                <a:cxn ang="0">
                  <a:pos x="329" y="658"/>
                </a:cxn>
                <a:cxn ang="0">
                  <a:pos x="373" y="744"/>
                </a:cxn>
                <a:cxn ang="0">
                  <a:pos x="462" y="795"/>
                </a:cxn>
                <a:cxn ang="0">
                  <a:pos x="528" y="805"/>
                </a:cxn>
                <a:cxn ang="0">
                  <a:pos x="537" y="812"/>
                </a:cxn>
                <a:cxn ang="0">
                  <a:pos x="544" y="822"/>
                </a:cxn>
                <a:cxn ang="0">
                  <a:pos x="537" y="836"/>
                </a:cxn>
                <a:cxn ang="0">
                  <a:pos x="528" y="843"/>
                </a:cxn>
                <a:cxn ang="0">
                  <a:pos x="465" y="850"/>
                </a:cxn>
                <a:cxn ang="0">
                  <a:pos x="386" y="894"/>
                </a:cxn>
                <a:cxn ang="0">
                  <a:pos x="332" y="976"/>
                </a:cxn>
                <a:cxn ang="0">
                  <a:pos x="322" y="1064"/>
                </a:cxn>
                <a:cxn ang="0">
                  <a:pos x="313" y="1491"/>
                </a:cxn>
                <a:cxn ang="0">
                  <a:pos x="256" y="1573"/>
                </a:cxn>
                <a:cxn ang="0">
                  <a:pos x="155" y="1628"/>
                </a:cxn>
                <a:cxn ang="0">
                  <a:pos x="31" y="1645"/>
                </a:cxn>
                <a:cxn ang="0">
                  <a:pos x="19" y="1645"/>
                </a:cxn>
                <a:cxn ang="0">
                  <a:pos x="6" y="1641"/>
                </a:cxn>
                <a:cxn ang="0">
                  <a:pos x="0" y="1628"/>
                </a:cxn>
                <a:cxn ang="0">
                  <a:pos x="6" y="1617"/>
                </a:cxn>
                <a:cxn ang="0">
                  <a:pos x="15" y="1610"/>
                </a:cxn>
                <a:cxn ang="0">
                  <a:pos x="117" y="1587"/>
                </a:cxn>
                <a:cxn ang="0">
                  <a:pos x="180" y="1539"/>
                </a:cxn>
                <a:cxn ang="0">
                  <a:pos x="212" y="1481"/>
                </a:cxn>
                <a:cxn ang="0">
                  <a:pos x="221" y="1426"/>
                </a:cxn>
                <a:cxn ang="0">
                  <a:pos x="227" y="986"/>
                </a:cxn>
                <a:cxn ang="0">
                  <a:pos x="265" y="908"/>
                </a:cxn>
                <a:cxn ang="0">
                  <a:pos x="344" y="846"/>
                </a:cxn>
                <a:cxn ang="0">
                  <a:pos x="357" y="809"/>
                </a:cxn>
                <a:cxn ang="0">
                  <a:pos x="281" y="757"/>
                </a:cxn>
                <a:cxn ang="0">
                  <a:pos x="234" y="689"/>
                </a:cxn>
                <a:cxn ang="0">
                  <a:pos x="221" y="604"/>
                </a:cxn>
                <a:cxn ang="0">
                  <a:pos x="221" y="222"/>
                </a:cxn>
                <a:cxn ang="0">
                  <a:pos x="221" y="187"/>
                </a:cxn>
                <a:cxn ang="0">
                  <a:pos x="199" y="133"/>
                </a:cxn>
                <a:cxn ang="0">
                  <a:pos x="129" y="65"/>
                </a:cxn>
                <a:cxn ang="0">
                  <a:pos x="25" y="37"/>
                </a:cxn>
                <a:cxn ang="0">
                  <a:pos x="12" y="34"/>
                </a:cxn>
                <a:cxn ang="0">
                  <a:pos x="3" y="31"/>
                </a:cxn>
                <a:cxn ang="0">
                  <a:pos x="0" y="17"/>
                </a:cxn>
                <a:cxn ang="0">
                  <a:pos x="6" y="7"/>
                </a:cxn>
                <a:cxn ang="0">
                  <a:pos x="19" y="0"/>
                </a:cxn>
                <a:cxn ang="0">
                  <a:pos x="31" y="0"/>
                </a:cxn>
              </a:cxnLst>
              <a:rect l="0" t="0" r="r" b="b"/>
              <a:pathLst>
                <a:path w="544" h="1645">
                  <a:moveTo>
                    <a:pt x="31" y="0"/>
                  </a:moveTo>
                  <a:lnTo>
                    <a:pt x="69" y="3"/>
                  </a:lnTo>
                  <a:lnTo>
                    <a:pt x="114" y="10"/>
                  </a:lnTo>
                  <a:lnTo>
                    <a:pt x="161" y="24"/>
                  </a:lnTo>
                  <a:lnTo>
                    <a:pt x="208" y="41"/>
                  </a:lnTo>
                  <a:lnTo>
                    <a:pt x="250" y="68"/>
                  </a:lnTo>
                  <a:lnTo>
                    <a:pt x="284" y="102"/>
                  </a:lnTo>
                  <a:lnTo>
                    <a:pt x="306" y="140"/>
                  </a:lnTo>
                  <a:lnTo>
                    <a:pt x="319" y="174"/>
                  </a:lnTo>
                  <a:lnTo>
                    <a:pt x="322" y="211"/>
                  </a:lnTo>
                  <a:lnTo>
                    <a:pt x="322" y="252"/>
                  </a:lnTo>
                  <a:lnTo>
                    <a:pt x="322" y="577"/>
                  </a:lnTo>
                  <a:lnTo>
                    <a:pt x="322" y="611"/>
                  </a:lnTo>
                  <a:lnTo>
                    <a:pt x="322" y="631"/>
                  </a:lnTo>
                  <a:lnTo>
                    <a:pt x="325" y="645"/>
                  </a:lnTo>
                  <a:lnTo>
                    <a:pt x="329" y="658"/>
                  </a:lnTo>
                  <a:lnTo>
                    <a:pt x="344" y="703"/>
                  </a:lnTo>
                  <a:lnTo>
                    <a:pt x="373" y="744"/>
                  </a:lnTo>
                  <a:lnTo>
                    <a:pt x="414" y="774"/>
                  </a:lnTo>
                  <a:lnTo>
                    <a:pt x="462" y="795"/>
                  </a:lnTo>
                  <a:lnTo>
                    <a:pt x="518" y="805"/>
                  </a:lnTo>
                  <a:lnTo>
                    <a:pt x="528" y="805"/>
                  </a:lnTo>
                  <a:lnTo>
                    <a:pt x="534" y="809"/>
                  </a:lnTo>
                  <a:lnTo>
                    <a:pt x="537" y="812"/>
                  </a:lnTo>
                  <a:lnTo>
                    <a:pt x="541" y="815"/>
                  </a:lnTo>
                  <a:lnTo>
                    <a:pt x="544" y="822"/>
                  </a:lnTo>
                  <a:lnTo>
                    <a:pt x="541" y="829"/>
                  </a:lnTo>
                  <a:lnTo>
                    <a:pt x="537" y="836"/>
                  </a:lnTo>
                  <a:lnTo>
                    <a:pt x="534" y="839"/>
                  </a:lnTo>
                  <a:lnTo>
                    <a:pt x="528" y="843"/>
                  </a:lnTo>
                  <a:lnTo>
                    <a:pt x="499" y="843"/>
                  </a:lnTo>
                  <a:lnTo>
                    <a:pt x="465" y="850"/>
                  </a:lnTo>
                  <a:lnTo>
                    <a:pt x="424" y="867"/>
                  </a:lnTo>
                  <a:lnTo>
                    <a:pt x="386" y="894"/>
                  </a:lnTo>
                  <a:lnTo>
                    <a:pt x="348" y="935"/>
                  </a:lnTo>
                  <a:lnTo>
                    <a:pt x="332" y="976"/>
                  </a:lnTo>
                  <a:lnTo>
                    <a:pt x="322" y="1020"/>
                  </a:lnTo>
                  <a:lnTo>
                    <a:pt x="322" y="1064"/>
                  </a:lnTo>
                  <a:lnTo>
                    <a:pt x="322" y="1440"/>
                  </a:lnTo>
                  <a:lnTo>
                    <a:pt x="313" y="1491"/>
                  </a:lnTo>
                  <a:lnTo>
                    <a:pt x="291" y="1535"/>
                  </a:lnTo>
                  <a:lnTo>
                    <a:pt x="256" y="1573"/>
                  </a:lnTo>
                  <a:lnTo>
                    <a:pt x="208" y="1604"/>
                  </a:lnTo>
                  <a:lnTo>
                    <a:pt x="155" y="1628"/>
                  </a:lnTo>
                  <a:lnTo>
                    <a:pt x="95" y="1641"/>
                  </a:lnTo>
                  <a:lnTo>
                    <a:pt x="31" y="1645"/>
                  </a:lnTo>
                  <a:lnTo>
                    <a:pt x="25" y="1645"/>
                  </a:lnTo>
                  <a:lnTo>
                    <a:pt x="19" y="1645"/>
                  </a:lnTo>
                  <a:lnTo>
                    <a:pt x="12" y="1645"/>
                  </a:lnTo>
                  <a:lnTo>
                    <a:pt x="6" y="1641"/>
                  </a:lnTo>
                  <a:lnTo>
                    <a:pt x="3" y="1634"/>
                  </a:lnTo>
                  <a:lnTo>
                    <a:pt x="0" y="1628"/>
                  </a:lnTo>
                  <a:lnTo>
                    <a:pt x="3" y="1621"/>
                  </a:lnTo>
                  <a:lnTo>
                    <a:pt x="6" y="1617"/>
                  </a:lnTo>
                  <a:lnTo>
                    <a:pt x="9" y="1610"/>
                  </a:lnTo>
                  <a:lnTo>
                    <a:pt x="15" y="1610"/>
                  </a:lnTo>
                  <a:lnTo>
                    <a:pt x="72" y="1600"/>
                  </a:lnTo>
                  <a:lnTo>
                    <a:pt x="117" y="1587"/>
                  </a:lnTo>
                  <a:lnTo>
                    <a:pt x="155" y="1566"/>
                  </a:lnTo>
                  <a:lnTo>
                    <a:pt x="180" y="1539"/>
                  </a:lnTo>
                  <a:lnTo>
                    <a:pt x="199" y="1512"/>
                  </a:lnTo>
                  <a:lnTo>
                    <a:pt x="212" y="1481"/>
                  </a:lnTo>
                  <a:lnTo>
                    <a:pt x="221" y="1454"/>
                  </a:lnTo>
                  <a:lnTo>
                    <a:pt x="221" y="1426"/>
                  </a:lnTo>
                  <a:lnTo>
                    <a:pt x="221" y="1034"/>
                  </a:lnTo>
                  <a:lnTo>
                    <a:pt x="227" y="986"/>
                  </a:lnTo>
                  <a:lnTo>
                    <a:pt x="240" y="945"/>
                  </a:lnTo>
                  <a:lnTo>
                    <a:pt x="265" y="908"/>
                  </a:lnTo>
                  <a:lnTo>
                    <a:pt x="297" y="873"/>
                  </a:lnTo>
                  <a:lnTo>
                    <a:pt x="344" y="846"/>
                  </a:lnTo>
                  <a:lnTo>
                    <a:pt x="401" y="822"/>
                  </a:lnTo>
                  <a:lnTo>
                    <a:pt x="357" y="809"/>
                  </a:lnTo>
                  <a:lnTo>
                    <a:pt x="316" y="788"/>
                  </a:lnTo>
                  <a:lnTo>
                    <a:pt x="281" y="757"/>
                  </a:lnTo>
                  <a:lnTo>
                    <a:pt x="253" y="723"/>
                  </a:lnTo>
                  <a:lnTo>
                    <a:pt x="234" y="689"/>
                  </a:lnTo>
                  <a:lnTo>
                    <a:pt x="224" y="652"/>
                  </a:lnTo>
                  <a:lnTo>
                    <a:pt x="221" y="604"/>
                  </a:lnTo>
                  <a:lnTo>
                    <a:pt x="221" y="256"/>
                  </a:lnTo>
                  <a:lnTo>
                    <a:pt x="221" y="222"/>
                  </a:lnTo>
                  <a:lnTo>
                    <a:pt x="221" y="201"/>
                  </a:lnTo>
                  <a:lnTo>
                    <a:pt x="221" y="187"/>
                  </a:lnTo>
                  <a:lnTo>
                    <a:pt x="218" y="177"/>
                  </a:lnTo>
                  <a:lnTo>
                    <a:pt x="199" y="133"/>
                  </a:lnTo>
                  <a:lnTo>
                    <a:pt x="167" y="95"/>
                  </a:lnTo>
                  <a:lnTo>
                    <a:pt x="129" y="65"/>
                  </a:lnTo>
                  <a:lnTo>
                    <a:pt x="79" y="48"/>
                  </a:lnTo>
                  <a:lnTo>
                    <a:pt x="25" y="37"/>
                  </a:lnTo>
                  <a:lnTo>
                    <a:pt x="19" y="37"/>
                  </a:lnTo>
                  <a:lnTo>
                    <a:pt x="12" y="34"/>
                  </a:lnTo>
                  <a:lnTo>
                    <a:pt x="9" y="34"/>
                  </a:lnTo>
                  <a:lnTo>
                    <a:pt x="3" y="31"/>
                  </a:lnTo>
                  <a:lnTo>
                    <a:pt x="3" y="27"/>
                  </a:lnTo>
                  <a:lnTo>
                    <a:pt x="0" y="17"/>
                  </a:lnTo>
                  <a:lnTo>
                    <a:pt x="3" y="10"/>
                  </a:lnTo>
                  <a:lnTo>
                    <a:pt x="6" y="7"/>
                  </a:lnTo>
                  <a:lnTo>
                    <a:pt x="12" y="3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9" name="Group 150"/>
          <p:cNvGrpSpPr>
            <a:grpSpLocks noChangeAspect="1"/>
          </p:cNvGrpSpPr>
          <p:nvPr>
            <p:custDataLst>
              <p:tags r:id="rId9"/>
            </p:custDataLst>
          </p:nvPr>
        </p:nvGrpSpPr>
        <p:grpSpPr bwMode="auto">
          <a:xfrm>
            <a:off x="4537822" y="1700840"/>
            <a:ext cx="1819915" cy="288000"/>
            <a:chOff x="437" y="2344"/>
            <a:chExt cx="10395" cy="1645"/>
          </a:xfrm>
        </p:grpSpPr>
        <p:sp>
          <p:nvSpPr>
            <p:cNvPr id="2200" name="Freeform 152"/>
            <p:cNvSpPr>
              <a:spLocks noEditPoints="1"/>
            </p:cNvSpPr>
            <p:nvPr/>
          </p:nvSpPr>
          <p:spPr bwMode="auto">
            <a:xfrm>
              <a:off x="437" y="2869"/>
              <a:ext cx="807" cy="727"/>
            </a:xfrm>
            <a:custGeom>
              <a:avLst/>
              <a:gdLst/>
              <a:ahLst/>
              <a:cxnLst>
                <a:cxn ang="0">
                  <a:pos x="345" y="99"/>
                </a:cxn>
                <a:cxn ang="0">
                  <a:pos x="276" y="123"/>
                </a:cxn>
                <a:cxn ang="0">
                  <a:pos x="200" y="185"/>
                </a:cxn>
                <a:cxn ang="0">
                  <a:pos x="139" y="294"/>
                </a:cxn>
                <a:cxn ang="0">
                  <a:pos x="105" y="420"/>
                </a:cxn>
                <a:cxn ang="0">
                  <a:pos x="95" y="512"/>
                </a:cxn>
                <a:cxn ang="0">
                  <a:pos x="114" y="611"/>
                </a:cxn>
                <a:cxn ang="0">
                  <a:pos x="162" y="673"/>
                </a:cxn>
                <a:cxn ang="0">
                  <a:pos x="228" y="690"/>
                </a:cxn>
                <a:cxn ang="0">
                  <a:pos x="269" y="686"/>
                </a:cxn>
                <a:cxn ang="0">
                  <a:pos x="351" y="642"/>
                </a:cxn>
                <a:cxn ang="0">
                  <a:pos x="431" y="553"/>
                </a:cxn>
                <a:cxn ang="0">
                  <a:pos x="484" y="434"/>
                </a:cxn>
                <a:cxn ang="0">
                  <a:pos x="513" y="307"/>
                </a:cxn>
                <a:cxn ang="0">
                  <a:pos x="513" y="236"/>
                </a:cxn>
                <a:cxn ang="0">
                  <a:pos x="503" y="185"/>
                </a:cxn>
                <a:cxn ang="0">
                  <a:pos x="475" y="133"/>
                </a:cxn>
                <a:cxn ang="0">
                  <a:pos x="418" y="99"/>
                </a:cxn>
                <a:cxn ang="0">
                  <a:pos x="399" y="0"/>
                </a:cxn>
                <a:cxn ang="0">
                  <a:pos x="769" y="0"/>
                </a:cxn>
                <a:cxn ang="0">
                  <a:pos x="801" y="17"/>
                </a:cxn>
                <a:cxn ang="0">
                  <a:pos x="804" y="62"/>
                </a:cxn>
                <a:cxn ang="0">
                  <a:pos x="778" y="89"/>
                </a:cxn>
                <a:cxn ang="0">
                  <a:pos x="747" y="96"/>
                </a:cxn>
                <a:cxn ang="0">
                  <a:pos x="734" y="96"/>
                </a:cxn>
                <a:cxn ang="0">
                  <a:pos x="592" y="150"/>
                </a:cxn>
                <a:cxn ang="0">
                  <a:pos x="614" y="246"/>
                </a:cxn>
                <a:cxn ang="0">
                  <a:pos x="604" y="365"/>
                </a:cxn>
                <a:cxn ang="0">
                  <a:pos x="538" y="529"/>
                </a:cxn>
                <a:cxn ang="0">
                  <a:pos x="431" y="652"/>
                </a:cxn>
                <a:cxn ang="0">
                  <a:pos x="298" y="717"/>
                </a:cxn>
                <a:cxn ang="0">
                  <a:pos x="174" y="720"/>
                </a:cxn>
                <a:cxn ang="0">
                  <a:pos x="79" y="669"/>
                </a:cxn>
                <a:cxn ang="0">
                  <a:pos x="19" y="584"/>
                </a:cxn>
                <a:cxn ang="0">
                  <a:pos x="0" y="468"/>
                </a:cxn>
                <a:cxn ang="0">
                  <a:pos x="22" y="331"/>
                </a:cxn>
                <a:cxn ang="0">
                  <a:pos x="92" y="191"/>
                </a:cxn>
                <a:cxn ang="0">
                  <a:pos x="193" y="79"/>
                </a:cxn>
                <a:cxn ang="0">
                  <a:pos x="326" y="11"/>
                </a:cxn>
              </a:cxnLst>
              <a:rect l="0" t="0" r="r" b="b"/>
              <a:pathLst>
                <a:path w="807" h="727">
                  <a:moveTo>
                    <a:pt x="374" y="96"/>
                  </a:moveTo>
                  <a:lnTo>
                    <a:pt x="345" y="99"/>
                  </a:lnTo>
                  <a:lnTo>
                    <a:pt x="310" y="106"/>
                  </a:lnTo>
                  <a:lnTo>
                    <a:pt x="276" y="123"/>
                  </a:lnTo>
                  <a:lnTo>
                    <a:pt x="238" y="147"/>
                  </a:lnTo>
                  <a:lnTo>
                    <a:pt x="200" y="185"/>
                  </a:lnTo>
                  <a:lnTo>
                    <a:pt x="168" y="232"/>
                  </a:lnTo>
                  <a:lnTo>
                    <a:pt x="139" y="294"/>
                  </a:lnTo>
                  <a:lnTo>
                    <a:pt x="117" y="359"/>
                  </a:lnTo>
                  <a:lnTo>
                    <a:pt x="105" y="420"/>
                  </a:lnTo>
                  <a:lnTo>
                    <a:pt x="98" y="475"/>
                  </a:lnTo>
                  <a:lnTo>
                    <a:pt x="95" y="512"/>
                  </a:lnTo>
                  <a:lnTo>
                    <a:pt x="102" y="567"/>
                  </a:lnTo>
                  <a:lnTo>
                    <a:pt x="114" y="611"/>
                  </a:lnTo>
                  <a:lnTo>
                    <a:pt x="133" y="645"/>
                  </a:lnTo>
                  <a:lnTo>
                    <a:pt x="162" y="673"/>
                  </a:lnTo>
                  <a:lnTo>
                    <a:pt x="193" y="686"/>
                  </a:lnTo>
                  <a:lnTo>
                    <a:pt x="228" y="690"/>
                  </a:lnTo>
                  <a:lnTo>
                    <a:pt x="228" y="690"/>
                  </a:lnTo>
                  <a:lnTo>
                    <a:pt x="269" y="686"/>
                  </a:lnTo>
                  <a:lnTo>
                    <a:pt x="310" y="669"/>
                  </a:lnTo>
                  <a:lnTo>
                    <a:pt x="351" y="642"/>
                  </a:lnTo>
                  <a:lnTo>
                    <a:pt x="393" y="604"/>
                  </a:lnTo>
                  <a:lnTo>
                    <a:pt x="431" y="553"/>
                  </a:lnTo>
                  <a:lnTo>
                    <a:pt x="459" y="495"/>
                  </a:lnTo>
                  <a:lnTo>
                    <a:pt x="484" y="434"/>
                  </a:lnTo>
                  <a:lnTo>
                    <a:pt x="500" y="369"/>
                  </a:lnTo>
                  <a:lnTo>
                    <a:pt x="513" y="307"/>
                  </a:lnTo>
                  <a:lnTo>
                    <a:pt x="516" y="256"/>
                  </a:lnTo>
                  <a:lnTo>
                    <a:pt x="513" y="236"/>
                  </a:lnTo>
                  <a:lnTo>
                    <a:pt x="510" y="208"/>
                  </a:lnTo>
                  <a:lnTo>
                    <a:pt x="503" y="185"/>
                  </a:lnTo>
                  <a:lnTo>
                    <a:pt x="494" y="157"/>
                  </a:lnTo>
                  <a:lnTo>
                    <a:pt x="475" y="133"/>
                  </a:lnTo>
                  <a:lnTo>
                    <a:pt x="449" y="113"/>
                  </a:lnTo>
                  <a:lnTo>
                    <a:pt x="418" y="99"/>
                  </a:lnTo>
                  <a:lnTo>
                    <a:pt x="374" y="96"/>
                  </a:lnTo>
                  <a:close/>
                  <a:moveTo>
                    <a:pt x="399" y="0"/>
                  </a:moveTo>
                  <a:lnTo>
                    <a:pt x="747" y="0"/>
                  </a:lnTo>
                  <a:lnTo>
                    <a:pt x="769" y="0"/>
                  </a:lnTo>
                  <a:lnTo>
                    <a:pt x="788" y="4"/>
                  </a:lnTo>
                  <a:lnTo>
                    <a:pt x="801" y="17"/>
                  </a:lnTo>
                  <a:lnTo>
                    <a:pt x="807" y="38"/>
                  </a:lnTo>
                  <a:lnTo>
                    <a:pt x="804" y="62"/>
                  </a:lnTo>
                  <a:lnTo>
                    <a:pt x="791" y="79"/>
                  </a:lnTo>
                  <a:lnTo>
                    <a:pt x="778" y="89"/>
                  </a:lnTo>
                  <a:lnTo>
                    <a:pt x="759" y="92"/>
                  </a:lnTo>
                  <a:lnTo>
                    <a:pt x="747" y="96"/>
                  </a:lnTo>
                  <a:lnTo>
                    <a:pt x="734" y="96"/>
                  </a:lnTo>
                  <a:lnTo>
                    <a:pt x="734" y="96"/>
                  </a:lnTo>
                  <a:lnTo>
                    <a:pt x="567" y="96"/>
                  </a:lnTo>
                  <a:lnTo>
                    <a:pt x="592" y="150"/>
                  </a:lnTo>
                  <a:lnTo>
                    <a:pt x="608" y="202"/>
                  </a:lnTo>
                  <a:lnTo>
                    <a:pt x="614" y="246"/>
                  </a:lnTo>
                  <a:lnTo>
                    <a:pt x="614" y="273"/>
                  </a:lnTo>
                  <a:lnTo>
                    <a:pt x="604" y="365"/>
                  </a:lnTo>
                  <a:lnTo>
                    <a:pt x="579" y="451"/>
                  </a:lnTo>
                  <a:lnTo>
                    <a:pt x="538" y="529"/>
                  </a:lnTo>
                  <a:lnTo>
                    <a:pt x="487" y="598"/>
                  </a:lnTo>
                  <a:lnTo>
                    <a:pt x="431" y="652"/>
                  </a:lnTo>
                  <a:lnTo>
                    <a:pt x="364" y="693"/>
                  </a:lnTo>
                  <a:lnTo>
                    <a:pt x="298" y="717"/>
                  </a:lnTo>
                  <a:lnTo>
                    <a:pt x="228" y="727"/>
                  </a:lnTo>
                  <a:lnTo>
                    <a:pt x="174" y="720"/>
                  </a:lnTo>
                  <a:lnTo>
                    <a:pt x="124" y="700"/>
                  </a:lnTo>
                  <a:lnTo>
                    <a:pt x="79" y="669"/>
                  </a:lnTo>
                  <a:lnTo>
                    <a:pt x="45" y="632"/>
                  </a:lnTo>
                  <a:lnTo>
                    <a:pt x="19" y="584"/>
                  </a:lnTo>
                  <a:lnTo>
                    <a:pt x="3" y="529"/>
                  </a:lnTo>
                  <a:lnTo>
                    <a:pt x="0" y="468"/>
                  </a:lnTo>
                  <a:lnTo>
                    <a:pt x="7" y="400"/>
                  </a:lnTo>
                  <a:lnTo>
                    <a:pt x="22" y="331"/>
                  </a:lnTo>
                  <a:lnTo>
                    <a:pt x="51" y="260"/>
                  </a:lnTo>
                  <a:lnTo>
                    <a:pt x="92" y="191"/>
                  </a:lnTo>
                  <a:lnTo>
                    <a:pt x="139" y="130"/>
                  </a:lnTo>
                  <a:lnTo>
                    <a:pt x="193" y="79"/>
                  </a:lnTo>
                  <a:lnTo>
                    <a:pt x="257" y="38"/>
                  </a:lnTo>
                  <a:lnTo>
                    <a:pt x="326" y="11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01" name="Freeform 153"/>
            <p:cNvSpPr>
              <a:spLocks/>
            </p:cNvSpPr>
            <p:nvPr/>
          </p:nvSpPr>
          <p:spPr bwMode="auto">
            <a:xfrm>
              <a:off x="1301" y="3043"/>
              <a:ext cx="500" cy="795"/>
            </a:xfrm>
            <a:custGeom>
              <a:avLst/>
              <a:gdLst/>
              <a:ahLst/>
              <a:cxnLst>
                <a:cxn ang="0">
                  <a:pos x="307" y="4"/>
                </a:cxn>
                <a:cxn ang="0">
                  <a:pos x="402" y="45"/>
                </a:cxn>
                <a:cxn ang="0">
                  <a:pos x="459" y="116"/>
                </a:cxn>
                <a:cxn ang="0">
                  <a:pos x="462" y="198"/>
                </a:cxn>
                <a:cxn ang="0">
                  <a:pos x="433" y="273"/>
                </a:cxn>
                <a:cxn ang="0">
                  <a:pos x="364" y="338"/>
                </a:cxn>
                <a:cxn ang="0">
                  <a:pos x="367" y="383"/>
                </a:cxn>
                <a:cxn ang="0">
                  <a:pos x="449" y="444"/>
                </a:cxn>
                <a:cxn ang="0">
                  <a:pos x="493" y="526"/>
                </a:cxn>
                <a:cxn ang="0">
                  <a:pos x="490" y="628"/>
                </a:cxn>
                <a:cxn ang="0">
                  <a:pos x="430" y="727"/>
                </a:cxn>
                <a:cxn ang="0">
                  <a:pos x="316" y="789"/>
                </a:cxn>
                <a:cxn ang="0">
                  <a:pos x="183" y="792"/>
                </a:cxn>
                <a:cxn ang="0">
                  <a:pos x="73" y="748"/>
                </a:cxn>
                <a:cxn ang="0">
                  <a:pos x="9" y="669"/>
                </a:cxn>
                <a:cxn ang="0">
                  <a:pos x="6" y="584"/>
                </a:cxn>
                <a:cxn ang="0">
                  <a:pos x="41" y="553"/>
                </a:cxn>
                <a:cxn ang="0">
                  <a:pos x="95" y="557"/>
                </a:cxn>
                <a:cxn ang="0">
                  <a:pos x="120" y="611"/>
                </a:cxn>
                <a:cxn ang="0">
                  <a:pos x="114" y="645"/>
                </a:cxn>
                <a:cxn ang="0">
                  <a:pos x="85" y="673"/>
                </a:cxn>
                <a:cxn ang="0">
                  <a:pos x="92" y="714"/>
                </a:cxn>
                <a:cxn ang="0">
                  <a:pos x="174" y="751"/>
                </a:cxn>
                <a:cxn ang="0">
                  <a:pos x="243" y="761"/>
                </a:cxn>
                <a:cxn ang="0">
                  <a:pos x="297" y="748"/>
                </a:cxn>
                <a:cxn ang="0">
                  <a:pos x="348" y="707"/>
                </a:cxn>
                <a:cxn ang="0">
                  <a:pos x="379" y="628"/>
                </a:cxn>
                <a:cxn ang="0">
                  <a:pos x="376" y="516"/>
                </a:cxn>
                <a:cxn ang="0">
                  <a:pos x="342" y="430"/>
                </a:cxn>
                <a:cxn ang="0">
                  <a:pos x="278" y="389"/>
                </a:cxn>
                <a:cxn ang="0">
                  <a:pos x="180" y="386"/>
                </a:cxn>
                <a:cxn ang="0">
                  <a:pos x="161" y="383"/>
                </a:cxn>
                <a:cxn ang="0">
                  <a:pos x="155" y="376"/>
                </a:cxn>
                <a:cxn ang="0">
                  <a:pos x="152" y="362"/>
                </a:cxn>
                <a:cxn ang="0">
                  <a:pos x="158" y="355"/>
                </a:cxn>
                <a:cxn ang="0">
                  <a:pos x="161" y="355"/>
                </a:cxn>
                <a:cxn ang="0">
                  <a:pos x="171" y="352"/>
                </a:cxn>
                <a:cxn ang="0">
                  <a:pos x="183" y="352"/>
                </a:cxn>
                <a:cxn ang="0">
                  <a:pos x="234" y="345"/>
                </a:cxn>
                <a:cxn ang="0">
                  <a:pos x="291" y="325"/>
                </a:cxn>
                <a:cxn ang="0">
                  <a:pos x="342" y="260"/>
                </a:cxn>
                <a:cxn ang="0">
                  <a:pos x="360" y="157"/>
                </a:cxn>
                <a:cxn ang="0">
                  <a:pos x="342" y="82"/>
                </a:cxn>
                <a:cxn ang="0">
                  <a:pos x="297" y="45"/>
                </a:cxn>
                <a:cxn ang="0">
                  <a:pos x="243" y="34"/>
                </a:cxn>
                <a:cxn ang="0">
                  <a:pos x="183" y="41"/>
                </a:cxn>
                <a:cxn ang="0">
                  <a:pos x="120" y="72"/>
                </a:cxn>
                <a:cxn ang="0">
                  <a:pos x="120" y="106"/>
                </a:cxn>
                <a:cxn ang="0">
                  <a:pos x="149" y="157"/>
                </a:cxn>
                <a:cxn ang="0">
                  <a:pos x="120" y="209"/>
                </a:cxn>
                <a:cxn ang="0">
                  <a:pos x="69" y="212"/>
                </a:cxn>
                <a:cxn ang="0">
                  <a:pos x="38" y="185"/>
                </a:cxn>
                <a:cxn ang="0">
                  <a:pos x="41" y="113"/>
                </a:cxn>
                <a:cxn ang="0">
                  <a:pos x="98" y="45"/>
                </a:cxn>
                <a:cxn ang="0">
                  <a:pos x="190" y="4"/>
                </a:cxn>
              </a:cxnLst>
              <a:rect l="0" t="0" r="r" b="b"/>
              <a:pathLst>
                <a:path w="500" h="795">
                  <a:moveTo>
                    <a:pt x="250" y="0"/>
                  </a:moveTo>
                  <a:lnTo>
                    <a:pt x="307" y="4"/>
                  </a:lnTo>
                  <a:lnTo>
                    <a:pt x="357" y="21"/>
                  </a:lnTo>
                  <a:lnTo>
                    <a:pt x="402" y="45"/>
                  </a:lnTo>
                  <a:lnTo>
                    <a:pt x="436" y="79"/>
                  </a:lnTo>
                  <a:lnTo>
                    <a:pt x="459" y="116"/>
                  </a:lnTo>
                  <a:lnTo>
                    <a:pt x="468" y="157"/>
                  </a:lnTo>
                  <a:lnTo>
                    <a:pt x="462" y="198"/>
                  </a:lnTo>
                  <a:lnTo>
                    <a:pt x="452" y="236"/>
                  </a:lnTo>
                  <a:lnTo>
                    <a:pt x="433" y="273"/>
                  </a:lnTo>
                  <a:lnTo>
                    <a:pt x="402" y="307"/>
                  </a:lnTo>
                  <a:lnTo>
                    <a:pt x="364" y="338"/>
                  </a:lnTo>
                  <a:lnTo>
                    <a:pt x="310" y="365"/>
                  </a:lnTo>
                  <a:lnTo>
                    <a:pt x="367" y="383"/>
                  </a:lnTo>
                  <a:lnTo>
                    <a:pt x="414" y="410"/>
                  </a:lnTo>
                  <a:lnTo>
                    <a:pt x="449" y="444"/>
                  </a:lnTo>
                  <a:lnTo>
                    <a:pt x="478" y="485"/>
                  </a:lnTo>
                  <a:lnTo>
                    <a:pt x="493" y="526"/>
                  </a:lnTo>
                  <a:lnTo>
                    <a:pt x="500" y="570"/>
                  </a:lnTo>
                  <a:lnTo>
                    <a:pt x="490" y="628"/>
                  </a:lnTo>
                  <a:lnTo>
                    <a:pt x="468" y="683"/>
                  </a:lnTo>
                  <a:lnTo>
                    <a:pt x="430" y="727"/>
                  </a:lnTo>
                  <a:lnTo>
                    <a:pt x="376" y="765"/>
                  </a:lnTo>
                  <a:lnTo>
                    <a:pt x="316" y="789"/>
                  </a:lnTo>
                  <a:lnTo>
                    <a:pt x="247" y="795"/>
                  </a:lnTo>
                  <a:lnTo>
                    <a:pt x="183" y="792"/>
                  </a:lnTo>
                  <a:lnTo>
                    <a:pt x="123" y="775"/>
                  </a:lnTo>
                  <a:lnTo>
                    <a:pt x="73" y="748"/>
                  </a:lnTo>
                  <a:lnTo>
                    <a:pt x="35" y="714"/>
                  </a:lnTo>
                  <a:lnTo>
                    <a:pt x="9" y="669"/>
                  </a:lnTo>
                  <a:lnTo>
                    <a:pt x="0" y="615"/>
                  </a:lnTo>
                  <a:lnTo>
                    <a:pt x="6" y="584"/>
                  </a:lnTo>
                  <a:lnTo>
                    <a:pt x="22" y="563"/>
                  </a:lnTo>
                  <a:lnTo>
                    <a:pt x="41" y="553"/>
                  </a:lnTo>
                  <a:lnTo>
                    <a:pt x="63" y="550"/>
                  </a:lnTo>
                  <a:lnTo>
                    <a:pt x="95" y="557"/>
                  </a:lnTo>
                  <a:lnTo>
                    <a:pt x="114" y="580"/>
                  </a:lnTo>
                  <a:lnTo>
                    <a:pt x="120" y="611"/>
                  </a:lnTo>
                  <a:lnTo>
                    <a:pt x="120" y="628"/>
                  </a:lnTo>
                  <a:lnTo>
                    <a:pt x="114" y="645"/>
                  </a:lnTo>
                  <a:lnTo>
                    <a:pt x="101" y="659"/>
                  </a:lnTo>
                  <a:lnTo>
                    <a:pt x="85" y="673"/>
                  </a:lnTo>
                  <a:lnTo>
                    <a:pt x="60" y="676"/>
                  </a:lnTo>
                  <a:lnTo>
                    <a:pt x="92" y="714"/>
                  </a:lnTo>
                  <a:lnTo>
                    <a:pt x="130" y="737"/>
                  </a:lnTo>
                  <a:lnTo>
                    <a:pt x="174" y="751"/>
                  </a:lnTo>
                  <a:lnTo>
                    <a:pt x="212" y="758"/>
                  </a:lnTo>
                  <a:lnTo>
                    <a:pt x="243" y="761"/>
                  </a:lnTo>
                  <a:lnTo>
                    <a:pt x="272" y="758"/>
                  </a:lnTo>
                  <a:lnTo>
                    <a:pt x="297" y="748"/>
                  </a:lnTo>
                  <a:lnTo>
                    <a:pt x="326" y="731"/>
                  </a:lnTo>
                  <a:lnTo>
                    <a:pt x="348" y="707"/>
                  </a:lnTo>
                  <a:lnTo>
                    <a:pt x="367" y="673"/>
                  </a:lnTo>
                  <a:lnTo>
                    <a:pt x="379" y="628"/>
                  </a:lnTo>
                  <a:lnTo>
                    <a:pt x="383" y="570"/>
                  </a:lnTo>
                  <a:lnTo>
                    <a:pt x="376" y="516"/>
                  </a:lnTo>
                  <a:lnTo>
                    <a:pt x="364" y="468"/>
                  </a:lnTo>
                  <a:lnTo>
                    <a:pt x="342" y="430"/>
                  </a:lnTo>
                  <a:lnTo>
                    <a:pt x="313" y="406"/>
                  </a:lnTo>
                  <a:lnTo>
                    <a:pt x="278" y="389"/>
                  </a:lnTo>
                  <a:lnTo>
                    <a:pt x="237" y="386"/>
                  </a:lnTo>
                  <a:lnTo>
                    <a:pt x="180" y="386"/>
                  </a:lnTo>
                  <a:lnTo>
                    <a:pt x="171" y="386"/>
                  </a:lnTo>
                  <a:lnTo>
                    <a:pt x="161" y="383"/>
                  </a:lnTo>
                  <a:lnTo>
                    <a:pt x="158" y="383"/>
                  </a:lnTo>
                  <a:lnTo>
                    <a:pt x="155" y="376"/>
                  </a:lnTo>
                  <a:lnTo>
                    <a:pt x="152" y="365"/>
                  </a:lnTo>
                  <a:lnTo>
                    <a:pt x="152" y="362"/>
                  </a:lnTo>
                  <a:lnTo>
                    <a:pt x="155" y="359"/>
                  </a:lnTo>
                  <a:lnTo>
                    <a:pt x="158" y="355"/>
                  </a:lnTo>
                  <a:lnTo>
                    <a:pt x="161" y="355"/>
                  </a:lnTo>
                  <a:lnTo>
                    <a:pt x="161" y="355"/>
                  </a:lnTo>
                  <a:lnTo>
                    <a:pt x="164" y="352"/>
                  </a:lnTo>
                  <a:lnTo>
                    <a:pt x="171" y="352"/>
                  </a:lnTo>
                  <a:lnTo>
                    <a:pt x="177" y="352"/>
                  </a:lnTo>
                  <a:lnTo>
                    <a:pt x="183" y="352"/>
                  </a:lnTo>
                  <a:lnTo>
                    <a:pt x="199" y="348"/>
                  </a:lnTo>
                  <a:lnTo>
                    <a:pt x="234" y="345"/>
                  </a:lnTo>
                  <a:lnTo>
                    <a:pt x="266" y="342"/>
                  </a:lnTo>
                  <a:lnTo>
                    <a:pt x="291" y="325"/>
                  </a:lnTo>
                  <a:lnTo>
                    <a:pt x="316" y="301"/>
                  </a:lnTo>
                  <a:lnTo>
                    <a:pt x="342" y="260"/>
                  </a:lnTo>
                  <a:lnTo>
                    <a:pt x="357" y="209"/>
                  </a:lnTo>
                  <a:lnTo>
                    <a:pt x="360" y="157"/>
                  </a:lnTo>
                  <a:lnTo>
                    <a:pt x="354" y="116"/>
                  </a:lnTo>
                  <a:lnTo>
                    <a:pt x="342" y="82"/>
                  </a:lnTo>
                  <a:lnTo>
                    <a:pt x="323" y="58"/>
                  </a:lnTo>
                  <a:lnTo>
                    <a:pt x="297" y="45"/>
                  </a:lnTo>
                  <a:lnTo>
                    <a:pt x="269" y="34"/>
                  </a:lnTo>
                  <a:lnTo>
                    <a:pt x="243" y="34"/>
                  </a:lnTo>
                  <a:lnTo>
                    <a:pt x="215" y="34"/>
                  </a:lnTo>
                  <a:lnTo>
                    <a:pt x="183" y="41"/>
                  </a:lnTo>
                  <a:lnTo>
                    <a:pt x="152" y="52"/>
                  </a:lnTo>
                  <a:lnTo>
                    <a:pt x="120" y="72"/>
                  </a:lnTo>
                  <a:lnTo>
                    <a:pt x="92" y="99"/>
                  </a:lnTo>
                  <a:lnTo>
                    <a:pt x="120" y="106"/>
                  </a:lnTo>
                  <a:lnTo>
                    <a:pt x="139" y="127"/>
                  </a:lnTo>
                  <a:lnTo>
                    <a:pt x="149" y="157"/>
                  </a:lnTo>
                  <a:lnTo>
                    <a:pt x="139" y="188"/>
                  </a:lnTo>
                  <a:lnTo>
                    <a:pt x="120" y="209"/>
                  </a:lnTo>
                  <a:lnTo>
                    <a:pt x="92" y="215"/>
                  </a:lnTo>
                  <a:lnTo>
                    <a:pt x="69" y="212"/>
                  </a:lnTo>
                  <a:lnTo>
                    <a:pt x="50" y="202"/>
                  </a:lnTo>
                  <a:lnTo>
                    <a:pt x="38" y="185"/>
                  </a:lnTo>
                  <a:lnTo>
                    <a:pt x="35" y="157"/>
                  </a:lnTo>
                  <a:lnTo>
                    <a:pt x="41" y="113"/>
                  </a:lnTo>
                  <a:lnTo>
                    <a:pt x="63" y="75"/>
                  </a:lnTo>
                  <a:lnTo>
                    <a:pt x="98" y="45"/>
                  </a:lnTo>
                  <a:lnTo>
                    <a:pt x="139" y="21"/>
                  </a:lnTo>
                  <a:lnTo>
                    <a:pt x="190" y="4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02" name="Freeform 154"/>
            <p:cNvSpPr>
              <a:spLocks noEditPoints="1"/>
            </p:cNvSpPr>
            <p:nvPr/>
          </p:nvSpPr>
          <p:spPr bwMode="auto">
            <a:xfrm>
              <a:off x="2455" y="2975"/>
              <a:ext cx="1016" cy="382"/>
            </a:xfrm>
            <a:custGeom>
              <a:avLst/>
              <a:gdLst/>
              <a:ahLst/>
              <a:cxnLst>
                <a:cxn ang="0">
                  <a:pos x="51" y="317"/>
                </a:cxn>
                <a:cxn ang="0">
                  <a:pos x="962" y="317"/>
                </a:cxn>
                <a:cxn ang="0">
                  <a:pos x="981" y="321"/>
                </a:cxn>
                <a:cxn ang="0">
                  <a:pos x="997" y="324"/>
                </a:cxn>
                <a:cxn ang="0">
                  <a:pos x="1010" y="335"/>
                </a:cxn>
                <a:cxn ang="0">
                  <a:pos x="1016" y="352"/>
                </a:cxn>
                <a:cxn ang="0">
                  <a:pos x="1013" y="362"/>
                </a:cxn>
                <a:cxn ang="0">
                  <a:pos x="1010" y="369"/>
                </a:cxn>
                <a:cxn ang="0">
                  <a:pos x="1003" y="375"/>
                </a:cxn>
                <a:cxn ang="0">
                  <a:pos x="997" y="379"/>
                </a:cxn>
                <a:cxn ang="0">
                  <a:pos x="991" y="382"/>
                </a:cxn>
                <a:cxn ang="0">
                  <a:pos x="981" y="382"/>
                </a:cxn>
                <a:cxn ang="0">
                  <a:pos x="972" y="382"/>
                </a:cxn>
                <a:cxn ang="0">
                  <a:pos x="965" y="382"/>
                </a:cxn>
                <a:cxn ang="0">
                  <a:pos x="51" y="382"/>
                </a:cxn>
                <a:cxn ang="0">
                  <a:pos x="42" y="382"/>
                </a:cxn>
                <a:cxn ang="0">
                  <a:pos x="32" y="382"/>
                </a:cxn>
                <a:cxn ang="0">
                  <a:pos x="26" y="382"/>
                </a:cxn>
                <a:cxn ang="0">
                  <a:pos x="16" y="379"/>
                </a:cxn>
                <a:cxn ang="0">
                  <a:pos x="10" y="375"/>
                </a:cxn>
                <a:cxn ang="0">
                  <a:pos x="4" y="369"/>
                </a:cxn>
                <a:cxn ang="0">
                  <a:pos x="0" y="362"/>
                </a:cxn>
                <a:cxn ang="0">
                  <a:pos x="0" y="352"/>
                </a:cxn>
                <a:cxn ang="0">
                  <a:pos x="0" y="341"/>
                </a:cxn>
                <a:cxn ang="0">
                  <a:pos x="4" y="335"/>
                </a:cxn>
                <a:cxn ang="0">
                  <a:pos x="10" y="328"/>
                </a:cxn>
                <a:cxn ang="0">
                  <a:pos x="16" y="324"/>
                </a:cxn>
                <a:cxn ang="0">
                  <a:pos x="26" y="321"/>
                </a:cxn>
                <a:cxn ang="0">
                  <a:pos x="32" y="321"/>
                </a:cxn>
                <a:cxn ang="0">
                  <a:pos x="42" y="317"/>
                </a:cxn>
                <a:cxn ang="0">
                  <a:pos x="51" y="317"/>
                </a:cxn>
                <a:cxn ang="0">
                  <a:pos x="51" y="0"/>
                </a:cxn>
                <a:cxn ang="0">
                  <a:pos x="965" y="0"/>
                </a:cxn>
                <a:cxn ang="0">
                  <a:pos x="972" y="0"/>
                </a:cxn>
                <a:cxn ang="0">
                  <a:pos x="981" y="0"/>
                </a:cxn>
                <a:cxn ang="0">
                  <a:pos x="991" y="4"/>
                </a:cxn>
                <a:cxn ang="0">
                  <a:pos x="997" y="4"/>
                </a:cxn>
                <a:cxn ang="0">
                  <a:pos x="1003" y="7"/>
                </a:cxn>
                <a:cxn ang="0">
                  <a:pos x="1010" y="14"/>
                </a:cxn>
                <a:cxn ang="0">
                  <a:pos x="1013" y="21"/>
                </a:cxn>
                <a:cxn ang="0">
                  <a:pos x="1016" y="31"/>
                </a:cxn>
                <a:cxn ang="0">
                  <a:pos x="1010" y="51"/>
                </a:cxn>
                <a:cxn ang="0">
                  <a:pos x="997" y="62"/>
                </a:cxn>
                <a:cxn ang="0">
                  <a:pos x="981" y="65"/>
                </a:cxn>
                <a:cxn ang="0">
                  <a:pos x="962" y="65"/>
                </a:cxn>
                <a:cxn ang="0">
                  <a:pos x="51" y="65"/>
                </a:cxn>
                <a:cxn ang="0">
                  <a:pos x="42" y="65"/>
                </a:cxn>
                <a:cxn ang="0">
                  <a:pos x="32" y="65"/>
                </a:cxn>
                <a:cxn ang="0">
                  <a:pos x="26" y="65"/>
                </a:cxn>
                <a:cxn ang="0">
                  <a:pos x="16" y="62"/>
                </a:cxn>
                <a:cxn ang="0">
                  <a:pos x="10" y="58"/>
                </a:cxn>
                <a:cxn ang="0">
                  <a:pos x="4" y="51"/>
                </a:cxn>
                <a:cxn ang="0">
                  <a:pos x="0" y="41"/>
                </a:cxn>
                <a:cxn ang="0">
                  <a:pos x="0" y="31"/>
                </a:cxn>
                <a:cxn ang="0">
                  <a:pos x="0" y="21"/>
                </a:cxn>
                <a:cxn ang="0">
                  <a:pos x="4" y="14"/>
                </a:cxn>
                <a:cxn ang="0">
                  <a:pos x="10" y="7"/>
                </a:cxn>
                <a:cxn ang="0">
                  <a:pos x="16" y="4"/>
                </a:cxn>
                <a:cxn ang="0">
                  <a:pos x="26" y="4"/>
                </a:cxn>
                <a:cxn ang="0">
                  <a:pos x="32" y="0"/>
                </a:cxn>
                <a:cxn ang="0">
                  <a:pos x="42" y="0"/>
                </a:cxn>
                <a:cxn ang="0">
                  <a:pos x="51" y="0"/>
                </a:cxn>
              </a:cxnLst>
              <a:rect l="0" t="0" r="r" b="b"/>
              <a:pathLst>
                <a:path w="1016" h="382">
                  <a:moveTo>
                    <a:pt x="51" y="317"/>
                  </a:moveTo>
                  <a:lnTo>
                    <a:pt x="962" y="317"/>
                  </a:lnTo>
                  <a:lnTo>
                    <a:pt x="981" y="321"/>
                  </a:lnTo>
                  <a:lnTo>
                    <a:pt x="997" y="324"/>
                  </a:lnTo>
                  <a:lnTo>
                    <a:pt x="1010" y="335"/>
                  </a:lnTo>
                  <a:lnTo>
                    <a:pt x="1016" y="352"/>
                  </a:lnTo>
                  <a:lnTo>
                    <a:pt x="1013" y="362"/>
                  </a:lnTo>
                  <a:lnTo>
                    <a:pt x="1010" y="369"/>
                  </a:lnTo>
                  <a:lnTo>
                    <a:pt x="1003" y="375"/>
                  </a:lnTo>
                  <a:lnTo>
                    <a:pt x="997" y="379"/>
                  </a:lnTo>
                  <a:lnTo>
                    <a:pt x="991" y="382"/>
                  </a:lnTo>
                  <a:lnTo>
                    <a:pt x="981" y="382"/>
                  </a:lnTo>
                  <a:lnTo>
                    <a:pt x="972" y="382"/>
                  </a:lnTo>
                  <a:lnTo>
                    <a:pt x="965" y="382"/>
                  </a:lnTo>
                  <a:lnTo>
                    <a:pt x="51" y="382"/>
                  </a:lnTo>
                  <a:lnTo>
                    <a:pt x="42" y="382"/>
                  </a:lnTo>
                  <a:lnTo>
                    <a:pt x="32" y="382"/>
                  </a:lnTo>
                  <a:lnTo>
                    <a:pt x="26" y="382"/>
                  </a:lnTo>
                  <a:lnTo>
                    <a:pt x="16" y="379"/>
                  </a:lnTo>
                  <a:lnTo>
                    <a:pt x="10" y="375"/>
                  </a:lnTo>
                  <a:lnTo>
                    <a:pt x="4" y="369"/>
                  </a:lnTo>
                  <a:lnTo>
                    <a:pt x="0" y="362"/>
                  </a:lnTo>
                  <a:lnTo>
                    <a:pt x="0" y="352"/>
                  </a:lnTo>
                  <a:lnTo>
                    <a:pt x="0" y="341"/>
                  </a:lnTo>
                  <a:lnTo>
                    <a:pt x="4" y="335"/>
                  </a:lnTo>
                  <a:lnTo>
                    <a:pt x="10" y="328"/>
                  </a:lnTo>
                  <a:lnTo>
                    <a:pt x="16" y="324"/>
                  </a:lnTo>
                  <a:lnTo>
                    <a:pt x="26" y="321"/>
                  </a:lnTo>
                  <a:lnTo>
                    <a:pt x="32" y="321"/>
                  </a:lnTo>
                  <a:lnTo>
                    <a:pt x="42" y="317"/>
                  </a:lnTo>
                  <a:lnTo>
                    <a:pt x="51" y="317"/>
                  </a:lnTo>
                  <a:close/>
                  <a:moveTo>
                    <a:pt x="51" y="0"/>
                  </a:moveTo>
                  <a:lnTo>
                    <a:pt x="965" y="0"/>
                  </a:lnTo>
                  <a:lnTo>
                    <a:pt x="972" y="0"/>
                  </a:lnTo>
                  <a:lnTo>
                    <a:pt x="981" y="0"/>
                  </a:lnTo>
                  <a:lnTo>
                    <a:pt x="991" y="4"/>
                  </a:lnTo>
                  <a:lnTo>
                    <a:pt x="997" y="4"/>
                  </a:lnTo>
                  <a:lnTo>
                    <a:pt x="1003" y="7"/>
                  </a:lnTo>
                  <a:lnTo>
                    <a:pt x="1010" y="14"/>
                  </a:lnTo>
                  <a:lnTo>
                    <a:pt x="1013" y="21"/>
                  </a:lnTo>
                  <a:lnTo>
                    <a:pt x="1016" y="31"/>
                  </a:lnTo>
                  <a:lnTo>
                    <a:pt x="1010" y="51"/>
                  </a:lnTo>
                  <a:lnTo>
                    <a:pt x="997" y="62"/>
                  </a:lnTo>
                  <a:lnTo>
                    <a:pt x="981" y="65"/>
                  </a:lnTo>
                  <a:lnTo>
                    <a:pt x="962" y="65"/>
                  </a:lnTo>
                  <a:lnTo>
                    <a:pt x="51" y="65"/>
                  </a:lnTo>
                  <a:lnTo>
                    <a:pt x="42" y="65"/>
                  </a:lnTo>
                  <a:lnTo>
                    <a:pt x="32" y="65"/>
                  </a:lnTo>
                  <a:lnTo>
                    <a:pt x="26" y="65"/>
                  </a:lnTo>
                  <a:lnTo>
                    <a:pt x="16" y="62"/>
                  </a:lnTo>
                  <a:lnTo>
                    <a:pt x="10" y="58"/>
                  </a:lnTo>
                  <a:lnTo>
                    <a:pt x="4" y="51"/>
                  </a:lnTo>
                  <a:lnTo>
                    <a:pt x="0" y="41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4" y="14"/>
                  </a:lnTo>
                  <a:lnTo>
                    <a:pt x="10" y="7"/>
                  </a:lnTo>
                  <a:lnTo>
                    <a:pt x="16" y="4"/>
                  </a:lnTo>
                  <a:lnTo>
                    <a:pt x="26" y="4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03" name="Freeform 155"/>
            <p:cNvSpPr>
              <a:spLocks/>
            </p:cNvSpPr>
            <p:nvPr/>
          </p:nvSpPr>
          <p:spPr bwMode="auto">
            <a:xfrm>
              <a:off x="4100" y="2344"/>
              <a:ext cx="541" cy="1645"/>
            </a:xfrm>
            <a:custGeom>
              <a:avLst/>
              <a:gdLst/>
              <a:ahLst/>
              <a:cxnLst>
                <a:cxn ang="0">
                  <a:pos x="519" y="0"/>
                </a:cxn>
                <a:cxn ang="0">
                  <a:pos x="532" y="3"/>
                </a:cxn>
                <a:cxn ang="0">
                  <a:pos x="541" y="10"/>
                </a:cxn>
                <a:cxn ang="0">
                  <a:pos x="538" y="24"/>
                </a:cxn>
                <a:cxn ang="0">
                  <a:pos x="532" y="34"/>
                </a:cxn>
                <a:cxn ang="0">
                  <a:pos x="472" y="44"/>
                </a:cxn>
                <a:cxn ang="0">
                  <a:pos x="389" y="82"/>
                </a:cxn>
                <a:cxn ang="0">
                  <a:pos x="342" y="136"/>
                </a:cxn>
                <a:cxn ang="0">
                  <a:pos x="323" y="194"/>
                </a:cxn>
                <a:cxn ang="0">
                  <a:pos x="320" y="614"/>
                </a:cxn>
                <a:cxn ang="0">
                  <a:pos x="291" y="716"/>
                </a:cxn>
                <a:cxn ang="0">
                  <a:pos x="206" y="795"/>
                </a:cxn>
                <a:cxn ang="0">
                  <a:pos x="184" y="839"/>
                </a:cxn>
                <a:cxn ang="0">
                  <a:pos x="260" y="887"/>
                </a:cxn>
                <a:cxn ang="0">
                  <a:pos x="307" y="955"/>
                </a:cxn>
                <a:cxn ang="0">
                  <a:pos x="320" y="1044"/>
                </a:cxn>
                <a:cxn ang="0">
                  <a:pos x="320" y="1426"/>
                </a:cxn>
                <a:cxn ang="0">
                  <a:pos x="323" y="1457"/>
                </a:cxn>
                <a:cxn ang="0">
                  <a:pos x="342" y="1512"/>
                </a:cxn>
                <a:cxn ang="0">
                  <a:pos x="415" y="1580"/>
                </a:cxn>
                <a:cxn ang="0">
                  <a:pos x="516" y="1610"/>
                </a:cxn>
                <a:cxn ang="0">
                  <a:pos x="532" y="1614"/>
                </a:cxn>
                <a:cxn ang="0">
                  <a:pos x="541" y="1621"/>
                </a:cxn>
                <a:cxn ang="0">
                  <a:pos x="541" y="1634"/>
                </a:cxn>
                <a:cxn ang="0">
                  <a:pos x="532" y="1645"/>
                </a:cxn>
                <a:cxn ang="0">
                  <a:pos x="519" y="1645"/>
                </a:cxn>
                <a:cxn ang="0">
                  <a:pos x="472" y="1645"/>
                </a:cxn>
                <a:cxn ang="0">
                  <a:pos x="377" y="1624"/>
                </a:cxn>
                <a:cxn ang="0">
                  <a:pos x="291" y="1580"/>
                </a:cxn>
                <a:cxn ang="0">
                  <a:pos x="234" y="1505"/>
                </a:cxn>
                <a:cxn ang="0">
                  <a:pos x="219" y="1433"/>
                </a:cxn>
                <a:cxn ang="0">
                  <a:pos x="219" y="1068"/>
                </a:cxn>
                <a:cxn ang="0">
                  <a:pos x="219" y="1013"/>
                </a:cxn>
                <a:cxn ang="0">
                  <a:pos x="215" y="989"/>
                </a:cxn>
                <a:cxn ang="0">
                  <a:pos x="168" y="904"/>
                </a:cxn>
                <a:cxn ang="0">
                  <a:pos x="79" y="853"/>
                </a:cxn>
                <a:cxn ang="0">
                  <a:pos x="16" y="839"/>
                </a:cxn>
                <a:cxn ang="0">
                  <a:pos x="4" y="836"/>
                </a:cxn>
                <a:cxn ang="0">
                  <a:pos x="0" y="822"/>
                </a:cxn>
                <a:cxn ang="0">
                  <a:pos x="4" y="812"/>
                </a:cxn>
                <a:cxn ang="0">
                  <a:pos x="13" y="805"/>
                </a:cxn>
                <a:cxn ang="0">
                  <a:pos x="79" y="795"/>
                </a:cxn>
                <a:cxn ang="0">
                  <a:pos x="159" y="754"/>
                </a:cxn>
                <a:cxn ang="0">
                  <a:pos x="212" y="672"/>
                </a:cxn>
                <a:cxn ang="0">
                  <a:pos x="219" y="583"/>
                </a:cxn>
                <a:cxn ang="0">
                  <a:pos x="228" y="157"/>
                </a:cxn>
                <a:cxn ang="0">
                  <a:pos x="285" y="75"/>
                </a:cxn>
                <a:cxn ang="0">
                  <a:pos x="386" y="20"/>
                </a:cxn>
                <a:cxn ang="0">
                  <a:pos x="513" y="0"/>
                </a:cxn>
              </a:cxnLst>
              <a:rect l="0" t="0" r="r" b="b"/>
              <a:pathLst>
                <a:path w="541" h="1645">
                  <a:moveTo>
                    <a:pt x="513" y="0"/>
                  </a:moveTo>
                  <a:lnTo>
                    <a:pt x="519" y="0"/>
                  </a:lnTo>
                  <a:lnTo>
                    <a:pt x="529" y="0"/>
                  </a:lnTo>
                  <a:lnTo>
                    <a:pt x="532" y="3"/>
                  </a:lnTo>
                  <a:lnTo>
                    <a:pt x="538" y="7"/>
                  </a:lnTo>
                  <a:lnTo>
                    <a:pt x="541" y="10"/>
                  </a:lnTo>
                  <a:lnTo>
                    <a:pt x="541" y="17"/>
                  </a:lnTo>
                  <a:lnTo>
                    <a:pt x="538" y="24"/>
                  </a:lnTo>
                  <a:lnTo>
                    <a:pt x="535" y="31"/>
                  </a:lnTo>
                  <a:lnTo>
                    <a:pt x="532" y="34"/>
                  </a:lnTo>
                  <a:lnTo>
                    <a:pt x="525" y="37"/>
                  </a:lnTo>
                  <a:lnTo>
                    <a:pt x="472" y="44"/>
                  </a:lnTo>
                  <a:lnTo>
                    <a:pt x="424" y="61"/>
                  </a:lnTo>
                  <a:lnTo>
                    <a:pt x="389" y="82"/>
                  </a:lnTo>
                  <a:lnTo>
                    <a:pt x="361" y="109"/>
                  </a:lnTo>
                  <a:lnTo>
                    <a:pt x="342" y="136"/>
                  </a:lnTo>
                  <a:lnTo>
                    <a:pt x="329" y="164"/>
                  </a:lnTo>
                  <a:lnTo>
                    <a:pt x="323" y="194"/>
                  </a:lnTo>
                  <a:lnTo>
                    <a:pt x="320" y="222"/>
                  </a:lnTo>
                  <a:lnTo>
                    <a:pt x="320" y="614"/>
                  </a:lnTo>
                  <a:lnTo>
                    <a:pt x="314" y="669"/>
                  </a:lnTo>
                  <a:lnTo>
                    <a:pt x="291" y="716"/>
                  </a:lnTo>
                  <a:lnTo>
                    <a:pt x="257" y="761"/>
                  </a:lnTo>
                  <a:lnTo>
                    <a:pt x="206" y="795"/>
                  </a:lnTo>
                  <a:lnTo>
                    <a:pt x="140" y="822"/>
                  </a:lnTo>
                  <a:lnTo>
                    <a:pt x="184" y="839"/>
                  </a:lnTo>
                  <a:lnTo>
                    <a:pt x="225" y="856"/>
                  </a:lnTo>
                  <a:lnTo>
                    <a:pt x="260" y="887"/>
                  </a:lnTo>
                  <a:lnTo>
                    <a:pt x="291" y="925"/>
                  </a:lnTo>
                  <a:lnTo>
                    <a:pt x="307" y="955"/>
                  </a:lnTo>
                  <a:lnTo>
                    <a:pt x="317" y="993"/>
                  </a:lnTo>
                  <a:lnTo>
                    <a:pt x="320" y="1044"/>
                  </a:lnTo>
                  <a:lnTo>
                    <a:pt x="320" y="1389"/>
                  </a:lnTo>
                  <a:lnTo>
                    <a:pt x="320" y="1426"/>
                  </a:lnTo>
                  <a:lnTo>
                    <a:pt x="320" y="1443"/>
                  </a:lnTo>
                  <a:lnTo>
                    <a:pt x="323" y="1457"/>
                  </a:lnTo>
                  <a:lnTo>
                    <a:pt x="326" y="1467"/>
                  </a:lnTo>
                  <a:lnTo>
                    <a:pt x="342" y="1512"/>
                  </a:lnTo>
                  <a:lnTo>
                    <a:pt x="374" y="1552"/>
                  </a:lnTo>
                  <a:lnTo>
                    <a:pt x="415" y="1580"/>
                  </a:lnTo>
                  <a:lnTo>
                    <a:pt x="462" y="1600"/>
                  </a:lnTo>
                  <a:lnTo>
                    <a:pt x="516" y="1610"/>
                  </a:lnTo>
                  <a:lnTo>
                    <a:pt x="525" y="1610"/>
                  </a:lnTo>
                  <a:lnTo>
                    <a:pt x="532" y="1614"/>
                  </a:lnTo>
                  <a:lnTo>
                    <a:pt x="538" y="1614"/>
                  </a:lnTo>
                  <a:lnTo>
                    <a:pt x="541" y="1621"/>
                  </a:lnTo>
                  <a:lnTo>
                    <a:pt x="541" y="1628"/>
                  </a:lnTo>
                  <a:lnTo>
                    <a:pt x="541" y="1634"/>
                  </a:lnTo>
                  <a:lnTo>
                    <a:pt x="538" y="1641"/>
                  </a:lnTo>
                  <a:lnTo>
                    <a:pt x="532" y="1645"/>
                  </a:lnTo>
                  <a:lnTo>
                    <a:pt x="529" y="1645"/>
                  </a:lnTo>
                  <a:lnTo>
                    <a:pt x="519" y="1645"/>
                  </a:lnTo>
                  <a:lnTo>
                    <a:pt x="513" y="1645"/>
                  </a:lnTo>
                  <a:lnTo>
                    <a:pt x="472" y="1645"/>
                  </a:lnTo>
                  <a:lnTo>
                    <a:pt x="427" y="1638"/>
                  </a:lnTo>
                  <a:lnTo>
                    <a:pt x="377" y="1624"/>
                  </a:lnTo>
                  <a:lnTo>
                    <a:pt x="332" y="1604"/>
                  </a:lnTo>
                  <a:lnTo>
                    <a:pt x="291" y="1580"/>
                  </a:lnTo>
                  <a:lnTo>
                    <a:pt x="257" y="1542"/>
                  </a:lnTo>
                  <a:lnTo>
                    <a:pt x="234" y="1505"/>
                  </a:lnTo>
                  <a:lnTo>
                    <a:pt x="225" y="1471"/>
                  </a:lnTo>
                  <a:lnTo>
                    <a:pt x="219" y="1433"/>
                  </a:lnTo>
                  <a:lnTo>
                    <a:pt x="219" y="1396"/>
                  </a:lnTo>
                  <a:lnTo>
                    <a:pt x="219" y="1068"/>
                  </a:lnTo>
                  <a:lnTo>
                    <a:pt x="219" y="1034"/>
                  </a:lnTo>
                  <a:lnTo>
                    <a:pt x="219" y="1013"/>
                  </a:lnTo>
                  <a:lnTo>
                    <a:pt x="219" y="1000"/>
                  </a:lnTo>
                  <a:lnTo>
                    <a:pt x="215" y="989"/>
                  </a:lnTo>
                  <a:lnTo>
                    <a:pt x="196" y="942"/>
                  </a:lnTo>
                  <a:lnTo>
                    <a:pt x="168" y="904"/>
                  </a:lnTo>
                  <a:lnTo>
                    <a:pt x="130" y="873"/>
                  </a:lnTo>
                  <a:lnTo>
                    <a:pt x="79" y="853"/>
                  </a:lnTo>
                  <a:lnTo>
                    <a:pt x="22" y="843"/>
                  </a:lnTo>
                  <a:lnTo>
                    <a:pt x="16" y="839"/>
                  </a:lnTo>
                  <a:lnTo>
                    <a:pt x="7" y="839"/>
                  </a:lnTo>
                  <a:lnTo>
                    <a:pt x="4" y="836"/>
                  </a:lnTo>
                  <a:lnTo>
                    <a:pt x="0" y="829"/>
                  </a:lnTo>
                  <a:lnTo>
                    <a:pt x="0" y="822"/>
                  </a:lnTo>
                  <a:lnTo>
                    <a:pt x="0" y="815"/>
                  </a:lnTo>
                  <a:lnTo>
                    <a:pt x="4" y="812"/>
                  </a:lnTo>
                  <a:lnTo>
                    <a:pt x="7" y="809"/>
                  </a:lnTo>
                  <a:lnTo>
                    <a:pt x="13" y="805"/>
                  </a:lnTo>
                  <a:lnTo>
                    <a:pt x="41" y="802"/>
                  </a:lnTo>
                  <a:lnTo>
                    <a:pt x="79" y="795"/>
                  </a:lnTo>
                  <a:lnTo>
                    <a:pt x="117" y="781"/>
                  </a:lnTo>
                  <a:lnTo>
                    <a:pt x="159" y="754"/>
                  </a:lnTo>
                  <a:lnTo>
                    <a:pt x="193" y="713"/>
                  </a:lnTo>
                  <a:lnTo>
                    <a:pt x="212" y="672"/>
                  </a:lnTo>
                  <a:lnTo>
                    <a:pt x="219" y="628"/>
                  </a:lnTo>
                  <a:lnTo>
                    <a:pt x="219" y="583"/>
                  </a:lnTo>
                  <a:lnTo>
                    <a:pt x="219" y="208"/>
                  </a:lnTo>
                  <a:lnTo>
                    <a:pt x="228" y="157"/>
                  </a:lnTo>
                  <a:lnTo>
                    <a:pt x="250" y="112"/>
                  </a:lnTo>
                  <a:lnTo>
                    <a:pt x="285" y="75"/>
                  </a:lnTo>
                  <a:lnTo>
                    <a:pt x="332" y="44"/>
                  </a:lnTo>
                  <a:lnTo>
                    <a:pt x="386" y="20"/>
                  </a:lnTo>
                  <a:lnTo>
                    <a:pt x="446" y="7"/>
                  </a:lnTo>
                  <a:lnTo>
                    <a:pt x="513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04" name="Freeform 156"/>
            <p:cNvSpPr>
              <a:spLocks/>
            </p:cNvSpPr>
            <p:nvPr/>
          </p:nvSpPr>
          <p:spPr bwMode="auto">
            <a:xfrm>
              <a:off x="4803" y="2869"/>
              <a:ext cx="740" cy="731"/>
            </a:xfrm>
            <a:custGeom>
              <a:avLst/>
              <a:gdLst/>
              <a:ahLst/>
              <a:cxnLst>
                <a:cxn ang="0">
                  <a:pos x="253" y="0"/>
                </a:cxn>
                <a:cxn ang="0">
                  <a:pos x="680" y="0"/>
                </a:cxn>
                <a:cxn ang="0">
                  <a:pos x="699" y="0"/>
                </a:cxn>
                <a:cxn ang="0">
                  <a:pos x="721" y="4"/>
                </a:cxn>
                <a:cxn ang="0">
                  <a:pos x="733" y="17"/>
                </a:cxn>
                <a:cxn ang="0">
                  <a:pos x="740" y="38"/>
                </a:cxn>
                <a:cxn ang="0">
                  <a:pos x="733" y="62"/>
                </a:cxn>
                <a:cxn ang="0">
                  <a:pos x="724" y="79"/>
                </a:cxn>
                <a:cxn ang="0">
                  <a:pos x="708" y="89"/>
                </a:cxn>
                <a:cxn ang="0">
                  <a:pos x="692" y="92"/>
                </a:cxn>
                <a:cxn ang="0">
                  <a:pos x="677" y="96"/>
                </a:cxn>
                <a:cxn ang="0">
                  <a:pos x="664" y="96"/>
                </a:cxn>
                <a:cxn ang="0">
                  <a:pos x="408" y="96"/>
                </a:cxn>
                <a:cxn ang="0">
                  <a:pos x="306" y="659"/>
                </a:cxn>
                <a:cxn ang="0">
                  <a:pos x="303" y="676"/>
                </a:cxn>
                <a:cxn ang="0">
                  <a:pos x="297" y="693"/>
                </a:cxn>
                <a:cxn ang="0">
                  <a:pos x="284" y="714"/>
                </a:cxn>
                <a:cxn ang="0">
                  <a:pos x="268" y="724"/>
                </a:cxn>
                <a:cxn ang="0">
                  <a:pos x="243" y="731"/>
                </a:cxn>
                <a:cxn ang="0">
                  <a:pos x="231" y="727"/>
                </a:cxn>
                <a:cxn ang="0">
                  <a:pos x="218" y="724"/>
                </a:cxn>
                <a:cxn ang="0">
                  <a:pos x="212" y="717"/>
                </a:cxn>
                <a:cxn ang="0">
                  <a:pos x="205" y="710"/>
                </a:cxn>
                <a:cxn ang="0">
                  <a:pos x="202" y="700"/>
                </a:cxn>
                <a:cxn ang="0">
                  <a:pos x="199" y="693"/>
                </a:cxn>
                <a:cxn ang="0">
                  <a:pos x="199" y="683"/>
                </a:cxn>
                <a:cxn ang="0">
                  <a:pos x="202" y="669"/>
                </a:cxn>
                <a:cxn ang="0">
                  <a:pos x="208" y="649"/>
                </a:cxn>
                <a:cxn ang="0">
                  <a:pos x="215" y="625"/>
                </a:cxn>
                <a:cxn ang="0">
                  <a:pos x="363" y="96"/>
                </a:cxn>
                <a:cxn ang="0">
                  <a:pos x="237" y="96"/>
                </a:cxn>
                <a:cxn ang="0">
                  <a:pos x="218" y="96"/>
                </a:cxn>
                <a:cxn ang="0">
                  <a:pos x="189" y="99"/>
                </a:cxn>
                <a:cxn ang="0">
                  <a:pos x="158" y="113"/>
                </a:cxn>
                <a:cxn ang="0">
                  <a:pos x="120" y="133"/>
                </a:cxn>
                <a:cxn ang="0">
                  <a:pos x="82" y="171"/>
                </a:cxn>
                <a:cxn ang="0">
                  <a:pos x="44" y="222"/>
                </a:cxn>
                <a:cxn ang="0">
                  <a:pos x="38" y="232"/>
                </a:cxn>
                <a:cxn ang="0">
                  <a:pos x="31" y="236"/>
                </a:cxn>
                <a:cxn ang="0">
                  <a:pos x="28" y="239"/>
                </a:cxn>
                <a:cxn ang="0">
                  <a:pos x="19" y="243"/>
                </a:cxn>
                <a:cxn ang="0">
                  <a:pos x="12" y="239"/>
                </a:cxn>
                <a:cxn ang="0">
                  <a:pos x="6" y="239"/>
                </a:cxn>
                <a:cxn ang="0">
                  <a:pos x="3" y="236"/>
                </a:cxn>
                <a:cxn ang="0">
                  <a:pos x="0" y="229"/>
                </a:cxn>
                <a:cxn ang="0">
                  <a:pos x="0" y="229"/>
                </a:cxn>
                <a:cxn ang="0">
                  <a:pos x="0" y="226"/>
                </a:cxn>
                <a:cxn ang="0">
                  <a:pos x="6" y="212"/>
                </a:cxn>
                <a:cxn ang="0">
                  <a:pos x="19" y="185"/>
                </a:cxn>
                <a:cxn ang="0">
                  <a:pos x="38" y="154"/>
                </a:cxn>
                <a:cxn ang="0">
                  <a:pos x="63" y="116"/>
                </a:cxn>
                <a:cxn ang="0">
                  <a:pos x="94" y="79"/>
                </a:cxn>
                <a:cxn ang="0">
                  <a:pos x="132" y="41"/>
                </a:cxn>
                <a:cxn ang="0">
                  <a:pos x="170" y="17"/>
                </a:cxn>
                <a:cxn ang="0">
                  <a:pos x="202" y="4"/>
                </a:cxn>
                <a:cxn ang="0">
                  <a:pos x="231" y="0"/>
                </a:cxn>
                <a:cxn ang="0">
                  <a:pos x="253" y="0"/>
                </a:cxn>
              </a:cxnLst>
              <a:rect l="0" t="0" r="r" b="b"/>
              <a:pathLst>
                <a:path w="740" h="731">
                  <a:moveTo>
                    <a:pt x="253" y="0"/>
                  </a:moveTo>
                  <a:lnTo>
                    <a:pt x="680" y="0"/>
                  </a:lnTo>
                  <a:lnTo>
                    <a:pt x="699" y="0"/>
                  </a:lnTo>
                  <a:lnTo>
                    <a:pt x="721" y="4"/>
                  </a:lnTo>
                  <a:lnTo>
                    <a:pt x="733" y="17"/>
                  </a:lnTo>
                  <a:lnTo>
                    <a:pt x="740" y="38"/>
                  </a:lnTo>
                  <a:lnTo>
                    <a:pt x="733" y="62"/>
                  </a:lnTo>
                  <a:lnTo>
                    <a:pt x="724" y="79"/>
                  </a:lnTo>
                  <a:lnTo>
                    <a:pt x="708" y="89"/>
                  </a:lnTo>
                  <a:lnTo>
                    <a:pt x="692" y="92"/>
                  </a:lnTo>
                  <a:lnTo>
                    <a:pt x="677" y="96"/>
                  </a:lnTo>
                  <a:lnTo>
                    <a:pt x="664" y="96"/>
                  </a:lnTo>
                  <a:lnTo>
                    <a:pt x="408" y="96"/>
                  </a:lnTo>
                  <a:lnTo>
                    <a:pt x="306" y="659"/>
                  </a:lnTo>
                  <a:lnTo>
                    <a:pt x="303" y="676"/>
                  </a:lnTo>
                  <a:lnTo>
                    <a:pt x="297" y="693"/>
                  </a:lnTo>
                  <a:lnTo>
                    <a:pt x="284" y="714"/>
                  </a:lnTo>
                  <a:lnTo>
                    <a:pt x="268" y="724"/>
                  </a:lnTo>
                  <a:lnTo>
                    <a:pt x="243" y="731"/>
                  </a:lnTo>
                  <a:lnTo>
                    <a:pt x="231" y="727"/>
                  </a:lnTo>
                  <a:lnTo>
                    <a:pt x="218" y="724"/>
                  </a:lnTo>
                  <a:lnTo>
                    <a:pt x="212" y="717"/>
                  </a:lnTo>
                  <a:lnTo>
                    <a:pt x="205" y="710"/>
                  </a:lnTo>
                  <a:lnTo>
                    <a:pt x="202" y="700"/>
                  </a:lnTo>
                  <a:lnTo>
                    <a:pt x="199" y="693"/>
                  </a:lnTo>
                  <a:lnTo>
                    <a:pt x="199" y="683"/>
                  </a:lnTo>
                  <a:lnTo>
                    <a:pt x="202" y="669"/>
                  </a:lnTo>
                  <a:lnTo>
                    <a:pt x="208" y="649"/>
                  </a:lnTo>
                  <a:lnTo>
                    <a:pt x="215" y="625"/>
                  </a:lnTo>
                  <a:lnTo>
                    <a:pt x="363" y="96"/>
                  </a:lnTo>
                  <a:lnTo>
                    <a:pt x="237" y="96"/>
                  </a:lnTo>
                  <a:lnTo>
                    <a:pt x="218" y="96"/>
                  </a:lnTo>
                  <a:lnTo>
                    <a:pt x="189" y="99"/>
                  </a:lnTo>
                  <a:lnTo>
                    <a:pt x="158" y="113"/>
                  </a:lnTo>
                  <a:lnTo>
                    <a:pt x="120" y="133"/>
                  </a:lnTo>
                  <a:lnTo>
                    <a:pt x="82" y="171"/>
                  </a:lnTo>
                  <a:lnTo>
                    <a:pt x="44" y="222"/>
                  </a:lnTo>
                  <a:lnTo>
                    <a:pt x="38" y="232"/>
                  </a:lnTo>
                  <a:lnTo>
                    <a:pt x="31" y="236"/>
                  </a:lnTo>
                  <a:lnTo>
                    <a:pt x="28" y="239"/>
                  </a:lnTo>
                  <a:lnTo>
                    <a:pt x="19" y="243"/>
                  </a:lnTo>
                  <a:lnTo>
                    <a:pt x="12" y="239"/>
                  </a:lnTo>
                  <a:lnTo>
                    <a:pt x="6" y="239"/>
                  </a:lnTo>
                  <a:lnTo>
                    <a:pt x="3" y="236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0" y="226"/>
                  </a:lnTo>
                  <a:lnTo>
                    <a:pt x="6" y="212"/>
                  </a:lnTo>
                  <a:lnTo>
                    <a:pt x="19" y="185"/>
                  </a:lnTo>
                  <a:lnTo>
                    <a:pt x="38" y="154"/>
                  </a:lnTo>
                  <a:lnTo>
                    <a:pt x="63" y="116"/>
                  </a:lnTo>
                  <a:lnTo>
                    <a:pt x="94" y="79"/>
                  </a:lnTo>
                  <a:lnTo>
                    <a:pt x="132" y="41"/>
                  </a:lnTo>
                  <a:lnTo>
                    <a:pt x="170" y="17"/>
                  </a:lnTo>
                  <a:lnTo>
                    <a:pt x="202" y="4"/>
                  </a:lnTo>
                  <a:lnTo>
                    <a:pt x="231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05" name="Freeform 157"/>
            <p:cNvSpPr>
              <a:spLocks/>
            </p:cNvSpPr>
            <p:nvPr/>
          </p:nvSpPr>
          <p:spPr bwMode="auto">
            <a:xfrm>
              <a:off x="5492" y="3043"/>
              <a:ext cx="481" cy="775"/>
            </a:xfrm>
            <a:custGeom>
              <a:avLst/>
              <a:gdLst/>
              <a:ahLst/>
              <a:cxnLst>
                <a:cxn ang="0">
                  <a:pos x="285" y="4"/>
                </a:cxn>
                <a:cxn ang="0">
                  <a:pos x="386" y="45"/>
                </a:cxn>
                <a:cxn ang="0">
                  <a:pos x="456" y="120"/>
                </a:cxn>
                <a:cxn ang="0">
                  <a:pos x="481" y="229"/>
                </a:cxn>
                <a:cxn ang="0">
                  <a:pos x="459" y="328"/>
                </a:cxn>
                <a:cxn ang="0">
                  <a:pos x="402" y="406"/>
                </a:cxn>
                <a:cxn ang="0">
                  <a:pos x="326" y="478"/>
                </a:cxn>
                <a:cxn ang="0">
                  <a:pos x="266" y="529"/>
                </a:cxn>
                <a:cxn ang="0">
                  <a:pos x="199" y="587"/>
                </a:cxn>
                <a:cxn ang="0">
                  <a:pos x="108" y="676"/>
                </a:cxn>
                <a:cxn ang="0">
                  <a:pos x="323" y="676"/>
                </a:cxn>
                <a:cxn ang="0">
                  <a:pos x="377" y="673"/>
                </a:cxn>
                <a:cxn ang="0">
                  <a:pos x="415" y="666"/>
                </a:cxn>
                <a:cxn ang="0">
                  <a:pos x="434" y="621"/>
                </a:cxn>
                <a:cxn ang="0">
                  <a:pos x="443" y="560"/>
                </a:cxn>
                <a:cxn ang="0">
                  <a:pos x="481" y="560"/>
                </a:cxn>
                <a:cxn ang="0">
                  <a:pos x="0" y="775"/>
                </a:cxn>
                <a:cxn ang="0">
                  <a:pos x="0" y="748"/>
                </a:cxn>
                <a:cxn ang="0">
                  <a:pos x="3" y="737"/>
                </a:cxn>
                <a:cxn ang="0">
                  <a:pos x="13" y="727"/>
                </a:cxn>
                <a:cxn ang="0">
                  <a:pos x="298" y="420"/>
                </a:cxn>
                <a:cxn ang="0">
                  <a:pos x="348" y="338"/>
                </a:cxn>
                <a:cxn ang="0">
                  <a:pos x="377" y="229"/>
                </a:cxn>
                <a:cxn ang="0">
                  <a:pos x="358" y="137"/>
                </a:cxn>
                <a:cxn ang="0">
                  <a:pos x="301" y="69"/>
                </a:cxn>
                <a:cxn ang="0">
                  <a:pos x="209" y="41"/>
                </a:cxn>
                <a:cxn ang="0">
                  <a:pos x="143" y="55"/>
                </a:cxn>
                <a:cxn ang="0">
                  <a:pos x="79" y="106"/>
                </a:cxn>
                <a:cxn ang="0">
                  <a:pos x="82" y="154"/>
                </a:cxn>
                <a:cxn ang="0">
                  <a:pos x="111" y="181"/>
                </a:cxn>
                <a:cxn ang="0">
                  <a:pos x="117" y="212"/>
                </a:cxn>
                <a:cxn ang="0">
                  <a:pos x="98" y="260"/>
                </a:cxn>
                <a:cxn ang="0">
                  <a:pos x="57" y="273"/>
                </a:cxn>
                <a:cxn ang="0">
                  <a:pos x="35" y="270"/>
                </a:cxn>
                <a:cxn ang="0">
                  <a:pos x="7" y="239"/>
                </a:cxn>
                <a:cxn ang="0">
                  <a:pos x="10" y="157"/>
                </a:cxn>
                <a:cxn ang="0">
                  <a:pos x="63" y="65"/>
                </a:cxn>
                <a:cxn ang="0">
                  <a:pos x="165" y="7"/>
                </a:cxn>
              </a:cxnLst>
              <a:rect l="0" t="0" r="r" b="b"/>
              <a:pathLst>
                <a:path w="481" h="775">
                  <a:moveTo>
                    <a:pt x="228" y="0"/>
                  </a:moveTo>
                  <a:lnTo>
                    <a:pt x="285" y="4"/>
                  </a:lnTo>
                  <a:lnTo>
                    <a:pt x="339" y="21"/>
                  </a:lnTo>
                  <a:lnTo>
                    <a:pt x="386" y="45"/>
                  </a:lnTo>
                  <a:lnTo>
                    <a:pt x="424" y="79"/>
                  </a:lnTo>
                  <a:lnTo>
                    <a:pt x="456" y="120"/>
                  </a:lnTo>
                  <a:lnTo>
                    <a:pt x="475" y="171"/>
                  </a:lnTo>
                  <a:lnTo>
                    <a:pt x="481" y="229"/>
                  </a:lnTo>
                  <a:lnTo>
                    <a:pt x="475" y="280"/>
                  </a:lnTo>
                  <a:lnTo>
                    <a:pt x="459" y="328"/>
                  </a:lnTo>
                  <a:lnTo>
                    <a:pt x="434" y="369"/>
                  </a:lnTo>
                  <a:lnTo>
                    <a:pt x="402" y="406"/>
                  </a:lnTo>
                  <a:lnTo>
                    <a:pt x="364" y="444"/>
                  </a:lnTo>
                  <a:lnTo>
                    <a:pt x="326" y="478"/>
                  </a:lnTo>
                  <a:lnTo>
                    <a:pt x="294" y="505"/>
                  </a:lnTo>
                  <a:lnTo>
                    <a:pt x="266" y="529"/>
                  </a:lnTo>
                  <a:lnTo>
                    <a:pt x="234" y="557"/>
                  </a:lnTo>
                  <a:lnTo>
                    <a:pt x="199" y="587"/>
                  </a:lnTo>
                  <a:lnTo>
                    <a:pt x="158" y="625"/>
                  </a:lnTo>
                  <a:lnTo>
                    <a:pt x="108" y="676"/>
                  </a:lnTo>
                  <a:lnTo>
                    <a:pt x="307" y="676"/>
                  </a:lnTo>
                  <a:lnTo>
                    <a:pt x="323" y="676"/>
                  </a:lnTo>
                  <a:lnTo>
                    <a:pt x="348" y="676"/>
                  </a:lnTo>
                  <a:lnTo>
                    <a:pt x="377" y="673"/>
                  </a:lnTo>
                  <a:lnTo>
                    <a:pt x="402" y="673"/>
                  </a:lnTo>
                  <a:lnTo>
                    <a:pt x="415" y="666"/>
                  </a:lnTo>
                  <a:lnTo>
                    <a:pt x="424" y="649"/>
                  </a:lnTo>
                  <a:lnTo>
                    <a:pt x="434" y="621"/>
                  </a:lnTo>
                  <a:lnTo>
                    <a:pt x="440" y="587"/>
                  </a:lnTo>
                  <a:lnTo>
                    <a:pt x="443" y="560"/>
                  </a:lnTo>
                  <a:lnTo>
                    <a:pt x="481" y="560"/>
                  </a:lnTo>
                  <a:lnTo>
                    <a:pt x="481" y="560"/>
                  </a:lnTo>
                  <a:lnTo>
                    <a:pt x="446" y="775"/>
                  </a:lnTo>
                  <a:lnTo>
                    <a:pt x="0" y="775"/>
                  </a:lnTo>
                  <a:lnTo>
                    <a:pt x="0" y="758"/>
                  </a:lnTo>
                  <a:lnTo>
                    <a:pt x="0" y="748"/>
                  </a:lnTo>
                  <a:lnTo>
                    <a:pt x="3" y="741"/>
                  </a:lnTo>
                  <a:lnTo>
                    <a:pt x="3" y="737"/>
                  </a:lnTo>
                  <a:lnTo>
                    <a:pt x="7" y="734"/>
                  </a:lnTo>
                  <a:lnTo>
                    <a:pt x="13" y="727"/>
                  </a:lnTo>
                  <a:lnTo>
                    <a:pt x="272" y="451"/>
                  </a:lnTo>
                  <a:lnTo>
                    <a:pt x="298" y="420"/>
                  </a:lnTo>
                  <a:lnTo>
                    <a:pt x="323" y="383"/>
                  </a:lnTo>
                  <a:lnTo>
                    <a:pt x="348" y="338"/>
                  </a:lnTo>
                  <a:lnTo>
                    <a:pt x="367" y="284"/>
                  </a:lnTo>
                  <a:lnTo>
                    <a:pt x="377" y="229"/>
                  </a:lnTo>
                  <a:lnTo>
                    <a:pt x="370" y="181"/>
                  </a:lnTo>
                  <a:lnTo>
                    <a:pt x="358" y="137"/>
                  </a:lnTo>
                  <a:lnTo>
                    <a:pt x="332" y="99"/>
                  </a:lnTo>
                  <a:lnTo>
                    <a:pt x="301" y="69"/>
                  </a:lnTo>
                  <a:lnTo>
                    <a:pt x="260" y="48"/>
                  </a:lnTo>
                  <a:lnTo>
                    <a:pt x="209" y="41"/>
                  </a:lnTo>
                  <a:lnTo>
                    <a:pt x="177" y="45"/>
                  </a:lnTo>
                  <a:lnTo>
                    <a:pt x="143" y="55"/>
                  </a:lnTo>
                  <a:lnTo>
                    <a:pt x="108" y="75"/>
                  </a:lnTo>
                  <a:lnTo>
                    <a:pt x="79" y="106"/>
                  </a:lnTo>
                  <a:lnTo>
                    <a:pt x="54" y="151"/>
                  </a:lnTo>
                  <a:lnTo>
                    <a:pt x="82" y="154"/>
                  </a:lnTo>
                  <a:lnTo>
                    <a:pt x="98" y="164"/>
                  </a:lnTo>
                  <a:lnTo>
                    <a:pt x="111" y="181"/>
                  </a:lnTo>
                  <a:lnTo>
                    <a:pt x="114" y="198"/>
                  </a:lnTo>
                  <a:lnTo>
                    <a:pt x="117" y="212"/>
                  </a:lnTo>
                  <a:lnTo>
                    <a:pt x="111" y="239"/>
                  </a:lnTo>
                  <a:lnTo>
                    <a:pt x="98" y="260"/>
                  </a:lnTo>
                  <a:lnTo>
                    <a:pt x="79" y="270"/>
                  </a:lnTo>
                  <a:lnTo>
                    <a:pt x="57" y="273"/>
                  </a:lnTo>
                  <a:lnTo>
                    <a:pt x="48" y="273"/>
                  </a:lnTo>
                  <a:lnTo>
                    <a:pt x="35" y="270"/>
                  </a:lnTo>
                  <a:lnTo>
                    <a:pt x="19" y="256"/>
                  </a:lnTo>
                  <a:lnTo>
                    <a:pt x="7" y="239"/>
                  </a:lnTo>
                  <a:lnTo>
                    <a:pt x="0" y="209"/>
                  </a:lnTo>
                  <a:lnTo>
                    <a:pt x="10" y="157"/>
                  </a:lnTo>
                  <a:lnTo>
                    <a:pt x="29" y="106"/>
                  </a:lnTo>
                  <a:lnTo>
                    <a:pt x="63" y="65"/>
                  </a:lnTo>
                  <a:lnTo>
                    <a:pt x="108" y="31"/>
                  </a:lnTo>
                  <a:lnTo>
                    <a:pt x="165" y="7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06" name="Freeform 158"/>
            <p:cNvSpPr>
              <a:spLocks/>
            </p:cNvSpPr>
            <p:nvPr/>
          </p:nvSpPr>
          <p:spPr bwMode="auto">
            <a:xfrm>
              <a:off x="6239" y="3405"/>
              <a:ext cx="177" cy="491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114" y="7"/>
                </a:cxn>
                <a:cxn ang="0">
                  <a:pos x="142" y="27"/>
                </a:cxn>
                <a:cxn ang="0">
                  <a:pos x="161" y="65"/>
                </a:cxn>
                <a:cxn ang="0">
                  <a:pos x="174" y="113"/>
                </a:cxn>
                <a:cxn ang="0">
                  <a:pos x="177" y="171"/>
                </a:cxn>
                <a:cxn ang="0">
                  <a:pos x="177" y="171"/>
                </a:cxn>
                <a:cxn ang="0">
                  <a:pos x="174" y="239"/>
                </a:cxn>
                <a:cxn ang="0">
                  <a:pos x="158" y="304"/>
                </a:cxn>
                <a:cxn ang="0">
                  <a:pos x="139" y="358"/>
                </a:cxn>
                <a:cxn ang="0">
                  <a:pos x="114" y="403"/>
                </a:cxn>
                <a:cxn ang="0">
                  <a:pos x="91" y="440"/>
                </a:cxn>
                <a:cxn ang="0">
                  <a:pos x="69" y="468"/>
                </a:cxn>
                <a:cxn ang="0">
                  <a:pos x="50" y="485"/>
                </a:cxn>
                <a:cxn ang="0">
                  <a:pos x="38" y="491"/>
                </a:cxn>
                <a:cxn ang="0">
                  <a:pos x="35" y="491"/>
                </a:cxn>
                <a:cxn ang="0">
                  <a:pos x="28" y="488"/>
                </a:cxn>
                <a:cxn ang="0">
                  <a:pos x="25" y="481"/>
                </a:cxn>
                <a:cxn ang="0">
                  <a:pos x="25" y="474"/>
                </a:cxn>
                <a:cxn ang="0">
                  <a:pos x="25" y="471"/>
                </a:cxn>
                <a:cxn ang="0">
                  <a:pos x="25" y="468"/>
                </a:cxn>
                <a:cxn ang="0">
                  <a:pos x="28" y="464"/>
                </a:cxn>
                <a:cxn ang="0">
                  <a:pos x="28" y="461"/>
                </a:cxn>
                <a:cxn ang="0">
                  <a:pos x="35" y="454"/>
                </a:cxn>
                <a:cxn ang="0">
                  <a:pos x="41" y="447"/>
                </a:cxn>
                <a:cxn ang="0">
                  <a:pos x="72" y="410"/>
                </a:cxn>
                <a:cxn ang="0">
                  <a:pos x="101" y="362"/>
                </a:cxn>
                <a:cxn ang="0">
                  <a:pos x="123" y="304"/>
                </a:cxn>
                <a:cxn ang="0">
                  <a:pos x="139" y="242"/>
                </a:cxn>
                <a:cxn ang="0">
                  <a:pos x="145" y="171"/>
                </a:cxn>
                <a:cxn ang="0">
                  <a:pos x="145" y="160"/>
                </a:cxn>
                <a:cxn ang="0">
                  <a:pos x="145" y="154"/>
                </a:cxn>
                <a:cxn ang="0">
                  <a:pos x="145" y="150"/>
                </a:cxn>
                <a:cxn ang="0">
                  <a:pos x="142" y="147"/>
                </a:cxn>
                <a:cxn ang="0">
                  <a:pos x="142" y="147"/>
                </a:cxn>
                <a:cxn ang="0">
                  <a:pos x="142" y="147"/>
                </a:cxn>
                <a:cxn ang="0">
                  <a:pos x="139" y="147"/>
                </a:cxn>
                <a:cxn ang="0">
                  <a:pos x="139" y="150"/>
                </a:cxn>
                <a:cxn ang="0">
                  <a:pos x="136" y="154"/>
                </a:cxn>
                <a:cxn ang="0">
                  <a:pos x="107" y="167"/>
                </a:cxn>
                <a:cxn ang="0">
                  <a:pos x="82" y="174"/>
                </a:cxn>
                <a:cxn ang="0">
                  <a:pos x="47" y="167"/>
                </a:cxn>
                <a:cxn ang="0">
                  <a:pos x="22" y="147"/>
                </a:cxn>
                <a:cxn ang="0">
                  <a:pos x="6" y="116"/>
                </a:cxn>
                <a:cxn ang="0">
                  <a:pos x="0" y="85"/>
                </a:cxn>
                <a:cxn ang="0">
                  <a:pos x="6" y="55"/>
                </a:cxn>
                <a:cxn ang="0">
                  <a:pos x="22" y="27"/>
                </a:cxn>
                <a:cxn ang="0">
                  <a:pos x="47" y="7"/>
                </a:cxn>
                <a:cxn ang="0">
                  <a:pos x="82" y="0"/>
                </a:cxn>
              </a:cxnLst>
              <a:rect l="0" t="0" r="r" b="b"/>
              <a:pathLst>
                <a:path w="177" h="491">
                  <a:moveTo>
                    <a:pt x="82" y="0"/>
                  </a:moveTo>
                  <a:lnTo>
                    <a:pt x="114" y="7"/>
                  </a:lnTo>
                  <a:lnTo>
                    <a:pt x="142" y="27"/>
                  </a:lnTo>
                  <a:lnTo>
                    <a:pt x="161" y="65"/>
                  </a:lnTo>
                  <a:lnTo>
                    <a:pt x="174" y="113"/>
                  </a:lnTo>
                  <a:lnTo>
                    <a:pt x="177" y="171"/>
                  </a:lnTo>
                  <a:lnTo>
                    <a:pt x="177" y="171"/>
                  </a:lnTo>
                  <a:lnTo>
                    <a:pt x="174" y="239"/>
                  </a:lnTo>
                  <a:lnTo>
                    <a:pt x="158" y="304"/>
                  </a:lnTo>
                  <a:lnTo>
                    <a:pt x="139" y="358"/>
                  </a:lnTo>
                  <a:lnTo>
                    <a:pt x="114" y="403"/>
                  </a:lnTo>
                  <a:lnTo>
                    <a:pt x="91" y="440"/>
                  </a:lnTo>
                  <a:lnTo>
                    <a:pt x="69" y="468"/>
                  </a:lnTo>
                  <a:lnTo>
                    <a:pt x="50" y="485"/>
                  </a:lnTo>
                  <a:lnTo>
                    <a:pt x="38" y="491"/>
                  </a:lnTo>
                  <a:lnTo>
                    <a:pt x="35" y="491"/>
                  </a:lnTo>
                  <a:lnTo>
                    <a:pt x="28" y="488"/>
                  </a:lnTo>
                  <a:lnTo>
                    <a:pt x="25" y="481"/>
                  </a:lnTo>
                  <a:lnTo>
                    <a:pt x="25" y="474"/>
                  </a:lnTo>
                  <a:lnTo>
                    <a:pt x="25" y="471"/>
                  </a:lnTo>
                  <a:lnTo>
                    <a:pt x="25" y="468"/>
                  </a:lnTo>
                  <a:lnTo>
                    <a:pt x="28" y="464"/>
                  </a:lnTo>
                  <a:lnTo>
                    <a:pt x="28" y="461"/>
                  </a:lnTo>
                  <a:lnTo>
                    <a:pt x="35" y="454"/>
                  </a:lnTo>
                  <a:lnTo>
                    <a:pt x="41" y="447"/>
                  </a:lnTo>
                  <a:lnTo>
                    <a:pt x="72" y="410"/>
                  </a:lnTo>
                  <a:lnTo>
                    <a:pt x="101" y="362"/>
                  </a:lnTo>
                  <a:lnTo>
                    <a:pt x="123" y="304"/>
                  </a:lnTo>
                  <a:lnTo>
                    <a:pt x="139" y="242"/>
                  </a:lnTo>
                  <a:lnTo>
                    <a:pt x="145" y="171"/>
                  </a:lnTo>
                  <a:lnTo>
                    <a:pt x="145" y="160"/>
                  </a:lnTo>
                  <a:lnTo>
                    <a:pt x="145" y="154"/>
                  </a:lnTo>
                  <a:lnTo>
                    <a:pt x="145" y="150"/>
                  </a:lnTo>
                  <a:lnTo>
                    <a:pt x="142" y="147"/>
                  </a:lnTo>
                  <a:lnTo>
                    <a:pt x="142" y="147"/>
                  </a:lnTo>
                  <a:lnTo>
                    <a:pt x="142" y="147"/>
                  </a:lnTo>
                  <a:lnTo>
                    <a:pt x="139" y="147"/>
                  </a:lnTo>
                  <a:lnTo>
                    <a:pt x="139" y="150"/>
                  </a:lnTo>
                  <a:lnTo>
                    <a:pt x="136" y="154"/>
                  </a:lnTo>
                  <a:lnTo>
                    <a:pt x="107" y="167"/>
                  </a:lnTo>
                  <a:lnTo>
                    <a:pt x="82" y="174"/>
                  </a:lnTo>
                  <a:lnTo>
                    <a:pt x="47" y="167"/>
                  </a:lnTo>
                  <a:lnTo>
                    <a:pt x="22" y="147"/>
                  </a:lnTo>
                  <a:lnTo>
                    <a:pt x="6" y="116"/>
                  </a:lnTo>
                  <a:lnTo>
                    <a:pt x="0" y="85"/>
                  </a:lnTo>
                  <a:lnTo>
                    <a:pt x="6" y="55"/>
                  </a:lnTo>
                  <a:lnTo>
                    <a:pt x="22" y="27"/>
                  </a:lnTo>
                  <a:lnTo>
                    <a:pt x="47" y="7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07" name="Freeform 159"/>
            <p:cNvSpPr>
              <a:spLocks/>
            </p:cNvSpPr>
            <p:nvPr/>
          </p:nvSpPr>
          <p:spPr bwMode="auto">
            <a:xfrm>
              <a:off x="6830" y="2869"/>
              <a:ext cx="737" cy="731"/>
            </a:xfrm>
            <a:custGeom>
              <a:avLst/>
              <a:gdLst/>
              <a:ahLst/>
              <a:cxnLst>
                <a:cxn ang="0">
                  <a:pos x="250" y="0"/>
                </a:cxn>
                <a:cxn ang="0">
                  <a:pos x="677" y="0"/>
                </a:cxn>
                <a:cxn ang="0">
                  <a:pos x="699" y="0"/>
                </a:cxn>
                <a:cxn ang="0">
                  <a:pos x="718" y="4"/>
                </a:cxn>
                <a:cxn ang="0">
                  <a:pos x="734" y="17"/>
                </a:cxn>
                <a:cxn ang="0">
                  <a:pos x="737" y="38"/>
                </a:cxn>
                <a:cxn ang="0">
                  <a:pos x="734" y="62"/>
                </a:cxn>
                <a:cxn ang="0">
                  <a:pos x="725" y="79"/>
                </a:cxn>
                <a:cxn ang="0">
                  <a:pos x="709" y="89"/>
                </a:cxn>
                <a:cxn ang="0">
                  <a:pos x="693" y="92"/>
                </a:cxn>
                <a:cxn ang="0">
                  <a:pos x="677" y="96"/>
                </a:cxn>
                <a:cxn ang="0">
                  <a:pos x="665" y="96"/>
                </a:cxn>
                <a:cxn ang="0">
                  <a:pos x="408" y="96"/>
                </a:cxn>
                <a:cxn ang="0">
                  <a:pos x="307" y="659"/>
                </a:cxn>
                <a:cxn ang="0">
                  <a:pos x="304" y="676"/>
                </a:cxn>
                <a:cxn ang="0">
                  <a:pos x="298" y="693"/>
                </a:cxn>
                <a:cxn ang="0">
                  <a:pos x="285" y="714"/>
                </a:cxn>
                <a:cxn ang="0">
                  <a:pos x="269" y="724"/>
                </a:cxn>
                <a:cxn ang="0">
                  <a:pos x="241" y="731"/>
                </a:cxn>
                <a:cxn ang="0">
                  <a:pos x="228" y="727"/>
                </a:cxn>
                <a:cxn ang="0">
                  <a:pos x="219" y="724"/>
                </a:cxn>
                <a:cxn ang="0">
                  <a:pos x="212" y="717"/>
                </a:cxn>
                <a:cxn ang="0">
                  <a:pos x="206" y="710"/>
                </a:cxn>
                <a:cxn ang="0">
                  <a:pos x="203" y="700"/>
                </a:cxn>
                <a:cxn ang="0">
                  <a:pos x="200" y="693"/>
                </a:cxn>
                <a:cxn ang="0">
                  <a:pos x="200" y="683"/>
                </a:cxn>
                <a:cxn ang="0">
                  <a:pos x="203" y="669"/>
                </a:cxn>
                <a:cxn ang="0">
                  <a:pos x="206" y="649"/>
                </a:cxn>
                <a:cxn ang="0">
                  <a:pos x="212" y="625"/>
                </a:cxn>
                <a:cxn ang="0">
                  <a:pos x="364" y="96"/>
                </a:cxn>
                <a:cxn ang="0">
                  <a:pos x="237" y="96"/>
                </a:cxn>
                <a:cxn ang="0">
                  <a:pos x="219" y="96"/>
                </a:cxn>
                <a:cxn ang="0">
                  <a:pos x="190" y="99"/>
                </a:cxn>
                <a:cxn ang="0">
                  <a:pos x="155" y="113"/>
                </a:cxn>
                <a:cxn ang="0">
                  <a:pos x="120" y="133"/>
                </a:cxn>
                <a:cxn ang="0">
                  <a:pos x="79" y="171"/>
                </a:cxn>
                <a:cxn ang="0">
                  <a:pos x="41" y="222"/>
                </a:cxn>
                <a:cxn ang="0">
                  <a:pos x="38" y="232"/>
                </a:cxn>
                <a:cxn ang="0">
                  <a:pos x="32" y="236"/>
                </a:cxn>
                <a:cxn ang="0">
                  <a:pos x="26" y="239"/>
                </a:cxn>
                <a:cxn ang="0">
                  <a:pos x="19" y="243"/>
                </a:cxn>
                <a:cxn ang="0">
                  <a:pos x="10" y="239"/>
                </a:cxn>
                <a:cxn ang="0">
                  <a:pos x="7" y="239"/>
                </a:cxn>
                <a:cxn ang="0">
                  <a:pos x="3" y="236"/>
                </a:cxn>
                <a:cxn ang="0">
                  <a:pos x="0" y="229"/>
                </a:cxn>
                <a:cxn ang="0">
                  <a:pos x="0" y="229"/>
                </a:cxn>
                <a:cxn ang="0">
                  <a:pos x="0" y="226"/>
                </a:cxn>
                <a:cxn ang="0">
                  <a:pos x="3" y="212"/>
                </a:cxn>
                <a:cxn ang="0">
                  <a:pos x="19" y="185"/>
                </a:cxn>
                <a:cxn ang="0">
                  <a:pos x="38" y="154"/>
                </a:cxn>
                <a:cxn ang="0">
                  <a:pos x="64" y="116"/>
                </a:cxn>
                <a:cxn ang="0">
                  <a:pos x="92" y="79"/>
                </a:cxn>
                <a:cxn ang="0">
                  <a:pos x="133" y="41"/>
                </a:cxn>
                <a:cxn ang="0">
                  <a:pos x="168" y="17"/>
                </a:cxn>
                <a:cxn ang="0">
                  <a:pos x="203" y="4"/>
                </a:cxn>
                <a:cxn ang="0">
                  <a:pos x="231" y="0"/>
                </a:cxn>
                <a:cxn ang="0">
                  <a:pos x="250" y="0"/>
                </a:cxn>
              </a:cxnLst>
              <a:rect l="0" t="0" r="r" b="b"/>
              <a:pathLst>
                <a:path w="737" h="731">
                  <a:moveTo>
                    <a:pt x="250" y="0"/>
                  </a:moveTo>
                  <a:lnTo>
                    <a:pt x="677" y="0"/>
                  </a:lnTo>
                  <a:lnTo>
                    <a:pt x="699" y="0"/>
                  </a:lnTo>
                  <a:lnTo>
                    <a:pt x="718" y="4"/>
                  </a:lnTo>
                  <a:lnTo>
                    <a:pt x="734" y="17"/>
                  </a:lnTo>
                  <a:lnTo>
                    <a:pt x="737" y="38"/>
                  </a:lnTo>
                  <a:lnTo>
                    <a:pt x="734" y="62"/>
                  </a:lnTo>
                  <a:lnTo>
                    <a:pt x="725" y="79"/>
                  </a:lnTo>
                  <a:lnTo>
                    <a:pt x="709" y="89"/>
                  </a:lnTo>
                  <a:lnTo>
                    <a:pt x="693" y="92"/>
                  </a:lnTo>
                  <a:lnTo>
                    <a:pt x="677" y="96"/>
                  </a:lnTo>
                  <a:lnTo>
                    <a:pt x="665" y="96"/>
                  </a:lnTo>
                  <a:lnTo>
                    <a:pt x="408" y="96"/>
                  </a:lnTo>
                  <a:lnTo>
                    <a:pt x="307" y="659"/>
                  </a:lnTo>
                  <a:lnTo>
                    <a:pt x="304" y="676"/>
                  </a:lnTo>
                  <a:lnTo>
                    <a:pt x="298" y="693"/>
                  </a:lnTo>
                  <a:lnTo>
                    <a:pt x="285" y="714"/>
                  </a:lnTo>
                  <a:lnTo>
                    <a:pt x="269" y="724"/>
                  </a:lnTo>
                  <a:lnTo>
                    <a:pt x="241" y="731"/>
                  </a:lnTo>
                  <a:lnTo>
                    <a:pt x="228" y="727"/>
                  </a:lnTo>
                  <a:lnTo>
                    <a:pt x="219" y="724"/>
                  </a:lnTo>
                  <a:lnTo>
                    <a:pt x="212" y="717"/>
                  </a:lnTo>
                  <a:lnTo>
                    <a:pt x="206" y="710"/>
                  </a:lnTo>
                  <a:lnTo>
                    <a:pt x="203" y="700"/>
                  </a:lnTo>
                  <a:lnTo>
                    <a:pt x="200" y="693"/>
                  </a:lnTo>
                  <a:lnTo>
                    <a:pt x="200" y="683"/>
                  </a:lnTo>
                  <a:lnTo>
                    <a:pt x="203" y="669"/>
                  </a:lnTo>
                  <a:lnTo>
                    <a:pt x="206" y="649"/>
                  </a:lnTo>
                  <a:lnTo>
                    <a:pt x="212" y="625"/>
                  </a:lnTo>
                  <a:lnTo>
                    <a:pt x="364" y="96"/>
                  </a:lnTo>
                  <a:lnTo>
                    <a:pt x="237" y="96"/>
                  </a:lnTo>
                  <a:lnTo>
                    <a:pt x="219" y="96"/>
                  </a:lnTo>
                  <a:lnTo>
                    <a:pt x="190" y="99"/>
                  </a:lnTo>
                  <a:lnTo>
                    <a:pt x="155" y="113"/>
                  </a:lnTo>
                  <a:lnTo>
                    <a:pt x="120" y="133"/>
                  </a:lnTo>
                  <a:lnTo>
                    <a:pt x="79" y="171"/>
                  </a:lnTo>
                  <a:lnTo>
                    <a:pt x="41" y="222"/>
                  </a:lnTo>
                  <a:lnTo>
                    <a:pt x="38" y="232"/>
                  </a:lnTo>
                  <a:lnTo>
                    <a:pt x="32" y="236"/>
                  </a:lnTo>
                  <a:lnTo>
                    <a:pt x="26" y="239"/>
                  </a:lnTo>
                  <a:lnTo>
                    <a:pt x="19" y="243"/>
                  </a:lnTo>
                  <a:lnTo>
                    <a:pt x="10" y="239"/>
                  </a:lnTo>
                  <a:lnTo>
                    <a:pt x="7" y="239"/>
                  </a:lnTo>
                  <a:lnTo>
                    <a:pt x="3" y="236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0" y="226"/>
                  </a:lnTo>
                  <a:lnTo>
                    <a:pt x="3" y="212"/>
                  </a:lnTo>
                  <a:lnTo>
                    <a:pt x="19" y="185"/>
                  </a:lnTo>
                  <a:lnTo>
                    <a:pt x="38" y="154"/>
                  </a:lnTo>
                  <a:lnTo>
                    <a:pt x="64" y="116"/>
                  </a:lnTo>
                  <a:lnTo>
                    <a:pt x="92" y="79"/>
                  </a:lnTo>
                  <a:lnTo>
                    <a:pt x="133" y="41"/>
                  </a:lnTo>
                  <a:lnTo>
                    <a:pt x="168" y="17"/>
                  </a:lnTo>
                  <a:lnTo>
                    <a:pt x="203" y="4"/>
                  </a:lnTo>
                  <a:lnTo>
                    <a:pt x="231" y="0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08" name="Freeform 160"/>
            <p:cNvSpPr>
              <a:spLocks noEditPoints="1"/>
            </p:cNvSpPr>
            <p:nvPr/>
          </p:nvSpPr>
          <p:spPr bwMode="auto">
            <a:xfrm>
              <a:off x="7495" y="3033"/>
              <a:ext cx="528" cy="785"/>
            </a:xfrm>
            <a:custGeom>
              <a:avLst/>
              <a:gdLst/>
              <a:ahLst/>
              <a:cxnLst>
                <a:cxn ang="0">
                  <a:pos x="528" y="590"/>
                </a:cxn>
                <a:cxn ang="0">
                  <a:pos x="528" y="590"/>
                </a:cxn>
                <a:cxn ang="0">
                  <a:pos x="528" y="590"/>
                </a:cxn>
                <a:cxn ang="0">
                  <a:pos x="528" y="590"/>
                </a:cxn>
                <a:cxn ang="0">
                  <a:pos x="325" y="123"/>
                </a:cxn>
                <a:cxn ang="0">
                  <a:pos x="41" y="550"/>
                </a:cxn>
                <a:cxn ang="0">
                  <a:pos x="325" y="550"/>
                </a:cxn>
                <a:cxn ang="0">
                  <a:pos x="325" y="123"/>
                </a:cxn>
                <a:cxn ang="0">
                  <a:pos x="385" y="0"/>
                </a:cxn>
                <a:cxn ang="0">
                  <a:pos x="395" y="0"/>
                </a:cxn>
                <a:cxn ang="0">
                  <a:pos x="401" y="4"/>
                </a:cxn>
                <a:cxn ang="0">
                  <a:pos x="404" y="7"/>
                </a:cxn>
                <a:cxn ang="0">
                  <a:pos x="408" y="10"/>
                </a:cxn>
                <a:cxn ang="0">
                  <a:pos x="408" y="21"/>
                </a:cxn>
                <a:cxn ang="0">
                  <a:pos x="408" y="31"/>
                </a:cxn>
                <a:cxn ang="0">
                  <a:pos x="408" y="550"/>
                </a:cxn>
                <a:cxn ang="0">
                  <a:pos x="528" y="550"/>
                </a:cxn>
                <a:cxn ang="0">
                  <a:pos x="528" y="590"/>
                </a:cxn>
                <a:cxn ang="0">
                  <a:pos x="408" y="590"/>
                </a:cxn>
                <a:cxn ang="0">
                  <a:pos x="408" y="686"/>
                </a:cxn>
                <a:cxn ang="0">
                  <a:pos x="411" y="707"/>
                </a:cxn>
                <a:cxn ang="0">
                  <a:pos x="414" y="724"/>
                </a:cxn>
                <a:cxn ang="0">
                  <a:pos x="427" y="734"/>
                </a:cxn>
                <a:cxn ang="0">
                  <a:pos x="455" y="741"/>
                </a:cxn>
                <a:cxn ang="0">
                  <a:pos x="496" y="741"/>
                </a:cxn>
                <a:cxn ang="0">
                  <a:pos x="528" y="741"/>
                </a:cxn>
                <a:cxn ang="0">
                  <a:pos x="528" y="785"/>
                </a:cxn>
                <a:cxn ang="0">
                  <a:pos x="468" y="782"/>
                </a:cxn>
                <a:cxn ang="0">
                  <a:pos x="411" y="778"/>
                </a:cxn>
                <a:cxn ang="0">
                  <a:pos x="363" y="778"/>
                </a:cxn>
                <a:cxn ang="0">
                  <a:pos x="316" y="778"/>
                </a:cxn>
                <a:cxn ang="0">
                  <a:pos x="259" y="782"/>
                </a:cxn>
                <a:cxn ang="0">
                  <a:pos x="199" y="785"/>
                </a:cxn>
                <a:cxn ang="0">
                  <a:pos x="199" y="741"/>
                </a:cxn>
                <a:cxn ang="0">
                  <a:pos x="230" y="741"/>
                </a:cxn>
                <a:cxn ang="0">
                  <a:pos x="275" y="741"/>
                </a:cxn>
                <a:cxn ang="0">
                  <a:pos x="300" y="734"/>
                </a:cxn>
                <a:cxn ang="0">
                  <a:pos x="313" y="724"/>
                </a:cxn>
                <a:cxn ang="0">
                  <a:pos x="316" y="707"/>
                </a:cxn>
                <a:cxn ang="0">
                  <a:pos x="319" y="686"/>
                </a:cxn>
                <a:cxn ang="0">
                  <a:pos x="319" y="590"/>
                </a:cxn>
                <a:cxn ang="0">
                  <a:pos x="0" y="590"/>
                </a:cxn>
                <a:cxn ang="0">
                  <a:pos x="0" y="550"/>
                </a:cxn>
                <a:cxn ang="0">
                  <a:pos x="357" y="14"/>
                </a:cxn>
                <a:cxn ang="0">
                  <a:pos x="363" y="7"/>
                </a:cxn>
                <a:cxn ang="0">
                  <a:pos x="370" y="4"/>
                </a:cxn>
                <a:cxn ang="0">
                  <a:pos x="373" y="0"/>
                </a:cxn>
                <a:cxn ang="0">
                  <a:pos x="379" y="0"/>
                </a:cxn>
                <a:cxn ang="0">
                  <a:pos x="385" y="0"/>
                </a:cxn>
              </a:cxnLst>
              <a:rect l="0" t="0" r="r" b="b"/>
              <a:pathLst>
                <a:path w="528" h="785">
                  <a:moveTo>
                    <a:pt x="528" y="590"/>
                  </a:moveTo>
                  <a:lnTo>
                    <a:pt x="528" y="590"/>
                  </a:lnTo>
                  <a:lnTo>
                    <a:pt x="528" y="590"/>
                  </a:lnTo>
                  <a:lnTo>
                    <a:pt x="528" y="590"/>
                  </a:lnTo>
                  <a:close/>
                  <a:moveTo>
                    <a:pt x="325" y="123"/>
                  </a:moveTo>
                  <a:lnTo>
                    <a:pt x="41" y="550"/>
                  </a:lnTo>
                  <a:lnTo>
                    <a:pt x="325" y="550"/>
                  </a:lnTo>
                  <a:lnTo>
                    <a:pt x="325" y="123"/>
                  </a:lnTo>
                  <a:close/>
                  <a:moveTo>
                    <a:pt x="385" y="0"/>
                  </a:moveTo>
                  <a:lnTo>
                    <a:pt x="395" y="0"/>
                  </a:lnTo>
                  <a:lnTo>
                    <a:pt x="401" y="4"/>
                  </a:lnTo>
                  <a:lnTo>
                    <a:pt x="404" y="7"/>
                  </a:lnTo>
                  <a:lnTo>
                    <a:pt x="408" y="10"/>
                  </a:lnTo>
                  <a:lnTo>
                    <a:pt x="408" y="21"/>
                  </a:lnTo>
                  <a:lnTo>
                    <a:pt x="408" y="31"/>
                  </a:lnTo>
                  <a:lnTo>
                    <a:pt x="408" y="550"/>
                  </a:lnTo>
                  <a:lnTo>
                    <a:pt x="528" y="550"/>
                  </a:lnTo>
                  <a:lnTo>
                    <a:pt x="528" y="590"/>
                  </a:lnTo>
                  <a:lnTo>
                    <a:pt x="408" y="590"/>
                  </a:lnTo>
                  <a:lnTo>
                    <a:pt x="408" y="686"/>
                  </a:lnTo>
                  <a:lnTo>
                    <a:pt x="411" y="707"/>
                  </a:lnTo>
                  <a:lnTo>
                    <a:pt x="414" y="724"/>
                  </a:lnTo>
                  <a:lnTo>
                    <a:pt x="427" y="734"/>
                  </a:lnTo>
                  <a:lnTo>
                    <a:pt x="455" y="741"/>
                  </a:lnTo>
                  <a:lnTo>
                    <a:pt x="496" y="741"/>
                  </a:lnTo>
                  <a:lnTo>
                    <a:pt x="528" y="741"/>
                  </a:lnTo>
                  <a:lnTo>
                    <a:pt x="528" y="785"/>
                  </a:lnTo>
                  <a:lnTo>
                    <a:pt x="468" y="782"/>
                  </a:lnTo>
                  <a:lnTo>
                    <a:pt x="411" y="778"/>
                  </a:lnTo>
                  <a:lnTo>
                    <a:pt x="363" y="778"/>
                  </a:lnTo>
                  <a:lnTo>
                    <a:pt x="316" y="778"/>
                  </a:lnTo>
                  <a:lnTo>
                    <a:pt x="259" y="782"/>
                  </a:lnTo>
                  <a:lnTo>
                    <a:pt x="199" y="785"/>
                  </a:lnTo>
                  <a:lnTo>
                    <a:pt x="199" y="741"/>
                  </a:lnTo>
                  <a:lnTo>
                    <a:pt x="230" y="741"/>
                  </a:lnTo>
                  <a:lnTo>
                    <a:pt x="275" y="741"/>
                  </a:lnTo>
                  <a:lnTo>
                    <a:pt x="300" y="734"/>
                  </a:lnTo>
                  <a:lnTo>
                    <a:pt x="313" y="724"/>
                  </a:lnTo>
                  <a:lnTo>
                    <a:pt x="316" y="707"/>
                  </a:lnTo>
                  <a:lnTo>
                    <a:pt x="319" y="686"/>
                  </a:lnTo>
                  <a:lnTo>
                    <a:pt x="319" y="590"/>
                  </a:lnTo>
                  <a:lnTo>
                    <a:pt x="0" y="590"/>
                  </a:lnTo>
                  <a:lnTo>
                    <a:pt x="0" y="550"/>
                  </a:lnTo>
                  <a:lnTo>
                    <a:pt x="357" y="14"/>
                  </a:lnTo>
                  <a:lnTo>
                    <a:pt x="363" y="7"/>
                  </a:lnTo>
                  <a:lnTo>
                    <a:pt x="370" y="4"/>
                  </a:lnTo>
                  <a:lnTo>
                    <a:pt x="373" y="0"/>
                  </a:lnTo>
                  <a:lnTo>
                    <a:pt x="379" y="0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09" name="Freeform 161"/>
            <p:cNvSpPr>
              <a:spLocks/>
            </p:cNvSpPr>
            <p:nvPr/>
          </p:nvSpPr>
          <p:spPr bwMode="auto">
            <a:xfrm>
              <a:off x="8266" y="3405"/>
              <a:ext cx="178" cy="491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14" y="7"/>
                </a:cxn>
                <a:cxn ang="0">
                  <a:pos x="140" y="27"/>
                </a:cxn>
                <a:cxn ang="0">
                  <a:pos x="162" y="65"/>
                </a:cxn>
                <a:cxn ang="0">
                  <a:pos x="174" y="113"/>
                </a:cxn>
                <a:cxn ang="0">
                  <a:pos x="178" y="171"/>
                </a:cxn>
                <a:cxn ang="0">
                  <a:pos x="178" y="171"/>
                </a:cxn>
                <a:cxn ang="0">
                  <a:pos x="171" y="239"/>
                </a:cxn>
                <a:cxn ang="0">
                  <a:pos x="159" y="304"/>
                </a:cxn>
                <a:cxn ang="0">
                  <a:pos x="136" y="358"/>
                </a:cxn>
                <a:cxn ang="0">
                  <a:pos x="114" y="403"/>
                </a:cxn>
                <a:cxn ang="0">
                  <a:pos x="89" y="440"/>
                </a:cxn>
                <a:cxn ang="0">
                  <a:pos x="67" y="468"/>
                </a:cxn>
                <a:cxn ang="0">
                  <a:pos x="48" y="485"/>
                </a:cxn>
                <a:cxn ang="0">
                  <a:pos x="38" y="491"/>
                </a:cxn>
                <a:cxn ang="0">
                  <a:pos x="32" y="491"/>
                </a:cxn>
                <a:cxn ang="0">
                  <a:pos x="29" y="488"/>
                </a:cxn>
                <a:cxn ang="0">
                  <a:pos x="26" y="481"/>
                </a:cxn>
                <a:cxn ang="0">
                  <a:pos x="23" y="474"/>
                </a:cxn>
                <a:cxn ang="0">
                  <a:pos x="23" y="471"/>
                </a:cxn>
                <a:cxn ang="0">
                  <a:pos x="26" y="468"/>
                </a:cxn>
                <a:cxn ang="0">
                  <a:pos x="26" y="464"/>
                </a:cxn>
                <a:cxn ang="0">
                  <a:pos x="29" y="461"/>
                </a:cxn>
                <a:cxn ang="0">
                  <a:pos x="32" y="454"/>
                </a:cxn>
                <a:cxn ang="0">
                  <a:pos x="41" y="447"/>
                </a:cxn>
                <a:cxn ang="0">
                  <a:pos x="70" y="410"/>
                </a:cxn>
                <a:cxn ang="0">
                  <a:pos x="98" y="362"/>
                </a:cxn>
                <a:cxn ang="0">
                  <a:pos x="121" y="304"/>
                </a:cxn>
                <a:cxn ang="0">
                  <a:pos x="136" y="242"/>
                </a:cxn>
                <a:cxn ang="0">
                  <a:pos x="143" y="171"/>
                </a:cxn>
                <a:cxn ang="0">
                  <a:pos x="143" y="160"/>
                </a:cxn>
                <a:cxn ang="0">
                  <a:pos x="143" y="154"/>
                </a:cxn>
                <a:cxn ang="0">
                  <a:pos x="143" y="150"/>
                </a:cxn>
                <a:cxn ang="0">
                  <a:pos x="143" y="147"/>
                </a:cxn>
                <a:cxn ang="0">
                  <a:pos x="143" y="147"/>
                </a:cxn>
                <a:cxn ang="0">
                  <a:pos x="140" y="147"/>
                </a:cxn>
                <a:cxn ang="0">
                  <a:pos x="140" y="147"/>
                </a:cxn>
                <a:cxn ang="0">
                  <a:pos x="136" y="150"/>
                </a:cxn>
                <a:cxn ang="0">
                  <a:pos x="133" y="154"/>
                </a:cxn>
                <a:cxn ang="0">
                  <a:pos x="108" y="167"/>
                </a:cxn>
                <a:cxn ang="0">
                  <a:pos x="83" y="174"/>
                </a:cxn>
                <a:cxn ang="0">
                  <a:pos x="48" y="167"/>
                </a:cxn>
                <a:cxn ang="0">
                  <a:pos x="19" y="147"/>
                </a:cxn>
                <a:cxn ang="0">
                  <a:pos x="7" y="116"/>
                </a:cxn>
                <a:cxn ang="0">
                  <a:pos x="0" y="85"/>
                </a:cxn>
                <a:cxn ang="0">
                  <a:pos x="7" y="55"/>
                </a:cxn>
                <a:cxn ang="0">
                  <a:pos x="19" y="27"/>
                </a:cxn>
                <a:cxn ang="0">
                  <a:pos x="48" y="7"/>
                </a:cxn>
                <a:cxn ang="0">
                  <a:pos x="83" y="0"/>
                </a:cxn>
              </a:cxnLst>
              <a:rect l="0" t="0" r="r" b="b"/>
              <a:pathLst>
                <a:path w="178" h="491">
                  <a:moveTo>
                    <a:pt x="83" y="0"/>
                  </a:moveTo>
                  <a:lnTo>
                    <a:pt x="114" y="7"/>
                  </a:lnTo>
                  <a:lnTo>
                    <a:pt x="140" y="27"/>
                  </a:lnTo>
                  <a:lnTo>
                    <a:pt x="162" y="65"/>
                  </a:lnTo>
                  <a:lnTo>
                    <a:pt x="174" y="113"/>
                  </a:lnTo>
                  <a:lnTo>
                    <a:pt x="178" y="171"/>
                  </a:lnTo>
                  <a:lnTo>
                    <a:pt x="178" y="171"/>
                  </a:lnTo>
                  <a:lnTo>
                    <a:pt x="171" y="239"/>
                  </a:lnTo>
                  <a:lnTo>
                    <a:pt x="159" y="304"/>
                  </a:lnTo>
                  <a:lnTo>
                    <a:pt x="136" y="358"/>
                  </a:lnTo>
                  <a:lnTo>
                    <a:pt x="114" y="403"/>
                  </a:lnTo>
                  <a:lnTo>
                    <a:pt x="89" y="440"/>
                  </a:lnTo>
                  <a:lnTo>
                    <a:pt x="67" y="468"/>
                  </a:lnTo>
                  <a:lnTo>
                    <a:pt x="48" y="485"/>
                  </a:lnTo>
                  <a:lnTo>
                    <a:pt x="38" y="491"/>
                  </a:lnTo>
                  <a:lnTo>
                    <a:pt x="32" y="491"/>
                  </a:lnTo>
                  <a:lnTo>
                    <a:pt x="29" y="488"/>
                  </a:lnTo>
                  <a:lnTo>
                    <a:pt x="26" y="481"/>
                  </a:lnTo>
                  <a:lnTo>
                    <a:pt x="23" y="474"/>
                  </a:lnTo>
                  <a:lnTo>
                    <a:pt x="23" y="471"/>
                  </a:lnTo>
                  <a:lnTo>
                    <a:pt x="26" y="468"/>
                  </a:lnTo>
                  <a:lnTo>
                    <a:pt x="26" y="464"/>
                  </a:lnTo>
                  <a:lnTo>
                    <a:pt x="29" y="461"/>
                  </a:lnTo>
                  <a:lnTo>
                    <a:pt x="32" y="454"/>
                  </a:lnTo>
                  <a:lnTo>
                    <a:pt x="41" y="447"/>
                  </a:lnTo>
                  <a:lnTo>
                    <a:pt x="70" y="410"/>
                  </a:lnTo>
                  <a:lnTo>
                    <a:pt x="98" y="362"/>
                  </a:lnTo>
                  <a:lnTo>
                    <a:pt x="121" y="304"/>
                  </a:lnTo>
                  <a:lnTo>
                    <a:pt x="136" y="242"/>
                  </a:lnTo>
                  <a:lnTo>
                    <a:pt x="143" y="171"/>
                  </a:lnTo>
                  <a:lnTo>
                    <a:pt x="143" y="160"/>
                  </a:lnTo>
                  <a:lnTo>
                    <a:pt x="143" y="154"/>
                  </a:lnTo>
                  <a:lnTo>
                    <a:pt x="143" y="150"/>
                  </a:lnTo>
                  <a:lnTo>
                    <a:pt x="143" y="147"/>
                  </a:lnTo>
                  <a:lnTo>
                    <a:pt x="143" y="147"/>
                  </a:lnTo>
                  <a:lnTo>
                    <a:pt x="140" y="147"/>
                  </a:lnTo>
                  <a:lnTo>
                    <a:pt x="140" y="147"/>
                  </a:lnTo>
                  <a:lnTo>
                    <a:pt x="136" y="150"/>
                  </a:lnTo>
                  <a:lnTo>
                    <a:pt x="133" y="154"/>
                  </a:lnTo>
                  <a:lnTo>
                    <a:pt x="108" y="167"/>
                  </a:lnTo>
                  <a:lnTo>
                    <a:pt x="83" y="174"/>
                  </a:lnTo>
                  <a:lnTo>
                    <a:pt x="48" y="167"/>
                  </a:lnTo>
                  <a:lnTo>
                    <a:pt x="19" y="147"/>
                  </a:lnTo>
                  <a:lnTo>
                    <a:pt x="7" y="116"/>
                  </a:lnTo>
                  <a:lnTo>
                    <a:pt x="0" y="85"/>
                  </a:lnTo>
                  <a:lnTo>
                    <a:pt x="7" y="55"/>
                  </a:lnTo>
                  <a:lnTo>
                    <a:pt x="19" y="27"/>
                  </a:lnTo>
                  <a:lnTo>
                    <a:pt x="48" y="7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10" name="Freeform 162"/>
            <p:cNvSpPr>
              <a:spLocks/>
            </p:cNvSpPr>
            <p:nvPr/>
          </p:nvSpPr>
          <p:spPr bwMode="auto">
            <a:xfrm>
              <a:off x="8855" y="2869"/>
              <a:ext cx="740" cy="731"/>
            </a:xfrm>
            <a:custGeom>
              <a:avLst/>
              <a:gdLst/>
              <a:ahLst/>
              <a:cxnLst>
                <a:cxn ang="0">
                  <a:pos x="253" y="0"/>
                </a:cxn>
                <a:cxn ang="0">
                  <a:pos x="680" y="0"/>
                </a:cxn>
                <a:cxn ang="0">
                  <a:pos x="702" y="0"/>
                </a:cxn>
                <a:cxn ang="0">
                  <a:pos x="721" y="4"/>
                </a:cxn>
                <a:cxn ang="0">
                  <a:pos x="734" y="17"/>
                </a:cxn>
                <a:cxn ang="0">
                  <a:pos x="740" y="38"/>
                </a:cxn>
                <a:cxn ang="0">
                  <a:pos x="737" y="62"/>
                </a:cxn>
                <a:cxn ang="0">
                  <a:pos x="724" y="79"/>
                </a:cxn>
                <a:cxn ang="0">
                  <a:pos x="708" y="89"/>
                </a:cxn>
                <a:cxn ang="0">
                  <a:pos x="692" y="92"/>
                </a:cxn>
                <a:cxn ang="0">
                  <a:pos x="677" y="96"/>
                </a:cxn>
                <a:cxn ang="0">
                  <a:pos x="664" y="96"/>
                </a:cxn>
                <a:cxn ang="0">
                  <a:pos x="408" y="96"/>
                </a:cxn>
                <a:cxn ang="0">
                  <a:pos x="307" y="659"/>
                </a:cxn>
                <a:cxn ang="0">
                  <a:pos x="303" y="676"/>
                </a:cxn>
                <a:cxn ang="0">
                  <a:pos x="297" y="693"/>
                </a:cxn>
                <a:cxn ang="0">
                  <a:pos x="288" y="714"/>
                </a:cxn>
                <a:cxn ang="0">
                  <a:pos x="269" y="724"/>
                </a:cxn>
                <a:cxn ang="0">
                  <a:pos x="243" y="731"/>
                </a:cxn>
                <a:cxn ang="0">
                  <a:pos x="231" y="727"/>
                </a:cxn>
                <a:cxn ang="0">
                  <a:pos x="221" y="724"/>
                </a:cxn>
                <a:cxn ang="0">
                  <a:pos x="212" y="717"/>
                </a:cxn>
                <a:cxn ang="0">
                  <a:pos x="205" y="710"/>
                </a:cxn>
                <a:cxn ang="0">
                  <a:pos x="202" y="700"/>
                </a:cxn>
                <a:cxn ang="0">
                  <a:pos x="202" y="693"/>
                </a:cxn>
                <a:cxn ang="0">
                  <a:pos x="199" y="683"/>
                </a:cxn>
                <a:cxn ang="0">
                  <a:pos x="202" y="669"/>
                </a:cxn>
                <a:cxn ang="0">
                  <a:pos x="209" y="649"/>
                </a:cxn>
                <a:cxn ang="0">
                  <a:pos x="215" y="625"/>
                </a:cxn>
                <a:cxn ang="0">
                  <a:pos x="367" y="96"/>
                </a:cxn>
                <a:cxn ang="0">
                  <a:pos x="237" y="96"/>
                </a:cxn>
                <a:cxn ang="0">
                  <a:pos x="218" y="96"/>
                </a:cxn>
                <a:cxn ang="0">
                  <a:pos x="190" y="99"/>
                </a:cxn>
                <a:cxn ang="0">
                  <a:pos x="158" y="113"/>
                </a:cxn>
                <a:cxn ang="0">
                  <a:pos x="120" y="133"/>
                </a:cxn>
                <a:cxn ang="0">
                  <a:pos x="82" y="171"/>
                </a:cxn>
                <a:cxn ang="0">
                  <a:pos x="44" y="222"/>
                </a:cxn>
                <a:cxn ang="0">
                  <a:pos x="38" y="232"/>
                </a:cxn>
                <a:cxn ang="0">
                  <a:pos x="35" y="236"/>
                </a:cxn>
                <a:cxn ang="0">
                  <a:pos x="28" y="239"/>
                </a:cxn>
                <a:cxn ang="0">
                  <a:pos x="19" y="243"/>
                </a:cxn>
                <a:cxn ang="0">
                  <a:pos x="12" y="239"/>
                </a:cxn>
                <a:cxn ang="0">
                  <a:pos x="6" y="239"/>
                </a:cxn>
                <a:cxn ang="0">
                  <a:pos x="3" y="236"/>
                </a:cxn>
                <a:cxn ang="0">
                  <a:pos x="3" y="229"/>
                </a:cxn>
                <a:cxn ang="0">
                  <a:pos x="0" y="229"/>
                </a:cxn>
                <a:cxn ang="0">
                  <a:pos x="0" y="226"/>
                </a:cxn>
                <a:cxn ang="0">
                  <a:pos x="3" y="215"/>
                </a:cxn>
                <a:cxn ang="0">
                  <a:pos x="16" y="195"/>
                </a:cxn>
                <a:cxn ang="0">
                  <a:pos x="28" y="171"/>
                </a:cxn>
                <a:cxn ang="0">
                  <a:pos x="47" y="140"/>
                </a:cxn>
                <a:cxn ang="0">
                  <a:pos x="69" y="110"/>
                </a:cxn>
                <a:cxn ang="0">
                  <a:pos x="95" y="79"/>
                </a:cxn>
                <a:cxn ang="0">
                  <a:pos x="133" y="41"/>
                </a:cxn>
                <a:cxn ang="0">
                  <a:pos x="171" y="17"/>
                </a:cxn>
                <a:cxn ang="0">
                  <a:pos x="202" y="4"/>
                </a:cxn>
                <a:cxn ang="0">
                  <a:pos x="231" y="0"/>
                </a:cxn>
                <a:cxn ang="0">
                  <a:pos x="253" y="0"/>
                </a:cxn>
              </a:cxnLst>
              <a:rect l="0" t="0" r="r" b="b"/>
              <a:pathLst>
                <a:path w="740" h="731">
                  <a:moveTo>
                    <a:pt x="253" y="0"/>
                  </a:moveTo>
                  <a:lnTo>
                    <a:pt x="680" y="0"/>
                  </a:lnTo>
                  <a:lnTo>
                    <a:pt x="702" y="0"/>
                  </a:lnTo>
                  <a:lnTo>
                    <a:pt x="721" y="4"/>
                  </a:lnTo>
                  <a:lnTo>
                    <a:pt x="734" y="17"/>
                  </a:lnTo>
                  <a:lnTo>
                    <a:pt x="740" y="38"/>
                  </a:lnTo>
                  <a:lnTo>
                    <a:pt x="737" y="62"/>
                  </a:lnTo>
                  <a:lnTo>
                    <a:pt x="724" y="79"/>
                  </a:lnTo>
                  <a:lnTo>
                    <a:pt x="708" y="89"/>
                  </a:lnTo>
                  <a:lnTo>
                    <a:pt x="692" y="92"/>
                  </a:lnTo>
                  <a:lnTo>
                    <a:pt x="677" y="96"/>
                  </a:lnTo>
                  <a:lnTo>
                    <a:pt x="664" y="96"/>
                  </a:lnTo>
                  <a:lnTo>
                    <a:pt x="408" y="96"/>
                  </a:lnTo>
                  <a:lnTo>
                    <a:pt x="307" y="659"/>
                  </a:lnTo>
                  <a:lnTo>
                    <a:pt x="303" y="676"/>
                  </a:lnTo>
                  <a:lnTo>
                    <a:pt x="297" y="693"/>
                  </a:lnTo>
                  <a:lnTo>
                    <a:pt x="288" y="714"/>
                  </a:lnTo>
                  <a:lnTo>
                    <a:pt x="269" y="724"/>
                  </a:lnTo>
                  <a:lnTo>
                    <a:pt x="243" y="731"/>
                  </a:lnTo>
                  <a:lnTo>
                    <a:pt x="231" y="727"/>
                  </a:lnTo>
                  <a:lnTo>
                    <a:pt x="221" y="724"/>
                  </a:lnTo>
                  <a:lnTo>
                    <a:pt x="212" y="717"/>
                  </a:lnTo>
                  <a:lnTo>
                    <a:pt x="205" y="710"/>
                  </a:lnTo>
                  <a:lnTo>
                    <a:pt x="202" y="700"/>
                  </a:lnTo>
                  <a:lnTo>
                    <a:pt x="202" y="693"/>
                  </a:lnTo>
                  <a:lnTo>
                    <a:pt x="199" y="683"/>
                  </a:lnTo>
                  <a:lnTo>
                    <a:pt x="202" y="669"/>
                  </a:lnTo>
                  <a:lnTo>
                    <a:pt x="209" y="649"/>
                  </a:lnTo>
                  <a:lnTo>
                    <a:pt x="215" y="625"/>
                  </a:lnTo>
                  <a:lnTo>
                    <a:pt x="367" y="96"/>
                  </a:lnTo>
                  <a:lnTo>
                    <a:pt x="237" y="96"/>
                  </a:lnTo>
                  <a:lnTo>
                    <a:pt x="218" y="96"/>
                  </a:lnTo>
                  <a:lnTo>
                    <a:pt x="190" y="99"/>
                  </a:lnTo>
                  <a:lnTo>
                    <a:pt x="158" y="113"/>
                  </a:lnTo>
                  <a:lnTo>
                    <a:pt x="120" y="133"/>
                  </a:lnTo>
                  <a:lnTo>
                    <a:pt x="82" y="171"/>
                  </a:lnTo>
                  <a:lnTo>
                    <a:pt x="44" y="222"/>
                  </a:lnTo>
                  <a:lnTo>
                    <a:pt x="38" y="232"/>
                  </a:lnTo>
                  <a:lnTo>
                    <a:pt x="35" y="236"/>
                  </a:lnTo>
                  <a:lnTo>
                    <a:pt x="28" y="239"/>
                  </a:lnTo>
                  <a:lnTo>
                    <a:pt x="19" y="243"/>
                  </a:lnTo>
                  <a:lnTo>
                    <a:pt x="12" y="239"/>
                  </a:lnTo>
                  <a:lnTo>
                    <a:pt x="6" y="239"/>
                  </a:lnTo>
                  <a:lnTo>
                    <a:pt x="3" y="236"/>
                  </a:lnTo>
                  <a:lnTo>
                    <a:pt x="3" y="229"/>
                  </a:lnTo>
                  <a:lnTo>
                    <a:pt x="0" y="229"/>
                  </a:lnTo>
                  <a:lnTo>
                    <a:pt x="0" y="226"/>
                  </a:lnTo>
                  <a:lnTo>
                    <a:pt x="3" y="215"/>
                  </a:lnTo>
                  <a:lnTo>
                    <a:pt x="16" y="195"/>
                  </a:lnTo>
                  <a:lnTo>
                    <a:pt x="28" y="171"/>
                  </a:lnTo>
                  <a:lnTo>
                    <a:pt x="47" y="140"/>
                  </a:lnTo>
                  <a:lnTo>
                    <a:pt x="69" y="110"/>
                  </a:lnTo>
                  <a:lnTo>
                    <a:pt x="95" y="79"/>
                  </a:lnTo>
                  <a:lnTo>
                    <a:pt x="133" y="41"/>
                  </a:lnTo>
                  <a:lnTo>
                    <a:pt x="171" y="17"/>
                  </a:lnTo>
                  <a:lnTo>
                    <a:pt x="202" y="4"/>
                  </a:lnTo>
                  <a:lnTo>
                    <a:pt x="231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11" name="Freeform 163"/>
            <p:cNvSpPr>
              <a:spLocks/>
            </p:cNvSpPr>
            <p:nvPr/>
          </p:nvSpPr>
          <p:spPr bwMode="auto">
            <a:xfrm>
              <a:off x="9547" y="3043"/>
              <a:ext cx="478" cy="795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83" y="4"/>
                </a:cxn>
                <a:cxn ang="0">
                  <a:pos x="140" y="24"/>
                </a:cxn>
                <a:cxn ang="0">
                  <a:pos x="219" y="38"/>
                </a:cxn>
                <a:cxn ang="0">
                  <a:pos x="301" y="34"/>
                </a:cxn>
                <a:cxn ang="0">
                  <a:pos x="383" y="14"/>
                </a:cxn>
                <a:cxn ang="0">
                  <a:pos x="415" y="0"/>
                </a:cxn>
                <a:cxn ang="0">
                  <a:pos x="418" y="0"/>
                </a:cxn>
                <a:cxn ang="0">
                  <a:pos x="428" y="4"/>
                </a:cxn>
                <a:cxn ang="0">
                  <a:pos x="431" y="17"/>
                </a:cxn>
                <a:cxn ang="0">
                  <a:pos x="412" y="48"/>
                </a:cxn>
                <a:cxn ang="0">
                  <a:pos x="355" y="96"/>
                </a:cxn>
                <a:cxn ang="0">
                  <a:pos x="263" y="133"/>
                </a:cxn>
                <a:cxn ang="0">
                  <a:pos x="187" y="140"/>
                </a:cxn>
                <a:cxn ang="0">
                  <a:pos x="137" y="133"/>
                </a:cxn>
                <a:cxn ang="0">
                  <a:pos x="99" y="123"/>
                </a:cxn>
                <a:cxn ang="0">
                  <a:pos x="149" y="311"/>
                </a:cxn>
                <a:cxn ang="0">
                  <a:pos x="250" y="287"/>
                </a:cxn>
                <a:cxn ang="0">
                  <a:pos x="355" y="314"/>
                </a:cxn>
                <a:cxn ang="0">
                  <a:pos x="431" y="386"/>
                </a:cxn>
                <a:cxn ang="0">
                  <a:pos x="472" y="485"/>
                </a:cxn>
                <a:cxn ang="0">
                  <a:pos x="472" y="601"/>
                </a:cxn>
                <a:cxn ang="0">
                  <a:pos x="421" y="703"/>
                </a:cxn>
                <a:cxn ang="0">
                  <a:pos x="329" y="772"/>
                </a:cxn>
                <a:cxn ang="0">
                  <a:pos x="219" y="795"/>
                </a:cxn>
                <a:cxn ang="0">
                  <a:pos x="102" y="765"/>
                </a:cxn>
                <a:cxn ang="0">
                  <a:pos x="26" y="690"/>
                </a:cxn>
                <a:cxn ang="0">
                  <a:pos x="0" y="587"/>
                </a:cxn>
                <a:cxn ang="0">
                  <a:pos x="13" y="543"/>
                </a:cxn>
                <a:cxn ang="0">
                  <a:pos x="38" y="526"/>
                </a:cxn>
                <a:cxn ang="0">
                  <a:pos x="54" y="526"/>
                </a:cxn>
                <a:cxn ang="0">
                  <a:pos x="80" y="529"/>
                </a:cxn>
                <a:cxn ang="0">
                  <a:pos x="102" y="560"/>
                </a:cxn>
                <a:cxn ang="0">
                  <a:pos x="105" y="608"/>
                </a:cxn>
                <a:cxn ang="0">
                  <a:pos x="73" y="638"/>
                </a:cxn>
                <a:cxn ang="0">
                  <a:pos x="67" y="683"/>
                </a:cxn>
                <a:cxn ang="0">
                  <a:pos x="133" y="741"/>
                </a:cxn>
                <a:cxn ang="0">
                  <a:pos x="219" y="761"/>
                </a:cxn>
                <a:cxn ang="0">
                  <a:pos x="310" y="727"/>
                </a:cxn>
                <a:cxn ang="0">
                  <a:pos x="361" y="649"/>
                </a:cxn>
                <a:cxn ang="0">
                  <a:pos x="374" y="567"/>
                </a:cxn>
                <a:cxn ang="0">
                  <a:pos x="374" y="475"/>
                </a:cxn>
                <a:cxn ang="0">
                  <a:pos x="348" y="386"/>
                </a:cxn>
                <a:cxn ang="0">
                  <a:pos x="333" y="359"/>
                </a:cxn>
                <a:cxn ang="0">
                  <a:pos x="285" y="328"/>
                </a:cxn>
                <a:cxn ang="0">
                  <a:pos x="225" y="321"/>
                </a:cxn>
                <a:cxn ang="0">
                  <a:pos x="162" y="338"/>
                </a:cxn>
                <a:cxn ang="0">
                  <a:pos x="99" y="393"/>
                </a:cxn>
                <a:cxn ang="0">
                  <a:pos x="89" y="403"/>
                </a:cxn>
                <a:cxn ang="0">
                  <a:pos x="83" y="406"/>
                </a:cxn>
                <a:cxn ang="0">
                  <a:pos x="70" y="406"/>
                </a:cxn>
                <a:cxn ang="0">
                  <a:pos x="64" y="400"/>
                </a:cxn>
                <a:cxn ang="0">
                  <a:pos x="61" y="386"/>
                </a:cxn>
                <a:cxn ang="0">
                  <a:pos x="61" y="31"/>
                </a:cxn>
                <a:cxn ang="0">
                  <a:pos x="64" y="11"/>
                </a:cxn>
                <a:cxn ang="0">
                  <a:pos x="67" y="0"/>
                </a:cxn>
              </a:cxnLst>
              <a:rect l="0" t="0" r="r" b="b"/>
              <a:pathLst>
                <a:path w="478" h="795">
                  <a:moveTo>
                    <a:pt x="73" y="0"/>
                  </a:moveTo>
                  <a:lnTo>
                    <a:pt x="76" y="0"/>
                  </a:lnTo>
                  <a:lnTo>
                    <a:pt x="76" y="0"/>
                  </a:lnTo>
                  <a:lnTo>
                    <a:pt x="83" y="4"/>
                  </a:lnTo>
                  <a:lnTo>
                    <a:pt x="89" y="7"/>
                  </a:lnTo>
                  <a:lnTo>
                    <a:pt x="140" y="24"/>
                  </a:lnTo>
                  <a:lnTo>
                    <a:pt x="184" y="34"/>
                  </a:lnTo>
                  <a:lnTo>
                    <a:pt x="219" y="38"/>
                  </a:lnTo>
                  <a:lnTo>
                    <a:pt x="247" y="38"/>
                  </a:lnTo>
                  <a:lnTo>
                    <a:pt x="301" y="34"/>
                  </a:lnTo>
                  <a:lnTo>
                    <a:pt x="348" y="24"/>
                  </a:lnTo>
                  <a:lnTo>
                    <a:pt x="383" y="14"/>
                  </a:lnTo>
                  <a:lnTo>
                    <a:pt x="409" y="4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8" y="0"/>
                  </a:lnTo>
                  <a:lnTo>
                    <a:pt x="424" y="0"/>
                  </a:lnTo>
                  <a:lnTo>
                    <a:pt x="428" y="4"/>
                  </a:lnTo>
                  <a:lnTo>
                    <a:pt x="431" y="11"/>
                  </a:lnTo>
                  <a:lnTo>
                    <a:pt x="431" y="17"/>
                  </a:lnTo>
                  <a:lnTo>
                    <a:pt x="424" y="31"/>
                  </a:lnTo>
                  <a:lnTo>
                    <a:pt x="412" y="48"/>
                  </a:lnTo>
                  <a:lnTo>
                    <a:pt x="386" y="72"/>
                  </a:lnTo>
                  <a:lnTo>
                    <a:pt x="355" y="96"/>
                  </a:lnTo>
                  <a:lnTo>
                    <a:pt x="310" y="116"/>
                  </a:lnTo>
                  <a:lnTo>
                    <a:pt x="263" y="133"/>
                  </a:lnTo>
                  <a:lnTo>
                    <a:pt x="206" y="140"/>
                  </a:lnTo>
                  <a:lnTo>
                    <a:pt x="187" y="140"/>
                  </a:lnTo>
                  <a:lnTo>
                    <a:pt x="165" y="137"/>
                  </a:lnTo>
                  <a:lnTo>
                    <a:pt x="137" y="133"/>
                  </a:lnTo>
                  <a:lnTo>
                    <a:pt x="99" y="123"/>
                  </a:lnTo>
                  <a:lnTo>
                    <a:pt x="99" y="123"/>
                  </a:lnTo>
                  <a:lnTo>
                    <a:pt x="99" y="345"/>
                  </a:lnTo>
                  <a:lnTo>
                    <a:pt x="149" y="311"/>
                  </a:lnTo>
                  <a:lnTo>
                    <a:pt x="200" y="290"/>
                  </a:lnTo>
                  <a:lnTo>
                    <a:pt x="250" y="287"/>
                  </a:lnTo>
                  <a:lnTo>
                    <a:pt x="307" y="294"/>
                  </a:lnTo>
                  <a:lnTo>
                    <a:pt x="355" y="314"/>
                  </a:lnTo>
                  <a:lnTo>
                    <a:pt x="396" y="345"/>
                  </a:lnTo>
                  <a:lnTo>
                    <a:pt x="431" y="386"/>
                  </a:lnTo>
                  <a:lnTo>
                    <a:pt x="456" y="434"/>
                  </a:lnTo>
                  <a:lnTo>
                    <a:pt x="472" y="485"/>
                  </a:lnTo>
                  <a:lnTo>
                    <a:pt x="478" y="540"/>
                  </a:lnTo>
                  <a:lnTo>
                    <a:pt x="472" y="601"/>
                  </a:lnTo>
                  <a:lnTo>
                    <a:pt x="453" y="656"/>
                  </a:lnTo>
                  <a:lnTo>
                    <a:pt x="421" y="703"/>
                  </a:lnTo>
                  <a:lnTo>
                    <a:pt x="380" y="741"/>
                  </a:lnTo>
                  <a:lnTo>
                    <a:pt x="329" y="772"/>
                  </a:lnTo>
                  <a:lnTo>
                    <a:pt x="276" y="789"/>
                  </a:lnTo>
                  <a:lnTo>
                    <a:pt x="219" y="795"/>
                  </a:lnTo>
                  <a:lnTo>
                    <a:pt x="155" y="789"/>
                  </a:lnTo>
                  <a:lnTo>
                    <a:pt x="102" y="765"/>
                  </a:lnTo>
                  <a:lnTo>
                    <a:pt x="61" y="731"/>
                  </a:lnTo>
                  <a:lnTo>
                    <a:pt x="26" y="690"/>
                  </a:lnTo>
                  <a:lnTo>
                    <a:pt x="7" y="638"/>
                  </a:lnTo>
                  <a:lnTo>
                    <a:pt x="0" y="587"/>
                  </a:lnTo>
                  <a:lnTo>
                    <a:pt x="4" y="560"/>
                  </a:lnTo>
                  <a:lnTo>
                    <a:pt x="13" y="543"/>
                  </a:lnTo>
                  <a:lnTo>
                    <a:pt x="26" y="533"/>
                  </a:lnTo>
                  <a:lnTo>
                    <a:pt x="38" y="526"/>
                  </a:lnTo>
                  <a:lnTo>
                    <a:pt x="48" y="526"/>
                  </a:lnTo>
                  <a:lnTo>
                    <a:pt x="54" y="526"/>
                  </a:lnTo>
                  <a:lnTo>
                    <a:pt x="67" y="526"/>
                  </a:lnTo>
                  <a:lnTo>
                    <a:pt x="80" y="529"/>
                  </a:lnTo>
                  <a:lnTo>
                    <a:pt x="92" y="540"/>
                  </a:lnTo>
                  <a:lnTo>
                    <a:pt x="102" y="560"/>
                  </a:lnTo>
                  <a:lnTo>
                    <a:pt x="108" y="584"/>
                  </a:lnTo>
                  <a:lnTo>
                    <a:pt x="105" y="608"/>
                  </a:lnTo>
                  <a:lnTo>
                    <a:pt x="92" y="625"/>
                  </a:lnTo>
                  <a:lnTo>
                    <a:pt x="73" y="638"/>
                  </a:lnTo>
                  <a:lnTo>
                    <a:pt x="48" y="642"/>
                  </a:lnTo>
                  <a:lnTo>
                    <a:pt x="67" y="683"/>
                  </a:lnTo>
                  <a:lnTo>
                    <a:pt x="99" y="717"/>
                  </a:lnTo>
                  <a:lnTo>
                    <a:pt x="133" y="741"/>
                  </a:lnTo>
                  <a:lnTo>
                    <a:pt x="174" y="755"/>
                  </a:lnTo>
                  <a:lnTo>
                    <a:pt x="219" y="761"/>
                  </a:lnTo>
                  <a:lnTo>
                    <a:pt x="266" y="751"/>
                  </a:lnTo>
                  <a:lnTo>
                    <a:pt x="310" y="727"/>
                  </a:lnTo>
                  <a:lnTo>
                    <a:pt x="342" y="690"/>
                  </a:lnTo>
                  <a:lnTo>
                    <a:pt x="361" y="649"/>
                  </a:lnTo>
                  <a:lnTo>
                    <a:pt x="371" y="608"/>
                  </a:lnTo>
                  <a:lnTo>
                    <a:pt x="374" y="567"/>
                  </a:lnTo>
                  <a:lnTo>
                    <a:pt x="377" y="536"/>
                  </a:lnTo>
                  <a:lnTo>
                    <a:pt x="374" y="475"/>
                  </a:lnTo>
                  <a:lnTo>
                    <a:pt x="364" y="427"/>
                  </a:lnTo>
                  <a:lnTo>
                    <a:pt x="348" y="386"/>
                  </a:lnTo>
                  <a:lnTo>
                    <a:pt x="342" y="376"/>
                  </a:lnTo>
                  <a:lnTo>
                    <a:pt x="333" y="359"/>
                  </a:lnTo>
                  <a:lnTo>
                    <a:pt x="310" y="342"/>
                  </a:lnTo>
                  <a:lnTo>
                    <a:pt x="285" y="328"/>
                  </a:lnTo>
                  <a:lnTo>
                    <a:pt x="247" y="321"/>
                  </a:lnTo>
                  <a:lnTo>
                    <a:pt x="225" y="321"/>
                  </a:lnTo>
                  <a:lnTo>
                    <a:pt x="193" y="328"/>
                  </a:lnTo>
                  <a:lnTo>
                    <a:pt x="162" y="338"/>
                  </a:lnTo>
                  <a:lnTo>
                    <a:pt x="130" y="362"/>
                  </a:lnTo>
                  <a:lnTo>
                    <a:pt x="99" y="393"/>
                  </a:lnTo>
                  <a:lnTo>
                    <a:pt x="95" y="400"/>
                  </a:lnTo>
                  <a:lnTo>
                    <a:pt x="89" y="403"/>
                  </a:lnTo>
                  <a:lnTo>
                    <a:pt x="86" y="406"/>
                  </a:lnTo>
                  <a:lnTo>
                    <a:pt x="83" y="406"/>
                  </a:lnTo>
                  <a:lnTo>
                    <a:pt x="80" y="410"/>
                  </a:lnTo>
                  <a:lnTo>
                    <a:pt x="70" y="406"/>
                  </a:lnTo>
                  <a:lnTo>
                    <a:pt x="67" y="403"/>
                  </a:lnTo>
                  <a:lnTo>
                    <a:pt x="64" y="400"/>
                  </a:lnTo>
                  <a:lnTo>
                    <a:pt x="61" y="393"/>
                  </a:lnTo>
                  <a:lnTo>
                    <a:pt x="61" y="386"/>
                  </a:lnTo>
                  <a:lnTo>
                    <a:pt x="61" y="376"/>
                  </a:lnTo>
                  <a:lnTo>
                    <a:pt x="61" y="31"/>
                  </a:lnTo>
                  <a:lnTo>
                    <a:pt x="61" y="21"/>
                  </a:lnTo>
                  <a:lnTo>
                    <a:pt x="64" y="11"/>
                  </a:lnTo>
                  <a:lnTo>
                    <a:pt x="64" y="4"/>
                  </a:lnTo>
                  <a:lnTo>
                    <a:pt x="67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12" name="Freeform 164"/>
            <p:cNvSpPr>
              <a:spLocks/>
            </p:cNvSpPr>
            <p:nvPr/>
          </p:nvSpPr>
          <p:spPr bwMode="auto">
            <a:xfrm>
              <a:off x="10288" y="2344"/>
              <a:ext cx="544" cy="1645"/>
            </a:xfrm>
            <a:custGeom>
              <a:avLst/>
              <a:gdLst/>
              <a:ahLst/>
              <a:cxnLst>
                <a:cxn ang="0">
                  <a:pos x="69" y="3"/>
                </a:cxn>
                <a:cxn ang="0">
                  <a:pos x="161" y="24"/>
                </a:cxn>
                <a:cxn ang="0">
                  <a:pos x="250" y="68"/>
                </a:cxn>
                <a:cxn ang="0">
                  <a:pos x="307" y="140"/>
                </a:cxn>
                <a:cxn ang="0">
                  <a:pos x="322" y="211"/>
                </a:cxn>
                <a:cxn ang="0">
                  <a:pos x="322" y="577"/>
                </a:cxn>
                <a:cxn ang="0">
                  <a:pos x="322" y="631"/>
                </a:cxn>
                <a:cxn ang="0">
                  <a:pos x="329" y="658"/>
                </a:cxn>
                <a:cxn ang="0">
                  <a:pos x="373" y="744"/>
                </a:cxn>
                <a:cxn ang="0">
                  <a:pos x="462" y="795"/>
                </a:cxn>
                <a:cxn ang="0">
                  <a:pos x="528" y="805"/>
                </a:cxn>
                <a:cxn ang="0">
                  <a:pos x="537" y="812"/>
                </a:cxn>
                <a:cxn ang="0">
                  <a:pos x="544" y="822"/>
                </a:cxn>
                <a:cxn ang="0">
                  <a:pos x="537" y="836"/>
                </a:cxn>
                <a:cxn ang="0">
                  <a:pos x="528" y="843"/>
                </a:cxn>
                <a:cxn ang="0">
                  <a:pos x="465" y="850"/>
                </a:cxn>
                <a:cxn ang="0">
                  <a:pos x="386" y="894"/>
                </a:cxn>
                <a:cxn ang="0">
                  <a:pos x="332" y="976"/>
                </a:cxn>
                <a:cxn ang="0">
                  <a:pos x="322" y="1064"/>
                </a:cxn>
                <a:cxn ang="0">
                  <a:pos x="313" y="1491"/>
                </a:cxn>
                <a:cxn ang="0">
                  <a:pos x="256" y="1573"/>
                </a:cxn>
                <a:cxn ang="0">
                  <a:pos x="155" y="1628"/>
                </a:cxn>
                <a:cxn ang="0">
                  <a:pos x="31" y="1645"/>
                </a:cxn>
                <a:cxn ang="0">
                  <a:pos x="19" y="1645"/>
                </a:cxn>
                <a:cxn ang="0">
                  <a:pos x="6" y="1641"/>
                </a:cxn>
                <a:cxn ang="0">
                  <a:pos x="0" y="1628"/>
                </a:cxn>
                <a:cxn ang="0">
                  <a:pos x="6" y="1617"/>
                </a:cxn>
                <a:cxn ang="0">
                  <a:pos x="16" y="1610"/>
                </a:cxn>
                <a:cxn ang="0">
                  <a:pos x="117" y="1587"/>
                </a:cxn>
                <a:cxn ang="0">
                  <a:pos x="180" y="1539"/>
                </a:cxn>
                <a:cxn ang="0">
                  <a:pos x="212" y="1481"/>
                </a:cxn>
                <a:cxn ang="0">
                  <a:pos x="221" y="1426"/>
                </a:cxn>
                <a:cxn ang="0">
                  <a:pos x="227" y="986"/>
                </a:cxn>
                <a:cxn ang="0">
                  <a:pos x="265" y="908"/>
                </a:cxn>
                <a:cxn ang="0">
                  <a:pos x="344" y="846"/>
                </a:cxn>
                <a:cxn ang="0">
                  <a:pos x="357" y="809"/>
                </a:cxn>
                <a:cxn ang="0">
                  <a:pos x="281" y="757"/>
                </a:cxn>
                <a:cxn ang="0">
                  <a:pos x="234" y="689"/>
                </a:cxn>
                <a:cxn ang="0">
                  <a:pos x="221" y="604"/>
                </a:cxn>
                <a:cxn ang="0">
                  <a:pos x="221" y="222"/>
                </a:cxn>
                <a:cxn ang="0">
                  <a:pos x="221" y="187"/>
                </a:cxn>
                <a:cxn ang="0">
                  <a:pos x="199" y="133"/>
                </a:cxn>
                <a:cxn ang="0">
                  <a:pos x="129" y="65"/>
                </a:cxn>
                <a:cxn ang="0">
                  <a:pos x="25" y="37"/>
                </a:cxn>
                <a:cxn ang="0">
                  <a:pos x="12" y="34"/>
                </a:cxn>
                <a:cxn ang="0">
                  <a:pos x="3" y="31"/>
                </a:cxn>
                <a:cxn ang="0">
                  <a:pos x="0" y="17"/>
                </a:cxn>
                <a:cxn ang="0">
                  <a:pos x="6" y="7"/>
                </a:cxn>
                <a:cxn ang="0">
                  <a:pos x="19" y="0"/>
                </a:cxn>
                <a:cxn ang="0">
                  <a:pos x="31" y="0"/>
                </a:cxn>
              </a:cxnLst>
              <a:rect l="0" t="0" r="r" b="b"/>
              <a:pathLst>
                <a:path w="544" h="1645">
                  <a:moveTo>
                    <a:pt x="31" y="0"/>
                  </a:moveTo>
                  <a:lnTo>
                    <a:pt x="69" y="3"/>
                  </a:lnTo>
                  <a:lnTo>
                    <a:pt x="114" y="10"/>
                  </a:lnTo>
                  <a:lnTo>
                    <a:pt x="161" y="24"/>
                  </a:lnTo>
                  <a:lnTo>
                    <a:pt x="208" y="41"/>
                  </a:lnTo>
                  <a:lnTo>
                    <a:pt x="250" y="68"/>
                  </a:lnTo>
                  <a:lnTo>
                    <a:pt x="284" y="102"/>
                  </a:lnTo>
                  <a:lnTo>
                    <a:pt x="307" y="140"/>
                  </a:lnTo>
                  <a:lnTo>
                    <a:pt x="319" y="174"/>
                  </a:lnTo>
                  <a:lnTo>
                    <a:pt x="322" y="211"/>
                  </a:lnTo>
                  <a:lnTo>
                    <a:pt x="322" y="252"/>
                  </a:lnTo>
                  <a:lnTo>
                    <a:pt x="322" y="577"/>
                  </a:lnTo>
                  <a:lnTo>
                    <a:pt x="322" y="611"/>
                  </a:lnTo>
                  <a:lnTo>
                    <a:pt x="322" y="631"/>
                  </a:lnTo>
                  <a:lnTo>
                    <a:pt x="326" y="645"/>
                  </a:lnTo>
                  <a:lnTo>
                    <a:pt x="329" y="658"/>
                  </a:lnTo>
                  <a:lnTo>
                    <a:pt x="344" y="703"/>
                  </a:lnTo>
                  <a:lnTo>
                    <a:pt x="373" y="744"/>
                  </a:lnTo>
                  <a:lnTo>
                    <a:pt x="414" y="774"/>
                  </a:lnTo>
                  <a:lnTo>
                    <a:pt x="462" y="795"/>
                  </a:lnTo>
                  <a:lnTo>
                    <a:pt x="518" y="805"/>
                  </a:lnTo>
                  <a:lnTo>
                    <a:pt x="528" y="805"/>
                  </a:lnTo>
                  <a:lnTo>
                    <a:pt x="534" y="809"/>
                  </a:lnTo>
                  <a:lnTo>
                    <a:pt x="537" y="812"/>
                  </a:lnTo>
                  <a:lnTo>
                    <a:pt x="541" y="815"/>
                  </a:lnTo>
                  <a:lnTo>
                    <a:pt x="544" y="822"/>
                  </a:lnTo>
                  <a:lnTo>
                    <a:pt x="541" y="829"/>
                  </a:lnTo>
                  <a:lnTo>
                    <a:pt x="537" y="836"/>
                  </a:lnTo>
                  <a:lnTo>
                    <a:pt x="534" y="839"/>
                  </a:lnTo>
                  <a:lnTo>
                    <a:pt x="528" y="843"/>
                  </a:lnTo>
                  <a:lnTo>
                    <a:pt x="499" y="843"/>
                  </a:lnTo>
                  <a:lnTo>
                    <a:pt x="465" y="850"/>
                  </a:lnTo>
                  <a:lnTo>
                    <a:pt x="424" y="867"/>
                  </a:lnTo>
                  <a:lnTo>
                    <a:pt x="386" y="894"/>
                  </a:lnTo>
                  <a:lnTo>
                    <a:pt x="348" y="935"/>
                  </a:lnTo>
                  <a:lnTo>
                    <a:pt x="332" y="976"/>
                  </a:lnTo>
                  <a:lnTo>
                    <a:pt x="322" y="1020"/>
                  </a:lnTo>
                  <a:lnTo>
                    <a:pt x="322" y="1064"/>
                  </a:lnTo>
                  <a:lnTo>
                    <a:pt x="322" y="1440"/>
                  </a:lnTo>
                  <a:lnTo>
                    <a:pt x="313" y="1491"/>
                  </a:lnTo>
                  <a:lnTo>
                    <a:pt x="291" y="1535"/>
                  </a:lnTo>
                  <a:lnTo>
                    <a:pt x="256" y="1573"/>
                  </a:lnTo>
                  <a:lnTo>
                    <a:pt x="208" y="1604"/>
                  </a:lnTo>
                  <a:lnTo>
                    <a:pt x="155" y="1628"/>
                  </a:lnTo>
                  <a:lnTo>
                    <a:pt x="95" y="1641"/>
                  </a:lnTo>
                  <a:lnTo>
                    <a:pt x="31" y="1645"/>
                  </a:lnTo>
                  <a:lnTo>
                    <a:pt x="25" y="1645"/>
                  </a:lnTo>
                  <a:lnTo>
                    <a:pt x="19" y="1645"/>
                  </a:lnTo>
                  <a:lnTo>
                    <a:pt x="12" y="1645"/>
                  </a:lnTo>
                  <a:lnTo>
                    <a:pt x="6" y="1641"/>
                  </a:lnTo>
                  <a:lnTo>
                    <a:pt x="3" y="1634"/>
                  </a:lnTo>
                  <a:lnTo>
                    <a:pt x="0" y="1628"/>
                  </a:lnTo>
                  <a:lnTo>
                    <a:pt x="3" y="1621"/>
                  </a:lnTo>
                  <a:lnTo>
                    <a:pt x="6" y="1617"/>
                  </a:lnTo>
                  <a:lnTo>
                    <a:pt x="9" y="1610"/>
                  </a:lnTo>
                  <a:lnTo>
                    <a:pt x="16" y="1610"/>
                  </a:lnTo>
                  <a:lnTo>
                    <a:pt x="72" y="1600"/>
                  </a:lnTo>
                  <a:lnTo>
                    <a:pt x="117" y="1587"/>
                  </a:lnTo>
                  <a:lnTo>
                    <a:pt x="155" y="1566"/>
                  </a:lnTo>
                  <a:lnTo>
                    <a:pt x="180" y="1539"/>
                  </a:lnTo>
                  <a:lnTo>
                    <a:pt x="199" y="1512"/>
                  </a:lnTo>
                  <a:lnTo>
                    <a:pt x="212" y="1481"/>
                  </a:lnTo>
                  <a:lnTo>
                    <a:pt x="221" y="1454"/>
                  </a:lnTo>
                  <a:lnTo>
                    <a:pt x="221" y="1426"/>
                  </a:lnTo>
                  <a:lnTo>
                    <a:pt x="221" y="1034"/>
                  </a:lnTo>
                  <a:lnTo>
                    <a:pt x="227" y="986"/>
                  </a:lnTo>
                  <a:lnTo>
                    <a:pt x="240" y="945"/>
                  </a:lnTo>
                  <a:lnTo>
                    <a:pt x="265" y="908"/>
                  </a:lnTo>
                  <a:lnTo>
                    <a:pt x="297" y="873"/>
                  </a:lnTo>
                  <a:lnTo>
                    <a:pt x="344" y="846"/>
                  </a:lnTo>
                  <a:lnTo>
                    <a:pt x="401" y="822"/>
                  </a:lnTo>
                  <a:lnTo>
                    <a:pt x="357" y="809"/>
                  </a:lnTo>
                  <a:lnTo>
                    <a:pt x="316" y="788"/>
                  </a:lnTo>
                  <a:lnTo>
                    <a:pt x="281" y="757"/>
                  </a:lnTo>
                  <a:lnTo>
                    <a:pt x="253" y="723"/>
                  </a:lnTo>
                  <a:lnTo>
                    <a:pt x="234" y="689"/>
                  </a:lnTo>
                  <a:lnTo>
                    <a:pt x="224" y="652"/>
                  </a:lnTo>
                  <a:lnTo>
                    <a:pt x="221" y="604"/>
                  </a:lnTo>
                  <a:lnTo>
                    <a:pt x="221" y="256"/>
                  </a:lnTo>
                  <a:lnTo>
                    <a:pt x="221" y="222"/>
                  </a:lnTo>
                  <a:lnTo>
                    <a:pt x="221" y="201"/>
                  </a:lnTo>
                  <a:lnTo>
                    <a:pt x="221" y="187"/>
                  </a:lnTo>
                  <a:lnTo>
                    <a:pt x="218" y="177"/>
                  </a:lnTo>
                  <a:lnTo>
                    <a:pt x="199" y="133"/>
                  </a:lnTo>
                  <a:lnTo>
                    <a:pt x="167" y="95"/>
                  </a:lnTo>
                  <a:lnTo>
                    <a:pt x="129" y="65"/>
                  </a:lnTo>
                  <a:lnTo>
                    <a:pt x="79" y="48"/>
                  </a:lnTo>
                  <a:lnTo>
                    <a:pt x="25" y="37"/>
                  </a:lnTo>
                  <a:lnTo>
                    <a:pt x="19" y="37"/>
                  </a:lnTo>
                  <a:lnTo>
                    <a:pt x="12" y="34"/>
                  </a:lnTo>
                  <a:lnTo>
                    <a:pt x="9" y="34"/>
                  </a:lnTo>
                  <a:lnTo>
                    <a:pt x="3" y="31"/>
                  </a:lnTo>
                  <a:lnTo>
                    <a:pt x="3" y="27"/>
                  </a:lnTo>
                  <a:lnTo>
                    <a:pt x="0" y="17"/>
                  </a:lnTo>
                  <a:lnTo>
                    <a:pt x="3" y="10"/>
                  </a:lnTo>
                  <a:lnTo>
                    <a:pt x="6" y="7"/>
                  </a:lnTo>
                  <a:lnTo>
                    <a:pt x="12" y="3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10" name="Group 585"/>
          <p:cNvGrpSpPr>
            <a:grpSpLocks noChangeAspect="1"/>
          </p:cNvGrpSpPr>
          <p:nvPr>
            <p:custDataLst>
              <p:tags r:id="rId10"/>
            </p:custDataLst>
          </p:nvPr>
        </p:nvGrpSpPr>
        <p:grpSpPr bwMode="auto">
          <a:xfrm>
            <a:off x="256551" y="2204863"/>
            <a:ext cx="3623197" cy="324000"/>
            <a:chOff x="190" y="1468"/>
            <a:chExt cx="18239" cy="1631"/>
          </a:xfrm>
        </p:grpSpPr>
        <p:sp>
          <p:nvSpPr>
            <p:cNvPr id="2635" name="Freeform 587"/>
            <p:cNvSpPr>
              <a:spLocks/>
            </p:cNvSpPr>
            <p:nvPr/>
          </p:nvSpPr>
          <p:spPr bwMode="auto">
            <a:xfrm>
              <a:off x="190" y="1680"/>
              <a:ext cx="1074" cy="1194"/>
            </a:xfrm>
            <a:custGeom>
              <a:avLst/>
              <a:gdLst/>
              <a:ahLst/>
              <a:cxnLst>
                <a:cxn ang="0">
                  <a:pos x="751" y="12"/>
                </a:cxn>
                <a:cxn ang="0">
                  <a:pos x="857" y="67"/>
                </a:cxn>
                <a:cxn ang="0">
                  <a:pos x="913" y="127"/>
                </a:cxn>
                <a:cxn ang="0">
                  <a:pos x="1030" y="18"/>
                </a:cxn>
                <a:cxn ang="0">
                  <a:pos x="1047" y="6"/>
                </a:cxn>
                <a:cxn ang="0">
                  <a:pos x="1052" y="0"/>
                </a:cxn>
                <a:cxn ang="0">
                  <a:pos x="1063" y="0"/>
                </a:cxn>
                <a:cxn ang="0">
                  <a:pos x="1069" y="12"/>
                </a:cxn>
                <a:cxn ang="0">
                  <a:pos x="1074" y="18"/>
                </a:cxn>
                <a:cxn ang="0">
                  <a:pos x="974" y="449"/>
                </a:cxn>
                <a:cxn ang="0">
                  <a:pos x="963" y="467"/>
                </a:cxn>
                <a:cxn ang="0">
                  <a:pos x="946" y="467"/>
                </a:cxn>
                <a:cxn ang="0">
                  <a:pos x="941" y="467"/>
                </a:cxn>
                <a:cxn ang="0">
                  <a:pos x="930" y="461"/>
                </a:cxn>
                <a:cxn ang="0">
                  <a:pos x="930" y="443"/>
                </a:cxn>
                <a:cxn ang="0">
                  <a:pos x="930" y="430"/>
                </a:cxn>
                <a:cxn ang="0">
                  <a:pos x="930" y="394"/>
                </a:cxn>
                <a:cxn ang="0">
                  <a:pos x="918" y="261"/>
                </a:cxn>
                <a:cxn ang="0">
                  <a:pos x="841" y="109"/>
                </a:cxn>
                <a:cxn ang="0">
                  <a:pos x="685" y="49"/>
                </a:cxn>
                <a:cxn ang="0">
                  <a:pos x="490" y="103"/>
                </a:cxn>
                <a:cxn ang="0">
                  <a:pos x="317" y="249"/>
                </a:cxn>
                <a:cxn ang="0">
                  <a:pos x="206" y="455"/>
                </a:cxn>
                <a:cxn ang="0">
                  <a:pos x="150" y="661"/>
                </a:cxn>
                <a:cxn ang="0">
                  <a:pos x="139" y="800"/>
                </a:cxn>
                <a:cxn ang="0">
                  <a:pos x="172" y="982"/>
                </a:cxn>
                <a:cxn ang="0">
                  <a:pos x="262" y="1091"/>
                </a:cxn>
                <a:cxn ang="0">
                  <a:pos x="373" y="1134"/>
                </a:cxn>
                <a:cxn ang="0">
                  <a:pos x="518" y="1134"/>
                </a:cxn>
                <a:cxn ang="0">
                  <a:pos x="713" y="1025"/>
                </a:cxn>
                <a:cxn ang="0">
                  <a:pos x="818" y="873"/>
                </a:cxn>
                <a:cxn ang="0">
                  <a:pos x="863" y="764"/>
                </a:cxn>
                <a:cxn ang="0">
                  <a:pos x="874" y="746"/>
                </a:cxn>
                <a:cxn ang="0">
                  <a:pos x="885" y="746"/>
                </a:cxn>
                <a:cxn ang="0">
                  <a:pos x="896" y="752"/>
                </a:cxn>
                <a:cxn ang="0">
                  <a:pos x="896" y="782"/>
                </a:cxn>
                <a:cxn ang="0">
                  <a:pos x="852" y="891"/>
                </a:cxn>
                <a:cxn ang="0">
                  <a:pos x="735" y="1049"/>
                </a:cxn>
                <a:cxn ang="0">
                  <a:pos x="590" y="1152"/>
                </a:cxn>
                <a:cxn ang="0">
                  <a:pos x="406" y="1194"/>
                </a:cxn>
                <a:cxn ang="0">
                  <a:pos x="200" y="1140"/>
                </a:cxn>
                <a:cxn ang="0">
                  <a:pos x="56" y="982"/>
                </a:cxn>
                <a:cxn ang="0">
                  <a:pos x="0" y="746"/>
                </a:cxn>
                <a:cxn ang="0">
                  <a:pos x="72" y="430"/>
                </a:cxn>
                <a:cxn ang="0">
                  <a:pos x="267" y="170"/>
                </a:cxn>
                <a:cxn ang="0">
                  <a:pos x="534" y="24"/>
                </a:cxn>
              </a:cxnLst>
              <a:rect l="0" t="0" r="r" b="b"/>
              <a:pathLst>
                <a:path w="1074" h="1194">
                  <a:moveTo>
                    <a:pt x="674" y="0"/>
                  </a:moveTo>
                  <a:lnTo>
                    <a:pt x="751" y="12"/>
                  </a:lnTo>
                  <a:lnTo>
                    <a:pt x="813" y="30"/>
                  </a:lnTo>
                  <a:lnTo>
                    <a:pt x="857" y="67"/>
                  </a:lnTo>
                  <a:lnTo>
                    <a:pt x="891" y="97"/>
                  </a:lnTo>
                  <a:lnTo>
                    <a:pt x="913" y="127"/>
                  </a:lnTo>
                  <a:lnTo>
                    <a:pt x="930" y="146"/>
                  </a:lnTo>
                  <a:lnTo>
                    <a:pt x="1030" y="18"/>
                  </a:lnTo>
                  <a:lnTo>
                    <a:pt x="1041" y="12"/>
                  </a:lnTo>
                  <a:lnTo>
                    <a:pt x="1047" y="6"/>
                  </a:lnTo>
                  <a:lnTo>
                    <a:pt x="1052" y="0"/>
                  </a:lnTo>
                  <a:lnTo>
                    <a:pt x="1052" y="0"/>
                  </a:lnTo>
                  <a:lnTo>
                    <a:pt x="1058" y="0"/>
                  </a:lnTo>
                  <a:lnTo>
                    <a:pt x="1063" y="0"/>
                  </a:lnTo>
                  <a:lnTo>
                    <a:pt x="1069" y="6"/>
                  </a:lnTo>
                  <a:lnTo>
                    <a:pt x="1069" y="12"/>
                  </a:lnTo>
                  <a:lnTo>
                    <a:pt x="1074" y="18"/>
                  </a:lnTo>
                  <a:lnTo>
                    <a:pt x="1074" y="18"/>
                  </a:lnTo>
                  <a:lnTo>
                    <a:pt x="974" y="437"/>
                  </a:lnTo>
                  <a:lnTo>
                    <a:pt x="974" y="449"/>
                  </a:lnTo>
                  <a:lnTo>
                    <a:pt x="969" y="461"/>
                  </a:lnTo>
                  <a:lnTo>
                    <a:pt x="963" y="467"/>
                  </a:lnTo>
                  <a:lnTo>
                    <a:pt x="957" y="467"/>
                  </a:lnTo>
                  <a:lnTo>
                    <a:pt x="946" y="467"/>
                  </a:lnTo>
                  <a:lnTo>
                    <a:pt x="946" y="467"/>
                  </a:lnTo>
                  <a:lnTo>
                    <a:pt x="941" y="467"/>
                  </a:lnTo>
                  <a:lnTo>
                    <a:pt x="935" y="467"/>
                  </a:lnTo>
                  <a:lnTo>
                    <a:pt x="930" y="461"/>
                  </a:lnTo>
                  <a:lnTo>
                    <a:pt x="930" y="455"/>
                  </a:lnTo>
                  <a:lnTo>
                    <a:pt x="930" y="443"/>
                  </a:lnTo>
                  <a:lnTo>
                    <a:pt x="930" y="437"/>
                  </a:lnTo>
                  <a:lnTo>
                    <a:pt x="930" y="430"/>
                  </a:lnTo>
                  <a:lnTo>
                    <a:pt x="930" y="412"/>
                  </a:lnTo>
                  <a:lnTo>
                    <a:pt x="930" y="394"/>
                  </a:lnTo>
                  <a:lnTo>
                    <a:pt x="930" y="370"/>
                  </a:lnTo>
                  <a:lnTo>
                    <a:pt x="918" y="261"/>
                  </a:lnTo>
                  <a:lnTo>
                    <a:pt x="891" y="170"/>
                  </a:lnTo>
                  <a:lnTo>
                    <a:pt x="841" y="109"/>
                  </a:lnTo>
                  <a:lnTo>
                    <a:pt x="774" y="67"/>
                  </a:lnTo>
                  <a:lnTo>
                    <a:pt x="685" y="49"/>
                  </a:lnTo>
                  <a:lnTo>
                    <a:pt x="584" y="67"/>
                  </a:lnTo>
                  <a:lnTo>
                    <a:pt x="490" y="103"/>
                  </a:lnTo>
                  <a:lnTo>
                    <a:pt x="395" y="170"/>
                  </a:lnTo>
                  <a:lnTo>
                    <a:pt x="317" y="249"/>
                  </a:lnTo>
                  <a:lnTo>
                    <a:pt x="256" y="352"/>
                  </a:lnTo>
                  <a:lnTo>
                    <a:pt x="206" y="455"/>
                  </a:lnTo>
                  <a:lnTo>
                    <a:pt x="172" y="564"/>
                  </a:lnTo>
                  <a:lnTo>
                    <a:pt x="150" y="661"/>
                  </a:lnTo>
                  <a:lnTo>
                    <a:pt x="139" y="740"/>
                  </a:lnTo>
                  <a:lnTo>
                    <a:pt x="139" y="800"/>
                  </a:lnTo>
                  <a:lnTo>
                    <a:pt x="145" y="903"/>
                  </a:lnTo>
                  <a:lnTo>
                    <a:pt x="172" y="982"/>
                  </a:lnTo>
                  <a:lnTo>
                    <a:pt x="211" y="1043"/>
                  </a:lnTo>
                  <a:lnTo>
                    <a:pt x="262" y="1091"/>
                  </a:lnTo>
                  <a:lnTo>
                    <a:pt x="317" y="1122"/>
                  </a:lnTo>
                  <a:lnTo>
                    <a:pt x="373" y="1134"/>
                  </a:lnTo>
                  <a:lnTo>
                    <a:pt x="434" y="1140"/>
                  </a:lnTo>
                  <a:lnTo>
                    <a:pt x="518" y="1134"/>
                  </a:lnTo>
                  <a:lnTo>
                    <a:pt x="612" y="1097"/>
                  </a:lnTo>
                  <a:lnTo>
                    <a:pt x="713" y="1025"/>
                  </a:lnTo>
                  <a:lnTo>
                    <a:pt x="779" y="952"/>
                  </a:lnTo>
                  <a:lnTo>
                    <a:pt x="818" y="873"/>
                  </a:lnTo>
                  <a:lnTo>
                    <a:pt x="846" y="812"/>
                  </a:lnTo>
                  <a:lnTo>
                    <a:pt x="863" y="764"/>
                  </a:lnTo>
                  <a:lnTo>
                    <a:pt x="868" y="752"/>
                  </a:lnTo>
                  <a:lnTo>
                    <a:pt x="874" y="746"/>
                  </a:lnTo>
                  <a:lnTo>
                    <a:pt x="880" y="746"/>
                  </a:lnTo>
                  <a:lnTo>
                    <a:pt x="885" y="746"/>
                  </a:lnTo>
                  <a:lnTo>
                    <a:pt x="891" y="752"/>
                  </a:lnTo>
                  <a:lnTo>
                    <a:pt x="896" y="752"/>
                  </a:lnTo>
                  <a:lnTo>
                    <a:pt x="902" y="764"/>
                  </a:lnTo>
                  <a:lnTo>
                    <a:pt x="896" y="782"/>
                  </a:lnTo>
                  <a:lnTo>
                    <a:pt x="885" y="831"/>
                  </a:lnTo>
                  <a:lnTo>
                    <a:pt x="852" y="891"/>
                  </a:lnTo>
                  <a:lnTo>
                    <a:pt x="807" y="970"/>
                  </a:lnTo>
                  <a:lnTo>
                    <a:pt x="735" y="1049"/>
                  </a:lnTo>
                  <a:lnTo>
                    <a:pt x="668" y="1110"/>
                  </a:lnTo>
                  <a:lnTo>
                    <a:pt x="590" y="1152"/>
                  </a:lnTo>
                  <a:lnTo>
                    <a:pt x="501" y="1182"/>
                  </a:lnTo>
                  <a:lnTo>
                    <a:pt x="406" y="1194"/>
                  </a:lnTo>
                  <a:lnTo>
                    <a:pt x="295" y="1182"/>
                  </a:lnTo>
                  <a:lnTo>
                    <a:pt x="200" y="1140"/>
                  </a:lnTo>
                  <a:lnTo>
                    <a:pt x="117" y="1073"/>
                  </a:lnTo>
                  <a:lnTo>
                    <a:pt x="56" y="982"/>
                  </a:lnTo>
                  <a:lnTo>
                    <a:pt x="11" y="873"/>
                  </a:lnTo>
                  <a:lnTo>
                    <a:pt x="0" y="746"/>
                  </a:lnTo>
                  <a:lnTo>
                    <a:pt x="17" y="582"/>
                  </a:lnTo>
                  <a:lnTo>
                    <a:pt x="72" y="430"/>
                  </a:lnTo>
                  <a:lnTo>
                    <a:pt x="161" y="291"/>
                  </a:lnTo>
                  <a:lnTo>
                    <a:pt x="267" y="170"/>
                  </a:lnTo>
                  <a:lnTo>
                    <a:pt x="395" y="79"/>
                  </a:lnTo>
                  <a:lnTo>
                    <a:pt x="534" y="2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36" name="Freeform 588"/>
            <p:cNvSpPr>
              <a:spLocks/>
            </p:cNvSpPr>
            <p:nvPr/>
          </p:nvSpPr>
          <p:spPr bwMode="auto">
            <a:xfrm>
              <a:off x="1270" y="2262"/>
              <a:ext cx="679" cy="837"/>
            </a:xfrm>
            <a:custGeom>
              <a:avLst/>
              <a:gdLst/>
              <a:ahLst/>
              <a:cxnLst>
                <a:cxn ang="0">
                  <a:pos x="479" y="6"/>
                </a:cxn>
                <a:cxn ang="0">
                  <a:pos x="590" y="79"/>
                </a:cxn>
                <a:cxn ang="0">
                  <a:pos x="651" y="6"/>
                </a:cxn>
                <a:cxn ang="0">
                  <a:pos x="657" y="0"/>
                </a:cxn>
                <a:cxn ang="0">
                  <a:pos x="674" y="0"/>
                </a:cxn>
                <a:cxn ang="0">
                  <a:pos x="679" y="12"/>
                </a:cxn>
                <a:cxn ang="0">
                  <a:pos x="624" y="261"/>
                </a:cxn>
                <a:cxn ang="0">
                  <a:pos x="618" y="279"/>
                </a:cxn>
                <a:cxn ang="0">
                  <a:pos x="601" y="285"/>
                </a:cxn>
                <a:cxn ang="0">
                  <a:pos x="590" y="279"/>
                </a:cxn>
                <a:cxn ang="0">
                  <a:pos x="585" y="267"/>
                </a:cxn>
                <a:cxn ang="0">
                  <a:pos x="585" y="230"/>
                </a:cxn>
                <a:cxn ang="0">
                  <a:pos x="579" y="152"/>
                </a:cxn>
                <a:cxn ang="0">
                  <a:pos x="529" y="67"/>
                </a:cxn>
                <a:cxn ang="0">
                  <a:pos x="418" y="30"/>
                </a:cxn>
                <a:cxn ang="0">
                  <a:pos x="273" y="91"/>
                </a:cxn>
                <a:cxn ang="0">
                  <a:pos x="212" y="218"/>
                </a:cxn>
                <a:cxn ang="0">
                  <a:pos x="234" y="291"/>
                </a:cxn>
                <a:cxn ang="0">
                  <a:pos x="284" y="327"/>
                </a:cxn>
                <a:cxn ang="0">
                  <a:pos x="301" y="334"/>
                </a:cxn>
                <a:cxn ang="0">
                  <a:pos x="334" y="340"/>
                </a:cxn>
                <a:cxn ang="0">
                  <a:pos x="418" y="358"/>
                </a:cxn>
                <a:cxn ang="0">
                  <a:pos x="495" y="388"/>
                </a:cxn>
                <a:cxn ang="0">
                  <a:pos x="540" y="424"/>
                </a:cxn>
                <a:cxn ang="0">
                  <a:pos x="585" y="546"/>
                </a:cxn>
                <a:cxn ang="0">
                  <a:pos x="529" y="709"/>
                </a:cxn>
                <a:cxn ang="0">
                  <a:pos x="384" y="819"/>
                </a:cxn>
                <a:cxn ang="0">
                  <a:pos x="239" y="831"/>
                </a:cxn>
                <a:cxn ang="0">
                  <a:pos x="134" y="800"/>
                </a:cxn>
                <a:cxn ang="0">
                  <a:pos x="78" y="764"/>
                </a:cxn>
                <a:cxn ang="0">
                  <a:pos x="56" y="794"/>
                </a:cxn>
                <a:cxn ang="0">
                  <a:pos x="33" y="819"/>
                </a:cxn>
                <a:cxn ang="0">
                  <a:pos x="22" y="837"/>
                </a:cxn>
                <a:cxn ang="0">
                  <a:pos x="11" y="837"/>
                </a:cxn>
                <a:cxn ang="0">
                  <a:pos x="0" y="831"/>
                </a:cxn>
                <a:cxn ang="0">
                  <a:pos x="0" y="812"/>
                </a:cxn>
                <a:cxn ang="0">
                  <a:pos x="56" y="576"/>
                </a:cxn>
                <a:cxn ang="0">
                  <a:pos x="61" y="552"/>
                </a:cxn>
                <a:cxn ang="0">
                  <a:pos x="78" y="552"/>
                </a:cxn>
                <a:cxn ang="0">
                  <a:pos x="89" y="552"/>
                </a:cxn>
                <a:cxn ang="0">
                  <a:pos x="95" y="564"/>
                </a:cxn>
                <a:cxn ang="0">
                  <a:pos x="95" y="570"/>
                </a:cxn>
                <a:cxn ang="0">
                  <a:pos x="89" y="612"/>
                </a:cxn>
                <a:cxn ang="0">
                  <a:pos x="95" y="685"/>
                </a:cxn>
                <a:cxn ang="0">
                  <a:pos x="156" y="764"/>
                </a:cxn>
                <a:cxn ang="0">
                  <a:pos x="245" y="794"/>
                </a:cxn>
                <a:cxn ang="0">
                  <a:pos x="362" y="782"/>
                </a:cxn>
                <a:cxn ang="0">
                  <a:pos x="468" y="703"/>
                </a:cxn>
                <a:cxn ang="0">
                  <a:pos x="507" y="588"/>
                </a:cxn>
                <a:cxn ang="0">
                  <a:pos x="484" y="515"/>
                </a:cxn>
                <a:cxn ang="0">
                  <a:pos x="429" y="473"/>
                </a:cxn>
                <a:cxn ang="0">
                  <a:pos x="384" y="461"/>
                </a:cxn>
                <a:cxn ang="0">
                  <a:pos x="317" y="443"/>
                </a:cxn>
                <a:cxn ang="0">
                  <a:pos x="206" y="406"/>
                </a:cxn>
                <a:cxn ang="0">
                  <a:pos x="145" y="327"/>
                </a:cxn>
                <a:cxn ang="0">
                  <a:pos x="134" y="261"/>
                </a:cxn>
                <a:cxn ang="0">
                  <a:pos x="189" y="109"/>
                </a:cxn>
                <a:cxn ang="0">
                  <a:pos x="328" y="12"/>
                </a:cxn>
              </a:cxnLst>
              <a:rect l="0" t="0" r="r" b="b"/>
              <a:pathLst>
                <a:path w="679" h="837">
                  <a:moveTo>
                    <a:pt x="418" y="0"/>
                  </a:moveTo>
                  <a:lnTo>
                    <a:pt x="479" y="6"/>
                  </a:lnTo>
                  <a:lnTo>
                    <a:pt x="540" y="30"/>
                  </a:lnTo>
                  <a:lnTo>
                    <a:pt x="590" y="79"/>
                  </a:lnTo>
                  <a:lnTo>
                    <a:pt x="640" y="12"/>
                  </a:lnTo>
                  <a:lnTo>
                    <a:pt x="651" y="6"/>
                  </a:lnTo>
                  <a:lnTo>
                    <a:pt x="657" y="0"/>
                  </a:lnTo>
                  <a:lnTo>
                    <a:pt x="657" y="0"/>
                  </a:lnTo>
                  <a:lnTo>
                    <a:pt x="662" y="0"/>
                  </a:lnTo>
                  <a:lnTo>
                    <a:pt x="674" y="0"/>
                  </a:lnTo>
                  <a:lnTo>
                    <a:pt x="679" y="6"/>
                  </a:lnTo>
                  <a:lnTo>
                    <a:pt x="679" y="12"/>
                  </a:lnTo>
                  <a:lnTo>
                    <a:pt x="679" y="12"/>
                  </a:lnTo>
                  <a:lnTo>
                    <a:pt x="624" y="261"/>
                  </a:lnTo>
                  <a:lnTo>
                    <a:pt x="618" y="273"/>
                  </a:lnTo>
                  <a:lnTo>
                    <a:pt x="618" y="279"/>
                  </a:lnTo>
                  <a:lnTo>
                    <a:pt x="607" y="285"/>
                  </a:lnTo>
                  <a:lnTo>
                    <a:pt x="601" y="285"/>
                  </a:lnTo>
                  <a:lnTo>
                    <a:pt x="596" y="285"/>
                  </a:lnTo>
                  <a:lnTo>
                    <a:pt x="590" y="279"/>
                  </a:lnTo>
                  <a:lnTo>
                    <a:pt x="585" y="279"/>
                  </a:lnTo>
                  <a:lnTo>
                    <a:pt x="585" y="267"/>
                  </a:lnTo>
                  <a:lnTo>
                    <a:pt x="585" y="255"/>
                  </a:lnTo>
                  <a:lnTo>
                    <a:pt x="585" y="230"/>
                  </a:lnTo>
                  <a:lnTo>
                    <a:pt x="590" y="212"/>
                  </a:lnTo>
                  <a:lnTo>
                    <a:pt x="579" y="152"/>
                  </a:lnTo>
                  <a:lnTo>
                    <a:pt x="562" y="103"/>
                  </a:lnTo>
                  <a:lnTo>
                    <a:pt x="529" y="67"/>
                  </a:lnTo>
                  <a:lnTo>
                    <a:pt x="479" y="43"/>
                  </a:lnTo>
                  <a:lnTo>
                    <a:pt x="418" y="30"/>
                  </a:lnTo>
                  <a:lnTo>
                    <a:pt x="340" y="49"/>
                  </a:lnTo>
                  <a:lnTo>
                    <a:pt x="273" y="91"/>
                  </a:lnTo>
                  <a:lnTo>
                    <a:pt x="228" y="152"/>
                  </a:lnTo>
                  <a:lnTo>
                    <a:pt x="212" y="218"/>
                  </a:lnTo>
                  <a:lnTo>
                    <a:pt x="217" y="261"/>
                  </a:lnTo>
                  <a:lnTo>
                    <a:pt x="234" y="291"/>
                  </a:lnTo>
                  <a:lnTo>
                    <a:pt x="256" y="315"/>
                  </a:lnTo>
                  <a:lnTo>
                    <a:pt x="284" y="327"/>
                  </a:lnTo>
                  <a:lnTo>
                    <a:pt x="289" y="327"/>
                  </a:lnTo>
                  <a:lnTo>
                    <a:pt x="301" y="334"/>
                  </a:lnTo>
                  <a:lnTo>
                    <a:pt x="317" y="334"/>
                  </a:lnTo>
                  <a:lnTo>
                    <a:pt x="334" y="340"/>
                  </a:lnTo>
                  <a:lnTo>
                    <a:pt x="351" y="346"/>
                  </a:lnTo>
                  <a:lnTo>
                    <a:pt x="418" y="358"/>
                  </a:lnTo>
                  <a:lnTo>
                    <a:pt x="462" y="376"/>
                  </a:lnTo>
                  <a:lnTo>
                    <a:pt x="495" y="388"/>
                  </a:lnTo>
                  <a:lnTo>
                    <a:pt x="518" y="400"/>
                  </a:lnTo>
                  <a:lnTo>
                    <a:pt x="540" y="424"/>
                  </a:lnTo>
                  <a:lnTo>
                    <a:pt x="568" y="479"/>
                  </a:lnTo>
                  <a:lnTo>
                    <a:pt x="585" y="546"/>
                  </a:lnTo>
                  <a:lnTo>
                    <a:pt x="568" y="631"/>
                  </a:lnTo>
                  <a:lnTo>
                    <a:pt x="529" y="709"/>
                  </a:lnTo>
                  <a:lnTo>
                    <a:pt x="462" y="776"/>
                  </a:lnTo>
                  <a:lnTo>
                    <a:pt x="384" y="819"/>
                  </a:lnTo>
                  <a:lnTo>
                    <a:pt x="289" y="837"/>
                  </a:lnTo>
                  <a:lnTo>
                    <a:pt x="239" y="831"/>
                  </a:lnTo>
                  <a:lnTo>
                    <a:pt x="189" y="825"/>
                  </a:lnTo>
                  <a:lnTo>
                    <a:pt x="134" y="800"/>
                  </a:lnTo>
                  <a:lnTo>
                    <a:pt x="89" y="758"/>
                  </a:lnTo>
                  <a:lnTo>
                    <a:pt x="78" y="764"/>
                  </a:lnTo>
                  <a:lnTo>
                    <a:pt x="67" y="782"/>
                  </a:lnTo>
                  <a:lnTo>
                    <a:pt x="56" y="794"/>
                  </a:lnTo>
                  <a:lnTo>
                    <a:pt x="44" y="812"/>
                  </a:lnTo>
                  <a:lnTo>
                    <a:pt x="33" y="819"/>
                  </a:lnTo>
                  <a:lnTo>
                    <a:pt x="28" y="831"/>
                  </a:lnTo>
                  <a:lnTo>
                    <a:pt x="22" y="837"/>
                  </a:lnTo>
                  <a:lnTo>
                    <a:pt x="17" y="837"/>
                  </a:lnTo>
                  <a:lnTo>
                    <a:pt x="11" y="837"/>
                  </a:lnTo>
                  <a:lnTo>
                    <a:pt x="6" y="837"/>
                  </a:lnTo>
                  <a:lnTo>
                    <a:pt x="0" y="831"/>
                  </a:lnTo>
                  <a:lnTo>
                    <a:pt x="0" y="825"/>
                  </a:lnTo>
                  <a:lnTo>
                    <a:pt x="0" y="812"/>
                  </a:lnTo>
                  <a:lnTo>
                    <a:pt x="0" y="806"/>
                  </a:lnTo>
                  <a:lnTo>
                    <a:pt x="56" y="576"/>
                  </a:lnTo>
                  <a:lnTo>
                    <a:pt x="61" y="558"/>
                  </a:lnTo>
                  <a:lnTo>
                    <a:pt x="61" y="552"/>
                  </a:lnTo>
                  <a:lnTo>
                    <a:pt x="67" y="552"/>
                  </a:lnTo>
                  <a:lnTo>
                    <a:pt x="78" y="552"/>
                  </a:lnTo>
                  <a:lnTo>
                    <a:pt x="83" y="552"/>
                  </a:lnTo>
                  <a:lnTo>
                    <a:pt x="89" y="552"/>
                  </a:lnTo>
                  <a:lnTo>
                    <a:pt x="95" y="558"/>
                  </a:lnTo>
                  <a:lnTo>
                    <a:pt x="95" y="564"/>
                  </a:lnTo>
                  <a:lnTo>
                    <a:pt x="95" y="570"/>
                  </a:lnTo>
                  <a:lnTo>
                    <a:pt x="95" y="570"/>
                  </a:lnTo>
                  <a:lnTo>
                    <a:pt x="89" y="594"/>
                  </a:lnTo>
                  <a:lnTo>
                    <a:pt x="89" y="612"/>
                  </a:lnTo>
                  <a:lnTo>
                    <a:pt x="89" y="631"/>
                  </a:lnTo>
                  <a:lnTo>
                    <a:pt x="95" y="685"/>
                  </a:lnTo>
                  <a:lnTo>
                    <a:pt x="122" y="728"/>
                  </a:lnTo>
                  <a:lnTo>
                    <a:pt x="156" y="764"/>
                  </a:lnTo>
                  <a:lnTo>
                    <a:pt x="200" y="782"/>
                  </a:lnTo>
                  <a:lnTo>
                    <a:pt x="245" y="794"/>
                  </a:lnTo>
                  <a:lnTo>
                    <a:pt x="295" y="794"/>
                  </a:lnTo>
                  <a:lnTo>
                    <a:pt x="362" y="782"/>
                  </a:lnTo>
                  <a:lnTo>
                    <a:pt x="423" y="752"/>
                  </a:lnTo>
                  <a:lnTo>
                    <a:pt x="468" y="703"/>
                  </a:lnTo>
                  <a:lnTo>
                    <a:pt x="495" y="649"/>
                  </a:lnTo>
                  <a:lnTo>
                    <a:pt x="507" y="588"/>
                  </a:lnTo>
                  <a:lnTo>
                    <a:pt x="501" y="546"/>
                  </a:lnTo>
                  <a:lnTo>
                    <a:pt x="484" y="515"/>
                  </a:lnTo>
                  <a:lnTo>
                    <a:pt x="456" y="491"/>
                  </a:lnTo>
                  <a:lnTo>
                    <a:pt x="429" y="473"/>
                  </a:lnTo>
                  <a:lnTo>
                    <a:pt x="406" y="467"/>
                  </a:lnTo>
                  <a:lnTo>
                    <a:pt x="384" y="461"/>
                  </a:lnTo>
                  <a:lnTo>
                    <a:pt x="345" y="455"/>
                  </a:lnTo>
                  <a:lnTo>
                    <a:pt x="317" y="443"/>
                  </a:lnTo>
                  <a:lnTo>
                    <a:pt x="256" y="424"/>
                  </a:lnTo>
                  <a:lnTo>
                    <a:pt x="206" y="406"/>
                  </a:lnTo>
                  <a:lnTo>
                    <a:pt x="167" y="370"/>
                  </a:lnTo>
                  <a:lnTo>
                    <a:pt x="145" y="327"/>
                  </a:lnTo>
                  <a:lnTo>
                    <a:pt x="134" y="285"/>
                  </a:lnTo>
                  <a:lnTo>
                    <a:pt x="134" y="261"/>
                  </a:lnTo>
                  <a:lnTo>
                    <a:pt x="145" y="182"/>
                  </a:lnTo>
                  <a:lnTo>
                    <a:pt x="189" y="109"/>
                  </a:lnTo>
                  <a:lnTo>
                    <a:pt x="250" y="55"/>
                  </a:lnTo>
                  <a:lnTo>
                    <a:pt x="328" y="12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37" name="Freeform 589"/>
            <p:cNvSpPr>
              <a:spLocks/>
            </p:cNvSpPr>
            <p:nvPr/>
          </p:nvSpPr>
          <p:spPr bwMode="auto">
            <a:xfrm>
              <a:off x="2072" y="2262"/>
              <a:ext cx="679" cy="837"/>
            </a:xfrm>
            <a:custGeom>
              <a:avLst/>
              <a:gdLst/>
              <a:ahLst/>
              <a:cxnLst>
                <a:cxn ang="0">
                  <a:pos x="478" y="6"/>
                </a:cxn>
                <a:cxn ang="0">
                  <a:pos x="590" y="79"/>
                </a:cxn>
                <a:cxn ang="0">
                  <a:pos x="651" y="6"/>
                </a:cxn>
                <a:cxn ang="0">
                  <a:pos x="657" y="0"/>
                </a:cxn>
                <a:cxn ang="0">
                  <a:pos x="673" y="0"/>
                </a:cxn>
                <a:cxn ang="0">
                  <a:pos x="679" y="12"/>
                </a:cxn>
                <a:cxn ang="0">
                  <a:pos x="623" y="261"/>
                </a:cxn>
                <a:cxn ang="0">
                  <a:pos x="618" y="279"/>
                </a:cxn>
                <a:cxn ang="0">
                  <a:pos x="601" y="285"/>
                </a:cxn>
                <a:cxn ang="0">
                  <a:pos x="590" y="279"/>
                </a:cxn>
                <a:cxn ang="0">
                  <a:pos x="584" y="267"/>
                </a:cxn>
                <a:cxn ang="0">
                  <a:pos x="584" y="230"/>
                </a:cxn>
                <a:cxn ang="0">
                  <a:pos x="579" y="152"/>
                </a:cxn>
                <a:cxn ang="0">
                  <a:pos x="523" y="67"/>
                </a:cxn>
                <a:cxn ang="0">
                  <a:pos x="417" y="30"/>
                </a:cxn>
                <a:cxn ang="0">
                  <a:pos x="272" y="91"/>
                </a:cxn>
                <a:cxn ang="0">
                  <a:pos x="211" y="218"/>
                </a:cxn>
                <a:cxn ang="0">
                  <a:pos x="233" y="291"/>
                </a:cxn>
                <a:cxn ang="0">
                  <a:pos x="284" y="327"/>
                </a:cxn>
                <a:cxn ang="0">
                  <a:pos x="300" y="334"/>
                </a:cxn>
                <a:cxn ang="0">
                  <a:pos x="334" y="340"/>
                </a:cxn>
                <a:cxn ang="0">
                  <a:pos x="417" y="358"/>
                </a:cxn>
                <a:cxn ang="0">
                  <a:pos x="495" y="388"/>
                </a:cxn>
                <a:cxn ang="0">
                  <a:pos x="540" y="424"/>
                </a:cxn>
                <a:cxn ang="0">
                  <a:pos x="584" y="546"/>
                </a:cxn>
                <a:cxn ang="0">
                  <a:pos x="529" y="709"/>
                </a:cxn>
                <a:cxn ang="0">
                  <a:pos x="384" y="819"/>
                </a:cxn>
                <a:cxn ang="0">
                  <a:pos x="239" y="831"/>
                </a:cxn>
                <a:cxn ang="0">
                  <a:pos x="133" y="800"/>
                </a:cxn>
                <a:cxn ang="0">
                  <a:pos x="78" y="764"/>
                </a:cxn>
                <a:cxn ang="0">
                  <a:pos x="55" y="794"/>
                </a:cxn>
                <a:cxn ang="0">
                  <a:pos x="33" y="819"/>
                </a:cxn>
                <a:cxn ang="0">
                  <a:pos x="22" y="837"/>
                </a:cxn>
                <a:cxn ang="0">
                  <a:pos x="11" y="837"/>
                </a:cxn>
                <a:cxn ang="0">
                  <a:pos x="0" y="831"/>
                </a:cxn>
                <a:cxn ang="0">
                  <a:pos x="0" y="812"/>
                </a:cxn>
                <a:cxn ang="0">
                  <a:pos x="55" y="576"/>
                </a:cxn>
                <a:cxn ang="0">
                  <a:pos x="61" y="552"/>
                </a:cxn>
                <a:cxn ang="0">
                  <a:pos x="78" y="552"/>
                </a:cxn>
                <a:cxn ang="0">
                  <a:pos x="89" y="552"/>
                </a:cxn>
                <a:cxn ang="0">
                  <a:pos x="94" y="564"/>
                </a:cxn>
                <a:cxn ang="0">
                  <a:pos x="89" y="570"/>
                </a:cxn>
                <a:cxn ang="0">
                  <a:pos x="89" y="612"/>
                </a:cxn>
                <a:cxn ang="0">
                  <a:pos x="94" y="685"/>
                </a:cxn>
                <a:cxn ang="0">
                  <a:pos x="156" y="764"/>
                </a:cxn>
                <a:cxn ang="0">
                  <a:pos x="245" y="794"/>
                </a:cxn>
                <a:cxn ang="0">
                  <a:pos x="362" y="782"/>
                </a:cxn>
                <a:cxn ang="0">
                  <a:pos x="467" y="703"/>
                </a:cxn>
                <a:cxn ang="0">
                  <a:pos x="506" y="588"/>
                </a:cxn>
                <a:cxn ang="0">
                  <a:pos x="478" y="515"/>
                </a:cxn>
                <a:cxn ang="0">
                  <a:pos x="428" y="473"/>
                </a:cxn>
                <a:cxn ang="0">
                  <a:pos x="378" y="461"/>
                </a:cxn>
                <a:cxn ang="0">
                  <a:pos x="317" y="443"/>
                </a:cxn>
                <a:cxn ang="0">
                  <a:pos x="206" y="406"/>
                </a:cxn>
                <a:cxn ang="0">
                  <a:pos x="144" y="327"/>
                </a:cxn>
                <a:cxn ang="0">
                  <a:pos x="133" y="261"/>
                </a:cxn>
                <a:cxn ang="0">
                  <a:pos x="189" y="109"/>
                </a:cxn>
                <a:cxn ang="0">
                  <a:pos x="328" y="12"/>
                </a:cxn>
              </a:cxnLst>
              <a:rect l="0" t="0" r="r" b="b"/>
              <a:pathLst>
                <a:path w="679" h="837">
                  <a:moveTo>
                    <a:pt x="417" y="0"/>
                  </a:moveTo>
                  <a:lnTo>
                    <a:pt x="478" y="6"/>
                  </a:lnTo>
                  <a:lnTo>
                    <a:pt x="540" y="30"/>
                  </a:lnTo>
                  <a:lnTo>
                    <a:pt x="590" y="79"/>
                  </a:lnTo>
                  <a:lnTo>
                    <a:pt x="640" y="12"/>
                  </a:lnTo>
                  <a:lnTo>
                    <a:pt x="651" y="6"/>
                  </a:lnTo>
                  <a:lnTo>
                    <a:pt x="657" y="0"/>
                  </a:lnTo>
                  <a:lnTo>
                    <a:pt x="657" y="0"/>
                  </a:lnTo>
                  <a:lnTo>
                    <a:pt x="662" y="0"/>
                  </a:lnTo>
                  <a:lnTo>
                    <a:pt x="673" y="0"/>
                  </a:lnTo>
                  <a:lnTo>
                    <a:pt x="679" y="6"/>
                  </a:lnTo>
                  <a:lnTo>
                    <a:pt x="679" y="12"/>
                  </a:lnTo>
                  <a:lnTo>
                    <a:pt x="679" y="12"/>
                  </a:lnTo>
                  <a:lnTo>
                    <a:pt x="623" y="261"/>
                  </a:lnTo>
                  <a:lnTo>
                    <a:pt x="618" y="273"/>
                  </a:lnTo>
                  <a:lnTo>
                    <a:pt x="618" y="279"/>
                  </a:lnTo>
                  <a:lnTo>
                    <a:pt x="607" y="285"/>
                  </a:lnTo>
                  <a:lnTo>
                    <a:pt x="601" y="285"/>
                  </a:lnTo>
                  <a:lnTo>
                    <a:pt x="595" y="285"/>
                  </a:lnTo>
                  <a:lnTo>
                    <a:pt x="590" y="279"/>
                  </a:lnTo>
                  <a:lnTo>
                    <a:pt x="584" y="279"/>
                  </a:lnTo>
                  <a:lnTo>
                    <a:pt x="584" y="267"/>
                  </a:lnTo>
                  <a:lnTo>
                    <a:pt x="584" y="255"/>
                  </a:lnTo>
                  <a:lnTo>
                    <a:pt x="584" y="230"/>
                  </a:lnTo>
                  <a:lnTo>
                    <a:pt x="584" y="212"/>
                  </a:lnTo>
                  <a:lnTo>
                    <a:pt x="579" y="152"/>
                  </a:lnTo>
                  <a:lnTo>
                    <a:pt x="562" y="103"/>
                  </a:lnTo>
                  <a:lnTo>
                    <a:pt x="523" y="67"/>
                  </a:lnTo>
                  <a:lnTo>
                    <a:pt x="478" y="43"/>
                  </a:lnTo>
                  <a:lnTo>
                    <a:pt x="417" y="30"/>
                  </a:lnTo>
                  <a:lnTo>
                    <a:pt x="339" y="49"/>
                  </a:lnTo>
                  <a:lnTo>
                    <a:pt x="272" y="91"/>
                  </a:lnTo>
                  <a:lnTo>
                    <a:pt x="228" y="152"/>
                  </a:lnTo>
                  <a:lnTo>
                    <a:pt x="211" y="218"/>
                  </a:lnTo>
                  <a:lnTo>
                    <a:pt x="217" y="261"/>
                  </a:lnTo>
                  <a:lnTo>
                    <a:pt x="233" y="291"/>
                  </a:lnTo>
                  <a:lnTo>
                    <a:pt x="256" y="315"/>
                  </a:lnTo>
                  <a:lnTo>
                    <a:pt x="284" y="327"/>
                  </a:lnTo>
                  <a:lnTo>
                    <a:pt x="289" y="327"/>
                  </a:lnTo>
                  <a:lnTo>
                    <a:pt x="300" y="334"/>
                  </a:lnTo>
                  <a:lnTo>
                    <a:pt x="317" y="334"/>
                  </a:lnTo>
                  <a:lnTo>
                    <a:pt x="334" y="340"/>
                  </a:lnTo>
                  <a:lnTo>
                    <a:pt x="345" y="346"/>
                  </a:lnTo>
                  <a:lnTo>
                    <a:pt x="417" y="358"/>
                  </a:lnTo>
                  <a:lnTo>
                    <a:pt x="462" y="376"/>
                  </a:lnTo>
                  <a:lnTo>
                    <a:pt x="495" y="388"/>
                  </a:lnTo>
                  <a:lnTo>
                    <a:pt x="517" y="400"/>
                  </a:lnTo>
                  <a:lnTo>
                    <a:pt x="540" y="424"/>
                  </a:lnTo>
                  <a:lnTo>
                    <a:pt x="568" y="479"/>
                  </a:lnTo>
                  <a:lnTo>
                    <a:pt x="584" y="546"/>
                  </a:lnTo>
                  <a:lnTo>
                    <a:pt x="568" y="631"/>
                  </a:lnTo>
                  <a:lnTo>
                    <a:pt x="529" y="709"/>
                  </a:lnTo>
                  <a:lnTo>
                    <a:pt x="462" y="776"/>
                  </a:lnTo>
                  <a:lnTo>
                    <a:pt x="384" y="819"/>
                  </a:lnTo>
                  <a:lnTo>
                    <a:pt x="289" y="837"/>
                  </a:lnTo>
                  <a:lnTo>
                    <a:pt x="239" y="831"/>
                  </a:lnTo>
                  <a:lnTo>
                    <a:pt x="183" y="825"/>
                  </a:lnTo>
                  <a:lnTo>
                    <a:pt x="133" y="800"/>
                  </a:lnTo>
                  <a:lnTo>
                    <a:pt x="89" y="758"/>
                  </a:lnTo>
                  <a:lnTo>
                    <a:pt x="78" y="764"/>
                  </a:lnTo>
                  <a:lnTo>
                    <a:pt x="66" y="782"/>
                  </a:lnTo>
                  <a:lnTo>
                    <a:pt x="55" y="794"/>
                  </a:lnTo>
                  <a:lnTo>
                    <a:pt x="44" y="812"/>
                  </a:lnTo>
                  <a:lnTo>
                    <a:pt x="33" y="819"/>
                  </a:lnTo>
                  <a:lnTo>
                    <a:pt x="28" y="831"/>
                  </a:lnTo>
                  <a:lnTo>
                    <a:pt x="22" y="837"/>
                  </a:lnTo>
                  <a:lnTo>
                    <a:pt x="16" y="837"/>
                  </a:lnTo>
                  <a:lnTo>
                    <a:pt x="11" y="837"/>
                  </a:lnTo>
                  <a:lnTo>
                    <a:pt x="5" y="837"/>
                  </a:lnTo>
                  <a:lnTo>
                    <a:pt x="0" y="831"/>
                  </a:lnTo>
                  <a:lnTo>
                    <a:pt x="0" y="825"/>
                  </a:lnTo>
                  <a:lnTo>
                    <a:pt x="0" y="812"/>
                  </a:lnTo>
                  <a:lnTo>
                    <a:pt x="0" y="806"/>
                  </a:lnTo>
                  <a:lnTo>
                    <a:pt x="55" y="576"/>
                  </a:lnTo>
                  <a:lnTo>
                    <a:pt x="61" y="558"/>
                  </a:lnTo>
                  <a:lnTo>
                    <a:pt x="61" y="552"/>
                  </a:lnTo>
                  <a:lnTo>
                    <a:pt x="66" y="552"/>
                  </a:lnTo>
                  <a:lnTo>
                    <a:pt x="78" y="552"/>
                  </a:lnTo>
                  <a:lnTo>
                    <a:pt x="83" y="552"/>
                  </a:lnTo>
                  <a:lnTo>
                    <a:pt x="89" y="552"/>
                  </a:lnTo>
                  <a:lnTo>
                    <a:pt x="89" y="558"/>
                  </a:lnTo>
                  <a:lnTo>
                    <a:pt x="94" y="564"/>
                  </a:lnTo>
                  <a:lnTo>
                    <a:pt x="94" y="570"/>
                  </a:lnTo>
                  <a:lnTo>
                    <a:pt x="89" y="570"/>
                  </a:lnTo>
                  <a:lnTo>
                    <a:pt x="89" y="594"/>
                  </a:lnTo>
                  <a:lnTo>
                    <a:pt x="89" y="612"/>
                  </a:lnTo>
                  <a:lnTo>
                    <a:pt x="89" y="631"/>
                  </a:lnTo>
                  <a:lnTo>
                    <a:pt x="94" y="685"/>
                  </a:lnTo>
                  <a:lnTo>
                    <a:pt x="117" y="728"/>
                  </a:lnTo>
                  <a:lnTo>
                    <a:pt x="156" y="764"/>
                  </a:lnTo>
                  <a:lnTo>
                    <a:pt x="200" y="782"/>
                  </a:lnTo>
                  <a:lnTo>
                    <a:pt x="245" y="794"/>
                  </a:lnTo>
                  <a:lnTo>
                    <a:pt x="295" y="794"/>
                  </a:lnTo>
                  <a:lnTo>
                    <a:pt x="362" y="782"/>
                  </a:lnTo>
                  <a:lnTo>
                    <a:pt x="423" y="752"/>
                  </a:lnTo>
                  <a:lnTo>
                    <a:pt x="467" y="703"/>
                  </a:lnTo>
                  <a:lnTo>
                    <a:pt x="495" y="649"/>
                  </a:lnTo>
                  <a:lnTo>
                    <a:pt x="506" y="588"/>
                  </a:lnTo>
                  <a:lnTo>
                    <a:pt x="501" y="546"/>
                  </a:lnTo>
                  <a:lnTo>
                    <a:pt x="478" y="515"/>
                  </a:lnTo>
                  <a:lnTo>
                    <a:pt x="456" y="491"/>
                  </a:lnTo>
                  <a:lnTo>
                    <a:pt x="428" y="473"/>
                  </a:lnTo>
                  <a:lnTo>
                    <a:pt x="406" y="467"/>
                  </a:lnTo>
                  <a:lnTo>
                    <a:pt x="378" y="461"/>
                  </a:lnTo>
                  <a:lnTo>
                    <a:pt x="345" y="455"/>
                  </a:lnTo>
                  <a:lnTo>
                    <a:pt x="317" y="443"/>
                  </a:lnTo>
                  <a:lnTo>
                    <a:pt x="256" y="424"/>
                  </a:lnTo>
                  <a:lnTo>
                    <a:pt x="206" y="406"/>
                  </a:lnTo>
                  <a:lnTo>
                    <a:pt x="167" y="370"/>
                  </a:lnTo>
                  <a:lnTo>
                    <a:pt x="144" y="327"/>
                  </a:lnTo>
                  <a:lnTo>
                    <a:pt x="133" y="285"/>
                  </a:lnTo>
                  <a:lnTo>
                    <a:pt x="133" y="261"/>
                  </a:lnTo>
                  <a:lnTo>
                    <a:pt x="144" y="182"/>
                  </a:lnTo>
                  <a:lnTo>
                    <a:pt x="189" y="109"/>
                  </a:lnTo>
                  <a:lnTo>
                    <a:pt x="250" y="55"/>
                  </a:lnTo>
                  <a:lnTo>
                    <a:pt x="328" y="12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38" name="Freeform 590"/>
            <p:cNvSpPr>
              <a:spLocks noEditPoints="1"/>
            </p:cNvSpPr>
            <p:nvPr/>
          </p:nvSpPr>
          <p:spPr bwMode="auto">
            <a:xfrm>
              <a:off x="3386" y="2238"/>
              <a:ext cx="1007" cy="382"/>
            </a:xfrm>
            <a:custGeom>
              <a:avLst/>
              <a:gdLst/>
              <a:ahLst/>
              <a:cxnLst>
                <a:cxn ang="0">
                  <a:pos x="50" y="315"/>
                </a:cxn>
                <a:cxn ang="0">
                  <a:pos x="952" y="315"/>
                </a:cxn>
                <a:cxn ang="0">
                  <a:pos x="963" y="315"/>
                </a:cxn>
                <a:cxn ang="0">
                  <a:pos x="979" y="315"/>
                </a:cxn>
                <a:cxn ang="0">
                  <a:pos x="991" y="321"/>
                </a:cxn>
                <a:cxn ang="0">
                  <a:pos x="996" y="327"/>
                </a:cxn>
                <a:cxn ang="0">
                  <a:pos x="1002" y="333"/>
                </a:cxn>
                <a:cxn ang="0">
                  <a:pos x="1007" y="351"/>
                </a:cxn>
                <a:cxn ang="0">
                  <a:pos x="1002" y="364"/>
                </a:cxn>
                <a:cxn ang="0">
                  <a:pos x="996" y="370"/>
                </a:cxn>
                <a:cxn ang="0">
                  <a:pos x="991" y="376"/>
                </a:cxn>
                <a:cxn ang="0">
                  <a:pos x="979" y="382"/>
                </a:cxn>
                <a:cxn ang="0">
                  <a:pos x="968" y="382"/>
                </a:cxn>
                <a:cxn ang="0">
                  <a:pos x="957" y="382"/>
                </a:cxn>
                <a:cxn ang="0">
                  <a:pos x="50" y="382"/>
                </a:cxn>
                <a:cxn ang="0">
                  <a:pos x="39" y="382"/>
                </a:cxn>
                <a:cxn ang="0">
                  <a:pos x="27" y="382"/>
                </a:cxn>
                <a:cxn ang="0">
                  <a:pos x="16" y="376"/>
                </a:cxn>
                <a:cxn ang="0">
                  <a:pos x="11" y="370"/>
                </a:cxn>
                <a:cxn ang="0">
                  <a:pos x="5" y="364"/>
                </a:cxn>
                <a:cxn ang="0">
                  <a:pos x="0" y="351"/>
                </a:cxn>
                <a:cxn ang="0">
                  <a:pos x="5" y="333"/>
                </a:cxn>
                <a:cxn ang="0">
                  <a:pos x="11" y="327"/>
                </a:cxn>
                <a:cxn ang="0">
                  <a:pos x="16" y="321"/>
                </a:cxn>
                <a:cxn ang="0">
                  <a:pos x="27" y="315"/>
                </a:cxn>
                <a:cxn ang="0">
                  <a:pos x="39" y="315"/>
                </a:cxn>
                <a:cxn ang="0">
                  <a:pos x="50" y="315"/>
                </a:cxn>
                <a:cxn ang="0">
                  <a:pos x="50" y="0"/>
                </a:cxn>
                <a:cxn ang="0">
                  <a:pos x="957" y="0"/>
                </a:cxn>
                <a:cxn ang="0">
                  <a:pos x="968" y="0"/>
                </a:cxn>
                <a:cxn ang="0">
                  <a:pos x="979" y="0"/>
                </a:cxn>
                <a:cxn ang="0">
                  <a:pos x="991" y="0"/>
                </a:cxn>
                <a:cxn ang="0">
                  <a:pos x="996" y="6"/>
                </a:cxn>
                <a:cxn ang="0">
                  <a:pos x="1002" y="18"/>
                </a:cxn>
                <a:cxn ang="0">
                  <a:pos x="1007" y="30"/>
                </a:cxn>
                <a:cxn ang="0">
                  <a:pos x="1002" y="42"/>
                </a:cxn>
                <a:cxn ang="0">
                  <a:pos x="996" y="54"/>
                </a:cxn>
                <a:cxn ang="0">
                  <a:pos x="991" y="54"/>
                </a:cxn>
                <a:cxn ang="0">
                  <a:pos x="979" y="60"/>
                </a:cxn>
                <a:cxn ang="0">
                  <a:pos x="963" y="60"/>
                </a:cxn>
                <a:cxn ang="0">
                  <a:pos x="952" y="60"/>
                </a:cxn>
                <a:cxn ang="0">
                  <a:pos x="50" y="60"/>
                </a:cxn>
                <a:cxn ang="0">
                  <a:pos x="39" y="60"/>
                </a:cxn>
                <a:cxn ang="0">
                  <a:pos x="27" y="60"/>
                </a:cxn>
                <a:cxn ang="0">
                  <a:pos x="16" y="54"/>
                </a:cxn>
                <a:cxn ang="0">
                  <a:pos x="11" y="54"/>
                </a:cxn>
                <a:cxn ang="0">
                  <a:pos x="5" y="42"/>
                </a:cxn>
                <a:cxn ang="0">
                  <a:pos x="0" y="30"/>
                </a:cxn>
                <a:cxn ang="0">
                  <a:pos x="5" y="18"/>
                </a:cxn>
                <a:cxn ang="0">
                  <a:pos x="11" y="6"/>
                </a:cxn>
                <a:cxn ang="0">
                  <a:pos x="16" y="0"/>
                </a:cxn>
                <a:cxn ang="0">
                  <a:pos x="27" y="0"/>
                </a:cxn>
                <a:cxn ang="0">
                  <a:pos x="39" y="0"/>
                </a:cxn>
                <a:cxn ang="0">
                  <a:pos x="50" y="0"/>
                </a:cxn>
              </a:cxnLst>
              <a:rect l="0" t="0" r="r" b="b"/>
              <a:pathLst>
                <a:path w="1007" h="382">
                  <a:moveTo>
                    <a:pt x="50" y="315"/>
                  </a:moveTo>
                  <a:lnTo>
                    <a:pt x="952" y="315"/>
                  </a:lnTo>
                  <a:lnTo>
                    <a:pt x="963" y="315"/>
                  </a:lnTo>
                  <a:lnTo>
                    <a:pt x="979" y="315"/>
                  </a:lnTo>
                  <a:lnTo>
                    <a:pt x="991" y="321"/>
                  </a:lnTo>
                  <a:lnTo>
                    <a:pt x="996" y="327"/>
                  </a:lnTo>
                  <a:lnTo>
                    <a:pt x="1002" y="333"/>
                  </a:lnTo>
                  <a:lnTo>
                    <a:pt x="1007" y="351"/>
                  </a:lnTo>
                  <a:lnTo>
                    <a:pt x="1002" y="364"/>
                  </a:lnTo>
                  <a:lnTo>
                    <a:pt x="996" y="370"/>
                  </a:lnTo>
                  <a:lnTo>
                    <a:pt x="991" y="376"/>
                  </a:lnTo>
                  <a:lnTo>
                    <a:pt x="979" y="382"/>
                  </a:lnTo>
                  <a:lnTo>
                    <a:pt x="968" y="382"/>
                  </a:lnTo>
                  <a:lnTo>
                    <a:pt x="957" y="382"/>
                  </a:lnTo>
                  <a:lnTo>
                    <a:pt x="50" y="382"/>
                  </a:lnTo>
                  <a:lnTo>
                    <a:pt x="39" y="382"/>
                  </a:lnTo>
                  <a:lnTo>
                    <a:pt x="27" y="382"/>
                  </a:lnTo>
                  <a:lnTo>
                    <a:pt x="16" y="376"/>
                  </a:lnTo>
                  <a:lnTo>
                    <a:pt x="11" y="370"/>
                  </a:lnTo>
                  <a:lnTo>
                    <a:pt x="5" y="364"/>
                  </a:lnTo>
                  <a:lnTo>
                    <a:pt x="0" y="351"/>
                  </a:lnTo>
                  <a:lnTo>
                    <a:pt x="5" y="333"/>
                  </a:lnTo>
                  <a:lnTo>
                    <a:pt x="11" y="327"/>
                  </a:lnTo>
                  <a:lnTo>
                    <a:pt x="16" y="321"/>
                  </a:lnTo>
                  <a:lnTo>
                    <a:pt x="27" y="315"/>
                  </a:lnTo>
                  <a:lnTo>
                    <a:pt x="39" y="315"/>
                  </a:lnTo>
                  <a:lnTo>
                    <a:pt x="50" y="315"/>
                  </a:lnTo>
                  <a:close/>
                  <a:moveTo>
                    <a:pt x="50" y="0"/>
                  </a:moveTo>
                  <a:lnTo>
                    <a:pt x="957" y="0"/>
                  </a:lnTo>
                  <a:lnTo>
                    <a:pt x="968" y="0"/>
                  </a:lnTo>
                  <a:lnTo>
                    <a:pt x="979" y="0"/>
                  </a:lnTo>
                  <a:lnTo>
                    <a:pt x="991" y="0"/>
                  </a:lnTo>
                  <a:lnTo>
                    <a:pt x="996" y="6"/>
                  </a:lnTo>
                  <a:lnTo>
                    <a:pt x="1002" y="18"/>
                  </a:lnTo>
                  <a:lnTo>
                    <a:pt x="1007" y="30"/>
                  </a:lnTo>
                  <a:lnTo>
                    <a:pt x="1002" y="42"/>
                  </a:lnTo>
                  <a:lnTo>
                    <a:pt x="996" y="54"/>
                  </a:lnTo>
                  <a:lnTo>
                    <a:pt x="991" y="54"/>
                  </a:lnTo>
                  <a:lnTo>
                    <a:pt x="979" y="60"/>
                  </a:lnTo>
                  <a:lnTo>
                    <a:pt x="963" y="60"/>
                  </a:lnTo>
                  <a:lnTo>
                    <a:pt x="952" y="60"/>
                  </a:lnTo>
                  <a:lnTo>
                    <a:pt x="50" y="60"/>
                  </a:lnTo>
                  <a:lnTo>
                    <a:pt x="39" y="60"/>
                  </a:lnTo>
                  <a:lnTo>
                    <a:pt x="27" y="60"/>
                  </a:lnTo>
                  <a:lnTo>
                    <a:pt x="16" y="54"/>
                  </a:lnTo>
                  <a:lnTo>
                    <a:pt x="11" y="54"/>
                  </a:lnTo>
                  <a:lnTo>
                    <a:pt x="5" y="42"/>
                  </a:lnTo>
                  <a:lnTo>
                    <a:pt x="0" y="30"/>
                  </a:lnTo>
                  <a:lnTo>
                    <a:pt x="5" y="18"/>
                  </a:lnTo>
                  <a:lnTo>
                    <a:pt x="11" y="6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39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39" name="Freeform 591"/>
            <p:cNvSpPr>
              <a:spLocks/>
            </p:cNvSpPr>
            <p:nvPr/>
          </p:nvSpPr>
          <p:spPr bwMode="auto">
            <a:xfrm>
              <a:off x="4967" y="2110"/>
              <a:ext cx="551" cy="746"/>
            </a:xfrm>
            <a:custGeom>
              <a:avLst/>
              <a:gdLst/>
              <a:ahLst/>
              <a:cxnLst>
                <a:cxn ang="0">
                  <a:pos x="451" y="13"/>
                </a:cxn>
                <a:cxn ang="0">
                  <a:pos x="540" y="91"/>
                </a:cxn>
                <a:cxn ang="0">
                  <a:pos x="551" y="170"/>
                </a:cxn>
                <a:cxn ang="0">
                  <a:pos x="529" y="213"/>
                </a:cxn>
                <a:cxn ang="0">
                  <a:pos x="501" y="231"/>
                </a:cxn>
                <a:cxn ang="0">
                  <a:pos x="467" y="231"/>
                </a:cxn>
                <a:cxn ang="0">
                  <a:pos x="445" y="213"/>
                </a:cxn>
                <a:cxn ang="0">
                  <a:pos x="440" y="182"/>
                </a:cxn>
                <a:cxn ang="0">
                  <a:pos x="451" y="146"/>
                </a:cxn>
                <a:cxn ang="0">
                  <a:pos x="484" y="116"/>
                </a:cxn>
                <a:cxn ang="0">
                  <a:pos x="512" y="116"/>
                </a:cxn>
                <a:cxn ang="0">
                  <a:pos x="451" y="49"/>
                </a:cxn>
                <a:cxn ang="0">
                  <a:pos x="373" y="37"/>
                </a:cxn>
                <a:cxn ang="0">
                  <a:pos x="273" y="67"/>
                </a:cxn>
                <a:cxn ang="0">
                  <a:pos x="217" y="128"/>
                </a:cxn>
                <a:cxn ang="0">
                  <a:pos x="206" y="182"/>
                </a:cxn>
                <a:cxn ang="0">
                  <a:pos x="228" y="249"/>
                </a:cxn>
                <a:cxn ang="0">
                  <a:pos x="289" y="273"/>
                </a:cxn>
                <a:cxn ang="0">
                  <a:pos x="378" y="298"/>
                </a:cxn>
                <a:cxn ang="0">
                  <a:pos x="473" y="352"/>
                </a:cxn>
                <a:cxn ang="0">
                  <a:pos x="512" y="419"/>
                </a:cxn>
                <a:cxn ang="0">
                  <a:pos x="512" y="504"/>
                </a:cxn>
                <a:cxn ang="0">
                  <a:pos x="484" y="589"/>
                </a:cxn>
                <a:cxn ang="0">
                  <a:pos x="417" y="680"/>
                </a:cxn>
                <a:cxn ang="0">
                  <a:pos x="295" y="740"/>
                </a:cxn>
                <a:cxn ang="0">
                  <a:pos x="128" y="734"/>
                </a:cxn>
                <a:cxn ang="0">
                  <a:pos x="11" y="649"/>
                </a:cxn>
                <a:cxn ang="0">
                  <a:pos x="5" y="540"/>
                </a:cxn>
                <a:cxn ang="0">
                  <a:pos x="55" y="486"/>
                </a:cxn>
                <a:cxn ang="0">
                  <a:pos x="100" y="479"/>
                </a:cxn>
                <a:cxn ang="0">
                  <a:pos x="128" y="498"/>
                </a:cxn>
                <a:cxn ang="0">
                  <a:pos x="139" y="534"/>
                </a:cxn>
                <a:cxn ang="0">
                  <a:pos x="111" y="601"/>
                </a:cxn>
                <a:cxn ang="0">
                  <a:pos x="44" y="619"/>
                </a:cxn>
                <a:cxn ang="0">
                  <a:pos x="111" y="692"/>
                </a:cxn>
                <a:cxn ang="0">
                  <a:pos x="195" y="710"/>
                </a:cxn>
                <a:cxn ang="0">
                  <a:pos x="284" y="704"/>
                </a:cxn>
                <a:cxn ang="0">
                  <a:pos x="378" y="655"/>
                </a:cxn>
                <a:cxn ang="0">
                  <a:pos x="423" y="583"/>
                </a:cxn>
                <a:cxn ang="0">
                  <a:pos x="434" y="528"/>
                </a:cxn>
                <a:cxn ang="0">
                  <a:pos x="401" y="449"/>
                </a:cxn>
                <a:cxn ang="0">
                  <a:pos x="323" y="413"/>
                </a:cxn>
                <a:cxn ang="0">
                  <a:pos x="250" y="401"/>
                </a:cxn>
                <a:cxn ang="0">
                  <a:pos x="178" y="364"/>
                </a:cxn>
                <a:cxn ang="0">
                  <a:pos x="128" y="298"/>
                </a:cxn>
                <a:cxn ang="0">
                  <a:pos x="122" y="207"/>
                </a:cxn>
                <a:cxn ang="0">
                  <a:pos x="156" y="116"/>
                </a:cxn>
                <a:cxn ang="0">
                  <a:pos x="239" y="37"/>
                </a:cxn>
                <a:cxn ang="0">
                  <a:pos x="373" y="0"/>
                </a:cxn>
              </a:cxnLst>
              <a:rect l="0" t="0" r="r" b="b"/>
              <a:pathLst>
                <a:path w="551" h="746">
                  <a:moveTo>
                    <a:pt x="373" y="0"/>
                  </a:moveTo>
                  <a:lnTo>
                    <a:pt x="451" y="13"/>
                  </a:lnTo>
                  <a:lnTo>
                    <a:pt x="506" y="43"/>
                  </a:lnTo>
                  <a:lnTo>
                    <a:pt x="540" y="91"/>
                  </a:lnTo>
                  <a:lnTo>
                    <a:pt x="551" y="146"/>
                  </a:lnTo>
                  <a:lnTo>
                    <a:pt x="551" y="170"/>
                  </a:lnTo>
                  <a:lnTo>
                    <a:pt x="545" y="195"/>
                  </a:lnTo>
                  <a:lnTo>
                    <a:pt x="529" y="213"/>
                  </a:lnTo>
                  <a:lnTo>
                    <a:pt x="518" y="225"/>
                  </a:lnTo>
                  <a:lnTo>
                    <a:pt x="501" y="231"/>
                  </a:lnTo>
                  <a:lnTo>
                    <a:pt x="484" y="237"/>
                  </a:lnTo>
                  <a:lnTo>
                    <a:pt x="467" y="231"/>
                  </a:lnTo>
                  <a:lnTo>
                    <a:pt x="451" y="225"/>
                  </a:lnTo>
                  <a:lnTo>
                    <a:pt x="445" y="213"/>
                  </a:lnTo>
                  <a:lnTo>
                    <a:pt x="440" y="201"/>
                  </a:lnTo>
                  <a:lnTo>
                    <a:pt x="440" y="182"/>
                  </a:lnTo>
                  <a:lnTo>
                    <a:pt x="440" y="164"/>
                  </a:lnTo>
                  <a:lnTo>
                    <a:pt x="451" y="146"/>
                  </a:lnTo>
                  <a:lnTo>
                    <a:pt x="467" y="128"/>
                  </a:lnTo>
                  <a:lnTo>
                    <a:pt x="484" y="116"/>
                  </a:lnTo>
                  <a:lnTo>
                    <a:pt x="512" y="116"/>
                  </a:lnTo>
                  <a:lnTo>
                    <a:pt x="512" y="116"/>
                  </a:lnTo>
                  <a:lnTo>
                    <a:pt x="484" y="73"/>
                  </a:lnTo>
                  <a:lnTo>
                    <a:pt x="451" y="49"/>
                  </a:lnTo>
                  <a:lnTo>
                    <a:pt x="412" y="43"/>
                  </a:lnTo>
                  <a:lnTo>
                    <a:pt x="373" y="37"/>
                  </a:lnTo>
                  <a:lnTo>
                    <a:pt x="317" y="43"/>
                  </a:lnTo>
                  <a:lnTo>
                    <a:pt x="273" y="67"/>
                  </a:lnTo>
                  <a:lnTo>
                    <a:pt x="239" y="91"/>
                  </a:lnTo>
                  <a:lnTo>
                    <a:pt x="217" y="128"/>
                  </a:lnTo>
                  <a:lnTo>
                    <a:pt x="206" y="158"/>
                  </a:lnTo>
                  <a:lnTo>
                    <a:pt x="206" y="182"/>
                  </a:lnTo>
                  <a:lnTo>
                    <a:pt x="211" y="225"/>
                  </a:lnTo>
                  <a:lnTo>
                    <a:pt x="228" y="249"/>
                  </a:lnTo>
                  <a:lnTo>
                    <a:pt x="256" y="267"/>
                  </a:lnTo>
                  <a:lnTo>
                    <a:pt x="289" y="273"/>
                  </a:lnTo>
                  <a:lnTo>
                    <a:pt x="323" y="285"/>
                  </a:lnTo>
                  <a:lnTo>
                    <a:pt x="378" y="298"/>
                  </a:lnTo>
                  <a:lnTo>
                    <a:pt x="428" y="316"/>
                  </a:lnTo>
                  <a:lnTo>
                    <a:pt x="473" y="352"/>
                  </a:lnTo>
                  <a:lnTo>
                    <a:pt x="490" y="382"/>
                  </a:lnTo>
                  <a:lnTo>
                    <a:pt x="512" y="419"/>
                  </a:lnTo>
                  <a:lnTo>
                    <a:pt x="518" y="473"/>
                  </a:lnTo>
                  <a:lnTo>
                    <a:pt x="512" y="504"/>
                  </a:lnTo>
                  <a:lnTo>
                    <a:pt x="506" y="546"/>
                  </a:lnTo>
                  <a:lnTo>
                    <a:pt x="484" y="589"/>
                  </a:lnTo>
                  <a:lnTo>
                    <a:pt x="456" y="637"/>
                  </a:lnTo>
                  <a:lnTo>
                    <a:pt x="417" y="680"/>
                  </a:lnTo>
                  <a:lnTo>
                    <a:pt x="367" y="716"/>
                  </a:lnTo>
                  <a:lnTo>
                    <a:pt x="295" y="740"/>
                  </a:lnTo>
                  <a:lnTo>
                    <a:pt x="211" y="746"/>
                  </a:lnTo>
                  <a:lnTo>
                    <a:pt x="128" y="734"/>
                  </a:lnTo>
                  <a:lnTo>
                    <a:pt x="55" y="704"/>
                  </a:lnTo>
                  <a:lnTo>
                    <a:pt x="11" y="649"/>
                  </a:lnTo>
                  <a:lnTo>
                    <a:pt x="0" y="589"/>
                  </a:lnTo>
                  <a:lnTo>
                    <a:pt x="5" y="540"/>
                  </a:lnTo>
                  <a:lnTo>
                    <a:pt x="28" y="504"/>
                  </a:lnTo>
                  <a:lnTo>
                    <a:pt x="55" y="486"/>
                  </a:lnTo>
                  <a:lnTo>
                    <a:pt x="83" y="479"/>
                  </a:lnTo>
                  <a:lnTo>
                    <a:pt x="100" y="479"/>
                  </a:lnTo>
                  <a:lnTo>
                    <a:pt x="117" y="486"/>
                  </a:lnTo>
                  <a:lnTo>
                    <a:pt x="128" y="498"/>
                  </a:lnTo>
                  <a:lnTo>
                    <a:pt x="133" y="516"/>
                  </a:lnTo>
                  <a:lnTo>
                    <a:pt x="139" y="534"/>
                  </a:lnTo>
                  <a:lnTo>
                    <a:pt x="133" y="570"/>
                  </a:lnTo>
                  <a:lnTo>
                    <a:pt x="111" y="601"/>
                  </a:lnTo>
                  <a:lnTo>
                    <a:pt x="83" y="619"/>
                  </a:lnTo>
                  <a:lnTo>
                    <a:pt x="44" y="619"/>
                  </a:lnTo>
                  <a:lnTo>
                    <a:pt x="72" y="667"/>
                  </a:lnTo>
                  <a:lnTo>
                    <a:pt x="111" y="692"/>
                  </a:lnTo>
                  <a:lnTo>
                    <a:pt x="156" y="704"/>
                  </a:lnTo>
                  <a:lnTo>
                    <a:pt x="195" y="710"/>
                  </a:lnTo>
                  <a:lnTo>
                    <a:pt x="217" y="710"/>
                  </a:lnTo>
                  <a:lnTo>
                    <a:pt x="284" y="704"/>
                  </a:lnTo>
                  <a:lnTo>
                    <a:pt x="339" y="680"/>
                  </a:lnTo>
                  <a:lnTo>
                    <a:pt x="378" y="655"/>
                  </a:lnTo>
                  <a:lnTo>
                    <a:pt x="406" y="619"/>
                  </a:lnTo>
                  <a:lnTo>
                    <a:pt x="423" y="583"/>
                  </a:lnTo>
                  <a:lnTo>
                    <a:pt x="428" y="552"/>
                  </a:lnTo>
                  <a:lnTo>
                    <a:pt x="434" y="528"/>
                  </a:lnTo>
                  <a:lnTo>
                    <a:pt x="423" y="486"/>
                  </a:lnTo>
                  <a:lnTo>
                    <a:pt x="401" y="449"/>
                  </a:lnTo>
                  <a:lnTo>
                    <a:pt x="367" y="431"/>
                  </a:lnTo>
                  <a:lnTo>
                    <a:pt x="323" y="413"/>
                  </a:lnTo>
                  <a:lnTo>
                    <a:pt x="278" y="407"/>
                  </a:lnTo>
                  <a:lnTo>
                    <a:pt x="250" y="401"/>
                  </a:lnTo>
                  <a:lnTo>
                    <a:pt x="217" y="389"/>
                  </a:lnTo>
                  <a:lnTo>
                    <a:pt x="178" y="364"/>
                  </a:lnTo>
                  <a:lnTo>
                    <a:pt x="150" y="340"/>
                  </a:lnTo>
                  <a:lnTo>
                    <a:pt x="128" y="298"/>
                  </a:lnTo>
                  <a:lnTo>
                    <a:pt x="117" y="243"/>
                  </a:lnTo>
                  <a:lnTo>
                    <a:pt x="122" y="207"/>
                  </a:lnTo>
                  <a:lnTo>
                    <a:pt x="133" y="164"/>
                  </a:lnTo>
                  <a:lnTo>
                    <a:pt x="156" y="116"/>
                  </a:lnTo>
                  <a:lnTo>
                    <a:pt x="189" y="73"/>
                  </a:lnTo>
                  <a:lnTo>
                    <a:pt x="239" y="37"/>
                  </a:lnTo>
                  <a:lnTo>
                    <a:pt x="300" y="13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40" name="Freeform 592"/>
            <p:cNvSpPr>
              <a:spLocks/>
            </p:cNvSpPr>
            <p:nvPr/>
          </p:nvSpPr>
          <p:spPr bwMode="auto">
            <a:xfrm>
              <a:off x="5663" y="1468"/>
              <a:ext cx="478" cy="776"/>
            </a:xfrm>
            <a:custGeom>
              <a:avLst/>
              <a:gdLst/>
              <a:ahLst/>
              <a:cxnLst>
                <a:cxn ang="0">
                  <a:pos x="306" y="12"/>
                </a:cxn>
                <a:cxn ang="0">
                  <a:pos x="428" y="91"/>
                </a:cxn>
                <a:cxn ang="0">
                  <a:pos x="478" y="230"/>
                </a:cxn>
                <a:cxn ang="0">
                  <a:pos x="428" y="370"/>
                </a:cxn>
                <a:cxn ang="0">
                  <a:pos x="323" y="479"/>
                </a:cxn>
                <a:cxn ang="0">
                  <a:pos x="250" y="539"/>
                </a:cxn>
                <a:cxn ang="0">
                  <a:pos x="167" y="618"/>
                </a:cxn>
                <a:cxn ang="0">
                  <a:pos x="306" y="679"/>
                </a:cxn>
                <a:cxn ang="0">
                  <a:pos x="362" y="673"/>
                </a:cxn>
                <a:cxn ang="0">
                  <a:pos x="412" y="667"/>
                </a:cxn>
                <a:cxn ang="0">
                  <a:pos x="434" y="600"/>
                </a:cxn>
                <a:cxn ang="0">
                  <a:pos x="478" y="564"/>
                </a:cxn>
                <a:cxn ang="0">
                  <a:pos x="445" y="776"/>
                </a:cxn>
                <a:cxn ang="0">
                  <a:pos x="0" y="758"/>
                </a:cxn>
                <a:cxn ang="0">
                  <a:pos x="5" y="739"/>
                </a:cxn>
                <a:cxn ang="0">
                  <a:pos x="11" y="727"/>
                </a:cxn>
                <a:cxn ang="0">
                  <a:pos x="300" y="412"/>
                </a:cxn>
                <a:cxn ang="0">
                  <a:pos x="362" y="303"/>
                </a:cxn>
                <a:cxn ang="0">
                  <a:pos x="367" y="176"/>
                </a:cxn>
                <a:cxn ang="0">
                  <a:pos x="311" y="85"/>
                </a:cxn>
                <a:cxn ang="0">
                  <a:pos x="206" y="42"/>
                </a:cxn>
                <a:cxn ang="0">
                  <a:pos x="122" y="67"/>
                </a:cxn>
                <a:cxn ang="0">
                  <a:pos x="55" y="151"/>
                </a:cxn>
                <a:cxn ang="0">
                  <a:pos x="89" y="157"/>
                </a:cxn>
                <a:cxn ang="0">
                  <a:pos x="105" y="182"/>
                </a:cxn>
                <a:cxn ang="0">
                  <a:pos x="117" y="206"/>
                </a:cxn>
                <a:cxn ang="0">
                  <a:pos x="111" y="230"/>
                </a:cxn>
                <a:cxn ang="0">
                  <a:pos x="94" y="261"/>
                </a:cxn>
                <a:cxn ang="0">
                  <a:pos x="72" y="273"/>
                </a:cxn>
                <a:cxn ang="0">
                  <a:pos x="55" y="273"/>
                </a:cxn>
                <a:cxn ang="0">
                  <a:pos x="39" y="273"/>
                </a:cxn>
                <a:cxn ang="0">
                  <a:pos x="16" y="261"/>
                </a:cxn>
                <a:cxn ang="0">
                  <a:pos x="5" y="230"/>
                </a:cxn>
                <a:cxn ang="0">
                  <a:pos x="11" y="145"/>
                </a:cxn>
                <a:cxn ang="0">
                  <a:pos x="89" y="42"/>
                </a:cxn>
                <a:cxn ang="0">
                  <a:pos x="222" y="0"/>
                </a:cxn>
              </a:cxnLst>
              <a:rect l="0" t="0" r="r" b="b"/>
              <a:pathLst>
                <a:path w="478" h="776">
                  <a:moveTo>
                    <a:pt x="222" y="0"/>
                  </a:moveTo>
                  <a:lnTo>
                    <a:pt x="306" y="12"/>
                  </a:lnTo>
                  <a:lnTo>
                    <a:pt x="373" y="42"/>
                  </a:lnTo>
                  <a:lnTo>
                    <a:pt x="428" y="91"/>
                  </a:lnTo>
                  <a:lnTo>
                    <a:pt x="462" y="151"/>
                  </a:lnTo>
                  <a:lnTo>
                    <a:pt x="478" y="230"/>
                  </a:lnTo>
                  <a:lnTo>
                    <a:pt x="462" y="303"/>
                  </a:lnTo>
                  <a:lnTo>
                    <a:pt x="428" y="370"/>
                  </a:lnTo>
                  <a:lnTo>
                    <a:pt x="378" y="430"/>
                  </a:lnTo>
                  <a:lnTo>
                    <a:pt x="323" y="479"/>
                  </a:lnTo>
                  <a:lnTo>
                    <a:pt x="284" y="509"/>
                  </a:lnTo>
                  <a:lnTo>
                    <a:pt x="250" y="539"/>
                  </a:lnTo>
                  <a:lnTo>
                    <a:pt x="211" y="576"/>
                  </a:lnTo>
                  <a:lnTo>
                    <a:pt x="167" y="618"/>
                  </a:lnTo>
                  <a:lnTo>
                    <a:pt x="105" y="679"/>
                  </a:lnTo>
                  <a:lnTo>
                    <a:pt x="306" y="679"/>
                  </a:lnTo>
                  <a:lnTo>
                    <a:pt x="328" y="679"/>
                  </a:lnTo>
                  <a:lnTo>
                    <a:pt x="362" y="673"/>
                  </a:lnTo>
                  <a:lnTo>
                    <a:pt x="395" y="673"/>
                  </a:lnTo>
                  <a:lnTo>
                    <a:pt x="412" y="667"/>
                  </a:lnTo>
                  <a:lnTo>
                    <a:pt x="423" y="642"/>
                  </a:lnTo>
                  <a:lnTo>
                    <a:pt x="434" y="600"/>
                  </a:lnTo>
                  <a:lnTo>
                    <a:pt x="439" y="564"/>
                  </a:lnTo>
                  <a:lnTo>
                    <a:pt x="478" y="564"/>
                  </a:lnTo>
                  <a:lnTo>
                    <a:pt x="478" y="564"/>
                  </a:lnTo>
                  <a:lnTo>
                    <a:pt x="445" y="776"/>
                  </a:lnTo>
                  <a:lnTo>
                    <a:pt x="0" y="776"/>
                  </a:lnTo>
                  <a:lnTo>
                    <a:pt x="0" y="758"/>
                  </a:lnTo>
                  <a:lnTo>
                    <a:pt x="0" y="746"/>
                  </a:lnTo>
                  <a:lnTo>
                    <a:pt x="5" y="739"/>
                  </a:lnTo>
                  <a:lnTo>
                    <a:pt x="5" y="733"/>
                  </a:lnTo>
                  <a:lnTo>
                    <a:pt x="11" y="727"/>
                  </a:lnTo>
                  <a:lnTo>
                    <a:pt x="267" y="448"/>
                  </a:lnTo>
                  <a:lnTo>
                    <a:pt x="300" y="412"/>
                  </a:lnTo>
                  <a:lnTo>
                    <a:pt x="334" y="364"/>
                  </a:lnTo>
                  <a:lnTo>
                    <a:pt x="362" y="303"/>
                  </a:lnTo>
                  <a:lnTo>
                    <a:pt x="373" y="230"/>
                  </a:lnTo>
                  <a:lnTo>
                    <a:pt x="367" y="176"/>
                  </a:lnTo>
                  <a:lnTo>
                    <a:pt x="345" y="121"/>
                  </a:lnTo>
                  <a:lnTo>
                    <a:pt x="311" y="85"/>
                  </a:lnTo>
                  <a:lnTo>
                    <a:pt x="267" y="54"/>
                  </a:lnTo>
                  <a:lnTo>
                    <a:pt x="206" y="42"/>
                  </a:lnTo>
                  <a:lnTo>
                    <a:pt x="167" y="48"/>
                  </a:lnTo>
                  <a:lnTo>
                    <a:pt x="122" y="67"/>
                  </a:lnTo>
                  <a:lnTo>
                    <a:pt x="83" y="97"/>
                  </a:lnTo>
                  <a:lnTo>
                    <a:pt x="55" y="151"/>
                  </a:lnTo>
                  <a:lnTo>
                    <a:pt x="72" y="151"/>
                  </a:lnTo>
                  <a:lnTo>
                    <a:pt x="89" y="157"/>
                  </a:lnTo>
                  <a:lnTo>
                    <a:pt x="100" y="170"/>
                  </a:lnTo>
                  <a:lnTo>
                    <a:pt x="105" y="182"/>
                  </a:lnTo>
                  <a:lnTo>
                    <a:pt x="111" y="194"/>
                  </a:lnTo>
                  <a:lnTo>
                    <a:pt x="117" y="206"/>
                  </a:lnTo>
                  <a:lnTo>
                    <a:pt x="117" y="212"/>
                  </a:lnTo>
                  <a:lnTo>
                    <a:pt x="111" y="230"/>
                  </a:lnTo>
                  <a:lnTo>
                    <a:pt x="105" y="248"/>
                  </a:lnTo>
                  <a:lnTo>
                    <a:pt x="94" y="261"/>
                  </a:lnTo>
                  <a:lnTo>
                    <a:pt x="83" y="267"/>
                  </a:lnTo>
                  <a:lnTo>
                    <a:pt x="72" y="273"/>
                  </a:lnTo>
                  <a:lnTo>
                    <a:pt x="61" y="279"/>
                  </a:lnTo>
                  <a:lnTo>
                    <a:pt x="55" y="273"/>
                  </a:lnTo>
                  <a:lnTo>
                    <a:pt x="44" y="273"/>
                  </a:lnTo>
                  <a:lnTo>
                    <a:pt x="39" y="273"/>
                  </a:lnTo>
                  <a:lnTo>
                    <a:pt x="28" y="267"/>
                  </a:lnTo>
                  <a:lnTo>
                    <a:pt x="16" y="261"/>
                  </a:lnTo>
                  <a:lnTo>
                    <a:pt x="11" y="248"/>
                  </a:lnTo>
                  <a:lnTo>
                    <a:pt x="5" y="230"/>
                  </a:lnTo>
                  <a:lnTo>
                    <a:pt x="0" y="212"/>
                  </a:lnTo>
                  <a:lnTo>
                    <a:pt x="11" y="145"/>
                  </a:lnTo>
                  <a:lnTo>
                    <a:pt x="44" y="91"/>
                  </a:lnTo>
                  <a:lnTo>
                    <a:pt x="89" y="42"/>
                  </a:lnTo>
                  <a:lnTo>
                    <a:pt x="150" y="12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41" name="Freeform 593"/>
            <p:cNvSpPr>
              <a:spLocks/>
            </p:cNvSpPr>
            <p:nvPr/>
          </p:nvSpPr>
          <p:spPr bwMode="auto">
            <a:xfrm>
              <a:off x="6743" y="2395"/>
              <a:ext cx="924" cy="67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874" y="0"/>
                </a:cxn>
                <a:cxn ang="0">
                  <a:pos x="885" y="0"/>
                </a:cxn>
                <a:cxn ang="0">
                  <a:pos x="896" y="0"/>
                </a:cxn>
                <a:cxn ang="0">
                  <a:pos x="907" y="0"/>
                </a:cxn>
                <a:cxn ang="0">
                  <a:pos x="913" y="7"/>
                </a:cxn>
                <a:cxn ang="0">
                  <a:pos x="924" y="19"/>
                </a:cxn>
                <a:cxn ang="0">
                  <a:pos x="924" y="31"/>
                </a:cxn>
                <a:cxn ang="0">
                  <a:pos x="924" y="49"/>
                </a:cxn>
                <a:cxn ang="0">
                  <a:pos x="913" y="55"/>
                </a:cxn>
                <a:cxn ang="0">
                  <a:pos x="907" y="61"/>
                </a:cxn>
                <a:cxn ang="0">
                  <a:pos x="896" y="67"/>
                </a:cxn>
                <a:cxn ang="0">
                  <a:pos x="885" y="67"/>
                </a:cxn>
                <a:cxn ang="0">
                  <a:pos x="874" y="67"/>
                </a:cxn>
                <a:cxn ang="0">
                  <a:pos x="55" y="67"/>
                </a:cxn>
                <a:cxn ang="0">
                  <a:pos x="39" y="67"/>
                </a:cxn>
                <a:cxn ang="0">
                  <a:pos x="28" y="67"/>
                </a:cxn>
                <a:cxn ang="0">
                  <a:pos x="16" y="61"/>
                </a:cxn>
                <a:cxn ang="0">
                  <a:pos x="11" y="55"/>
                </a:cxn>
                <a:cxn ang="0">
                  <a:pos x="5" y="49"/>
                </a:cxn>
                <a:cxn ang="0">
                  <a:pos x="0" y="31"/>
                </a:cxn>
                <a:cxn ang="0">
                  <a:pos x="5" y="19"/>
                </a:cxn>
                <a:cxn ang="0">
                  <a:pos x="11" y="7"/>
                </a:cxn>
                <a:cxn ang="0">
                  <a:pos x="16" y="0"/>
                </a:cxn>
                <a:cxn ang="0">
                  <a:pos x="28" y="0"/>
                </a:cxn>
                <a:cxn ang="0">
                  <a:pos x="39" y="0"/>
                </a:cxn>
                <a:cxn ang="0">
                  <a:pos x="55" y="0"/>
                </a:cxn>
              </a:cxnLst>
              <a:rect l="0" t="0" r="r" b="b"/>
              <a:pathLst>
                <a:path w="924" h="67">
                  <a:moveTo>
                    <a:pt x="55" y="0"/>
                  </a:moveTo>
                  <a:lnTo>
                    <a:pt x="874" y="0"/>
                  </a:lnTo>
                  <a:lnTo>
                    <a:pt x="885" y="0"/>
                  </a:lnTo>
                  <a:lnTo>
                    <a:pt x="896" y="0"/>
                  </a:lnTo>
                  <a:lnTo>
                    <a:pt x="907" y="0"/>
                  </a:lnTo>
                  <a:lnTo>
                    <a:pt x="913" y="7"/>
                  </a:lnTo>
                  <a:lnTo>
                    <a:pt x="924" y="19"/>
                  </a:lnTo>
                  <a:lnTo>
                    <a:pt x="924" y="31"/>
                  </a:lnTo>
                  <a:lnTo>
                    <a:pt x="924" y="49"/>
                  </a:lnTo>
                  <a:lnTo>
                    <a:pt x="913" y="55"/>
                  </a:lnTo>
                  <a:lnTo>
                    <a:pt x="907" y="61"/>
                  </a:lnTo>
                  <a:lnTo>
                    <a:pt x="896" y="67"/>
                  </a:lnTo>
                  <a:lnTo>
                    <a:pt x="885" y="67"/>
                  </a:lnTo>
                  <a:lnTo>
                    <a:pt x="874" y="67"/>
                  </a:lnTo>
                  <a:lnTo>
                    <a:pt x="55" y="67"/>
                  </a:lnTo>
                  <a:lnTo>
                    <a:pt x="39" y="67"/>
                  </a:lnTo>
                  <a:lnTo>
                    <a:pt x="28" y="67"/>
                  </a:lnTo>
                  <a:lnTo>
                    <a:pt x="16" y="61"/>
                  </a:lnTo>
                  <a:lnTo>
                    <a:pt x="11" y="55"/>
                  </a:lnTo>
                  <a:lnTo>
                    <a:pt x="5" y="49"/>
                  </a:lnTo>
                  <a:lnTo>
                    <a:pt x="0" y="31"/>
                  </a:lnTo>
                  <a:lnTo>
                    <a:pt x="5" y="19"/>
                  </a:lnTo>
                  <a:lnTo>
                    <a:pt x="11" y="7"/>
                  </a:lnTo>
                  <a:lnTo>
                    <a:pt x="16" y="0"/>
                  </a:lnTo>
                  <a:lnTo>
                    <a:pt x="28" y="0"/>
                  </a:lnTo>
                  <a:lnTo>
                    <a:pt x="39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42" name="Freeform 594"/>
            <p:cNvSpPr>
              <a:spLocks/>
            </p:cNvSpPr>
            <p:nvPr/>
          </p:nvSpPr>
          <p:spPr bwMode="auto">
            <a:xfrm>
              <a:off x="8207" y="2110"/>
              <a:ext cx="557" cy="746"/>
            </a:xfrm>
            <a:custGeom>
              <a:avLst/>
              <a:gdLst/>
              <a:ahLst/>
              <a:cxnLst>
                <a:cxn ang="0">
                  <a:pos x="457" y="13"/>
                </a:cxn>
                <a:cxn ang="0">
                  <a:pos x="546" y="91"/>
                </a:cxn>
                <a:cxn ang="0">
                  <a:pos x="551" y="170"/>
                </a:cxn>
                <a:cxn ang="0">
                  <a:pos x="534" y="213"/>
                </a:cxn>
                <a:cxn ang="0">
                  <a:pos x="507" y="231"/>
                </a:cxn>
                <a:cxn ang="0">
                  <a:pos x="468" y="231"/>
                </a:cxn>
                <a:cxn ang="0">
                  <a:pos x="445" y="213"/>
                </a:cxn>
                <a:cxn ang="0">
                  <a:pos x="440" y="182"/>
                </a:cxn>
                <a:cxn ang="0">
                  <a:pos x="457" y="146"/>
                </a:cxn>
                <a:cxn ang="0">
                  <a:pos x="490" y="116"/>
                </a:cxn>
                <a:cxn ang="0">
                  <a:pos x="512" y="116"/>
                </a:cxn>
                <a:cxn ang="0">
                  <a:pos x="451" y="49"/>
                </a:cxn>
                <a:cxn ang="0">
                  <a:pos x="379" y="37"/>
                </a:cxn>
                <a:cxn ang="0">
                  <a:pos x="273" y="67"/>
                </a:cxn>
                <a:cxn ang="0">
                  <a:pos x="223" y="128"/>
                </a:cxn>
                <a:cxn ang="0">
                  <a:pos x="206" y="182"/>
                </a:cxn>
                <a:cxn ang="0">
                  <a:pos x="234" y="249"/>
                </a:cxn>
                <a:cxn ang="0">
                  <a:pos x="289" y="273"/>
                </a:cxn>
                <a:cxn ang="0">
                  <a:pos x="384" y="298"/>
                </a:cxn>
                <a:cxn ang="0">
                  <a:pos x="473" y="352"/>
                </a:cxn>
                <a:cxn ang="0">
                  <a:pos x="512" y="419"/>
                </a:cxn>
                <a:cxn ang="0">
                  <a:pos x="518" y="504"/>
                </a:cxn>
                <a:cxn ang="0">
                  <a:pos x="490" y="589"/>
                </a:cxn>
                <a:cxn ang="0">
                  <a:pos x="423" y="680"/>
                </a:cxn>
                <a:cxn ang="0">
                  <a:pos x="301" y="740"/>
                </a:cxn>
                <a:cxn ang="0">
                  <a:pos x="128" y="734"/>
                </a:cxn>
                <a:cxn ang="0">
                  <a:pos x="17" y="649"/>
                </a:cxn>
                <a:cxn ang="0">
                  <a:pos x="11" y="540"/>
                </a:cxn>
                <a:cxn ang="0">
                  <a:pos x="56" y="486"/>
                </a:cxn>
                <a:cxn ang="0">
                  <a:pos x="106" y="479"/>
                </a:cxn>
                <a:cxn ang="0">
                  <a:pos x="134" y="498"/>
                </a:cxn>
                <a:cxn ang="0">
                  <a:pos x="139" y="534"/>
                </a:cxn>
                <a:cxn ang="0">
                  <a:pos x="117" y="601"/>
                </a:cxn>
                <a:cxn ang="0">
                  <a:pos x="45" y="619"/>
                </a:cxn>
                <a:cxn ang="0">
                  <a:pos x="117" y="692"/>
                </a:cxn>
                <a:cxn ang="0">
                  <a:pos x="195" y="710"/>
                </a:cxn>
                <a:cxn ang="0">
                  <a:pos x="289" y="704"/>
                </a:cxn>
                <a:cxn ang="0">
                  <a:pos x="379" y="655"/>
                </a:cxn>
                <a:cxn ang="0">
                  <a:pos x="423" y="583"/>
                </a:cxn>
                <a:cxn ang="0">
                  <a:pos x="434" y="528"/>
                </a:cxn>
                <a:cxn ang="0">
                  <a:pos x="401" y="449"/>
                </a:cxn>
                <a:cxn ang="0">
                  <a:pos x="323" y="413"/>
                </a:cxn>
                <a:cxn ang="0">
                  <a:pos x="251" y="401"/>
                </a:cxn>
                <a:cxn ang="0">
                  <a:pos x="184" y="364"/>
                </a:cxn>
                <a:cxn ang="0">
                  <a:pos x="128" y="298"/>
                </a:cxn>
                <a:cxn ang="0">
                  <a:pos x="128" y="207"/>
                </a:cxn>
                <a:cxn ang="0">
                  <a:pos x="161" y="116"/>
                </a:cxn>
                <a:cxn ang="0">
                  <a:pos x="239" y="37"/>
                </a:cxn>
                <a:cxn ang="0">
                  <a:pos x="379" y="0"/>
                </a:cxn>
              </a:cxnLst>
              <a:rect l="0" t="0" r="r" b="b"/>
              <a:pathLst>
                <a:path w="557" h="746">
                  <a:moveTo>
                    <a:pt x="379" y="0"/>
                  </a:moveTo>
                  <a:lnTo>
                    <a:pt x="457" y="13"/>
                  </a:lnTo>
                  <a:lnTo>
                    <a:pt x="512" y="43"/>
                  </a:lnTo>
                  <a:lnTo>
                    <a:pt x="546" y="91"/>
                  </a:lnTo>
                  <a:lnTo>
                    <a:pt x="557" y="146"/>
                  </a:lnTo>
                  <a:lnTo>
                    <a:pt x="551" y="170"/>
                  </a:lnTo>
                  <a:lnTo>
                    <a:pt x="546" y="195"/>
                  </a:lnTo>
                  <a:lnTo>
                    <a:pt x="534" y="213"/>
                  </a:lnTo>
                  <a:lnTo>
                    <a:pt x="518" y="225"/>
                  </a:lnTo>
                  <a:lnTo>
                    <a:pt x="507" y="231"/>
                  </a:lnTo>
                  <a:lnTo>
                    <a:pt x="490" y="237"/>
                  </a:lnTo>
                  <a:lnTo>
                    <a:pt x="468" y="231"/>
                  </a:lnTo>
                  <a:lnTo>
                    <a:pt x="457" y="225"/>
                  </a:lnTo>
                  <a:lnTo>
                    <a:pt x="445" y="213"/>
                  </a:lnTo>
                  <a:lnTo>
                    <a:pt x="440" y="201"/>
                  </a:lnTo>
                  <a:lnTo>
                    <a:pt x="440" y="182"/>
                  </a:lnTo>
                  <a:lnTo>
                    <a:pt x="445" y="164"/>
                  </a:lnTo>
                  <a:lnTo>
                    <a:pt x="457" y="146"/>
                  </a:lnTo>
                  <a:lnTo>
                    <a:pt x="468" y="128"/>
                  </a:lnTo>
                  <a:lnTo>
                    <a:pt x="490" y="116"/>
                  </a:lnTo>
                  <a:lnTo>
                    <a:pt x="512" y="116"/>
                  </a:lnTo>
                  <a:lnTo>
                    <a:pt x="512" y="116"/>
                  </a:lnTo>
                  <a:lnTo>
                    <a:pt x="490" y="73"/>
                  </a:lnTo>
                  <a:lnTo>
                    <a:pt x="451" y="49"/>
                  </a:lnTo>
                  <a:lnTo>
                    <a:pt x="412" y="43"/>
                  </a:lnTo>
                  <a:lnTo>
                    <a:pt x="379" y="37"/>
                  </a:lnTo>
                  <a:lnTo>
                    <a:pt x="317" y="43"/>
                  </a:lnTo>
                  <a:lnTo>
                    <a:pt x="273" y="67"/>
                  </a:lnTo>
                  <a:lnTo>
                    <a:pt x="245" y="91"/>
                  </a:lnTo>
                  <a:lnTo>
                    <a:pt x="223" y="128"/>
                  </a:lnTo>
                  <a:lnTo>
                    <a:pt x="212" y="158"/>
                  </a:lnTo>
                  <a:lnTo>
                    <a:pt x="206" y="182"/>
                  </a:lnTo>
                  <a:lnTo>
                    <a:pt x="217" y="225"/>
                  </a:lnTo>
                  <a:lnTo>
                    <a:pt x="234" y="249"/>
                  </a:lnTo>
                  <a:lnTo>
                    <a:pt x="262" y="267"/>
                  </a:lnTo>
                  <a:lnTo>
                    <a:pt x="289" y="273"/>
                  </a:lnTo>
                  <a:lnTo>
                    <a:pt x="323" y="285"/>
                  </a:lnTo>
                  <a:lnTo>
                    <a:pt x="384" y="298"/>
                  </a:lnTo>
                  <a:lnTo>
                    <a:pt x="434" y="316"/>
                  </a:lnTo>
                  <a:lnTo>
                    <a:pt x="473" y="352"/>
                  </a:lnTo>
                  <a:lnTo>
                    <a:pt x="495" y="382"/>
                  </a:lnTo>
                  <a:lnTo>
                    <a:pt x="512" y="419"/>
                  </a:lnTo>
                  <a:lnTo>
                    <a:pt x="523" y="473"/>
                  </a:lnTo>
                  <a:lnTo>
                    <a:pt x="518" y="504"/>
                  </a:lnTo>
                  <a:lnTo>
                    <a:pt x="507" y="546"/>
                  </a:lnTo>
                  <a:lnTo>
                    <a:pt x="490" y="589"/>
                  </a:lnTo>
                  <a:lnTo>
                    <a:pt x="462" y="637"/>
                  </a:lnTo>
                  <a:lnTo>
                    <a:pt x="423" y="680"/>
                  </a:lnTo>
                  <a:lnTo>
                    <a:pt x="367" y="716"/>
                  </a:lnTo>
                  <a:lnTo>
                    <a:pt x="301" y="740"/>
                  </a:lnTo>
                  <a:lnTo>
                    <a:pt x="217" y="746"/>
                  </a:lnTo>
                  <a:lnTo>
                    <a:pt x="128" y="734"/>
                  </a:lnTo>
                  <a:lnTo>
                    <a:pt x="61" y="704"/>
                  </a:lnTo>
                  <a:lnTo>
                    <a:pt x="17" y="649"/>
                  </a:lnTo>
                  <a:lnTo>
                    <a:pt x="0" y="589"/>
                  </a:lnTo>
                  <a:lnTo>
                    <a:pt x="11" y="540"/>
                  </a:lnTo>
                  <a:lnTo>
                    <a:pt x="28" y="504"/>
                  </a:lnTo>
                  <a:lnTo>
                    <a:pt x="56" y="486"/>
                  </a:lnTo>
                  <a:lnTo>
                    <a:pt x="89" y="479"/>
                  </a:lnTo>
                  <a:lnTo>
                    <a:pt x="106" y="479"/>
                  </a:lnTo>
                  <a:lnTo>
                    <a:pt x="117" y="486"/>
                  </a:lnTo>
                  <a:lnTo>
                    <a:pt x="134" y="498"/>
                  </a:lnTo>
                  <a:lnTo>
                    <a:pt x="139" y="516"/>
                  </a:lnTo>
                  <a:lnTo>
                    <a:pt x="139" y="534"/>
                  </a:lnTo>
                  <a:lnTo>
                    <a:pt x="134" y="570"/>
                  </a:lnTo>
                  <a:lnTo>
                    <a:pt x="117" y="601"/>
                  </a:lnTo>
                  <a:lnTo>
                    <a:pt x="83" y="619"/>
                  </a:lnTo>
                  <a:lnTo>
                    <a:pt x="45" y="619"/>
                  </a:lnTo>
                  <a:lnTo>
                    <a:pt x="78" y="667"/>
                  </a:lnTo>
                  <a:lnTo>
                    <a:pt x="117" y="692"/>
                  </a:lnTo>
                  <a:lnTo>
                    <a:pt x="161" y="704"/>
                  </a:lnTo>
                  <a:lnTo>
                    <a:pt x="195" y="710"/>
                  </a:lnTo>
                  <a:lnTo>
                    <a:pt x="217" y="710"/>
                  </a:lnTo>
                  <a:lnTo>
                    <a:pt x="289" y="704"/>
                  </a:lnTo>
                  <a:lnTo>
                    <a:pt x="340" y="680"/>
                  </a:lnTo>
                  <a:lnTo>
                    <a:pt x="379" y="655"/>
                  </a:lnTo>
                  <a:lnTo>
                    <a:pt x="406" y="619"/>
                  </a:lnTo>
                  <a:lnTo>
                    <a:pt x="423" y="583"/>
                  </a:lnTo>
                  <a:lnTo>
                    <a:pt x="434" y="552"/>
                  </a:lnTo>
                  <a:lnTo>
                    <a:pt x="434" y="528"/>
                  </a:lnTo>
                  <a:lnTo>
                    <a:pt x="429" y="486"/>
                  </a:lnTo>
                  <a:lnTo>
                    <a:pt x="401" y="449"/>
                  </a:lnTo>
                  <a:lnTo>
                    <a:pt x="367" y="431"/>
                  </a:lnTo>
                  <a:lnTo>
                    <a:pt x="323" y="413"/>
                  </a:lnTo>
                  <a:lnTo>
                    <a:pt x="278" y="407"/>
                  </a:lnTo>
                  <a:lnTo>
                    <a:pt x="251" y="401"/>
                  </a:lnTo>
                  <a:lnTo>
                    <a:pt x="217" y="389"/>
                  </a:lnTo>
                  <a:lnTo>
                    <a:pt x="184" y="364"/>
                  </a:lnTo>
                  <a:lnTo>
                    <a:pt x="150" y="340"/>
                  </a:lnTo>
                  <a:lnTo>
                    <a:pt x="128" y="298"/>
                  </a:lnTo>
                  <a:lnTo>
                    <a:pt x="122" y="243"/>
                  </a:lnTo>
                  <a:lnTo>
                    <a:pt x="128" y="207"/>
                  </a:lnTo>
                  <a:lnTo>
                    <a:pt x="139" y="164"/>
                  </a:lnTo>
                  <a:lnTo>
                    <a:pt x="161" y="116"/>
                  </a:lnTo>
                  <a:lnTo>
                    <a:pt x="195" y="73"/>
                  </a:lnTo>
                  <a:lnTo>
                    <a:pt x="239" y="37"/>
                  </a:lnTo>
                  <a:lnTo>
                    <a:pt x="301" y="13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43" name="Freeform 595"/>
            <p:cNvSpPr>
              <a:spLocks noEditPoints="1"/>
            </p:cNvSpPr>
            <p:nvPr/>
          </p:nvSpPr>
          <p:spPr bwMode="auto">
            <a:xfrm>
              <a:off x="9343" y="2238"/>
              <a:ext cx="1007" cy="382"/>
            </a:xfrm>
            <a:custGeom>
              <a:avLst/>
              <a:gdLst/>
              <a:ahLst/>
              <a:cxnLst>
                <a:cxn ang="0">
                  <a:pos x="50" y="315"/>
                </a:cxn>
                <a:cxn ang="0">
                  <a:pos x="952" y="315"/>
                </a:cxn>
                <a:cxn ang="0">
                  <a:pos x="968" y="315"/>
                </a:cxn>
                <a:cxn ang="0">
                  <a:pos x="980" y="315"/>
                </a:cxn>
                <a:cxn ang="0">
                  <a:pos x="991" y="321"/>
                </a:cxn>
                <a:cxn ang="0">
                  <a:pos x="996" y="327"/>
                </a:cxn>
                <a:cxn ang="0">
                  <a:pos x="1002" y="333"/>
                </a:cxn>
                <a:cxn ang="0">
                  <a:pos x="1007" y="351"/>
                </a:cxn>
                <a:cxn ang="0">
                  <a:pos x="1002" y="364"/>
                </a:cxn>
                <a:cxn ang="0">
                  <a:pos x="996" y="370"/>
                </a:cxn>
                <a:cxn ang="0">
                  <a:pos x="991" y="376"/>
                </a:cxn>
                <a:cxn ang="0">
                  <a:pos x="980" y="382"/>
                </a:cxn>
                <a:cxn ang="0">
                  <a:pos x="968" y="382"/>
                </a:cxn>
                <a:cxn ang="0">
                  <a:pos x="957" y="382"/>
                </a:cxn>
                <a:cxn ang="0">
                  <a:pos x="50" y="382"/>
                </a:cxn>
                <a:cxn ang="0">
                  <a:pos x="39" y="382"/>
                </a:cxn>
                <a:cxn ang="0">
                  <a:pos x="28" y="382"/>
                </a:cxn>
                <a:cxn ang="0">
                  <a:pos x="16" y="376"/>
                </a:cxn>
                <a:cxn ang="0">
                  <a:pos x="11" y="370"/>
                </a:cxn>
                <a:cxn ang="0">
                  <a:pos x="0" y="364"/>
                </a:cxn>
                <a:cxn ang="0">
                  <a:pos x="0" y="351"/>
                </a:cxn>
                <a:cxn ang="0">
                  <a:pos x="0" y="333"/>
                </a:cxn>
                <a:cxn ang="0">
                  <a:pos x="11" y="327"/>
                </a:cxn>
                <a:cxn ang="0">
                  <a:pos x="16" y="321"/>
                </a:cxn>
                <a:cxn ang="0">
                  <a:pos x="28" y="315"/>
                </a:cxn>
                <a:cxn ang="0">
                  <a:pos x="39" y="315"/>
                </a:cxn>
                <a:cxn ang="0">
                  <a:pos x="50" y="315"/>
                </a:cxn>
                <a:cxn ang="0">
                  <a:pos x="50" y="0"/>
                </a:cxn>
                <a:cxn ang="0">
                  <a:pos x="957" y="0"/>
                </a:cxn>
                <a:cxn ang="0">
                  <a:pos x="968" y="0"/>
                </a:cxn>
                <a:cxn ang="0">
                  <a:pos x="980" y="0"/>
                </a:cxn>
                <a:cxn ang="0">
                  <a:pos x="991" y="0"/>
                </a:cxn>
                <a:cxn ang="0">
                  <a:pos x="996" y="6"/>
                </a:cxn>
                <a:cxn ang="0">
                  <a:pos x="1002" y="18"/>
                </a:cxn>
                <a:cxn ang="0">
                  <a:pos x="1007" y="30"/>
                </a:cxn>
                <a:cxn ang="0">
                  <a:pos x="1002" y="42"/>
                </a:cxn>
                <a:cxn ang="0">
                  <a:pos x="996" y="54"/>
                </a:cxn>
                <a:cxn ang="0">
                  <a:pos x="991" y="54"/>
                </a:cxn>
                <a:cxn ang="0">
                  <a:pos x="980" y="60"/>
                </a:cxn>
                <a:cxn ang="0">
                  <a:pos x="968" y="60"/>
                </a:cxn>
                <a:cxn ang="0">
                  <a:pos x="952" y="60"/>
                </a:cxn>
                <a:cxn ang="0">
                  <a:pos x="50" y="60"/>
                </a:cxn>
                <a:cxn ang="0">
                  <a:pos x="39" y="60"/>
                </a:cxn>
                <a:cxn ang="0">
                  <a:pos x="28" y="60"/>
                </a:cxn>
                <a:cxn ang="0">
                  <a:pos x="16" y="54"/>
                </a:cxn>
                <a:cxn ang="0">
                  <a:pos x="11" y="54"/>
                </a:cxn>
                <a:cxn ang="0">
                  <a:pos x="0" y="42"/>
                </a:cxn>
                <a:cxn ang="0">
                  <a:pos x="0" y="30"/>
                </a:cxn>
                <a:cxn ang="0">
                  <a:pos x="0" y="18"/>
                </a:cxn>
                <a:cxn ang="0">
                  <a:pos x="11" y="6"/>
                </a:cxn>
                <a:cxn ang="0">
                  <a:pos x="16" y="0"/>
                </a:cxn>
                <a:cxn ang="0">
                  <a:pos x="28" y="0"/>
                </a:cxn>
                <a:cxn ang="0">
                  <a:pos x="39" y="0"/>
                </a:cxn>
                <a:cxn ang="0">
                  <a:pos x="50" y="0"/>
                </a:cxn>
              </a:cxnLst>
              <a:rect l="0" t="0" r="r" b="b"/>
              <a:pathLst>
                <a:path w="1007" h="382">
                  <a:moveTo>
                    <a:pt x="50" y="315"/>
                  </a:moveTo>
                  <a:lnTo>
                    <a:pt x="952" y="315"/>
                  </a:lnTo>
                  <a:lnTo>
                    <a:pt x="968" y="315"/>
                  </a:lnTo>
                  <a:lnTo>
                    <a:pt x="980" y="315"/>
                  </a:lnTo>
                  <a:lnTo>
                    <a:pt x="991" y="321"/>
                  </a:lnTo>
                  <a:lnTo>
                    <a:pt x="996" y="327"/>
                  </a:lnTo>
                  <a:lnTo>
                    <a:pt x="1002" y="333"/>
                  </a:lnTo>
                  <a:lnTo>
                    <a:pt x="1007" y="351"/>
                  </a:lnTo>
                  <a:lnTo>
                    <a:pt x="1002" y="364"/>
                  </a:lnTo>
                  <a:lnTo>
                    <a:pt x="996" y="370"/>
                  </a:lnTo>
                  <a:lnTo>
                    <a:pt x="991" y="376"/>
                  </a:lnTo>
                  <a:lnTo>
                    <a:pt x="980" y="382"/>
                  </a:lnTo>
                  <a:lnTo>
                    <a:pt x="968" y="382"/>
                  </a:lnTo>
                  <a:lnTo>
                    <a:pt x="957" y="382"/>
                  </a:lnTo>
                  <a:lnTo>
                    <a:pt x="50" y="382"/>
                  </a:lnTo>
                  <a:lnTo>
                    <a:pt x="39" y="382"/>
                  </a:lnTo>
                  <a:lnTo>
                    <a:pt x="28" y="382"/>
                  </a:lnTo>
                  <a:lnTo>
                    <a:pt x="16" y="376"/>
                  </a:lnTo>
                  <a:lnTo>
                    <a:pt x="11" y="370"/>
                  </a:lnTo>
                  <a:lnTo>
                    <a:pt x="0" y="364"/>
                  </a:lnTo>
                  <a:lnTo>
                    <a:pt x="0" y="351"/>
                  </a:lnTo>
                  <a:lnTo>
                    <a:pt x="0" y="333"/>
                  </a:lnTo>
                  <a:lnTo>
                    <a:pt x="11" y="327"/>
                  </a:lnTo>
                  <a:lnTo>
                    <a:pt x="16" y="321"/>
                  </a:lnTo>
                  <a:lnTo>
                    <a:pt x="28" y="315"/>
                  </a:lnTo>
                  <a:lnTo>
                    <a:pt x="39" y="315"/>
                  </a:lnTo>
                  <a:lnTo>
                    <a:pt x="50" y="315"/>
                  </a:lnTo>
                  <a:close/>
                  <a:moveTo>
                    <a:pt x="50" y="0"/>
                  </a:moveTo>
                  <a:lnTo>
                    <a:pt x="957" y="0"/>
                  </a:lnTo>
                  <a:lnTo>
                    <a:pt x="968" y="0"/>
                  </a:lnTo>
                  <a:lnTo>
                    <a:pt x="980" y="0"/>
                  </a:lnTo>
                  <a:lnTo>
                    <a:pt x="991" y="0"/>
                  </a:lnTo>
                  <a:lnTo>
                    <a:pt x="996" y="6"/>
                  </a:lnTo>
                  <a:lnTo>
                    <a:pt x="1002" y="18"/>
                  </a:lnTo>
                  <a:lnTo>
                    <a:pt x="1007" y="30"/>
                  </a:lnTo>
                  <a:lnTo>
                    <a:pt x="1002" y="42"/>
                  </a:lnTo>
                  <a:lnTo>
                    <a:pt x="996" y="54"/>
                  </a:lnTo>
                  <a:lnTo>
                    <a:pt x="991" y="54"/>
                  </a:lnTo>
                  <a:lnTo>
                    <a:pt x="980" y="60"/>
                  </a:lnTo>
                  <a:lnTo>
                    <a:pt x="968" y="60"/>
                  </a:lnTo>
                  <a:lnTo>
                    <a:pt x="952" y="60"/>
                  </a:lnTo>
                  <a:lnTo>
                    <a:pt x="50" y="60"/>
                  </a:lnTo>
                  <a:lnTo>
                    <a:pt x="39" y="60"/>
                  </a:lnTo>
                  <a:lnTo>
                    <a:pt x="28" y="60"/>
                  </a:lnTo>
                  <a:lnTo>
                    <a:pt x="16" y="54"/>
                  </a:lnTo>
                  <a:lnTo>
                    <a:pt x="11" y="54"/>
                  </a:lnTo>
                  <a:lnTo>
                    <a:pt x="0" y="42"/>
                  </a:lnTo>
                  <a:lnTo>
                    <a:pt x="0" y="30"/>
                  </a:lnTo>
                  <a:lnTo>
                    <a:pt x="0" y="18"/>
                  </a:lnTo>
                  <a:lnTo>
                    <a:pt x="11" y="6"/>
                  </a:lnTo>
                  <a:lnTo>
                    <a:pt x="16" y="0"/>
                  </a:lnTo>
                  <a:lnTo>
                    <a:pt x="28" y="0"/>
                  </a:lnTo>
                  <a:lnTo>
                    <a:pt x="39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44" name="Freeform 596"/>
            <p:cNvSpPr>
              <a:spLocks/>
            </p:cNvSpPr>
            <p:nvPr/>
          </p:nvSpPr>
          <p:spPr bwMode="auto">
            <a:xfrm>
              <a:off x="10996" y="1747"/>
              <a:ext cx="501" cy="1091"/>
            </a:xfrm>
            <a:custGeom>
              <a:avLst/>
              <a:gdLst/>
              <a:ahLst/>
              <a:cxnLst>
                <a:cxn ang="0">
                  <a:pos x="279" y="0"/>
                </a:cxn>
                <a:cxn ang="0">
                  <a:pos x="295" y="0"/>
                </a:cxn>
                <a:cxn ang="0">
                  <a:pos x="301" y="0"/>
                </a:cxn>
                <a:cxn ang="0">
                  <a:pos x="306" y="6"/>
                </a:cxn>
                <a:cxn ang="0">
                  <a:pos x="312" y="18"/>
                </a:cxn>
                <a:cxn ang="0">
                  <a:pos x="312" y="42"/>
                </a:cxn>
                <a:cxn ang="0">
                  <a:pos x="312" y="42"/>
                </a:cxn>
                <a:cxn ang="0">
                  <a:pos x="312" y="964"/>
                </a:cxn>
                <a:cxn ang="0">
                  <a:pos x="312" y="994"/>
                </a:cxn>
                <a:cxn ang="0">
                  <a:pos x="323" y="1012"/>
                </a:cxn>
                <a:cxn ang="0">
                  <a:pos x="340" y="1030"/>
                </a:cxn>
                <a:cxn ang="0">
                  <a:pos x="384" y="1036"/>
                </a:cxn>
                <a:cxn ang="0">
                  <a:pos x="451" y="1036"/>
                </a:cxn>
                <a:cxn ang="0">
                  <a:pos x="501" y="1036"/>
                </a:cxn>
                <a:cxn ang="0">
                  <a:pos x="501" y="1091"/>
                </a:cxn>
                <a:cxn ang="0">
                  <a:pos x="446" y="1085"/>
                </a:cxn>
                <a:cxn ang="0">
                  <a:pos x="379" y="1085"/>
                </a:cxn>
                <a:cxn ang="0">
                  <a:pos x="312" y="1085"/>
                </a:cxn>
                <a:cxn ang="0">
                  <a:pos x="256" y="1085"/>
                </a:cxn>
                <a:cxn ang="0">
                  <a:pos x="201" y="1085"/>
                </a:cxn>
                <a:cxn ang="0">
                  <a:pos x="128" y="1085"/>
                </a:cxn>
                <a:cxn ang="0">
                  <a:pos x="62" y="1085"/>
                </a:cxn>
                <a:cxn ang="0">
                  <a:pos x="11" y="1091"/>
                </a:cxn>
                <a:cxn ang="0">
                  <a:pos x="11" y="1036"/>
                </a:cxn>
                <a:cxn ang="0">
                  <a:pos x="56" y="1036"/>
                </a:cxn>
                <a:cxn ang="0">
                  <a:pos x="123" y="1036"/>
                </a:cxn>
                <a:cxn ang="0">
                  <a:pos x="167" y="1030"/>
                </a:cxn>
                <a:cxn ang="0">
                  <a:pos x="190" y="1012"/>
                </a:cxn>
                <a:cxn ang="0">
                  <a:pos x="195" y="994"/>
                </a:cxn>
                <a:cxn ang="0">
                  <a:pos x="201" y="964"/>
                </a:cxn>
                <a:cxn ang="0">
                  <a:pos x="201" y="109"/>
                </a:cxn>
                <a:cxn ang="0">
                  <a:pos x="117" y="139"/>
                </a:cxn>
                <a:cxn ang="0">
                  <a:pos x="50" y="151"/>
                </a:cxn>
                <a:cxn ang="0">
                  <a:pos x="0" y="151"/>
                </a:cxn>
                <a:cxn ang="0">
                  <a:pos x="0" y="103"/>
                </a:cxn>
                <a:cxn ang="0">
                  <a:pos x="39" y="103"/>
                </a:cxn>
                <a:cxn ang="0">
                  <a:pos x="89" y="97"/>
                </a:cxn>
                <a:cxn ang="0">
                  <a:pos x="151" y="79"/>
                </a:cxn>
                <a:cxn ang="0">
                  <a:pos x="217" y="48"/>
                </a:cxn>
                <a:cxn ang="0">
                  <a:pos x="279" y="0"/>
                </a:cxn>
              </a:cxnLst>
              <a:rect l="0" t="0" r="r" b="b"/>
              <a:pathLst>
                <a:path w="501" h="1091">
                  <a:moveTo>
                    <a:pt x="279" y="0"/>
                  </a:moveTo>
                  <a:lnTo>
                    <a:pt x="295" y="0"/>
                  </a:lnTo>
                  <a:lnTo>
                    <a:pt x="301" y="0"/>
                  </a:lnTo>
                  <a:lnTo>
                    <a:pt x="306" y="6"/>
                  </a:lnTo>
                  <a:lnTo>
                    <a:pt x="312" y="18"/>
                  </a:lnTo>
                  <a:lnTo>
                    <a:pt x="312" y="42"/>
                  </a:lnTo>
                  <a:lnTo>
                    <a:pt x="312" y="42"/>
                  </a:lnTo>
                  <a:lnTo>
                    <a:pt x="312" y="964"/>
                  </a:lnTo>
                  <a:lnTo>
                    <a:pt x="312" y="994"/>
                  </a:lnTo>
                  <a:lnTo>
                    <a:pt x="323" y="1012"/>
                  </a:lnTo>
                  <a:lnTo>
                    <a:pt x="340" y="1030"/>
                  </a:lnTo>
                  <a:lnTo>
                    <a:pt x="384" y="1036"/>
                  </a:lnTo>
                  <a:lnTo>
                    <a:pt x="451" y="1036"/>
                  </a:lnTo>
                  <a:lnTo>
                    <a:pt x="501" y="1036"/>
                  </a:lnTo>
                  <a:lnTo>
                    <a:pt x="501" y="1091"/>
                  </a:lnTo>
                  <a:lnTo>
                    <a:pt x="446" y="1085"/>
                  </a:lnTo>
                  <a:lnTo>
                    <a:pt x="379" y="1085"/>
                  </a:lnTo>
                  <a:lnTo>
                    <a:pt x="312" y="1085"/>
                  </a:lnTo>
                  <a:lnTo>
                    <a:pt x="256" y="1085"/>
                  </a:lnTo>
                  <a:lnTo>
                    <a:pt x="201" y="1085"/>
                  </a:lnTo>
                  <a:lnTo>
                    <a:pt x="128" y="1085"/>
                  </a:lnTo>
                  <a:lnTo>
                    <a:pt x="62" y="1085"/>
                  </a:lnTo>
                  <a:lnTo>
                    <a:pt x="11" y="1091"/>
                  </a:lnTo>
                  <a:lnTo>
                    <a:pt x="11" y="1036"/>
                  </a:lnTo>
                  <a:lnTo>
                    <a:pt x="56" y="1036"/>
                  </a:lnTo>
                  <a:lnTo>
                    <a:pt x="123" y="1036"/>
                  </a:lnTo>
                  <a:lnTo>
                    <a:pt x="167" y="1030"/>
                  </a:lnTo>
                  <a:lnTo>
                    <a:pt x="190" y="1012"/>
                  </a:lnTo>
                  <a:lnTo>
                    <a:pt x="195" y="994"/>
                  </a:lnTo>
                  <a:lnTo>
                    <a:pt x="201" y="964"/>
                  </a:lnTo>
                  <a:lnTo>
                    <a:pt x="201" y="109"/>
                  </a:lnTo>
                  <a:lnTo>
                    <a:pt x="117" y="139"/>
                  </a:lnTo>
                  <a:lnTo>
                    <a:pt x="50" y="151"/>
                  </a:lnTo>
                  <a:lnTo>
                    <a:pt x="0" y="151"/>
                  </a:lnTo>
                  <a:lnTo>
                    <a:pt x="0" y="103"/>
                  </a:lnTo>
                  <a:lnTo>
                    <a:pt x="39" y="103"/>
                  </a:lnTo>
                  <a:lnTo>
                    <a:pt x="89" y="97"/>
                  </a:lnTo>
                  <a:lnTo>
                    <a:pt x="151" y="79"/>
                  </a:lnTo>
                  <a:lnTo>
                    <a:pt x="217" y="48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45" name="Freeform 597"/>
            <p:cNvSpPr>
              <a:spLocks noEditPoints="1"/>
            </p:cNvSpPr>
            <p:nvPr/>
          </p:nvSpPr>
          <p:spPr bwMode="auto">
            <a:xfrm>
              <a:off x="11692" y="1747"/>
              <a:ext cx="624" cy="1127"/>
            </a:xfrm>
            <a:custGeom>
              <a:avLst/>
              <a:gdLst/>
              <a:ahLst/>
              <a:cxnLst>
                <a:cxn ang="0">
                  <a:pos x="262" y="442"/>
                </a:cxn>
                <a:cxn ang="0">
                  <a:pos x="178" y="527"/>
                </a:cxn>
                <a:cxn ang="0">
                  <a:pos x="139" y="655"/>
                </a:cxn>
                <a:cxn ang="0">
                  <a:pos x="139" y="758"/>
                </a:cxn>
                <a:cxn ang="0">
                  <a:pos x="151" y="891"/>
                </a:cxn>
                <a:cxn ang="0">
                  <a:pos x="178" y="982"/>
                </a:cxn>
                <a:cxn ang="0">
                  <a:pos x="223" y="1043"/>
                </a:cxn>
                <a:cxn ang="0">
                  <a:pos x="318" y="1079"/>
                </a:cxn>
                <a:cxn ang="0">
                  <a:pos x="318" y="1079"/>
                </a:cxn>
                <a:cxn ang="0">
                  <a:pos x="345" y="1079"/>
                </a:cxn>
                <a:cxn ang="0">
                  <a:pos x="429" y="1030"/>
                </a:cxn>
                <a:cxn ang="0">
                  <a:pos x="485" y="909"/>
                </a:cxn>
                <a:cxn ang="0">
                  <a:pos x="490" y="758"/>
                </a:cxn>
                <a:cxn ang="0">
                  <a:pos x="485" y="600"/>
                </a:cxn>
                <a:cxn ang="0">
                  <a:pos x="423" y="473"/>
                </a:cxn>
                <a:cxn ang="0">
                  <a:pos x="345" y="430"/>
                </a:cxn>
                <a:cxn ang="0">
                  <a:pos x="395" y="0"/>
                </a:cxn>
                <a:cxn ang="0">
                  <a:pos x="518" y="30"/>
                </a:cxn>
                <a:cxn ang="0">
                  <a:pos x="579" y="115"/>
                </a:cxn>
                <a:cxn ang="0">
                  <a:pos x="585" y="200"/>
                </a:cxn>
                <a:cxn ang="0">
                  <a:pos x="568" y="230"/>
                </a:cxn>
                <a:cxn ang="0">
                  <a:pos x="546" y="248"/>
                </a:cxn>
                <a:cxn ang="0">
                  <a:pos x="518" y="254"/>
                </a:cxn>
                <a:cxn ang="0">
                  <a:pos x="485" y="242"/>
                </a:cxn>
                <a:cxn ang="0">
                  <a:pos x="457" y="218"/>
                </a:cxn>
                <a:cxn ang="0">
                  <a:pos x="446" y="182"/>
                </a:cxn>
                <a:cxn ang="0">
                  <a:pos x="457" y="139"/>
                </a:cxn>
                <a:cxn ang="0">
                  <a:pos x="473" y="115"/>
                </a:cxn>
                <a:cxn ang="0">
                  <a:pos x="501" y="109"/>
                </a:cxn>
                <a:cxn ang="0">
                  <a:pos x="524" y="103"/>
                </a:cxn>
                <a:cxn ang="0">
                  <a:pos x="501" y="66"/>
                </a:cxn>
                <a:cxn ang="0">
                  <a:pos x="429" y="42"/>
                </a:cxn>
                <a:cxn ang="0">
                  <a:pos x="368" y="42"/>
                </a:cxn>
                <a:cxn ang="0">
                  <a:pos x="295" y="66"/>
                </a:cxn>
                <a:cxn ang="0">
                  <a:pos x="217" y="145"/>
                </a:cxn>
                <a:cxn ang="0">
                  <a:pos x="162" y="285"/>
                </a:cxn>
                <a:cxn ang="0">
                  <a:pos x="134" y="515"/>
                </a:cxn>
                <a:cxn ang="0">
                  <a:pos x="134" y="545"/>
                </a:cxn>
                <a:cxn ang="0">
                  <a:pos x="134" y="545"/>
                </a:cxn>
                <a:cxn ang="0">
                  <a:pos x="184" y="460"/>
                </a:cxn>
                <a:cxn ang="0">
                  <a:pos x="267" y="400"/>
                </a:cxn>
                <a:cxn ang="0">
                  <a:pos x="418" y="406"/>
                </a:cxn>
                <a:cxn ang="0">
                  <a:pos x="568" y="539"/>
                </a:cxn>
                <a:cxn ang="0">
                  <a:pos x="624" y="758"/>
                </a:cxn>
                <a:cxn ang="0">
                  <a:pos x="585" y="946"/>
                </a:cxn>
                <a:cxn ang="0">
                  <a:pos x="473" y="1079"/>
                </a:cxn>
                <a:cxn ang="0">
                  <a:pos x="318" y="1127"/>
                </a:cxn>
                <a:cxn ang="0">
                  <a:pos x="206" y="1103"/>
                </a:cxn>
                <a:cxn ang="0">
                  <a:pos x="106" y="1012"/>
                </a:cxn>
                <a:cxn ang="0">
                  <a:pos x="28" y="842"/>
                </a:cxn>
                <a:cxn ang="0">
                  <a:pos x="0" y="570"/>
                </a:cxn>
                <a:cxn ang="0">
                  <a:pos x="45" y="297"/>
                </a:cxn>
                <a:cxn ang="0">
                  <a:pos x="162" y="109"/>
                </a:cxn>
                <a:cxn ang="0">
                  <a:pos x="312" y="12"/>
                </a:cxn>
              </a:cxnLst>
              <a:rect l="0" t="0" r="r" b="b"/>
              <a:pathLst>
                <a:path w="624" h="1127">
                  <a:moveTo>
                    <a:pt x="323" y="424"/>
                  </a:moveTo>
                  <a:lnTo>
                    <a:pt x="262" y="442"/>
                  </a:lnTo>
                  <a:lnTo>
                    <a:pt x="212" y="473"/>
                  </a:lnTo>
                  <a:lnTo>
                    <a:pt x="178" y="527"/>
                  </a:lnTo>
                  <a:lnTo>
                    <a:pt x="156" y="588"/>
                  </a:lnTo>
                  <a:lnTo>
                    <a:pt x="139" y="655"/>
                  </a:lnTo>
                  <a:lnTo>
                    <a:pt x="139" y="721"/>
                  </a:lnTo>
                  <a:lnTo>
                    <a:pt x="139" y="758"/>
                  </a:lnTo>
                  <a:lnTo>
                    <a:pt x="139" y="824"/>
                  </a:lnTo>
                  <a:lnTo>
                    <a:pt x="151" y="891"/>
                  </a:lnTo>
                  <a:lnTo>
                    <a:pt x="167" y="958"/>
                  </a:lnTo>
                  <a:lnTo>
                    <a:pt x="178" y="982"/>
                  </a:lnTo>
                  <a:lnTo>
                    <a:pt x="195" y="1012"/>
                  </a:lnTo>
                  <a:lnTo>
                    <a:pt x="223" y="1043"/>
                  </a:lnTo>
                  <a:lnTo>
                    <a:pt x="262" y="1073"/>
                  </a:lnTo>
                  <a:lnTo>
                    <a:pt x="318" y="1079"/>
                  </a:lnTo>
                  <a:lnTo>
                    <a:pt x="318" y="1079"/>
                  </a:lnTo>
                  <a:lnTo>
                    <a:pt x="318" y="1079"/>
                  </a:lnTo>
                  <a:lnTo>
                    <a:pt x="318" y="1079"/>
                  </a:lnTo>
                  <a:lnTo>
                    <a:pt x="345" y="1079"/>
                  </a:lnTo>
                  <a:lnTo>
                    <a:pt x="384" y="1067"/>
                  </a:lnTo>
                  <a:lnTo>
                    <a:pt x="429" y="1030"/>
                  </a:lnTo>
                  <a:lnTo>
                    <a:pt x="462" y="976"/>
                  </a:lnTo>
                  <a:lnTo>
                    <a:pt x="485" y="909"/>
                  </a:lnTo>
                  <a:lnTo>
                    <a:pt x="490" y="830"/>
                  </a:lnTo>
                  <a:lnTo>
                    <a:pt x="490" y="758"/>
                  </a:lnTo>
                  <a:lnTo>
                    <a:pt x="490" y="673"/>
                  </a:lnTo>
                  <a:lnTo>
                    <a:pt x="485" y="600"/>
                  </a:lnTo>
                  <a:lnTo>
                    <a:pt x="462" y="527"/>
                  </a:lnTo>
                  <a:lnTo>
                    <a:pt x="423" y="473"/>
                  </a:lnTo>
                  <a:lnTo>
                    <a:pt x="384" y="442"/>
                  </a:lnTo>
                  <a:lnTo>
                    <a:pt x="345" y="430"/>
                  </a:lnTo>
                  <a:lnTo>
                    <a:pt x="323" y="424"/>
                  </a:lnTo>
                  <a:close/>
                  <a:moveTo>
                    <a:pt x="395" y="0"/>
                  </a:moveTo>
                  <a:lnTo>
                    <a:pt x="462" y="6"/>
                  </a:lnTo>
                  <a:lnTo>
                    <a:pt x="518" y="30"/>
                  </a:lnTo>
                  <a:lnTo>
                    <a:pt x="557" y="66"/>
                  </a:lnTo>
                  <a:lnTo>
                    <a:pt x="579" y="115"/>
                  </a:lnTo>
                  <a:lnTo>
                    <a:pt x="590" y="176"/>
                  </a:lnTo>
                  <a:lnTo>
                    <a:pt x="585" y="200"/>
                  </a:lnTo>
                  <a:lnTo>
                    <a:pt x="579" y="218"/>
                  </a:lnTo>
                  <a:lnTo>
                    <a:pt x="568" y="230"/>
                  </a:lnTo>
                  <a:lnTo>
                    <a:pt x="557" y="242"/>
                  </a:lnTo>
                  <a:lnTo>
                    <a:pt x="546" y="248"/>
                  </a:lnTo>
                  <a:lnTo>
                    <a:pt x="529" y="254"/>
                  </a:lnTo>
                  <a:lnTo>
                    <a:pt x="518" y="254"/>
                  </a:lnTo>
                  <a:lnTo>
                    <a:pt x="501" y="254"/>
                  </a:lnTo>
                  <a:lnTo>
                    <a:pt x="485" y="242"/>
                  </a:lnTo>
                  <a:lnTo>
                    <a:pt x="473" y="236"/>
                  </a:lnTo>
                  <a:lnTo>
                    <a:pt x="457" y="218"/>
                  </a:lnTo>
                  <a:lnTo>
                    <a:pt x="451" y="200"/>
                  </a:lnTo>
                  <a:lnTo>
                    <a:pt x="446" y="182"/>
                  </a:lnTo>
                  <a:lnTo>
                    <a:pt x="451" y="157"/>
                  </a:lnTo>
                  <a:lnTo>
                    <a:pt x="457" y="139"/>
                  </a:lnTo>
                  <a:lnTo>
                    <a:pt x="462" y="127"/>
                  </a:lnTo>
                  <a:lnTo>
                    <a:pt x="473" y="115"/>
                  </a:lnTo>
                  <a:lnTo>
                    <a:pt x="490" y="109"/>
                  </a:lnTo>
                  <a:lnTo>
                    <a:pt x="501" y="109"/>
                  </a:lnTo>
                  <a:lnTo>
                    <a:pt x="512" y="103"/>
                  </a:lnTo>
                  <a:lnTo>
                    <a:pt x="524" y="103"/>
                  </a:lnTo>
                  <a:lnTo>
                    <a:pt x="535" y="103"/>
                  </a:lnTo>
                  <a:lnTo>
                    <a:pt x="501" y="66"/>
                  </a:lnTo>
                  <a:lnTo>
                    <a:pt x="468" y="48"/>
                  </a:lnTo>
                  <a:lnTo>
                    <a:pt x="429" y="42"/>
                  </a:lnTo>
                  <a:lnTo>
                    <a:pt x="401" y="36"/>
                  </a:lnTo>
                  <a:lnTo>
                    <a:pt x="368" y="42"/>
                  </a:lnTo>
                  <a:lnTo>
                    <a:pt x="334" y="48"/>
                  </a:lnTo>
                  <a:lnTo>
                    <a:pt x="295" y="66"/>
                  </a:lnTo>
                  <a:lnTo>
                    <a:pt x="256" y="97"/>
                  </a:lnTo>
                  <a:lnTo>
                    <a:pt x="217" y="145"/>
                  </a:lnTo>
                  <a:lnTo>
                    <a:pt x="184" y="206"/>
                  </a:lnTo>
                  <a:lnTo>
                    <a:pt x="162" y="285"/>
                  </a:lnTo>
                  <a:lnTo>
                    <a:pt x="139" y="388"/>
                  </a:lnTo>
                  <a:lnTo>
                    <a:pt x="134" y="515"/>
                  </a:lnTo>
                  <a:lnTo>
                    <a:pt x="134" y="545"/>
                  </a:lnTo>
                  <a:lnTo>
                    <a:pt x="134" y="545"/>
                  </a:lnTo>
                  <a:lnTo>
                    <a:pt x="134" y="545"/>
                  </a:lnTo>
                  <a:lnTo>
                    <a:pt x="134" y="545"/>
                  </a:lnTo>
                  <a:lnTo>
                    <a:pt x="156" y="503"/>
                  </a:lnTo>
                  <a:lnTo>
                    <a:pt x="184" y="460"/>
                  </a:lnTo>
                  <a:lnTo>
                    <a:pt x="223" y="424"/>
                  </a:lnTo>
                  <a:lnTo>
                    <a:pt x="267" y="400"/>
                  </a:lnTo>
                  <a:lnTo>
                    <a:pt x="323" y="388"/>
                  </a:lnTo>
                  <a:lnTo>
                    <a:pt x="418" y="406"/>
                  </a:lnTo>
                  <a:lnTo>
                    <a:pt x="501" y="460"/>
                  </a:lnTo>
                  <a:lnTo>
                    <a:pt x="568" y="539"/>
                  </a:lnTo>
                  <a:lnTo>
                    <a:pt x="613" y="636"/>
                  </a:lnTo>
                  <a:lnTo>
                    <a:pt x="624" y="758"/>
                  </a:lnTo>
                  <a:lnTo>
                    <a:pt x="613" y="861"/>
                  </a:lnTo>
                  <a:lnTo>
                    <a:pt x="585" y="946"/>
                  </a:lnTo>
                  <a:lnTo>
                    <a:pt x="535" y="1024"/>
                  </a:lnTo>
                  <a:lnTo>
                    <a:pt x="473" y="1079"/>
                  </a:lnTo>
                  <a:lnTo>
                    <a:pt x="395" y="1115"/>
                  </a:lnTo>
                  <a:lnTo>
                    <a:pt x="318" y="1127"/>
                  </a:lnTo>
                  <a:lnTo>
                    <a:pt x="262" y="1121"/>
                  </a:lnTo>
                  <a:lnTo>
                    <a:pt x="206" y="1103"/>
                  </a:lnTo>
                  <a:lnTo>
                    <a:pt x="156" y="1067"/>
                  </a:lnTo>
                  <a:lnTo>
                    <a:pt x="106" y="1012"/>
                  </a:lnTo>
                  <a:lnTo>
                    <a:pt x="61" y="939"/>
                  </a:lnTo>
                  <a:lnTo>
                    <a:pt x="28" y="842"/>
                  </a:lnTo>
                  <a:lnTo>
                    <a:pt x="6" y="721"/>
                  </a:lnTo>
                  <a:lnTo>
                    <a:pt x="0" y="570"/>
                  </a:lnTo>
                  <a:lnTo>
                    <a:pt x="11" y="424"/>
                  </a:lnTo>
                  <a:lnTo>
                    <a:pt x="45" y="297"/>
                  </a:lnTo>
                  <a:lnTo>
                    <a:pt x="95" y="194"/>
                  </a:lnTo>
                  <a:lnTo>
                    <a:pt x="162" y="109"/>
                  </a:lnTo>
                  <a:lnTo>
                    <a:pt x="234" y="48"/>
                  </a:lnTo>
                  <a:lnTo>
                    <a:pt x="312" y="12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46" name="Freeform 598"/>
            <p:cNvSpPr>
              <a:spLocks/>
            </p:cNvSpPr>
            <p:nvPr/>
          </p:nvSpPr>
          <p:spPr bwMode="auto">
            <a:xfrm>
              <a:off x="12828" y="2395"/>
              <a:ext cx="924" cy="67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868" y="0"/>
                </a:cxn>
                <a:cxn ang="0">
                  <a:pos x="885" y="0"/>
                </a:cxn>
                <a:cxn ang="0">
                  <a:pos x="896" y="0"/>
                </a:cxn>
                <a:cxn ang="0">
                  <a:pos x="907" y="0"/>
                </a:cxn>
                <a:cxn ang="0">
                  <a:pos x="913" y="7"/>
                </a:cxn>
                <a:cxn ang="0">
                  <a:pos x="919" y="19"/>
                </a:cxn>
                <a:cxn ang="0">
                  <a:pos x="924" y="31"/>
                </a:cxn>
                <a:cxn ang="0">
                  <a:pos x="919" y="49"/>
                </a:cxn>
                <a:cxn ang="0">
                  <a:pos x="913" y="55"/>
                </a:cxn>
                <a:cxn ang="0">
                  <a:pos x="907" y="61"/>
                </a:cxn>
                <a:cxn ang="0">
                  <a:pos x="896" y="67"/>
                </a:cxn>
                <a:cxn ang="0">
                  <a:pos x="885" y="67"/>
                </a:cxn>
                <a:cxn ang="0">
                  <a:pos x="868" y="67"/>
                </a:cxn>
                <a:cxn ang="0">
                  <a:pos x="50" y="67"/>
                </a:cxn>
                <a:cxn ang="0">
                  <a:pos x="39" y="67"/>
                </a:cxn>
                <a:cxn ang="0">
                  <a:pos x="28" y="67"/>
                </a:cxn>
                <a:cxn ang="0">
                  <a:pos x="17" y="61"/>
                </a:cxn>
                <a:cxn ang="0">
                  <a:pos x="6" y="55"/>
                </a:cxn>
                <a:cxn ang="0">
                  <a:pos x="0" y="49"/>
                </a:cxn>
                <a:cxn ang="0">
                  <a:pos x="0" y="31"/>
                </a:cxn>
                <a:cxn ang="0">
                  <a:pos x="0" y="19"/>
                </a:cxn>
                <a:cxn ang="0">
                  <a:pos x="6" y="7"/>
                </a:cxn>
                <a:cxn ang="0">
                  <a:pos x="17" y="0"/>
                </a:cxn>
                <a:cxn ang="0">
                  <a:pos x="28" y="0"/>
                </a:cxn>
                <a:cxn ang="0">
                  <a:pos x="39" y="0"/>
                </a:cxn>
                <a:cxn ang="0">
                  <a:pos x="50" y="0"/>
                </a:cxn>
              </a:cxnLst>
              <a:rect l="0" t="0" r="r" b="b"/>
              <a:pathLst>
                <a:path w="924" h="67">
                  <a:moveTo>
                    <a:pt x="50" y="0"/>
                  </a:moveTo>
                  <a:lnTo>
                    <a:pt x="868" y="0"/>
                  </a:lnTo>
                  <a:lnTo>
                    <a:pt x="885" y="0"/>
                  </a:lnTo>
                  <a:lnTo>
                    <a:pt x="896" y="0"/>
                  </a:lnTo>
                  <a:lnTo>
                    <a:pt x="907" y="0"/>
                  </a:lnTo>
                  <a:lnTo>
                    <a:pt x="913" y="7"/>
                  </a:lnTo>
                  <a:lnTo>
                    <a:pt x="919" y="19"/>
                  </a:lnTo>
                  <a:lnTo>
                    <a:pt x="924" y="31"/>
                  </a:lnTo>
                  <a:lnTo>
                    <a:pt x="919" y="49"/>
                  </a:lnTo>
                  <a:lnTo>
                    <a:pt x="913" y="55"/>
                  </a:lnTo>
                  <a:lnTo>
                    <a:pt x="907" y="61"/>
                  </a:lnTo>
                  <a:lnTo>
                    <a:pt x="896" y="67"/>
                  </a:lnTo>
                  <a:lnTo>
                    <a:pt x="885" y="67"/>
                  </a:lnTo>
                  <a:lnTo>
                    <a:pt x="868" y="67"/>
                  </a:lnTo>
                  <a:lnTo>
                    <a:pt x="50" y="67"/>
                  </a:lnTo>
                  <a:lnTo>
                    <a:pt x="39" y="67"/>
                  </a:lnTo>
                  <a:lnTo>
                    <a:pt x="28" y="67"/>
                  </a:lnTo>
                  <a:lnTo>
                    <a:pt x="17" y="61"/>
                  </a:lnTo>
                  <a:lnTo>
                    <a:pt x="6" y="55"/>
                  </a:lnTo>
                  <a:lnTo>
                    <a:pt x="0" y="49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6" y="7"/>
                  </a:lnTo>
                  <a:lnTo>
                    <a:pt x="17" y="0"/>
                  </a:lnTo>
                  <a:lnTo>
                    <a:pt x="28" y="0"/>
                  </a:lnTo>
                  <a:lnTo>
                    <a:pt x="39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47" name="Freeform 599"/>
            <p:cNvSpPr>
              <a:spLocks noEditPoints="1"/>
            </p:cNvSpPr>
            <p:nvPr/>
          </p:nvSpPr>
          <p:spPr bwMode="auto">
            <a:xfrm>
              <a:off x="14259" y="1729"/>
              <a:ext cx="668" cy="1109"/>
            </a:xfrm>
            <a:custGeom>
              <a:avLst/>
              <a:gdLst/>
              <a:ahLst/>
              <a:cxnLst>
                <a:cxn ang="0">
                  <a:pos x="406" y="175"/>
                </a:cxn>
                <a:cxn ang="0">
                  <a:pos x="39" y="788"/>
                </a:cxn>
                <a:cxn ang="0">
                  <a:pos x="406" y="788"/>
                </a:cxn>
                <a:cxn ang="0">
                  <a:pos x="406" y="175"/>
                </a:cxn>
                <a:cxn ang="0">
                  <a:pos x="490" y="0"/>
                </a:cxn>
                <a:cxn ang="0">
                  <a:pos x="501" y="0"/>
                </a:cxn>
                <a:cxn ang="0">
                  <a:pos x="512" y="6"/>
                </a:cxn>
                <a:cxn ang="0">
                  <a:pos x="512" y="12"/>
                </a:cxn>
                <a:cxn ang="0">
                  <a:pos x="518" y="24"/>
                </a:cxn>
                <a:cxn ang="0">
                  <a:pos x="518" y="42"/>
                </a:cxn>
                <a:cxn ang="0">
                  <a:pos x="518" y="788"/>
                </a:cxn>
                <a:cxn ang="0">
                  <a:pos x="668" y="788"/>
                </a:cxn>
                <a:cxn ang="0">
                  <a:pos x="668" y="836"/>
                </a:cxn>
                <a:cxn ang="0">
                  <a:pos x="518" y="836"/>
                </a:cxn>
                <a:cxn ang="0">
                  <a:pos x="518" y="982"/>
                </a:cxn>
                <a:cxn ang="0">
                  <a:pos x="518" y="1012"/>
                </a:cxn>
                <a:cxn ang="0">
                  <a:pos x="523" y="1030"/>
                </a:cxn>
                <a:cxn ang="0">
                  <a:pos x="540" y="1048"/>
                </a:cxn>
                <a:cxn ang="0">
                  <a:pos x="579" y="1054"/>
                </a:cxn>
                <a:cxn ang="0">
                  <a:pos x="629" y="1054"/>
                </a:cxn>
                <a:cxn ang="0">
                  <a:pos x="662" y="1054"/>
                </a:cxn>
                <a:cxn ang="0">
                  <a:pos x="662" y="1109"/>
                </a:cxn>
                <a:cxn ang="0">
                  <a:pos x="562" y="1103"/>
                </a:cxn>
                <a:cxn ang="0">
                  <a:pos x="456" y="1103"/>
                </a:cxn>
                <a:cxn ang="0">
                  <a:pos x="356" y="1103"/>
                </a:cxn>
                <a:cxn ang="0">
                  <a:pos x="250" y="1109"/>
                </a:cxn>
                <a:cxn ang="0">
                  <a:pos x="250" y="1054"/>
                </a:cxn>
                <a:cxn ang="0">
                  <a:pos x="284" y="1054"/>
                </a:cxn>
                <a:cxn ang="0">
                  <a:pos x="339" y="1054"/>
                </a:cxn>
                <a:cxn ang="0">
                  <a:pos x="373" y="1048"/>
                </a:cxn>
                <a:cxn ang="0">
                  <a:pos x="390" y="1030"/>
                </a:cxn>
                <a:cxn ang="0">
                  <a:pos x="395" y="1012"/>
                </a:cxn>
                <a:cxn ang="0">
                  <a:pos x="401" y="982"/>
                </a:cxn>
                <a:cxn ang="0">
                  <a:pos x="401" y="836"/>
                </a:cxn>
                <a:cxn ang="0">
                  <a:pos x="0" y="836"/>
                </a:cxn>
                <a:cxn ang="0">
                  <a:pos x="0" y="788"/>
                </a:cxn>
                <a:cxn ang="0">
                  <a:pos x="462" y="18"/>
                </a:cxn>
                <a:cxn ang="0">
                  <a:pos x="467" y="6"/>
                </a:cxn>
                <a:cxn ang="0">
                  <a:pos x="473" y="0"/>
                </a:cxn>
                <a:cxn ang="0">
                  <a:pos x="484" y="0"/>
                </a:cxn>
                <a:cxn ang="0">
                  <a:pos x="490" y="0"/>
                </a:cxn>
              </a:cxnLst>
              <a:rect l="0" t="0" r="r" b="b"/>
              <a:pathLst>
                <a:path w="668" h="1109">
                  <a:moveTo>
                    <a:pt x="406" y="175"/>
                  </a:moveTo>
                  <a:lnTo>
                    <a:pt x="39" y="788"/>
                  </a:lnTo>
                  <a:lnTo>
                    <a:pt x="406" y="788"/>
                  </a:lnTo>
                  <a:lnTo>
                    <a:pt x="406" y="175"/>
                  </a:lnTo>
                  <a:close/>
                  <a:moveTo>
                    <a:pt x="490" y="0"/>
                  </a:moveTo>
                  <a:lnTo>
                    <a:pt x="501" y="0"/>
                  </a:lnTo>
                  <a:lnTo>
                    <a:pt x="512" y="6"/>
                  </a:lnTo>
                  <a:lnTo>
                    <a:pt x="512" y="12"/>
                  </a:lnTo>
                  <a:lnTo>
                    <a:pt x="518" y="24"/>
                  </a:lnTo>
                  <a:lnTo>
                    <a:pt x="518" y="42"/>
                  </a:lnTo>
                  <a:lnTo>
                    <a:pt x="518" y="788"/>
                  </a:lnTo>
                  <a:lnTo>
                    <a:pt x="668" y="788"/>
                  </a:lnTo>
                  <a:lnTo>
                    <a:pt x="668" y="836"/>
                  </a:lnTo>
                  <a:lnTo>
                    <a:pt x="518" y="836"/>
                  </a:lnTo>
                  <a:lnTo>
                    <a:pt x="518" y="982"/>
                  </a:lnTo>
                  <a:lnTo>
                    <a:pt x="518" y="1012"/>
                  </a:lnTo>
                  <a:lnTo>
                    <a:pt x="523" y="1030"/>
                  </a:lnTo>
                  <a:lnTo>
                    <a:pt x="540" y="1048"/>
                  </a:lnTo>
                  <a:lnTo>
                    <a:pt x="579" y="1054"/>
                  </a:lnTo>
                  <a:lnTo>
                    <a:pt x="629" y="1054"/>
                  </a:lnTo>
                  <a:lnTo>
                    <a:pt x="662" y="1054"/>
                  </a:lnTo>
                  <a:lnTo>
                    <a:pt x="662" y="1109"/>
                  </a:lnTo>
                  <a:lnTo>
                    <a:pt x="562" y="1103"/>
                  </a:lnTo>
                  <a:lnTo>
                    <a:pt x="456" y="1103"/>
                  </a:lnTo>
                  <a:lnTo>
                    <a:pt x="356" y="1103"/>
                  </a:lnTo>
                  <a:lnTo>
                    <a:pt x="250" y="1109"/>
                  </a:lnTo>
                  <a:lnTo>
                    <a:pt x="250" y="1054"/>
                  </a:lnTo>
                  <a:lnTo>
                    <a:pt x="284" y="1054"/>
                  </a:lnTo>
                  <a:lnTo>
                    <a:pt x="339" y="1054"/>
                  </a:lnTo>
                  <a:lnTo>
                    <a:pt x="373" y="1048"/>
                  </a:lnTo>
                  <a:lnTo>
                    <a:pt x="390" y="1030"/>
                  </a:lnTo>
                  <a:lnTo>
                    <a:pt x="395" y="1012"/>
                  </a:lnTo>
                  <a:lnTo>
                    <a:pt x="401" y="982"/>
                  </a:lnTo>
                  <a:lnTo>
                    <a:pt x="401" y="836"/>
                  </a:lnTo>
                  <a:lnTo>
                    <a:pt x="0" y="836"/>
                  </a:lnTo>
                  <a:lnTo>
                    <a:pt x="0" y="788"/>
                  </a:lnTo>
                  <a:lnTo>
                    <a:pt x="462" y="18"/>
                  </a:lnTo>
                  <a:lnTo>
                    <a:pt x="467" y="6"/>
                  </a:lnTo>
                  <a:lnTo>
                    <a:pt x="473" y="0"/>
                  </a:lnTo>
                  <a:lnTo>
                    <a:pt x="484" y="0"/>
                  </a:lnTo>
                  <a:lnTo>
                    <a:pt x="49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48" name="Freeform 600"/>
            <p:cNvSpPr>
              <a:spLocks noEditPoints="1"/>
            </p:cNvSpPr>
            <p:nvPr/>
          </p:nvSpPr>
          <p:spPr bwMode="auto">
            <a:xfrm>
              <a:off x="15484" y="2238"/>
              <a:ext cx="1002" cy="382"/>
            </a:xfrm>
            <a:custGeom>
              <a:avLst/>
              <a:gdLst/>
              <a:ahLst/>
              <a:cxnLst>
                <a:cxn ang="0">
                  <a:pos x="50" y="315"/>
                </a:cxn>
                <a:cxn ang="0">
                  <a:pos x="952" y="315"/>
                </a:cxn>
                <a:cxn ang="0">
                  <a:pos x="963" y="315"/>
                </a:cxn>
                <a:cxn ang="0">
                  <a:pos x="974" y="315"/>
                </a:cxn>
                <a:cxn ang="0">
                  <a:pos x="985" y="321"/>
                </a:cxn>
                <a:cxn ang="0">
                  <a:pos x="996" y="327"/>
                </a:cxn>
                <a:cxn ang="0">
                  <a:pos x="1002" y="333"/>
                </a:cxn>
                <a:cxn ang="0">
                  <a:pos x="1002" y="351"/>
                </a:cxn>
                <a:cxn ang="0">
                  <a:pos x="1002" y="364"/>
                </a:cxn>
                <a:cxn ang="0">
                  <a:pos x="996" y="370"/>
                </a:cxn>
                <a:cxn ang="0">
                  <a:pos x="985" y="376"/>
                </a:cxn>
                <a:cxn ang="0">
                  <a:pos x="974" y="382"/>
                </a:cxn>
                <a:cxn ang="0">
                  <a:pos x="963" y="382"/>
                </a:cxn>
                <a:cxn ang="0">
                  <a:pos x="952" y="382"/>
                </a:cxn>
                <a:cxn ang="0">
                  <a:pos x="50" y="382"/>
                </a:cxn>
                <a:cxn ang="0">
                  <a:pos x="39" y="382"/>
                </a:cxn>
                <a:cxn ang="0">
                  <a:pos x="27" y="382"/>
                </a:cxn>
                <a:cxn ang="0">
                  <a:pos x="16" y="376"/>
                </a:cxn>
                <a:cxn ang="0">
                  <a:pos x="11" y="370"/>
                </a:cxn>
                <a:cxn ang="0">
                  <a:pos x="0" y="364"/>
                </a:cxn>
                <a:cxn ang="0">
                  <a:pos x="0" y="351"/>
                </a:cxn>
                <a:cxn ang="0">
                  <a:pos x="0" y="333"/>
                </a:cxn>
                <a:cxn ang="0">
                  <a:pos x="11" y="327"/>
                </a:cxn>
                <a:cxn ang="0">
                  <a:pos x="16" y="321"/>
                </a:cxn>
                <a:cxn ang="0">
                  <a:pos x="27" y="315"/>
                </a:cxn>
                <a:cxn ang="0">
                  <a:pos x="39" y="315"/>
                </a:cxn>
                <a:cxn ang="0">
                  <a:pos x="50" y="315"/>
                </a:cxn>
                <a:cxn ang="0">
                  <a:pos x="50" y="0"/>
                </a:cxn>
                <a:cxn ang="0">
                  <a:pos x="952" y="0"/>
                </a:cxn>
                <a:cxn ang="0">
                  <a:pos x="963" y="0"/>
                </a:cxn>
                <a:cxn ang="0">
                  <a:pos x="974" y="0"/>
                </a:cxn>
                <a:cxn ang="0">
                  <a:pos x="985" y="0"/>
                </a:cxn>
                <a:cxn ang="0">
                  <a:pos x="996" y="6"/>
                </a:cxn>
                <a:cxn ang="0">
                  <a:pos x="1002" y="18"/>
                </a:cxn>
                <a:cxn ang="0">
                  <a:pos x="1002" y="30"/>
                </a:cxn>
                <a:cxn ang="0">
                  <a:pos x="1002" y="42"/>
                </a:cxn>
                <a:cxn ang="0">
                  <a:pos x="996" y="54"/>
                </a:cxn>
                <a:cxn ang="0">
                  <a:pos x="985" y="54"/>
                </a:cxn>
                <a:cxn ang="0">
                  <a:pos x="974" y="60"/>
                </a:cxn>
                <a:cxn ang="0">
                  <a:pos x="963" y="60"/>
                </a:cxn>
                <a:cxn ang="0">
                  <a:pos x="952" y="60"/>
                </a:cxn>
                <a:cxn ang="0">
                  <a:pos x="50" y="60"/>
                </a:cxn>
                <a:cxn ang="0">
                  <a:pos x="39" y="60"/>
                </a:cxn>
                <a:cxn ang="0">
                  <a:pos x="27" y="60"/>
                </a:cxn>
                <a:cxn ang="0">
                  <a:pos x="16" y="54"/>
                </a:cxn>
                <a:cxn ang="0">
                  <a:pos x="11" y="54"/>
                </a:cxn>
                <a:cxn ang="0">
                  <a:pos x="0" y="42"/>
                </a:cxn>
                <a:cxn ang="0">
                  <a:pos x="0" y="30"/>
                </a:cxn>
                <a:cxn ang="0">
                  <a:pos x="0" y="18"/>
                </a:cxn>
                <a:cxn ang="0">
                  <a:pos x="11" y="6"/>
                </a:cxn>
                <a:cxn ang="0">
                  <a:pos x="16" y="0"/>
                </a:cxn>
                <a:cxn ang="0">
                  <a:pos x="27" y="0"/>
                </a:cxn>
                <a:cxn ang="0">
                  <a:pos x="39" y="0"/>
                </a:cxn>
                <a:cxn ang="0">
                  <a:pos x="50" y="0"/>
                </a:cxn>
              </a:cxnLst>
              <a:rect l="0" t="0" r="r" b="b"/>
              <a:pathLst>
                <a:path w="1002" h="382">
                  <a:moveTo>
                    <a:pt x="50" y="315"/>
                  </a:moveTo>
                  <a:lnTo>
                    <a:pt x="952" y="315"/>
                  </a:lnTo>
                  <a:lnTo>
                    <a:pt x="963" y="315"/>
                  </a:lnTo>
                  <a:lnTo>
                    <a:pt x="974" y="315"/>
                  </a:lnTo>
                  <a:lnTo>
                    <a:pt x="985" y="321"/>
                  </a:lnTo>
                  <a:lnTo>
                    <a:pt x="996" y="327"/>
                  </a:lnTo>
                  <a:lnTo>
                    <a:pt x="1002" y="333"/>
                  </a:lnTo>
                  <a:lnTo>
                    <a:pt x="1002" y="351"/>
                  </a:lnTo>
                  <a:lnTo>
                    <a:pt x="1002" y="364"/>
                  </a:lnTo>
                  <a:lnTo>
                    <a:pt x="996" y="370"/>
                  </a:lnTo>
                  <a:lnTo>
                    <a:pt x="985" y="376"/>
                  </a:lnTo>
                  <a:lnTo>
                    <a:pt x="974" y="382"/>
                  </a:lnTo>
                  <a:lnTo>
                    <a:pt x="963" y="382"/>
                  </a:lnTo>
                  <a:lnTo>
                    <a:pt x="952" y="382"/>
                  </a:lnTo>
                  <a:lnTo>
                    <a:pt x="50" y="382"/>
                  </a:lnTo>
                  <a:lnTo>
                    <a:pt x="39" y="382"/>
                  </a:lnTo>
                  <a:lnTo>
                    <a:pt x="27" y="382"/>
                  </a:lnTo>
                  <a:lnTo>
                    <a:pt x="16" y="376"/>
                  </a:lnTo>
                  <a:lnTo>
                    <a:pt x="11" y="370"/>
                  </a:lnTo>
                  <a:lnTo>
                    <a:pt x="0" y="364"/>
                  </a:lnTo>
                  <a:lnTo>
                    <a:pt x="0" y="351"/>
                  </a:lnTo>
                  <a:lnTo>
                    <a:pt x="0" y="333"/>
                  </a:lnTo>
                  <a:lnTo>
                    <a:pt x="11" y="327"/>
                  </a:lnTo>
                  <a:lnTo>
                    <a:pt x="16" y="321"/>
                  </a:lnTo>
                  <a:lnTo>
                    <a:pt x="27" y="315"/>
                  </a:lnTo>
                  <a:lnTo>
                    <a:pt x="39" y="315"/>
                  </a:lnTo>
                  <a:lnTo>
                    <a:pt x="50" y="315"/>
                  </a:lnTo>
                  <a:close/>
                  <a:moveTo>
                    <a:pt x="50" y="0"/>
                  </a:moveTo>
                  <a:lnTo>
                    <a:pt x="952" y="0"/>
                  </a:lnTo>
                  <a:lnTo>
                    <a:pt x="963" y="0"/>
                  </a:lnTo>
                  <a:lnTo>
                    <a:pt x="974" y="0"/>
                  </a:lnTo>
                  <a:lnTo>
                    <a:pt x="985" y="0"/>
                  </a:lnTo>
                  <a:lnTo>
                    <a:pt x="996" y="6"/>
                  </a:lnTo>
                  <a:lnTo>
                    <a:pt x="1002" y="18"/>
                  </a:lnTo>
                  <a:lnTo>
                    <a:pt x="1002" y="30"/>
                  </a:lnTo>
                  <a:lnTo>
                    <a:pt x="1002" y="42"/>
                  </a:lnTo>
                  <a:lnTo>
                    <a:pt x="996" y="54"/>
                  </a:lnTo>
                  <a:lnTo>
                    <a:pt x="985" y="54"/>
                  </a:lnTo>
                  <a:lnTo>
                    <a:pt x="974" y="60"/>
                  </a:lnTo>
                  <a:lnTo>
                    <a:pt x="963" y="60"/>
                  </a:lnTo>
                  <a:lnTo>
                    <a:pt x="952" y="60"/>
                  </a:lnTo>
                  <a:lnTo>
                    <a:pt x="50" y="60"/>
                  </a:lnTo>
                  <a:lnTo>
                    <a:pt x="39" y="60"/>
                  </a:lnTo>
                  <a:lnTo>
                    <a:pt x="27" y="60"/>
                  </a:lnTo>
                  <a:lnTo>
                    <a:pt x="16" y="54"/>
                  </a:lnTo>
                  <a:lnTo>
                    <a:pt x="11" y="54"/>
                  </a:lnTo>
                  <a:lnTo>
                    <a:pt x="0" y="42"/>
                  </a:lnTo>
                  <a:lnTo>
                    <a:pt x="0" y="30"/>
                  </a:lnTo>
                  <a:lnTo>
                    <a:pt x="0" y="18"/>
                  </a:lnTo>
                  <a:lnTo>
                    <a:pt x="11" y="6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39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49" name="Freeform 601"/>
            <p:cNvSpPr>
              <a:spLocks/>
            </p:cNvSpPr>
            <p:nvPr/>
          </p:nvSpPr>
          <p:spPr bwMode="auto">
            <a:xfrm>
              <a:off x="17120" y="1747"/>
              <a:ext cx="496" cy="1091"/>
            </a:xfrm>
            <a:custGeom>
              <a:avLst/>
              <a:gdLst/>
              <a:ahLst/>
              <a:cxnLst>
                <a:cxn ang="0">
                  <a:pos x="273" y="0"/>
                </a:cxn>
                <a:cxn ang="0">
                  <a:pos x="290" y="0"/>
                </a:cxn>
                <a:cxn ang="0">
                  <a:pos x="301" y="0"/>
                </a:cxn>
                <a:cxn ang="0">
                  <a:pos x="307" y="6"/>
                </a:cxn>
                <a:cxn ang="0">
                  <a:pos x="307" y="18"/>
                </a:cxn>
                <a:cxn ang="0">
                  <a:pos x="307" y="42"/>
                </a:cxn>
                <a:cxn ang="0">
                  <a:pos x="307" y="964"/>
                </a:cxn>
                <a:cxn ang="0">
                  <a:pos x="307" y="994"/>
                </a:cxn>
                <a:cxn ang="0">
                  <a:pos x="318" y="1012"/>
                </a:cxn>
                <a:cxn ang="0">
                  <a:pos x="340" y="1030"/>
                </a:cxn>
                <a:cxn ang="0">
                  <a:pos x="379" y="1036"/>
                </a:cxn>
                <a:cxn ang="0">
                  <a:pos x="446" y="1036"/>
                </a:cxn>
                <a:cxn ang="0">
                  <a:pos x="496" y="1036"/>
                </a:cxn>
                <a:cxn ang="0">
                  <a:pos x="496" y="1091"/>
                </a:cxn>
                <a:cxn ang="0">
                  <a:pos x="446" y="1085"/>
                </a:cxn>
                <a:cxn ang="0">
                  <a:pos x="379" y="1085"/>
                </a:cxn>
                <a:cxn ang="0">
                  <a:pos x="307" y="1085"/>
                </a:cxn>
                <a:cxn ang="0">
                  <a:pos x="251" y="1085"/>
                </a:cxn>
                <a:cxn ang="0">
                  <a:pos x="195" y="1085"/>
                </a:cxn>
                <a:cxn ang="0">
                  <a:pos x="129" y="1085"/>
                </a:cxn>
                <a:cxn ang="0">
                  <a:pos x="56" y="1085"/>
                </a:cxn>
                <a:cxn ang="0">
                  <a:pos x="6" y="1091"/>
                </a:cxn>
                <a:cxn ang="0">
                  <a:pos x="6" y="1036"/>
                </a:cxn>
                <a:cxn ang="0">
                  <a:pos x="56" y="1036"/>
                </a:cxn>
                <a:cxn ang="0">
                  <a:pos x="123" y="1036"/>
                </a:cxn>
                <a:cxn ang="0">
                  <a:pos x="162" y="1030"/>
                </a:cxn>
                <a:cxn ang="0">
                  <a:pos x="184" y="1012"/>
                </a:cxn>
                <a:cxn ang="0">
                  <a:pos x="195" y="994"/>
                </a:cxn>
                <a:cxn ang="0">
                  <a:pos x="195" y="964"/>
                </a:cxn>
                <a:cxn ang="0">
                  <a:pos x="195" y="109"/>
                </a:cxn>
                <a:cxn ang="0">
                  <a:pos x="117" y="139"/>
                </a:cxn>
                <a:cxn ang="0">
                  <a:pos x="45" y="151"/>
                </a:cxn>
                <a:cxn ang="0">
                  <a:pos x="0" y="151"/>
                </a:cxn>
                <a:cxn ang="0">
                  <a:pos x="0" y="103"/>
                </a:cxn>
                <a:cxn ang="0">
                  <a:pos x="34" y="103"/>
                </a:cxn>
                <a:cxn ang="0">
                  <a:pos x="90" y="97"/>
                </a:cxn>
                <a:cxn ang="0">
                  <a:pos x="151" y="79"/>
                </a:cxn>
                <a:cxn ang="0">
                  <a:pos x="212" y="48"/>
                </a:cxn>
                <a:cxn ang="0">
                  <a:pos x="273" y="0"/>
                </a:cxn>
              </a:cxnLst>
              <a:rect l="0" t="0" r="r" b="b"/>
              <a:pathLst>
                <a:path w="496" h="1091">
                  <a:moveTo>
                    <a:pt x="273" y="0"/>
                  </a:moveTo>
                  <a:lnTo>
                    <a:pt x="290" y="0"/>
                  </a:lnTo>
                  <a:lnTo>
                    <a:pt x="301" y="0"/>
                  </a:lnTo>
                  <a:lnTo>
                    <a:pt x="307" y="6"/>
                  </a:lnTo>
                  <a:lnTo>
                    <a:pt x="307" y="18"/>
                  </a:lnTo>
                  <a:lnTo>
                    <a:pt x="307" y="42"/>
                  </a:lnTo>
                  <a:lnTo>
                    <a:pt x="307" y="964"/>
                  </a:lnTo>
                  <a:lnTo>
                    <a:pt x="307" y="994"/>
                  </a:lnTo>
                  <a:lnTo>
                    <a:pt x="318" y="1012"/>
                  </a:lnTo>
                  <a:lnTo>
                    <a:pt x="340" y="1030"/>
                  </a:lnTo>
                  <a:lnTo>
                    <a:pt x="379" y="1036"/>
                  </a:lnTo>
                  <a:lnTo>
                    <a:pt x="446" y="1036"/>
                  </a:lnTo>
                  <a:lnTo>
                    <a:pt x="496" y="1036"/>
                  </a:lnTo>
                  <a:lnTo>
                    <a:pt x="496" y="1091"/>
                  </a:lnTo>
                  <a:lnTo>
                    <a:pt x="446" y="1085"/>
                  </a:lnTo>
                  <a:lnTo>
                    <a:pt x="379" y="1085"/>
                  </a:lnTo>
                  <a:lnTo>
                    <a:pt x="307" y="1085"/>
                  </a:lnTo>
                  <a:lnTo>
                    <a:pt x="251" y="1085"/>
                  </a:lnTo>
                  <a:lnTo>
                    <a:pt x="195" y="1085"/>
                  </a:lnTo>
                  <a:lnTo>
                    <a:pt x="129" y="1085"/>
                  </a:lnTo>
                  <a:lnTo>
                    <a:pt x="56" y="1085"/>
                  </a:lnTo>
                  <a:lnTo>
                    <a:pt x="6" y="1091"/>
                  </a:lnTo>
                  <a:lnTo>
                    <a:pt x="6" y="1036"/>
                  </a:lnTo>
                  <a:lnTo>
                    <a:pt x="56" y="1036"/>
                  </a:lnTo>
                  <a:lnTo>
                    <a:pt x="123" y="1036"/>
                  </a:lnTo>
                  <a:lnTo>
                    <a:pt x="162" y="1030"/>
                  </a:lnTo>
                  <a:lnTo>
                    <a:pt x="184" y="1012"/>
                  </a:lnTo>
                  <a:lnTo>
                    <a:pt x="195" y="994"/>
                  </a:lnTo>
                  <a:lnTo>
                    <a:pt x="195" y="964"/>
                  </a:lnTo>
                  <a:lnTo>
                    <a:pt x="195" y="109"/>
                  </a:lnTo>
                  <a:lnTo>
                    <a:pt x="117" y="139"/>
                  </a:lnTo>
                  <a:lnTo>
                    <a:pt x="45" y="151"/>
                  </a:lnTo>
                  <a:lnTo>
                    <a:pt x="0" y="151"/>
                  </a:lnTo>
                  <a:lnTo>
                    <a:pt x="0" y="103"/>
                  </a:lnTo>
                  <a:lnTo>
                    <a:pt x="34" y="103"/>
                  </a:lnTo>
                  <a:lnTo>
                    <a:pt x="90" y="97"/>
                  </a:lnTo>
                  <a:lnTo>
                    <a:pt x="151" y="79"/>
                  </a:lnTo>
                  <a:lnTo>
                    <a:pt x="212" y="48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50" name="Freeform 602"/>
            <p:cNvSpPr>
              <a:spLocks/>
            </p:cNvSpPr>
            <p:nvPr/>
          </p:nvSpPr>
          <p:spPr bwMode="auto">
            <a:xfrm>
              <a:off x="17822" y="1747"/>
              <a:ext cx="607" cy="1091"/>
            </a:xfrm>
            <a:custGeom>
              <a:avLst/>
              <a:gdLst/>
              <a:ahLst/>
              <a:cxnLst>
                <a:cxn ang="0">
                  <a:pos x="373" y="6"/>
                </a:cxn>
                <a:cxn ang="0">
                  <a:pos x="512" y="85"/>
                </a:cxn>
                <a:cxn ang="0">
                  <a:pos x="596" y="224"/>
                </a:cxn>
                <a:cxn ang="0">
                  <a:pos x="601" y="382"/>
                </a:cxn>
                <a:cxn ang="0">
                  <a:pos x="551" y="503"/>
                </a:cxn>
                <a:cxn ang="0">
                  <a:pos x="445" y="630"/>
                </a:cxn>
                <a:cxn ang="0">
                  <a:pos x="278" y="794"/>
                </a:cxn>
                <a:cxn ang="0">
                  <a:pos x="117" y="964"/>
                </a:cxn>
                <a:cxn ang="0">
                  <a:pos x="117" y="964"/>
                </a:cxn>
                <a:cxn ang="0">
                  <a:pos x="423" y="964"/>
                </a:cxn>
                <a:cxn ang="0">
                  <a:pos x="512" y="958"/>
                </a:cxn>
                <a:cxn ang="0">
                  <a:pos x="546" y="915"/>
                </a:cxn>
                <a:cxn ang="0">
                  <a:pos x="568" y="806"/>
                </a:cxn>
                <a:cxn ang="0">
                  <a:pos x="562" y="1091"/>
                </a:cxn>
                <a:cxn ang="0">
                  <a:pos x="0" y="1073"/>
                </a:cxn>
                <a:cxn ang="0">
                  <a:pos x="6" y="1049"/>
                </a:cxn>
                <a:cxn ang="0">
                  <a:pos x="17" y="1030"/>
                </a:cxn>
                <a:cxn ang="0">
                  <a:pos x="367" y="594"/>
                </a:cxn>
                <a:cxn ang="0">
                  <a:pos x="456" y="412"/>
                </a:cxn>
                <a:cxn ang="0">
                  <a:pos x="462" y="248"/>
                </a:cxn>
                <a:cxn ang="0">
                  <a:pos x="418" y="133"/>
                </a:cxn>
                <a:cxn ang="0">
                  <a:pos x="328" y="60"/>
                </a:cxn>
                <a:cxn ang="0">
                  <a:pos x="200" y="60"/>
                </a:cxn>
                <a:cxn ang="0">
                  <a:pos x="95" y="145"/>
                </a:cxn>
                <a:cxn ang="0">
                  <a:pos x="83" y="212"/>
                </a:cxn>
                <a:cxn ang="0">
                  <a:pos x="122" y="230"/>
                </a:cxn>
                <a:cxn ang="0">
                  <a:pos x="150" y="260"/>
                </a:cxn>
                <a:cxn ang="0">
                  <a:pos x="161" y="303"/>
                </a:cxn>
                <a:cxn ang="0">
                  <a:pos x="150" y="339"/>
                </a:cxn>
                <a:cxn ang="0">
                  <a:pos x="134" y="370"/>
                </a:cxn>
                <a:cxn ang="0">
                  <a:pos x="106" y="382"/>
                </a:cxn>
                <a:cxn ang="0">
                  <a:pos x="83" y="388"/>
                </a:cxn>
                <a:cxn ang="0">
                  <a:pos x="72" y="382"/>
                </a:cxn>
                <a:cxn ang="0">
                  <a:pos x="50" y="382"/>
                </a:cxn>
                <a:cxn ang="0">
                  <a:pos x="28" y="363"/>
                </a:cxn>
                <a:cxn ang="0">
                  <a:pos x="11" y="339"/>
                </a:cxn>
                <a:cxn ang="0">
                  <a:pos x="0" y="297"/>
                </a:cxn>
                <a:cxn ang="0">
                  <a:pos x="39" y="151"/>
                </a:cxn>
                <a:cxn ang="0">
                  <a:pos x="134" y="42"/>
                </a:cxn>
                <a:cxn ang="0">
                  <a:pos x="284" y="0"/>
                </a:cxn>
              </a:cxnLst>
              <a:rect l="0" t="0" r="r" b="b"/>
              <a:pathLst>
                <a:path w="607" h="1091">
                  <a:moveTo>
                    <a:pt x="284" y="0"/>
                  </a:moveTo>
                  <a:lnTo>
                    <a:pt x="373" y="6"/>
                  </a:lnTo>
                  <a:lnTo>
                    <a:pt x="451" y="36"/>
                  </a:lnTo>
                  <a:lnTo>
                    <a:pt x="512" y="85"/>
                  </a:lnTo>
                  <a:lnTo>
                    <a:pt x="562" y="151"/>
                  </a:lnTo>
                  <a:lnTo>
                    <a:pt x="596" y="224"/>
                  </a:lnTo>
                  <a:lnTo>
                    <a:pt x="607" y="315"/>
                  </a:lnTo>
                  <a:lnTo>
                    <a:pt x="601" y="382"/>
                  </a:lnTo>
                  <a:lnTo>
                    <a:pt x="585" y="442"/>
                  </a:lnTo>
                  <a:lnTo>
                    <a:pt x="551" y="503"/>
                  </a:lnTo>
                  <a:lnTo>
                    <a:pt x="507" y="564"/>
                  </a:lnTo>
                  <a:lnTo>
                    <a:pt x="445" y="630"/>
                  </a:lnTo>
                  <a:lnTo>
                    <a:pt x="373" y="709"/>
                  </a:lnTo>
                  <a:lnTo>
                    <a:pt x="278" y="794"/>
                  </a:lnTo>
                  <a:lnTo>
                    <a:pt x="117" y="964"/>
                  </a:lnTo>
                  <a:lnTo>
                    <a:pt x="117" y="964"/>
                  </a:lnTo>
                  <a:lnTo>
                    <a:pt x="117" y="964"/>
                  </a:lnTo>
                  <a:lnTo>
                    <a:pt x="117" y="964"/>
                  </a:lnTo>
                  <a:lnTo>
                    <a:pt x="390" y="964"/>
                  </a:lnTo>
                  <a:lnTo>
                    <a:pt x="423" y="964"/>
                  </a:lnTo>
                  <a:lnTo>
                    <a:pt x="473" y="964"/>
                  </a:lnTo>
                  <a:lnTo>
                    <a:pt x="512" y="958"/>
                  </a:lnTo>
                  <a:lnTo>
                    <a:pt x="534" y="952"/>
                  </a:lnTo>
                  <a:lnTo>
                    <a:pt x="546" y="915"/>
                  </a:lnTo>
                  <a:lnTo>
                    <a:pt x="557" y="861"/>
                  </a:lnTo>
                  <a:lnTo>
                    <a:pt x="568" y="806"/>
                  </a:lnTo>
                  <a:lnTo>
                    <a:pt x="607" y="806"/>
                  </a:lnTo>
                  <a:lnTo>
                    <a:pt x="562" y="1091"/>
                  </a:lnTo>
                  <a:lnTo>
                    <a:pt x="0" y="1091"/>
                  </a:lnTo>
                  <a:lnTo>
                    <a:pt x="0" y="1073"/>
                  </a:lnTo>
                  <a:lnTo>
                    <a:pt x="6" y="1055"/>
                  </a:lnTo>
                  <a:lnTo>
                    <a:pt x="6" y="1049"/>
                  </a:lnTo>
                  <a:lnTo>
                    <a:pt x="11" y="1036"/>
                  </a:lnTo>
                  <a:lnTo>
                    <a:pt x="17" y="1030"/>
                  </a:lnTo>
                  <a:lnTo>
                    <a:pt x="306" y="679"/>
                  </a:lnTo>
                  <a:lnTo>
                    <a:pt x="367" y="594"/>
                  </a:lnTo>
                  <a:lnTo>
                    <a:pt x="418" y="509"/>
                  </a:lnTo>
                  <a:lnTo>
                    <a:pt x="456" y="412"/>
                  </a:lnTo>
                  <a:lnTo>
                    <a:pt x="468" y="315"/>
                  </a:lnTo>
                  <a:lnTo>
                    <a:pt x="462" y="248"/>
                  </a:lnTo>
                  <a:lnTo>
                    <a:pt x="445" y="188"/>
                  </a:lnTo>
                  <a:lnTo>
                    <a:pt x="418" y="133"/>
                  </a:lnTo>
                  <a:lnTo>
                    <a:pt x="379" y="85"/>
                  </a:lnTo>
                  <a:lnTo>
                    <a:pt x="328" y="60"/>
                  </a:lnTo>
                  <a:lnTo>
                    <a:pt x="267" y="48"/>
                  </a:lnTo>
                  <a:lnTo>
                    <a:pt x="200" y="60"/>
                  </a:lnTo>
                  <a:lnTo>
                    <a:pt x="145" y="91"/>
                  </a:lnTo>
                  <a:lnTo>
                    <a:pt x="95" y="145"/>
                  </a:lnTo>
                  <a:lnTo>
                    <a:pt x="61" y="212"/>
                  </a:lnTo>
                  <a:lnTo>
                    <a:pt x="83" y="212"/>
                  </a:lnTo>
                  <a:lnTo>
                    <a:pt x="106" y="218"/>
                  </a:lnTo>
                  <a:lnTo>
                    <a:pt x="122" y="230"/>
                  </a:lnTo>
                  <a:lnTo>
                    <a:pt x="139" y="242"/>
                  </a:lnTo>
                  <a:lnTo>
                    <a:pt x="150" y="260"/>
                  </a:lnTo>
                  <a:lnTo>
                    <a:pt x="161" y="279"/>
                  </a:lnTo>
                  <a:lnTo>
                    <a:pt x="161" y="303"/>
                  </a:lnTo>
                  <a:lnTo>
                    <a:pt x="161" y="321"/>
                  </a:lnTo>
                  <a:lnTo>
                    <a:pt x="150" y="339"/>
                  </a:lnTo>
                  <a:lnTo>
                    <a:pt x="145" y="357"/>
                  </a:lnTo>
                  <a:lnTo>
                    <a:pt x="134" y="370"/>
                  </a:lnTo>
                  <a:lnTo>
                    <a:pt x="117" y="376"/>
                  </a:lnTo>
                  <a:lnTo>
                    <a:pt x="106" y="382"/>
                  </a:lnTo>
                  <a:lnTo>
                    <a:pt x="95" y="382"/>
                  </a:lnTo>
                  <a:lnTo>
                    <a:pt x="83" y="388"/>
                  </a:lnTo>
                  <a:lnTo>
                    <a:pt x="78" y="388"/>
                  </a:lnTo>
                  <a:lnTo>
                    <a:pt x="72" y="382"/>
                  </a:lnTo>
                  <a:lnTo>
                    <a:pt x="61" y="382"/>
                  </a:lnTo>
                  <a:lnTo>
                    <a:pt x="50" y="382"/>
                  </a:lnTo>
                  <a:lnTo>
                    <a:pt x="39" y="376"/>
                  </a:lnTo>
                  <a:lnTo>
                    <a:pt x="28" y="363"/>
                  </a:lnTo>
                  <a:lnTo>
                    <a:pt x="17" y="357"/>
                  </a:lnTo>
                  <a:lnTo>
                    <a:pt x="11" y="339"/>
                  </a:lnTo>
                  <a:lnTo>
                    <a:pt x="6" y="321"/>
                  </a:lnTo>
                  <a:lnTo>
                    <a:pt x="0" y="297"/>
                  </a:lnTo>
                  <a:lnTo>
                    <a:pt x="11" y="224"/>
                  </a:lnTo>
                  <a:lnTo>
                    <a:pt x="39" y="151"/>
                  </a:lnTo>
                  <a:lnTo>
                    <a:pt x="78" y="91"/>
                  </a:lnTo>
                  <a:lnTo>
                    <a:pt x="134" y="42"/>
                  </a:lnTo>
                  <a:lnTo>
                    <a:pt x="206" y="12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11" name="Group 605"/>
          <p:cNvGrpSpPr>
            <a:grpSpLocks noChangeAspect="1"/>
          </p:cNvGrpSpPr>
          <p:nvPr>
            <p:custDataLst>
              <p:tags r:id="rId11"/>
            </p:custDataLst>
          </p:nvPr>
        </p:nvGrpSpPr>
        <p:grpSpPr bwMode="auto">
          <a:xfrm>
            <a:off x="256551" y="2708920"/>
            <a:ext cx="3807366" cy="684000"/>
            <a:chOff x="269" y="1817"/>
            <a:chExt cx="19471" cy="3498"/>
          </a:xfrm>
        </p:grpSpPr>
        <p:sp>
          <p:nvSpPr>
            <p:cNvPr id="2655" name="Freeform 607"/>
            <p:cNvSpPr>
              <a:spLocks/>
            </p:cNvSpPr>
            <p:nvPr/>
          </p:nvSpPr>
          <p:spPr bwMode="auto">
            <a:xfrm>
              <a:off x="269" y="1817"/>
              <a:ext cx="1076" cy="1144"/>
            </a:xfrm>
            <a:custGeom>
              <a:avLst/>
              <a:gdLst/>
              <a:ahLst/>
              <a:cxnLst>
                <a:cxn ang="0">
                  <a:pos x="755" y="13"/>
                </a:cxn>
                <a:cxn ang="0">
                  <a:pos x="862" y="62"/>
                </a:cxn>
                <a:cxn ang="0">
                  <a:pos x="916" y="124"/>
                </a:cxn>
                <a:cxn ang="0">
                  <a:pos x="1035" y="19"/>
                </a:cxn>
                <a:cxn ang="0">
                  <a:pos x="1052" y="6"/>
                </a:cxn>
                <a:cxn ang="0">
                  <a:pos x="1058" y="0"/>
                </a:cxn>
                <a:cxn ang="0">
                  <a:pos x="1070" y="6"/>
                </a:cxn>
                <a:cxn ang="0">
                  <a:pos x="1076" y="19"/>
                </a:cxn>
                <a:cxn ang="0">
                  <a:pos x="981" y="414"/>
                </a:cxn>
                <a:cxn ang="0">
                  <a:pos x="969" y="439"/>
                </a:cxn>
                <a:cxn ang="0">
                  <a:pos x="963" y="445"/>
                </a:cxn>
                <a:cxn ang="0">
                  <a:pos x="945" y="451"/>
                </a:cxn>
                <a:cxn ang="0">
                  <a:pos x="933" y="445"/>
                </a:cxn>
                <a:cxn ang="0">
                  <a:pos x="928" y="427"/>
                </a:cxn>
                <a:cxn ang="0">
                  <a:pos x="933" y="408"/>
                </a:cxn>
                <a:cxn ang="0">
                  <a:pos x="933" y="377"/>
                </a:cxn>
                <a:cxn ang="0">
                  <a:pos x="922" y="247"/>
                </a:cxn>
                <a:cxn ang="0">
                  <a:pos x="844" y="105"/>
                </a:cxn>
                <a:cxn ang="0">
                  <a:pos x="690" y="50"/>
                </a:cxn>
                <a:cxn ang="0">
                  <a:pos x="488" y="99"/>
                </a:cxn>
                <a:cxn ang="0">
                  <a:pos x="321" y="241"/>
                </a:cxn>
                <a:cxn ang="0">
                  <a:pos x="190" y="476"/>
                </a:cxn>
                <a:cxn ang="0">
                  <a:pos x="143" y="699"/>
                </a:cxn>
                <a:cxn ang="0">
                  <a:pos x="149" y="859"/>
                </a:cxn>
                <a:cxn ang="0">
                  <a:pos x="208" y="995"/>
                </a:cxn>
                <a:cxn ang="0">
                  <a:pos x="315" y="1069"/>
                </a:cxn>
                <a:cxn ang="0">
                  <a:pos x="434" y="1094"/>
                </a:cxn>
                <a:cxn ang="0">
                  <a:pos x="612" y="1045"/>
                </a:cxn>
                <a:cxn ang="0">
                  <a:pos x="779" y="909"/>
                </a:cxn>
                <a:cxn ang="0">
                  <a:pos x="850" y="779"/>
                </a:cxn>
                <a:cxn ang="0">
                  <a:pos x="868" y="723"/>
                </a:cxn>
                <a:cxn ang="0">
                  <a:pos x="886" y="717"/>
                </a:cxn>
                <a:cxn ang="0">
                  <a:pos x="892" y="717"/>
                </a:cxn>
                <a:cxn ang="0">
                  <a:pos x="904" y="729"/>
                </a:cxn>
                <a:cxn ang="0">
                  <a:pos x="886" y="791"/>
                </a:cxn>
                <a:cxn ang="0">
                  <a:pos x="809" y="927"/>
                </a:cxn>
                <a:cxn ang="0">
                  <a:pos x="672" y="1057"/>
                </a:cxn>
                <a:cxn ang="0">
                  <a:pos x="505" y="1131"/>
                </a:cxn>
                <a:cxn ang="0">
                  <a:pos x="297" y="1131"/>
                </a:cxn>
                <a:cxn ang="0">
                  <a:pos x="119" y="1026"/>
                </a:cxn>
                <a:cxn ang="0">
                  <a:pos x="12" y="835"/>
                </a:cxn>
                <a:cxn ang="0">
                  <a:pos x="18" y="556"/>
                </a:cxn>
                <a:cxn ang="0">
                  <a:pos x="161" y="278"/>
                </a:cxn>
                <a:cxn ang="0">
                  <a:pos x="392" y="81"/>
                </a:cxn>
                <a:cxn ang="0">
                  <a:pos x="678" y="0"/>
                </a:cxn>
              </a:cxnLst>
              <a:rect l="0" t="0" r="r" b="b"/>
              <a:pathLst>
                <a:path w="1076" h="1144">
                  <a:moveTo>
                    <a:pt x="678" y="0"/>
                  </a:moveTo>
                  <a:lnTo>
                    <a:pt x="755" y="13"/>
                  </a:lnTo>
                  <a:lnTo>
                    <a:pt x="815" y="31"/>
                  </a:lnTo>
                  <a:lnTo>
                    <a:pt x="862" y="62"/>
                  </a:lnTo>
                  <a:lnTo>
                    <a:pt x="892" y="93"/>
                  </a:lnTo>
                  <a:lnTo>
                    <a:pt x="916" y="124"/>
                  </a:lnTo>
                  <a:lnTo>
                    <a:pt x="928" y="142"/>
                  </a:lnTo>
                  <a:lnTo>
                    <a:pt x="1035" y="19"/>
                  </a:lnTo>
                  <a:lnTo>
                    <a:pt x="1040" y="6"/>
                  </a:lnTo>
                  <a:lnTo>
                    <a:pt x="1052" y="6"/>
                  </a:lnTo>
                  <a:lnTo>
                    <a:pt x="1052" y="0"/>
                  </a:lnTo>
                  <a:lnTo>
                    <a:pt x="1058" y="0"/>
                  </a:lnTo>
                  <a:lnTo>
                    <a:pt x="1064" y="0"/>
                  </a:lnTo>
                  <a:lnTo>
                    <a:pt x="1070" y="6"/>
                  </a:lnTo>
                  <a:lnTo>
                    <a:pt x="1070" y="13"/>
                  </a:lnTo>
                  <a:lnTo>
                    <a:pt x="1076" y="19"/>
                  </a:lnTo>
                  <a:lnTo>
                    <a:pt x="1076" y="19"/>
                  </a:lnTo>
                  <a:lnTo>
                    <a:pt x="981" y="414"/>
                  </a:lnTo>
                  <a:lnTo>
                    <a:pt x="975" y="433"/>
                  </a:lnTo>
                  <a:lnTo>
                    <a:pt x="969" y="439"/>
                  </a:lnTo>
                  <a:lnTo>
                    <a:pt x="969" y="445"/>
                  </a:lnTo>
                  <a:lnTo>
                    <a:pt x="963" y="445"/>
                  </a:lnTo>
                  <a:lnTo>
                    <a:pt x="951" y="451"/>
                  </a:lnTo>
                  <a:lnTo>
                    <a:pt x="945" y="451"/>
                  </a:lnTo>
                  <a:lnTo>
                    <a:pt x="939" y="445"/>
                  </a:lnTo>
                  <a:lnTo>
                    <a:pt x="933" y="445"/>
                  </a:lnTo>
                  <a:lnTo>
                    <a:pt x="928" y="433"/>
                  </a:lnTo>
                  <a:lnTo>
                    <a:pt x="928" y="427"/>
                  </a:lnTo>
                  <a:lnTo>
                    <a:pt x="928" y="420"/>
                  </a:lnTo>
                  <a:lnTo>
                    <a:pt x="933" y="408"/>
                  </a:lnTo>
                  <a:lnTo>
                    <a:pt x="933" y="396"/>
                  </a:lnTo>
                  <a:lnTo>
                    <a:pt x="933" y="377"/>
                  </a:lnTo>
                  <a:lnTo>
                    <a:pt x="933" y="353"/>
                  </a:lnTo>
                  <a:lnTo>
                    <a:pt x="922" y="247"/>
                  </a:lnTo>
                  <a:lnTo>
                    <a:pt x="892" y="167"/>
                  </a:lnTo>
                  <a:lnTo>
                    <a:pt x="844" y="105"/>
                  </a:lnTo>
                  <a:lnTo>
                    <a:pt x="773" y="62"/>
                  </a:lnTo>
                  <a:lnTo>
                    <a:pt x="690" y="50"/>
                  </a:lnTo>
                  <a:lnTo>
                    <a:pt x="589" y="62"/>
                  </a:lnTo>
                  <a:lnTo>
                    <a:pt x="488" y="99"/>
                  </a:lnTo>
                  <a:lnTo>
                    <a:pt x="398" y="161"/>
                  </a:lnTo>
                  <a:lnTo>
                    <a:pt x="321" y="241"/>
                  </a:lnTo>
                  <a:lnTo>
                    <a:pt x="244" y="359"/>
                  </a:lnTo>
                  <a:lnTo>
                    <a:pt x="190" y="476"/>
                  </a:lnTo>
                  <a:lnTo>
                    <a:pt x="161" y="594"/>
                  </a:lnTo>
                  <a:lnTo>
                    <a:pt x="143" y="699"/>
                  </a:lnTo>
                  <a:lnTo>
                    <a:pt x="137" y="767"/>
                  </a:lnTo>
                  <a:lnTo>
                    <a:pt x="149" y="859"/>
                  </a:lnTo>
                  <a:lnTo>
                    <a:pt x="172" y="940"/>
                  </a:lnTo>
                  <a:lnTo>
                    <a:pt x="208" y="995"/>
                  </a:lnTo>
                  <a:lnTo>
                    <a:pt x="262" y="1045"/>
                  </a:lnTo>
                  <a:lnTo>
                    <a:pt x="315" y="1069"/>
                  </a:lnTo>
                  <a:lnTo>
                    <a:pt x="375" y="1088"/>
                  </a:lnTo>
                  <a:lnTo>
                    <a:pt x="434" y="1094"/>
                  </a:lnTo>
                  <a:lnTo>
                    <a:pt x="517" y="1082"/>
                  </a:lnTo>
                  <a:lnTo>
                    <a:pt x="612" y="1045"/>
                  </a:lnTo>
                  <a:lnTo>
                    <a:pt x="713" y="977"/>
                  </a:lnTo>
                  <a:lnTo>
                    <a:pt x="779" y="909"/>
                  </a:lnTo>
                  <a:lnTo>
                    <a:pt x="821" y="841"/>
                  </a:lnTo>
                  <a:lnTo>
                    <a:pt x="850" y="779"/>
                  </a:lnTo>
                  <a:lnTo>
                    <a:pt x="862" y="729"/>
                  </a:lnTo>
                  <a:lnTo>
                    <a:pt x="868" y="723"/>
                  </a:lnTo>
                  <a:lnTo>
                    <a:pt x="874" y="717"/>
                  </a:lnTo>
                  <a:lnTo>
                    <a:pt x="886" y="717"/>
                  </a:lnTo>
                  <a:lnTo>
                    <a:pt x="886" y="717"/>
                  </a:lnTo>
                  <a:lnTo>
                    <a:pt x="892" y="717"/>
                  </a:lnTo>
                  <a:lnTo>
                    <a:pt x="898" y="723"/>
                  </a:lnTo>
                  <a:lnTo>
                    <a:pt x="904" y="729"/>
                  </a:lnTo>
                  <a:lnTo>
                    <a:pt x="898" y="748"/>
                  </a:lnTo>
                  <a:lnTo>
                    <a:pt x="886" y="791"/>
                  </a:lnTo>
                  <a:lnTo>
                    <a:pt x="856" y="853"/>
                  </a:lnTo>
                  <a:lnTo>
                    <a:pt x="809" y="927"/>
                  </a:lnTo>
                  <a:lnTo>
                    <a:pt x="737" y="1008"/>
                  </a:lnTo>
                  <a:lnTo>
                    <a:pt x="672" y="1057"/>
                  </a:lnTo>
                  <a:lnTo>
                    <a:pt x="595" y="1100"/>
                  </a:lnTo>
                  <a:lnTo>
                    <a:pt x="505" y="1131"/>
                  </a:lnTo>
                  <a:lnTo>
                    <a:pt x="410" y="1144"/>
                  </a:lnTo>
                  <a:lnTo>
                    <a:pt x="297" y="1131"/>
                  </a:lnTo>
                  <a:lnTo>
                    <a:pt x="202" y="1088"/>
                  </a:lnTo>
                  <a:lnTo>
                    <a:pt x="119" y="1026"/>
                  </a:lnTo>
                  <a:lnTo>
                    <a:pt x="54" y="940"/>
                  </a:lnTo>
                  <a:lnTo>
                    <a:pt x="12" y="835"/>
                  </a:lnTo>
                  <a:lnTo>
                    <a:pt x="0" y="711"/>
                  </a:lnTo>
                  <a:lnTo>
                    <a:pt x="18" y="556"/>
                  </a:lnTo>
                  <a:lnTo>
                    <a:pt x="77" y="414"/>
                  </a:lnTo>
                  <a:lnTo>
                    <a:pt x="161" y="278"/>
                  </a:lnTo>
                  <a:lnTo>
                    <a:pt x="268" y="167"/>
                  </a:lnTo>
                  <a:lnTo>
                    <a:pt x="392" y="81"/>
                  </a:lnTo>
                  <a:lnTo>
                    <a:pt x="535" y="19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56" name="Freeform 608"/>
            <p:cNvSpPr>
              <a:spLocks/>
            </p:cNvSpPr>
            <p:nvPr/>
          </p:nvSpPr>
          <p:spPr bwMode="auto">
            <a:xfrm>
              <a:off x="1351" y="2373"/>
              <a:ext cx="678" cy="804"/>
            </a:xfrm>
            <a:custGeom>
              <a:avLst/>
              <a:gdLst/>
              <a:ahLst/>
              <a:cxnLst>
                <a:cxn ang="0">
                  <a:pos x="482" y="7"/>
                </a:cxn>
                <a:cxn ang="0">
                  <a:pos x="589" y="81"/>
                </a:cxn>
                <a:cxn ang="0">
                  <a:pos x="654" y="7"/>
                </a:cxn>
                <a:cxn ang="0">
                  <a:pos x="660" y="0"/>
                </a:cxn>
                <a:cxn ang="0">
                  <a:pos x="672" y="0"/>
                </a:cxn>
                <a:cxn ang="0">
                  <a:pos x="678" y="13"/>
                </a:cxn>
                <a:cxn ang="0">
                  <a:pos x="624" y="248"/>
                </a:cxn>
                <a:cxn ang="0">
                  <a:pos x="618" y="266"/>
                </a:cxn>
                <a:cxn ang="0">
                  <a:pos x="601" y="272"/>
                </a:cxn>
                <a:cxn ang="0">
                  <a:pos x="589" y="272"/>
                </a:cxn>
                <a:cxn ang="0">
                  <a:pos x="583" y="260"/>
                </a:cxn>
                <a:cxn ang="0">
                  <a:pos x="589" y="223"/>
                </a:cxn>
                <a:cxn ang="0">
                  <a:pos x="577" y="136"/>
                </a:cxn>
                <a:cxn ang="0">
                  <a:pos x="494" y="44"/>
                </a:cxn>
                <a:cxn ang="0">
                  <a:pos x="339" y="50"/>
                </a:cxn>
                <a:cxn ang="0">
                  <a:pos x="226" y="149"/>
                </a:cxn>
                <a:cxn ang="0">
                  <a:pos x="220" y="254"/>
                </a:cxn>
                <a:cxn ang="0">
                  <a:pos x="262" y="303"/>
                </a:cxn>
                <a:cxn ang="0">
                  <a:pos x="291" y="316"/>
                </a:cxn>
                <a:cxn ang="0">
                  <a:pos x="321" y="322"/>
                </a:cxn>
                <a:cxn ang="0">
                  <a:pos x="351" y="328"/>
                </a:cxn>
                <a:cxn ang="0">
                  <a:pos x="464" y="359"/>
                </a:cxn>
                <a:cxn ang="0">
                  <a:pos x="517" y="390"/>
                </a:cxn>
                <a:cxn ang="0">
                  <a:pos x="571" y="458"/>
                </a:cxn>
                <a:cxn ang="0">
                  <a:pos x="571" y="606"/>
                </a:cxn>
                <a:cxn ang="0">
                  <a:pos x="464" y="742"/>
                </a:cxn>
                <a:cxn ang="0">
                  <a:pos x="291" y="804"/>
                </a:cxn>
                <a:cxn ang="0">
                  <a:pos x="184" y="785"/>
                </a:cxn>
                <a:cxn ang="0">
                  <a:pos x="89" y="723"/>
                </a:cxn>
                <a:cxn ang="0">
                  <a:pos x="65" y="748"/>
                </a:cxn>
                <a:cxn ang="0">
                  <a:pos x="42" y="779"/>
                </a:cxn>
                <a:cxn ang="0">
                  <a:pos x="24" y="798"/>
                </a:cxn>
                <a:cxn ang="0">
                  <a:pos x="18" y="804"/>
                </a:cxn>
                <a:cxn ang="0">
                  <a:pos x="6" y="798"/>
                </a:cxn>
                <a:cxn ang="0">
                  <a:pos x="0" y="791"/>
                </a:cxn>
                <a:cxn ang="0">
                  <a:pos x="0" y="773"/>
                </a:cxn>
                <a:cxn ang="0">
                  <a:pos x="60" y="538"/>
                </a:cxn>
                <a:cxn ang="0">
                  <a:pos x="65" y="526"/>
                </a:cxn>
                <a:cxn ang="0">
                  <a:pos x="83" y="526"/>
                </a:cxn>
                <a:cxn ang="0">
                  <a:pos x="89" y="532"/>
                </a:cxn>
                <a:cxn ang="0">
                  <a:pos x="95" y="544"/>
                </a:cxn>
                <a:cxn ang="0">
                  <a:pos x="89" y="569"/>
                </a:cxn>
                <a:cxn ang="0">
                  <a:pos x="89" y="606"/>
                </a:cxn>
                <a:cxn ang="0">
                  <a:pos x="119" y="699"/>
                </a:cxn>
                <a:cxn ang="0">
                  <a:pos x="196" y="748"/>
                </a:cxn>
                <a:cxn ang="0">
                  <a:pos x="291" y="761"/>
                </a:cxn>
                <a:cxn ang="0">
                  <a:pos x="422" y="717"/>
                </a:cxn>
                <a:cxn ang="0">
                  <a:pos x="500" y="625"/>
                </a:cxn>
                <a:cxn ang="0">
                  <a:pos x="500" y="513"/>
                </a:cxn>
                <a:cxn ang="0">
                  <a:pos x="440" y="458"/>
                </a:cxn>
                <a:cxn ang="0">
                  <a:pos x="392" y="445"/>
                </a:cxn>
                <a:cxn ang="0">
                  <a:pos x="357" y="439"/>
                </a:cxn>
                <a:cxn ang="0">
                  <a:pos x="315" y="427"/>
                </a:cxn>
                <a:cxn ang="0">
                  <a:pos x="208" y="390"/>
                </a:cxn>
                <a:cxn ang="0">
                  <a:pos x="143" y="316"/>
                </a:cxn>
                <a:cxn ang="0">
                  <a:pos x="131" y="254"/>
                </a:cxn>
                <a:cxn ang="0">
                  <a:pos x="190" y="112"/>
                </a:cxn>
                <a:cxn ang="0">
                  <a:pos x="327" y="13"/>
                </a:cxn>
              </a:cxnLst>
              <a:rect l="0" t="0" r="r" b="b"/>
              <a:pathLst>
                <a:path w="678" h="804">
                  <a:moveTo>
                    <a:pt x="416" y="0"/>
                  </a:moveTo>
                  <a:lnTo>
                    <a:pt x="482" y="7"/>
                  </a:lnTo>
                  <a:lnTo>
                    <a:pt x="541" y="31"/>
                  </a:lnTo>
                  <a:lnTo>
                    <a:pt x="589" y="81"/>
                  </a:lnTo>
                  <a:lnTo>
                    <a:pt x="642" y="13"/>
                  </a:lnTo>
                  <a:lnTo>
                    <a:pt x="654" y="7"/>
                  </a:lnTo>
                  <a:lnTo>
                    <a:pt x="654" y="0"/>
                  </a:lnTo>
                  <a:lnTo>
                    <a:pt x="660" y="0"/>
                  </a:lnTo>
                  <a:lnTo>
                    <a:pt x="666" y="0"/>
                  </a:lnTo>
                  <a:lnTo>
                    <a:pt x="672" y="0"/>
                  </a:lnTo>
                  <a:lnTo>
                    <a:pt x="678" y="7"/>
                  </a:lnTo>
                  <a:lnTo>
                    <a:pt x="678" y="13"/>
                  </a:lnTo>
                  <a:lnTo>
                    <a:pt x="678" y="13"/>
                  </a:lnTo>
                  <a:lnTo>
                    <a:pt x="624" y="248"/>
                  </a:lnTo>
                  <a:lnTo>
                    <a:pt x="618" y="260"/>
                  </a:lnTo>
                  <a:lnTo>
                    <a:pt x="618" y="266"/>
                  </a:lnTo>
                  <a:lnTo>
                    <a:pt x="612" y="272"/>
                  </a:lnTo>
                  <a:lnTo>
                    <a:pt x="601" y="272"/>
                  </a:lnTo>
                  <a:lnTo>
                    <a:pt x="595" y="272"/>
                  </a:lnTo>
                  <a:lnTo>
                    <a:pt x="589" y="272"/>
                  </a:lnTo>
                  <a:lnTo>
                    <a:pt x="589" y="266"/>
                  </a:lnTo>
                  <a:lnTo>
                    <a:pt x="583" y="260"/>
                  </a:lnTo>
                  <a:lnTo>
                    <a:pt x="583" y="241"/>
                  </a:lnTo>
                  <a:lnTo>
                    <a:pt x="589" y="223"/>
                  </a:lnTo>
                  <a:lnTo>
                    <a:pt x="589" y="204"/>
                  </a:lnTo>
                  <a:lnTo>
                    <a:pt x="577" y="136"/>
                  </a:lnTo>
                  <a:lnTo>
                    <a:pt x="547" y="81"/>
                  </a:lnTo>
                  <a:lnTo>
                    <a:pt x="494" y="44"/>
                  </a:lnTo>
                  <a:lnTo>
                    <a:pt x="416" y="31"/>
                  </a:lnTo>
                  <a:lnTo>
                    <a:pt x="339" y="50"/>
                  </a:lnTo>
                  <a:lnTo>
                    <a:pt x="274" y="87"/>
                  </a:lnTo>
                  <a:lnTo>
                    <a:pt x="226" y="149"/>
                  </a:lnTo>
                  <a:lnTo>
                    <a:pt x="208" y="211"/>
                  </a:lnTo>
                  <a:lnTo>
                    <a:pt x="220" y="254"/>
                  </a:lnTo>
                  <a:lnTo>
                    <a:pt x="238" y="285"/>
                  </a:lnTo>
                  <a:lnTo>
                    <a:pt x="262" y="303"/>
                  </a:lnTo>
                  <a:lnTo>
                    <a:pt x="280" y="316"/>
                  </a:lnTo>
                  <a:lnTo>
                    <a:pt x="291" y="316"/>
                  </a:lnTo>
                  <a:lnTo>
                    <a:pt x="303" y="322"/>
                  </a:lnTo>
                  <a:lnTo>
                    <a:pt x="321" y="322"/>
                  </a:lnTo>
                  <a:lnTo>
                    <a:pt x="333" y="328"/>
                  </a:lnTo>
                  <a:lnTo>
                    <a:pt x="351" y="328"/>
                  </a:lnTo>
                  <a:lnTo>
                    <a:pt x="416" y="347"/>
                  </a:lnTo>
                  <a:lnTo>
                    <a:pt x="464" y="359"/>
                  </a:lnTo>
                  <a:lnTo>
                    <a:pt x="500" y="371"/>
                  </a:lnTo>
                  <a:lnTo>
                    <a:pt x="517" y="390"/>
                  </a:lnTo>
                  <a:lnTo>
                    <a:pt x="541" y="408"/>
                  </a:lnTo>
                  <a:lnTo>
                    <a:pt x="571" y="458"/>
                  </a:lnTo>
                  <a:lnTo>
                    <a:pt x="583" y="526"/>
                  </a:lnTo>
                  <a:lnTo>
                    <a:pt x="571" y="606"/>
                  </a:lnTo>
                  <a:lnTo>
                    <a:pt x="529" y="680"/>
                  </a:lnTo>
                  <a:lnTo>
                    <a:pt x="464" y="742"/>
                  </a:lnTo>
                  <a:lnTo>
                    <a:pt x="387" y="785"/>
                  </a:lnTo>
                  <a:lnTo>
                    <a:pt x="291" y="804"/>
                  </a:lnTo>
                  <a:lnTo>
                    <a:pt x="238" y="798"/>
                  </a:lnTo>
                  <a:lnTo>
                    <a:pt x="184" y="785"/>
                  </a:lnTo>
                  <a:lnTo>
                    <a:pt x="137" y="767"/>
                  </a:lnTo>
                  <a:lnTo>
                    <a:pt x="89" y="723"/>
                  </a:lnTo>
                  <a:lnTo>
                    <a:pt x="77" y="736"/>
                  </a:lnTo>
                  <a:lnTo>
                    <a:pt x="65" y="748"/>
                  </a:lnTo>
                  <a:lnTo>
                    <a:pt x="54" y="761"/>
                  </a:lnTo>
                  <a:lnTo>
                    <a:pt x="42" y="779"/>
                  </a:lnTo>
                  <a:lnTo>
                    <a:pt x="36" y="785"/>
                  </a:lnTo>
                  <a:lnTo>
                    <a:pt x="24" y="798"/>
                  </a:lnTo>
                  <a:lnTo>
                    <a:pt x="24" y="798"/>
                  </a:lnTo>
                  <a:lnTo>
                    <a:pt x="18" y="804"/>
                  </a:lnTo>
                  <a:lnTo>
                    <a:pt x="12" y="804"/>
                  </a:lnTo>
                  <a:lnTo>
                    <a:pt x="6" y="798"/>
                  </a:lnTo>
                  <a:lnTo>
                    <a:pt x="0" y="798"/>
                  </a:lnTo>
                  <a:lnTo>
                    <a:pt x="0" y="791"/>
                  </a:lnTo>
                  <a:lnTo>
                    <a:pt x="0" y="779"/>
                  </a:lnTo>
                  <a:lnTo>
                    <a:pt x="0" y="773"/>
                  </a:lnTo>
                  <a:lnTo>
                    <a:pt x="54" y="550"/>
                  </a:lnTo>
                  <a:lnTo>
                    <a:pt x="60" y="538"/>
                  </a:lnTo>
                  <a:lnTo>
                    <a:pt x="65" y="532"/>
                  </a:lnTo>
                  <a:lnTo>
                    <a:pt x="65" y="526"/>
                  </a:lnTo>
                  <a:lnTo>
                    <a:pt x="77" y="526"/>
                  </a:lnTo>
                  <a:lnTo>
                    <a:pt x="83" y="526"/>
                  </a:lnTo>
                  <a:lnTo>
                    <a:pt x="89" y="532"/>
                  </a:lnTo>
                  <a:lnTo>
                    <a:pt x="89" y="532"/>
                  </a:lnTo>
                  <a:lnTo>
                    <a:pt x="95" y="544"/>
                  </a:lnTo>
                  <a:lnTo>
                    <a:pt x="95" y="544"/>
                  </a:lnTo>
                  <a:lnTo>
                    <a:pt x="89" y="550"/>
                  </a:lnTo>
                  <a:lnTo>
                    <a:pt x="89" y="569"/>
                  </a:lnTo>
                  <a:lnTo>
                    <a:pt x="89" y="588"/>
                  </a:lnTo>
                  <a:lnTo>
                    <a:pt x="89" y="606"/>
                  </a:lnTo>
                  <a:lnTo>
                    <a:pt x="95" y="662"/>
                  </a:lnTo>
                  <a:lnTo>
                    <a:pt x="119" y="699"/>
                  </a:lnTo>
                  <a:lnTo>
                    <a:pt x="155" y="730"/>
                  </a:lnTo>
                  <a:lnTo>
                    <a:pt x="196" y="748"/>
                  </a:lnTo>
                  <a:lnTo>
                    <a:pt x="244" y="761"/>
                  </a:lnTo>
                  <a:lnTo>
                    <a:pt x="291" y="761"/>
                  </a:lnTo>
                  <a:lnTo>
                    <a:pt x="363" y="748"/>
                  </a:lnTo>
                  <a:lnTo>
                    <a:pt x="422" y="717"/>
                  </a:lnTo>
                  <a:lnTo>
                    <a:pt x="470" y="674"/>
                  </a:lnTo>
                  <a:lnTo>
                    <a:pt x="500" y="625"/>
                  </a:lnTo>
                  <a:lnTo>
                    <a:pt x="505" y="569"/>
                  </a:lnTo>
                  <a:lnTo>
                    <a:pt x="500" y="513"/>
                  </a:lnTo>
                  <a:lnTo>
                    <a:pt x="470" y="482"/>
                  </a:lnTo>
                  <a:lnTo>
                    <a:pt x="440" y="458"/>
                  </a:lnTo>
                  <a:lnTo>
                    <a:pt x="410" y="452"/>
                  </a:lnTo>
                  <a:lnTo>
                    <a:pt x="392" y="445"/>
                  </a:lnTo>
                  <a:lnTo>
                    <a:pt x="375" y="439"/>
                  </a:lnTo>
                  <a:lnTo>
                    <a:pt x="357" y="439"/>
                  </a:lnTo>
                  <a:lnTo>
                    <a:pt x="333" y="433"/>
                  </a:lnTo>
                  <a:lnTo>
                    <a:pt x="315" y="427"/>
                  </a:lnTo>
                  <a:lnTo>
                    <a:pt x="256" y="408"/>
                  </a:lnTo>
                  <a:lnTo>
                    <a:pt x="208" y="390"/>
                  </a:lnTo>
                  <a:lnTo>
                    <a:pt x="167" y="353"/>
                  </a:lnTo>
                  <a:lnTo>
                    <a:pt x="143" y="316"/>
                  </a:lnTo>
                  <a:lnTo>
                    <a:pt x="137" y="279"/>
                  </a:lnTo>
                  <a:lnTo>
                    <a:pt x="131" y="254"/>
                  </a:lnTo>
                  <a:lnTo>
                    <a:pt x="149" y="180"/>
                  </a:lnTo>
                  <a:lnTo>
                    <a:pt x="190" y="112"/>
                  </a:lnTo>
                  <a:lnTo>
                    <a:pt x="250" y="50"/>
                  </a:lnTo>
                  <a:lnTo>
                    <a:pt x="327" y="13"/>
                  </a:lnTo>
                  <a:lnTo>
                    <a:pt x="416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57" name="Freeform 609"/>
            <p:cNvSpPr>
              <a:spLocks/>
            </p:cNvSpPr>
            <p:nvPr/>
          </p:nvSpPr>
          <p:spPr bwMode="auto">
            <a:xfrm>
              <a:off x="2118" y="2404"/>
              <a:ext cx="803" cy="748"/>
            </a:xfrm>
            <a:custGeom>
              <a:avLst/>
              <a:gdLst/>
              <a:ahLst/>
              <a:cxnLst>
                <a:cxn ang="0">
                  <a:pos x="767" y="0"/>
                </a:cxn>
                <a:cxn ang="0">
                  <a:pos x="791" y="0"/>
                </a:cxn>
                <a:cxn ang="0">
                  <a:pos x="803" y="13"/>
                </a:cxn>
                <a:cxn ang="0">
                  <a:pos x="767" y="235"/>
                </a:cxn>
                <a:cxn ang="0">
                  <a:pos x="761" y="254"/>
                </a:cxn>
                <a:cxn ang="0">
                  <a:pos x="743" y="254"/>
                </a:cxn>
                <a:cxn ang="0">
                  <a:pos x="731" y="235"/>
                </a:cxn>
                <a:cxn ang="0">
                  <a:pos x="737" y="198"/>
                </a:cxn>
                <a:cxn ang="0">
                  <a:pos x="743" y="161"/>
                </a:cxn>
                <a:cxn ang="0">
                  <a:pos x="743" y="142"/>
                </a:cxn>
                <a:cxn ang="0">
                  <a:pos x="743" y="118"/>
                </a:cxn>
                <a:cxn ang="0">
                  <a:pos x="737" y="81"/>
                </a:cxn>
                <a:cxn ang="0">
                  <a:pos x="713" y="56"/>
                </a:cxn>
                <a:cxn ang="0">
                  <a:pos x="660" y="44"/>
                </a:cxn>
                <a:cxn ang="0">
                  <a:pos x="571" y="37"/>
                </a:cxn>
                <a:cxn ang="0">
                  <a:pos x="541" y="37"/>
                </a:cxn>
                <a:cxn ang="0">
                  <a:pos x="511" y="37"/>
                </a:cxn>
                <a:cxn ang="0">
                  <a:pos x="494" y="44"/>
                </a:cxn>
                <a:cxn ang="0">
                  <a:pos x="482" y="56"/>
                </a:cxn>
                <a:cxn ang="0">
                  <a:pos x="476" y="74"/>
                </a:cxn>
                <a:cxn ang="0">
                  <a:pos x="333" y="674"/>
                </a:cxn>
                <a:cxn ang="0">
                  <a:pos x="327" y="686"/>
                </a:cxn>
                <a:cxn ang="0">
                  <a:pos x="333" y="699"/>
                </a:cxn>
                <a:cxn ang="0">
                  <a:pos x="351" y="705"/>
                </a:cxn>
                <a:cxn ang="0">
                  <a:pos x="398" y="711"/>
                </a:cxn>
                <a:cxn ang="0">
                  <a:pos x="452" y="711"/>
                </a:cxn>
                <a:cxn ang="0">
                  <a:pos x="470" y="717"/>
                </a:cxn>
                <a:cxn ang="0">
                  <a:pos x="470" y="736"/>
                </a:cxn>
                <a:cxn ang="0">
                  <a:pos x="464" y="748"/>
                </a:cxn>
                <a:cxn ang="0">
                  <a:pos x="446" y="748"/>
                </a:cxn>
                <a:cxn ang="0">
                  <a:pos x="357" y="748"/>
                </a:cxn>
                <a:cxn ang="0">
                  <a:pos x="291" y="742"/>
                </a:cxn>
                <a:cxn ang="0">
                  <a:pos x="214" y="748"/>
                </a:cxn>
                <a:cxn ang="0">
                  <a:pos x="125" y="748"/>
                </a:cxn>
                <a:cxn ang="0">
                  <a:pos x="71" y="748"/>
                </a:cxn>
                <a:cxn ang="0">
                  <a:pos x="59" y="736"/>
                </a:cxn>
                <a:cxn ang="0">
                  <a:pos x="59" y="723"/>
                </a:cxn>
                <a:cxn ang="0">
                  <a:pos x="77" y="711"/>
                </a:cxn>
                <a:cxn ang="0">
                  <a:pos x="107" y="711"/>
                </a:cxn>
                <a:cxn ang="0">
                  <a:pos x="208" y="699"/>
                </a:cxn>
                <a:cxn ang="0">
                  <a:pos x="232" y="655"/>
                </a:cxn>
                <a:cxn ang="0">
                  <a:pos x="381" y="56"/>
                </a:cxn>
                <a:cxn ang="0">
                  <a:pos x="381" y="50"/>
                </a:cxn>
                <a:cxn ang="0">
                  <a:pos x="375" y="37"/>
                </a:cxn>
                <a:cxn ang="0">
                  <a:pos x="345" y="37"/>
                </a:cxn>
                <a:cxn ang="0">
                  <a:pos x="220" y="37"/>
                </a:cxn>
                <a:cxn ang="0">
                  <a:pos x="113" y="87"/>
                </a:cxn>
                <a:cxn ang="0">
                  <a:pos x="42" y="229"/>
                </a:cxn>
                <a:cxn ang="0">
                  <a:pos x="36" y="248"/>
                </a:cxn>
                <a:cxn ang="0">
                  <a:pos x="18" y="254"/>
                </a:cxn>
                <a:cxn ang="0">
                  <a:pos x="0" y="248"/>
                </a:cxn>
                <a:cxn ang="0">
                  <a:pos x="0" y="235"/>
                </a:cxn>
                <a:cxn ang="0">
                  <a:pos x="6" y="223"/>
                </a:cxn>
                <a:cxn ang="0">
                  <a:pos x="71" y="19"/>
                </a:cxn>
                <a:cxn ang="0">
                  <a:pos x="83" y="0"/>
                </a:cxn>
                <a:cxn ang="0">
                  <a:pos x="107" y="0"/>
                </a:cxn>
              </a:cxnLst>
              <a:rect l="0" t="0" r="r" b="b"/>
              <a:pathLst>
                <a:path w="803" h="748">
                  <a:moveTo>
                    <a:pt x="107" y="0"/>
                  </a:moveTo>
                  <a:lnTo>
                    <a:pt x="767" y="0"/>
                  </a:lnTo>
                  <a:lnTo>
                    <a:pt x="779" y="0"/>
                  </a:lnTo>
                  <a:lnTo>
                    <a:pt x="791" y="0"/>
                  </a:lnTo>
                  <a:lnTo>
                    <a:pt x="797" y="7"/>
                  </a:lnTo>
                  <a:lnTo>
                    <a:pt x="803" y="13"/>
                  </a:lnTo>
                  <a:lnTo>
                    <a:pt x="773" y="223"/>
                  </a:lnTo>
                  <a:lnTo>
                    <a:pt x="767" y="235"/>
                  </a:lnTo>
                  <a:lnTo>
                    <a:pt x="767" y="248"/>
                  </a:lnTo>
                  <a:lnTo>
                    <a:pt x="761" y="254"/>
                  </a:lnTo>
                  <a:lnTo>
                    <a:pt x="749" y="254"/>
                  </a:lnTo>
                  <a:lnTo>
                    <a:pt x="743" y="254"/>
                  </a:lnTo>
                  <a:lnTo>
                    <a:pt x="737" y="248"/>
                  </a:lnTo>
                  <a:lnTo>
                    <a:pt x="731" y="235"/>
                  </a:lnTo>
                  <a:lnTo>
                    <a:pt x="737" y="223"/>
                  </a:lnTo>
                  <a:lnTo>
                    <a:pt x="737" y="198"/>
                  </a:lnTo>
                  <a:lnTo>
                    <a:pt x="743" y="180"/>
                  </a:lnTo>
                  <a:lnTo>
                    <a:pt x="743" y="161"/>
                  </a:lnTo>
                  <a:lnTo>
                    <a:pt x="743" y="155"/>
                  </a:lnTo>
                  <a:lnTo>
                    <a:pt x="743" y="142"/>
                  </a:lnTo>
                  <a:lnTo>
                    <a:pt x="743" y="136"/>
                  </a:lnTo>
                  <a:lnTo>
                    <a:pt x="743" y="118"/>
                  </a:lnTo>
                  <a:lnTo>
                    <a:pt x="743" y="99"/>
                  </a:lnTo>
                  <a:lnTo>
                    <a:pt x="737" y="81"/>
                  </a:lnTo>
                  <a:lnTo>
                    <a:pt x="725" y="68"/>
                  </a:lnTo>
                  <a:lnTo>
                    <a:pt x="713" y="56"/>
                  </a:lnTo>
                  <a:lnTo>
                    <a:pt x="690" y="50"/>
                  </a:lnTo>
                  <a:lnTo>
                    <a:pt x="660" y="44"/>
                  </a:lnTo>
                  <a:lnTo>
                    <a:pt x="624" y="37"/>
                  </a:lnTo>
                  <a:lnTo>
                    <a:pt x="571" y="37"/>
                  </a:lnTo>
                  <a:lnTo>
                    <a:pt x="559" y="37"/>
                  </a:lnTo>
                  <a:lnTo>
                    <a:pt x="541" y="37"/>
                  </a:lnTo>
                  <a:lnTo>
                    <a:pt x="523" y="37"/>
                  </a:lnTo>
                  <a:lnTo>
                    <a:pt x="511" y="37"/>
                  </a:lnTo>
                  <a:lnTo>
                    <a:pt x="505" y="37"/>
                  </a:lnTo>
                  <a:lnTo>
                    <a:pt x="494" y="44"/>
                  </a:lnTo>
                  <a:lnTo>
                    <a:pt x="488" y="44"/>
                  </a:lnTo>
                  <a:lnTo>
                    <a:pt x="482" y="56"/>
                  </a:lnTo>
                  <a:lnTo>
                    <a:pt x="476" y="74"/>
                  </a:lnTo>
                  <a:lnTo>
                    <a:pt x="476" y="74"/>
                  </a:lnTo>
                  <a:lnTo>
                    <a:pt x="333" y="662"/>
                  </a:lnTo>
                  <a:lnTo>
                    <a:pt x="333" y="674"/>
                  </a:lnTo>
                  <a:lnTo>
                    <a:pt x="327" y="680"/>
                  </a:lnTo>
                  <a:lnTo>
                    <a:pt x="327" y="686"/>
                  </a:lnTo>
                  <a:lnTo>
                    <a:pt x="333" y="692"/>
                  </a:lnTo>
                  <a:lnTo>
                    <a:pt x="333" y="699"/>
                  </a:lnTo>
                  <a:lnTo>
                    <a:pt x="339" y="705"/>
                  </a:lnTo>
                  <a:lnTo>
                    <a:pt x="351" y="705"/>
                  </a:lnTo>
                  <a:lnTo>
                    <a:pt x="369" y="705"/>
                  </a:lnTo>
                  <a:lnTo>
                    <a:pt x="398" y="711"/>
                  </a:lnTo>
                  <a:lnTo>
                    <a:pt x="428" y="711"/>
                  </a:lnTo>
                  <a:lnTo>
                    <a:pt x="452" y="711"/>
                  </a:lnTo>
                  <a:lnTo>
                    <a:pt x="464" y="711"/>
                  </a:lnTo>
                  <a:lnTo>
                    <a:pt x="470" y="717"/>
                  </a:lnTo>
                  <a:lnTo>
                    <a:pt x="476" y="723"/>
                  </a:lnTo>
                  <a:lnTo>
                    <a:pt x="470" y="736"/>
                  </a:lnTo>
                  <a:lnTo>
                    <a:pt x="470" y="742"/>
                  </a:lnTo>
                  <a:lnTo>
                    <a:pt x="464" y="748"/>
                  </a:lnTo>
                  <a:lnTo>
                    <a:pt x="452" y="748"/>
                  </a:lnTo>
                  <a:lnTo>
                    <a:pt x="446" y="748"/>
                  </a:lnTo>
                  <a:lnTo>
                    <a:pt x="404" y="748"/>
                  </a:lnTo>
                  <a:lnTo>
                    <a:pt x="357" y="748"/>
                  </a:lnTo>
                  <a:lnTo>
                    <a:pt x="327" y="742"/>
                  </a:lnTo>
                  <a:lnTo>
                    <a:pt x="291" y="742"/>
                  </a:lnTo>
                  <a:lnTo>
                    <a:pt x="262" y="742"/>
                  </a:lnTo>
                  <a:lnTo>
                    <a:pt x="214" y="748"/>
                  </a:lnTo>
                  <a:lnTo>
                    <a:pt x="172" y="748"/>
                  </a:lnTo>
                  <a:lnTo>
                    <a:pt x="125" y="748"/>
                  </a:lnTo>
                  <a:lnTo>
                    <a:pt x="77" y="748"/>
                  </a:lnTo>
                  <a:lnTo>
                    <a:pt x="71" y="748"/>
                  </a:lnTo>
                  <a:lnTo>
                    <a:pt x="65" y="742"/>
                  </a:lnTo>
                  <a:lnTo>
                    <a:pt x="59" y="736"/>
                  </a:lnTo>
                  <a:lnTo>
                    <a:pt x="59" y="736"/>
                  </a:lnTo>
                  <a:lnTo>
                    <a:pt x="59" y="723"/>
                  </a:lnTo>
                  <a:lnTo>
                    <a:pt x="65" y="717"/>
                  </a:lnTo>
                  <a:lnTo>
                    <a:pt x="77" y="711"/>
                  </a:lnTo>
                  <a:lnTo>
                    <a:pt x="89" y="711"/>
                  </a:lnTo>
                  <a:lnTo>
                    <a:pt x="107" y="711"/>
                  </a:lnTo>
                  <a:lnTo>
                    <a:pt x="172" y="705"/>
                  </a:lnTo>
                  <a:lnTo>
                    <a:pt x="208" y="699"/>
                  </a:lnTo>
                  <a:lnTo>
                    <a:pt x="226" y="680"/>
                  </a:lnTo>
                  <a:lnTo>
                    <a:pt x="232" y="655"/>
                  </a:lnTo>
                  <a:lnTo>
                    <a:pt x="375" y="74"/>
                  </a:lnTo>
                  <a:lnTo>
                    <a:pt x="381" y="56"/>
                  </a:lnTo>
                  <a:lnTo>
                    <a:pt x="381" y="50"/>
                  </a:lnTo>
                  <a:lnTo>
                    <a:pt x="381" y="50"/>
                  </a:lnTo>
                  <a:lnTo>
                    <a:pt x="381" y="44"/>
                  </a:lnTo>
                  <a:lnTo>
                    <a:pt x="375" y="37"/>
                  </a:lnTo>
                  <a:lnTo>
                    <a:pt x="363" y="37"/>
                  </a:lnTo>
                  <a:lnTo>
                    <a:pt x="345" y="37"/>
                  </a:lnTo>
                  <a:lnTo>
                    <a:pt x="303" y="37"/>
                  </a:lnTo>
                  <a:lnTo>
                    <a:pt x="220" y="37"/>
                  </a:lnTo>
                  <a:lnTo>
                    <a:pt x="161" y="56"/>
                  </a:lnTo>
                  <a:lnTo>
                    <a:pt x="113" y="87"/>
                  </a:lnTo>
                  <a:lnTo>
                    <a:pt x="77" y="142"/>
                  </a:lnTo>
                  <a:lnTo>
                    <a:pt x="42" y="229"/>
                  </a:lnTo>
                  <a:lnTo>
                    <a:pt x="36" y="241"/>
                  </a:lnTo>
                  <a:lnTo>
                    <a:pt x="36" y="248"/>
                  </a:lnTo>
                  <a:lnTo>
                    <a:pt x="30" y="254"/>
                  </a:lnTo>
                  <a:lnTo>
                    <a:pt x="18" y="254"/>
                  </a:lnTo>
                  <a:lnTo>
                    <a:pt x="6" y="254"/>
                  </a:lnTo>
                  <a:lnTo>
                    <a:pt x="0" y="248"/>
                  </a:lnTo>
                  <a:lnTo>
                    <a:pt x="0" y="241"/>
                  </a:lnTo>
                  <a:lnTo>
                    <a:pt x="0" y="235"/>
                  </a:lnTo>
                  <a:lnTo>
                    <a:pt x="0" y="229"/>
                  </a:lnTo>
                  <a:lnTo>
                    <a:pt x="6" y="223"/>
                  </a:lnTo>
                  <a:lnTo>
                    <a:pt x="6" y="217"/>
                  </a:lnTo>
                  <a:lnTo>
                    <a:pt x="71" y="19"/>
                  </a:lnTo>
                  <a:lnTo>
                    <a:pt x="77" y="7"/>
                  </a:lnTo>
                  <a:lnTo>
                    <a:pt x="83" y="0"/>
                  </a:lnTo>
                  <a:lnTo>
                    <a:pt x="95" y="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58" name="Freeform 610"/>
            <p:cNvSpPr>
              <a:spLocks noEditPoints="1"/>
            </p:cNvSpPr>
            <p:nvPr/>
          </p:nvSpPr>
          <p:spPr bwMode="auto">
            <a:xfrm>
              <a:off x="3545" y="2349"/>
              <a:ext cx="1005" cy="364"/>
            </a:xfrm>
            <a:custGeom>
              <a:avLst/>
              <a:gdLst/>
              <a:ahLst/>
              <a:cxnLst>
                <a:cxn ang="0">
                  <a:pos x="47" y="303"/>
                </a:cxn>
                <a:cxn ang="0">
                  <a:pos x="951" y="303"/>
                </a:cxn>
                <a:cxn ang="0">
                  <a:pos x="963" y="303"/>
                </a:cxn>
                <a:cxn ang="0">
                  <a:pos x="975" y="303"/>
                </a:cxn>
                <a:cxn ang="0">
                  <a:pos x="987" y="309"/>
                </a:cxn>
                <a:cxn ang="0">
                  <a:pos x="999" y="315"/>
                </a:cxn>
                <a:cxn ang="0">
                  <a:pos x="1005" y="321"/>
                </a:cxn>
                <a:cxn ang="0">
                  <a:pos x="1005" y="333"/>
                </a:cxn>
                <a:cxn ang="0">
                  <a:pos x="1005" y="352"/>
                </a:cxn>
                <a:cxn ang="0">
                  <a:pos x="999" y="358"/>
                </a:cxn>
                <a:cxn ang="0">
                  <a:pos x="987" y="364"/>
                </a:cxn>
                <a:cxn ang="0">
                  <a:pos x="975" y="364"/>
                </a:cxn>
                <a:cxn ang="0">
                  <a:pos x="969" y="364"/>
                </a:cxn>
                <a:cxn ang="0">
                  <a:pos x="957" y="364"/>
                </a:cxn>
                <a:cxn ang="0">
                  <a:pos x="47" y="364"/>
                </a:cxn>
                <a:cxn ang="0">
                  <a:pos x="42" y="364"/>
                </a:cxn>
                <a:cxn ang="0">
                  <a:pos x="30" y="364"/>
                </a:cxn>
                <a:cxn ang="0">
                  <a:pos x="18" y="364"/>
                </a:cxn>
                <a:cxn ang="0">
                  <a:pos x="6" y="358"/>
                </a:cxn>
                <a:cxn ang="0">
                  <a:pos x="0" y="352"/>
                </a:cxn>
                <a:cxn ang="0">
                  <a:pos x="0" y="333"/>
                </a:cxn>
                <a:cxn ang="0">
                  <a:pos x="0" y="321"/>
                </a:cxn>
                <a:cxn ang="0">
                  <a:pos x="6" y="315"/>
                </a:cxn>
                <a:cxn ang="0">
                  <a:pos x="18" y="309"/>
                </a:cxn>
                <a:cxn ang="0">
                  <a:pos x="30" y="303"/>
                </a:cxn>
                <a:cxn ang="0">
                  <a:pos x="42" y="303"/>
                </a:cxn>
                <a:cxn ang="0">
                  <a:pos x="47" y="303"/>
                </a:cxn>
                <a:cxn ang="0">
                  <a:pos x="47" y="0"/>
                </a:cxn>
                <a:cxn ang="0">
                  <a:pos x="957" y="0"/>
                </a:cxn>
                <a:cxn ang="0">
                  <a:pos x="969" y="0"/>
                </a:cxn>
                <a:cxn ang="0">
                  <a:pos x="975" y="0"/>
                </a:cxn>
                <a:cxn ang="0">
                  <a:pos x="987" y="6"/>
                </a:cxn>
                <a:cxn ang="0">
                  <a:pos x="999" y="12"/>
                </a:cxn>
                <a:cxn ang="0">
                  <a:pos x="1005" y="18"/>
                </a:cxn>
                <a:cxn ang="0">
                  <a:pos x="1005" y="31"/>
                </a:cxn>
                <a:cxn ang="0">
                  <a:pos x="1005" y="43"/>
                </a:cxn>
                <a:cxn ang="0">
                  <a:pos x="999" y="55"/>
                </a:cxn>
                <a:cxn ang="0">
                  <a:pos x="987" y="55"/>
                </a:cxn>
                <a:cxn ang="0">
                  <a:pos x="975" y="62"/>
                </a:cxn>
                <a:cxn ang="0">
                  <a:pos x="963" y="62"/>
                </a:cxn>
                <a:cxn ang="0">
                  <a:pos x="951" y="62"/>
                </a:cxn>
                <a:cxn ang="0">
                  <a:pos x="47" y="62"/>
                </a:cxn>
                <a:cxn ang="0">
                  <a:pos x="42" y="62"/>
                </a:cxn>
                <a:cxn ang="0">
                  <a:pos x="30" y="62"/>
                </a:cxn>
                <a:cxn ang="0">
                  <a:pos x="18" y="55"/>
                </a:cxn>
                <a:cxn ang="0">
                  <a:pos x="6" y="55"/>
                </a:cxn>
                <a:cxn ang="0">
                  <a:pos x="0" y="43"/>
                </a:cxn>
                <a:cxn ang="0">
                  <a:pos x="0" y="31"/>
                </a:cxn>
                <a:cxn ang="0">
                  <a:pos x="0" y="18"/>
                </a:cxn>
                <a:cxn ang="0">
                  <a:pos x="6" y="12"/>
                </a:cxn>
                <a:cxn ang="0">
                  <a:pos x="18" y="6"/>
                </a:cxn>
                <a:cxn ang="0">
                  <a:pos x="30" y="0"/>
                </a:cxn>
                <a:cxn ang="0">
                  <a:pos x="42" y="0"/>
                </a:cxn>
                <a:cxn ang="0">
                  <a:pos x="47" y="0"/>
                </a:cxn>
              </a:cxnLst>
              <a:rect l="0" t="0" r="r" b="b"/>
              <a:pathLst>
                <a:path w="1005" h="364">
                  <a:moveTo>
                    <a:pt x="47" y="303"/>
                  </a:moveTo>
                  <a:lnTo>
                    <a:pt x="951" y="303"/>
                  </a:lnTo>
                  <a:lnTo>
                    <a:pt x="963" y="303"/>
                  </a:lnTo>
                  <a:lnTo>
                    <a:pt x="975" y="303"/>
                  </a:lnTo>
                  <a:lnTo>
                    <a:pt x="987" y="309"/>
                  </a:lnTo>
                  <a:lnTo>
                    <a:pt x="999" y="315"/>
                  </a:lnTo>
                  <a:lnTo>
                    <a:pt x="1005" y="321"/>
                  </a:lnTo>
                  <a:lnTo>
                    <a:pt x="1005" y="333"/>
                  </a:lnTo>
                  <a:lnTo>
                    <a:pt x="1005" y="352"/>
                  </a:lnTo>
                  <a:lnTo>
                    <a:pt x="999" y="358"/>
                  </a:lnTo>
                  <a:lnTo>
                    <a:pt x="987" y="364"/>
                  </a:lnTo>
                  <a:lnTo>
                    <a:pt x="975" y="364"/>
                  </a:lnTo>
                  <a:lnTo>
                    <a:pt x="969" y="364"/>
                  </a:lnTo>
                  <a:lnTo>
                    <a:pt x="957" y="364"/>
                  </a:lnTo>
                  <a:lnTo>
                    <a:pt x="47" y="364"/>
                  </a:lnTo>
                  <a:lnTo>
                    <a:pt x="42" y="364"/>
                  </a:lnTo>
                  <a:lnTo>
                    <a:pt x="30" y="364"/>
                  </a:lnTo>
                  <a:lnTo>
                    <a:pt x="18" y="364"/>
                  </a:lnTo>
                  <a:lnTo>
                    <a:pt x="6" y="358"/>
                  </a:lnTo>
                  <a:lnTo>
                    <a:pt x="0" y="352"/>
                  </a:lnTo>
                  <a:lnTo>
                    <a:pt x="0" y="333"/>
                  </a:lnTo>
                  <a:lnTo>
                    <a:pt x="0" y="321"/>
                  </a:lnTo>
                  <a:lnTo>
                    <a:pt x="6" y="315"/>
                  </a:lnTo>
                  <a:lnTo>
                    <a:pt x="18" y="309"/>
                  </a:lnTo>
                  <a:lnTo>
                    <a:pt x="30" y="303"/>
                  </a:lnTo>
                  <a:lnTo>
                    <a:pt x="42" y="303"/>
                  </a:lnTo>
                  <a:lnTo>
                    <a:pt x="47" y="303"/>
                  </a:lnTo>
                  <a:close/>
                  <a:moveTo>
                    <a:pt x="47" y="0"/>
                  </a:moveTo>
                  <a:lnTo>
                    <a:pt x="957" y="0"/>
                  </a:lnTo>
                  <a:lnTo>
                    <a:pt x="969" y="0"/>
                  </a:lnTo>
                  <a:lnTo>
                    <a:pt x="975" y="0"/>
                  </a:lnTo>
                  <a:lnTo>
                    <a:pt x="987" y="6"/>
                  </a:lnTo>
                  <a:lnTo>
                    <a:pt x="999" y="12"/>
                  </a:lnTo>
                  <a:lnTo>
                    <a:pt x="1005" y="18"/>
                  </a:lnTo>
                  <a:lnTo>
                    <a:pt x="1005" y="31"/>
                  </a:lnTo>
                  <a:lnTo>
                    <a:pt x="1005" y="43"/>
                  </a:lnTo>
                  <a:lnTo>
                    <a:pt x="999" y="55"/>
                  </a:lnTo>
                  <a:lnTo>
                    <a:pt x="987" y="55"/>
                  </a:lnTo>
                  <a:lnTo>
                    <a:pt x="975" y="62"/>
                  </a:lnTo>
                  <a:lnTo>
                    <a:pt x="963" y="62"/>
                  </a:lnTo>
                  <a:lnTo>
                    <a:pt x="951" y="62"/>
                  </a:lnTo>
                  <a:lnTo>
                    <a:pt x="47" y="62"/>
                  </a:lnTo>
                  <a:lnTo>
                    <a:pt x="42" y="62"/>
                  </a:lnTo>
                  <a:lnTo>
                    <a:pt x="30" y="62"/>
                  </a:lnTo>
                  <a:lnTo>
                    <a:pt x="18" y="55"/>
                  </a:lnTo>
                  <a:lnTo>
                    <a:pt x="6" y="55"/>
                  </a:lnTo>
                  <a:lnTo>
                    <a:pt x="0" y="43"/>
                  </a:lnTo>
                  <a:lnTo>
                    <a:pt x="0" y="31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18" y="6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59" name="Freeform 611"/>
            <p:cNvSpPr>
              <a:spLocks noEditPoints="1"/>
            </p:cNvSpPr>
            <p:nvPr/>
          </p:nvSpPr>
          <p:spPr bwMode="auto">
            <a:xfrm>
              <a:off x="5109" y="1879"/>
              <a:ext cx="630" cy="1082"/>
            </a:xfrm>
            <a:custGeom>
              <a:avLst/>
              <a:gdLst/>
              <a:ahLst/>
              <a:cxnLst>
                <a:cxn ang="0">
                  <a:pos x="267" y="50"/>
                </a:cxn>
                <a:cxn ang="0">
                  <a:pos x="166" y="142"/>
                </a:cxn>
                <a:cxn ang="0">
                  <a:pos x="136" y="272"/>
                </a:cxn>
                <a:cxn ang="0">
                  <a:pos x="136" y="433"/>
                </a:cxn>
                <a:cxn ang="0">
                  <a:pos x="166" y="569"/>
                </a:cxn>
                <a:cxn ang="0">
                  <a:pos x="243" y="655"/>
                </a:cxn>
                <a:cxn ang="0">
                  <a:pos x="309" y="667"/>
                </a:cxn>
                <a:cxn ang="0">
                  <a:pos x="368" y="655"/>
                </a:cxn>
                <a:cxn ang="0">
                  <a:pos x="445" y="575"/>
                </a:cxn>
                <a:cxn ang="0">
                  <a:pos x="487" y="451"/>
                </a:cxn>
                <a:cxn ang="0">
                  <a:pos x="487" y="309"/>
                </a:cxn>
                <a:cxn ang="0">
                  <a:pos x="463" y="167"/>
                </a:cxn>
                <a:cxn ang="0">
                  <a:pos x="380" y="56"/>
                </a:cxn>
                <a:cxn ang="0">
                  <a:pos x="321" y="0"/>
                </a:cxn>
                <a:cxn ang="0">
                  <a:pos x="428" y="25"/>
                </a:cxn>
                <a:cxn ang="0">
                  <a:pos x="523" y="105"/>
                </a:cxn>
                <a:cxn ang="0">
                  <a:pos x="600" y="272"/>
                </a:cxn>
                <a:cxn ang="0">
                  <a:pos x="630" y="532"/>
                </a:cxn>
                <a:cxn ang="0">
                  <a:pos x="588" y="785"/>
                </a:cxn>
                <a:cxn ang="0">
                  <a:pos x="481" y="970"/>
                </a:cxn>
                <a:cxn ang="0">
                  <a:pos x="332" y="1069"/>
                </a:cxn>
                <a:cxn ang="0">
                  <a:pos x="160" y="1069"/>
                </a:cxn>
                <a:cxn ang="0">
                  <a:pos x="53" y="983"/>
                </a:cxn>
                <a:cxn ang="0">
                  <a:pos x="41" y="890"/>
                </a:cxn>
                <a:cxn ang="0">
                  <a:pos x="59" y="859"/>
                </a:cxn>
                <a:cxn ang="0">
                  <a:pos x="83" y="841"/>
                </a:cxn>
                <a:cxn ang="0">
                  <a:pos x="107" y="834"/>
                </a:cxn>
                <a:cxn ang="0">
                  <a:pos x="142" y="847"/>
                </a:cxn>
                <a:cxn ang="0">
                  <a:pos x="166" y="865"/>
                </a:cxn>
                <a:cxn ang="0">
                  <a:pos x="178" y="908"/>
                </a:cxn>
                <a:cxn ang="0">
                  <a:pos x="172" y="933"/>
                </a:cxn>
                <a:cxn ang="0">
                  <a:pos x="166" y="952"/>
                </a:cxn>
                <a:cxn ang="0">
                  <a:pos x="142" y="970"/>
                </a:cxn>
                <a:cxn ang="0">
                  <a:pos x="101" y="976"/>
                </a:cxn>
                <a:cxn ang="0">
                  <a:pos x="178" y="1026"/>
                </a:cxn>
                <a:cxn ang="0">
                  <a:pos x="249" y="1038"/>
                </a:cxn>
                <a:cxn ang="0">
                  <a:pos x="321" y="1020"/>
                </a:cxn>
                <a:cxn ang="0">
                  <a:pos x="404" y="952"/>
                </a:cxn>
                <a:cxn ang="0">
                  <a:pos x="469" y="822"/>
                </a:cxn>
                <a:cxn ang="0">
                  <a:pos x="493" y="599"/>
                </a:cxn>
                <a:cxn ang="0">
                  <a:pos x="493" y="550"/>
                </a:cxn>
                <a:cxn ang="0">
                  <a:pos x="493" y="550"/>
                </a:cxn>
                <a:cxn ang="0">
                  <a:pos x="422" y="661"/>
                </a:cxn>
                <a:cxn ang="0">
                  <a:pos x="303" y="705"/>
                </a:cxn>
                <a:cxn ang="0">
                  <a:pos x="124" y="637"/>
                </a:cxn>
                <a:cxn ang="0">
                  <a:pos x="17" y="464"/>
                </a:cxn>
                <a:cxn ang="0">
                  <a:pos x="5" y="272"/>
                </a:cxn>
                <a:cxn ang="0">
                  <a:pos x="59" y="155"/>
                </a:cxn>
                <a:cxn ang="0">
                  <a:pos x="166" y="43"/>
                </a:cxn>
                <a:cxn ang="0">
                  <a:pos x="321" y="0"/>
                </a:cxn>
              </a:cxnLst>
              <a:rect l="0" t="0" r="r" b="b"/>
              <a:pathLst>
                <a:path w="630" h="1082">
                  <a:moveTo>
                    <a:pt x="321" y="37"/>
                  </a:moveTo>
                  <a:lnTo>
                    <a:pt x="267" y="50"/>
                  </a:lnTo>
                  <a:lnTo>
                    <a:pt x="214" y="80"/>
                  </a:lnTo>
                  <a:lnTo>
                    <a:pt x="166" y="142"/>
                  </a:lnTo>
                  <a:lnTo>
                    <a:pt x="148" y="204"/>
                  </a:lnTo>
                  <a:lnTo>
                    <a:pt x="136" y="272"/>
                  </a:lnTo>
                  <a:lnTo>
                    <a:pt x="136" y="352"/>
                  </a:lnTo>
                  <a:lnTo>
                    <a:pt x="136" y="433"/>
                  </a:lnTo>
                  <a:lnTo>
                    <a:pt x="148" y="507"/>
                  </a:lnTo>
                  <a:lnTo>
                    <a:pt x="166" y="569"/>
                  </a:lnTo>
                  <a:lnTo>
                    <a:pt x="202" y="624"/>
                  </a:lnTo>
                  <a:lnTo>
                    <a:pt x="243" y="655"/>
                  </a:lnTo>
                  <a:lnTo>
                    <a:pt x="279" y="667"/>
                  </a:lnTo>
                  <a:lnTo>
                    <a:pt x="309" y="667"/>
                  </a:lnTo>
                  <a:lnTo>
                    <a:pt x="309" y="667"/>
                  </a:lnTo>
                  <a:lnTo>
                    <a:pt x="368" y="655"/>
                  </a:lnTo>
                  <a:lnTo>
                    <a:pt x="410" y="624"/>
                  </a:lnTo>
                  <a:lnTo>
                    <a:pt x="445" y="575"/>
                  </a:lnTo>
                  <a:lnTo>
                    <a:pt x="469" y="513"/>
                  </a:lnTo>
                  <a:lnTo>
                    <a:pt x="487" y="451"/>
                  </a:lnTo>
                  <a:lnTo>
                    <a:pt x="487" y="383"/>
                  </a:lnTo>
                  <a:lnTo>
                    <a:pt x="487" y="309"/>
                  </a:lnTo>
                  <a:lnTo>
                    <a:pt x="481" y="229"/>
                  </a:lnTo>
                  <a:lnTo>
                    <a:pt x="463" y="167"/>
                  </a:lnTo>
                  <a:lnTo>
                    <a:pt x="434" y="99"/>
                  </a:lnTo>
                  <a:lnTo>
                    <a:pt x="380" y="56"/>
                  </a:lnTo>
                  <a:lnTo>
                    <a:pt x="321" y="37"/>
                  </a:lnTo>
                  <a:close/>
                  <a:moveTo>
                    <a:pt x="321" y="0"/>
                  </a:moveTo>
                  <a:lnTo>
                    <a:pt x="374" y="6"/>
                  </a:lnTo>
                  <a:lnTo>
                    <a:pt x="428" y="25"/>
                  </a:lnTo>
                  <a:lnTo>
                    <a:pt x="475" y="56"/>
                  </a:lnTo>
                  <a:lnTo>
                    <a:pt x="523" y="105"/>
                  </a:lnTo>
                  <a:lnTo>
                    <a:pt x="564" y="179"/>
                  </a:lnTo>
                  <a:lnTo>
                    <a:pt x="600" y="272"/>
                  </a:lnTo>
                  <a:lnTo>
                    <a:pt x="624" y="383"/>
                  </a:lnTo>
                  <a:lnTo>
                    <a:pt x="630" y="532"/>
                  </a:lnTo>
                  <a:lnTo>
                    <a:pt x="618" y="667"/>
                  </a:lnTo>
                  <a:lnTo>
                    <a:pt x="588" y="785"/>
                  </a:lnTo>
                  <a:lnTo>
                    <a:pt x="541" y="890"/>
                  </a:lnTo>
                  <a:lnTo>
                    <a:pt x="481" y="970"/>
                  </a:lnTo>
                  <a:lnTo>
                    <a:pt x="410" y="1032"/>
                  </a:lnTo>
                  <a:lnTo>
                    <a:pt x="332" y="1069"/>
                  </a:lnTo>
                  <a:lnTo>
                    <a:pt x="249" y="1082"/>
                  </a:lnTo>
                  <a:lnTo>
                    <a:pt x="160" y="1069"/>
                  </a:lnTo>
                  <a:lnTo>
                    <a:pt x="95" y="1038"/>
                  </a:lnTo>
                  <a:lnTo>
                    <a:pt x="53" y="983"/>
                  </a:lnTo>
                  <a:lnTo>
                    <a:pt x="41" y="908"/>
                  </a:lnTo>
                  <a:lnTo>
                    <a:pt x="41" y="890"/>
                  </a:lnTo>
                  <a:lnTo>
                    <a:pt x="47" y="871"/>
                  </a:lnTo>
                  <a:lnTo>
                    <a:pt x="59" y="859"/>
                  </a:lnTo>
                  <a:lnTo>
                    <a:pt x="71" y="847"/>
                  </a:lnTo>
                  <a:lnTo>
                    <a:pt x="83" y="841"/>
                  </a:lnTo>
                  <a:lnTo>
                    <a:pt x="95" y="834"/>
                  </a:lnTo>
                  <a:lnTo>
                    <a:pt x="107" y="834"/>
                  </a:lnTo>
                  <a:lnTo>
                    <a:pt x="124" y="841"/>
                  </a:lnTo>
                  <a:lnTo>
                    <a:pt x="142" y="847"/>
                  </a:lnTo>
                  <a:lnTo>
                    <a:pt x="154" y="853"/>
                  </a:lnTo>
                  <a:lnTo>
                    <a:pt x="166" y="865"/>
                  </a:lnTo>
                  <a:lnTo>
                    <a:pt x="172" y="884"/>
                  </a:lnTo>
                  <a:lnTo>
                    <a:pt x="178" y="908"/>
                  </a:lnTo>
                  <a:lnTo>
                    <a:pt x="178" y="921"/>
                  </a:lnTo>
                  <a:lnTo>
                    <a:pt x="172" y="933"/>
                  </a:lnTo>
                  <a:lnTo>
                    <a:pt x="172" y="939"/>
                  </a:lnTo>
                  <a:lnTo>
                    <a:pt x="166" y="952"/>
                  </a:lnTo>
                  <a:lnTo>
                    <a:pt x="154" y="964"/>
                  </a:lnTo>
                  <a:lnTo>
                    <a:pt x="142" y="970"/>
                  </a:lnTo>
                  <a:lnTo>
                    <a:pt x="124" y="976"/>
                  </a:lnTo>
                  <a:lnTo>
                    <a:pt x="101" y="976"/>
                  </a:lnTo>
                  <a:lnTo>
                    <a:pt x="136" y="1014"/>
                  </a:lnTo>
                  <a:lnTo>
                    <a:pt x="178" y="1026"/>
                  </a:lnTo>
                  <a:lnTo>
                    <a:pt x="220" y="1032"/>
                  </a:lnTo>
                  <a:lnTo>
                    <a:pt x="249" y="1038"/>
                  </a:lnTo>
                  <a:lnTo>
                    <a:pt x="285" y="1032"/>
                  </a:lnTo>
                  <a:lnTo>
                    <a:pt x="321" y="1020"/>
                  </a:lnTo>
                  <a:lnTo>
                    <a:pt x="362" y="995"/>
                  </a:lnTo>
                  <a:lnTo>
                    <a:pt x="404" y="952"/>
                  </a:lnTo>
                  <a:lnTo>
                    <a:pt x="439" y="896"/>
                  </a:lnTo>
                  <a:lnTo>
                    <a:pt x="469" y="822"/>
                  </a:lnTo>
                  <a:lnTo>
                    <a:pt x="487" y="723"/>
                  </a:lnTo>
                  <a:lnTo>
                    <a:pt x="493" y="599"/>
                  </a:lnTo>
                  <a:lnTo>
                    <a:pt x="493" y="550"/>
                  </a:lnTo>
                  <a:lnTo>
                    <a:pt x="493" y="550"/>
                  </a:lnTo>
                  <a:lnTo>
                    <a:pt x="493" y="550"/>
                  </a:lnTo>
                  <a:lnTo>
                    <a:pt x="493" y="550"/>
                  </a:lnTo>
                  <a:lnTo>
                    <a:pt x="463" y="612"/>
                  </a:lnTo>
                  <a:lnTo>
                    <a:pt x="422" y="661"/>
                  </a:lnTo>
                  <a:lnTo>
                    <a:pt x="368" y="692"/>
                  </a:lnTo>
                  <a:lnTo>
                    <a:pt x="303" y="705"/>
                  </a:lnTo>
                  <a:lnTo>
                    <a:pt x="208" y="686"/>
                  </a:lnTo>
                  <a:lnTo>
                    <a:pt x="124" y="637"/>
                  </a:lnTo>
                  <a:lnTo>
                    <a:pt x="59" y="562"/>
                  </a:lnTo>
                  <a:lnTo>
                    <a:pt x="17" y="464"/>
                  </a:lnTo>
                  <a:lnTo>
                    <a:pt x="0" y="352"/>
                  </a:lnTo>
                  <a:lnTo>
                    <a:pt x="5" y="272"/>
                  </a:lnTo>
                  <a:lnTo>
                    <a:pt x="23" y="210"/>
                  </a:lnTo>
                  <a:lnTo>
                    <a:pt x="59" y="155"/>
                  </a:lnTo>
                  <a:lnTo>
                    <a:pt x="95" y="99"/>
                  </a:lnTo>
                  <a:lnTo>
                    <a:pt x="166" y="43"/>
                  </a:lnTo>
                  <a:lnTo>
                    <a:pt x="237" y="12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60" name="Freeform 612"/>
            <p:cNvSpPr>
              <a:spLocks/>
            </p:cNvSpPr>
            <p:nvPr/>
          </p:nvSpPr>
          <p:spPr bwMode="auto">
            <a:xfrm>
              <a:off x="5893" y="2231"/>
              <a:ext cx="553" cy="711"/>
            </a:xfrm>
            <a:custGeom>
              <a:avLst/>
              <a:gdLst/>
              <a:ahLst/>
              <a:cxnLst>
                <a:cxn ang="0">
                  <a:pos x="452" y="13"/>
                </a:cxn>
                <a:cxn ang="0">
                  <a:pos x="541" y="87"/>
                </a:cxn>
                <a:cxn ang="0">
                  <a:pos x="553" y="161"/>
                </a:cxn>
                <a:cxn ang="0">
                  <a:pos x="535" y="204"/>
                </a:cxn>
                <a:cxn ang="0">
                  <a:pos x="500" y="223"/>
                </a:cxn>
                <a:cxn ang="0">
                  <a:pos x="470" y="223"/>
                </a:cxn>
                <a:cxn ang="0">
                  <a:pos x="446" y="204"/>
                </a:cxn>
                <a:cxn ang="0">
                  <a:pos x="440" y="180"/>
                </a:cxn>
                <a:cxn ang="0">
                  <a:pos x="452" y="136"/>
                </a:cxn>
                <a:cxn ang="0">
                  <a:pos x="488" y="112"/>
                </a:cxn>
                <a:cxn ang="0">
                  <a:pos x="512" y="105"/>
                </a:cxn>
                <a:cxn ang="0">
                  <a:pos x="452" y="50"/>
                </a:cxn>
                <a:cxn ang="0">
                  <a:pos x="375" y="37"/>
                </a:cxn>
                <a:cxn ang="0">
                  <a:pos x="256" y="68"/>
                </a:cxn>
                <a:cxn ang="0">
                  <a:pos x="208" y="142"/>
                </a:cxn>
                <a:cxn ang="0">
                  <a:pos x="214" y="217"/>
                </a:cxn>
                <a:cxn ang="0">
                  <a:pos x="280" y="260"/>
                </a:cxn>
                <a:cxn ang="0">
                  <a:pos x="381" y="285"/>
                </a:cxn>
                <a:cxn ang="0">
                  <a:pos x="470" y="334"/>
                </a:cxn>
                <a:cxn ang="0">
                  <a:pos x="512" y="402"/>
                </a:cxn>
                <a:cxn ang="0">
                  <a:pos x="518" y="489"/>
                </a:cxn>
                <a:cxn ang="0">
                  <a:pos x="476" y="581"/>
                </a:cxn>
                <a:cxn ang="0">
                  <a:pos x="381" y="674"/>
                </a:cxn>
                <a:cxn ang="0">
                  <a:pos x="214" y="711"/>
                </a:cxn>
                <a:cxn ang="0">
                  <a:pos x="60" y="668"/>
                </a:cxn>
                <a:cxn ang="0">
                  <a:pos x="0" y="556"/>
                </a:cxn>
                <a:cxn ang="0">
                  <a:pos x="24" y="482"/>
                </a:cxn>
                <a:cxn ang="0">
                  <a:pos x="84" y="451"/>
                </a:cxn>
                <a:cxn ang="0">
                  <a:pos x="119" y="464"/>
                </a:cxn>
                <a:cxn ang="0">
                  <a:pos x="137" y="489"/>
                </a:cxn>
                <a:cxn ang="0">
                  <a:pos x="137" y="532"/>
                </a:cxn>
                <a:cxn ang="0">
                  <a:pos x="113" y="569"/>
                </a:cxn>
                <a:cxn ang="0">
                  <a:pos x="72" y="594"/>
                </a:cxn>
                <a:cxn ang="0">
                  <a:pos x="72" y="637"/>
                </a:cxn>
                <a:cxn ang="0">
                  <a:pos x="155" y="674"/>
                </a:cxn>
                <a:cxn ang="0">
                  <a:pos x="214" y="674"/>
                </a:cxn>
                <a:cxn ang="0">
                  <a:pos x="351" y="643"/>
                </a:cxn>
                <a:cxn ang="0">
                  <a:pos x="416" y="569"/>
                </a:cxn>
                <a:cxn ang="0">
                  <a:pos x="434" y="507"/>
                </a:cxn>
                <a:cxn ang="0">
                  <a:pos x="399" y="427"/>
                </a:cxn>
                <a:cxn ang="0">
                  <a:pos x="321" y="396"/>
                </a:cxn>
                <a:cxn ang="0">
                  <a:pos x="250" y="377"/>
                </a:cxn>
                <a:cxn ang="0">
                  <a:pos x="179" y="346"/>
                </a:cxn>
                <a:cxn ang="0">
                  <a:pos x="131" y="285"/>
                </a:cxn>
                <a:cxn ang="0">
                  <a:pos x="125" y="198"/>
                </a:cxn>
                <a:cxn ang="0">
                  <a:pos x="161" y="112"/>
                </a:cxn>
                <a:cxn ang="0">
                  <a:pos x="238" y="31"/>
                </a:cxn>
                <a:cxn ang="0">
                  <a:pos x="375" y="0"/>
                </a:cxn>
              </a:cxnLst>
              <a:rect l="0" t="0" r="r" b="b"/>
              <a:pathLst>
                <a:path w="553" h="711">
                  <a:moveTo>
                    <a:pt x="375" y="0"/>
                  </a:moveTo>
                  <a:lnTo>
                    <a:pt x="452" y="13"/>
                  </a:lnTo>
                  <a:lnTo>
                    <a:pt x="506" y="44"/>
                  </a:lnTo>
                  <a:lnTo>
                    <a:pt x="541" y="87"/>
                  </a:lnTo>
                  <a:lnTo>
                    <a:pt x="553" y="136"/>
                  </a:lnTo>
                  <a:lnTo>
                    <a:pt x="553" y="161"/>
                  </a:lnTo>
                  <a:lnTo>
                    <a:pt x="541" y="186"/>
                  </a:lnTo>
                  <a:lnTo>
                    <a:pt x="535" y="204"/>
                  </a:lnTo>
                  <a:lnTo>
                    <a:pt x="518" y="210"/>
                  </a:lnTo>
                  <a:lnTo>
                    <a:pt x="500" y="223"/>
                  </a:lnTo>
                  <a:lnTo>
                    <a:pt x="488" y="223"/>
                  </a:lnTo>
                  <a:lnTo>
                    <a:pt x="470" y="223"/>
                  </a:lnTo>
                  <a:lnTo>
                    <a:pt x="452" y="210"/>
                  </a:lnTo>
                  <a:lnTo>
                    <a:pt x="446" y="204"/>
                  </a:lnTo>
                  <a:lnTo>
                    <a:pt x="440" y="192"/>
                  </a:lnTo>
                  <a:lnTo>
                    <a:pt x="440" y="180"/>
                  </a:lnTo>
                  <a:lnTo>
                    <a:pt x="440" y="155"/>
                  </a:lnTo>
                  <a:lnTo>
                    <a:pt x="452" y="136"/>
                  </a:lnTo>
                  <a:lnTo>
                    <a:pt x="470" y="124"/>
                  </a:lnTo>
                  <a:lnTo>
                    <a:pt x="488" y="112"/>
                  </a:lnTo>
                  <a:lnTo>
                    <a:pt x="512" y="105"/>
                  </a:lnTo>
                  <a:lnTo>
                    <a:pt x="512" y="105"/>
                  </a:lnTo>
                  <a:lnTo>
                    <a:pt x="488" y="68"/>
                  </a:lnTo>
                  <a:lnTo>
                    <a:pt x="452" y="50"/>
                  </a:lnTo>
                  <a:lnTo>
                    <a:pt x="411" y="37"/>
                  </a:lnTo>
                  <a:lnTo>
                    <a:pt x="375" y="37"/>
                  </a:lnTo>
                  <a:lnTo>
                    <a:pt x="309" y="44"/>
                  </a:lnTo>
                  <a:lnTo>
                    <a:pt x="256" y="68"/>
                  </a:lnTo>
                  <a:lnTo>
                    <a:pt x="226" y="105"/>
                  </a:lnTo>
                  <a:lnTo>
                    <a:pt x="208" y="142"/>
                  </a:lnTo>
                  <a:lnTo>
                    <a:pt x="202" y="173"/>
                  </a:lnTo>
                  <a:lnTo>
                    <a:pt x="214" y="217"/>
                  </a:lnTo>
                  <a:lnTo>
                    <a:pt x="244" y="247"/>
                  </a:lnTo>
                  <a:lnTo>
                    <a:pt x="280" y="260"/>
                  </a:lnTo>
                  <a:lnTo>
                    <a:pt x="321" y="272"/>
                  </a:lnTo>
                  <a:lnTo>
                    <a:pt x="381" y="285"/>
                  </a:lnTo>
                  <a:lnTo>
                    <a:pt x="428" y="303"/>
                  </a:lnTo>
                  <a:lnTo>
                    <a:pt x="470" y="334"/>
                  </a:lnTo>
                  <a:lnTo>
                    <a:pt x="494" y="365"/>
                  </a:lnTo>
                  <a:lnTo>
                    <a:pt x="512" y="402"/>
                  </a:lnTo>
                  <a:lnTo>
                    <a:pt x="518" y="451"/>
                  </a:lnTo>
                  <a:lnTo>
                    <a:pt x="518" y="489"/>
                  </a:lnTo>
                  <a:lnTo>
                    <a:pt x="500" y="532"/>
                  </a:lnTo>
                  <a:lnTo>
                    <a:pt x="476" y="581"/>
                  </a:lnTo>
                  <a:lnTo>
                    <a:pt x="434" y="631"/>
                  </a:lnTo>
                  <a:lnTo>
                    <a:pt x="381" y="674"/>
                  </a:lnTo>
                  <a:lnTo>
                    <a:pt x="309" y="699"/>
                  </a:lnTo>
                  <a:lnTo>
                    <a:pt x="214" y="711"/>
                  </a:lnTo>
                  <a:lnTo>
                    <a:pt x="125" y="699"/>
                  </a:lnTo>
                  <a:lnTo>
                    <a:pt x="60" y="668"/>
                  </a:lnTo>
                  <a:lnTo>
                    <a:pt x="12" y="618"/>
                  </a:lnTo>
                  <a:lnTo>
                    <a:pt x="0" y="556"/>
                  </a:lnTo>
                  <a:lnTo>
                    <a:pt x="6" y="513"/>
                  </a:lnTo>
                  <a:lnTo>
                    <a:pt x="24" y="482"/>
                  </a:lnTo>
                  <a:lnTo>
                    <a:pt x="54" y="464"/>
                  </a:lnTo>
                  <a:lnTo>
                    <a:pt x="84" y="451"/>
                  </a:lnTo>
                  <a:lnTo>
                    <a:pt x="101" y="458"/>
                  </a:lnTo>
                  <a:lnTo>
                    <a:pt x="119" y="464"/>
                  </a:lnTo>
                  <a:lnTo>
                    <a:pt x="131" y="476"/>
                  </a:lnTo>
                  <a:lnTo>
                    <a:pt x="137" y="489"/>
                  </a:lnTo>
                  <a:lnTo>
                    <a:pt x="137" y="513"/>
                  </a:lnTo>
                  <a:lnTo>
                    <a:pt x="137" y="532"/>
                  </a:lnTo>
                  <a:lnTo>
                    <a:pt x="125" y="550"/>
                  </a:lnTo>
                  <a:lnTo>
                    <a:pt x="113" y="569"/>
                  </a:lnTo>
                  <a:lnTo>
                    <a:pt x="95" y="587"/>
                  </a:lnTo>
                  <a:lnTo>
                    <a:pt x="72" y="594"/>
                  </a:lnTo>
                  <a:lnTo>
                    <a:pt x="42" y="594"/>
                  </a:lnTo>
                  <a:lnTo>
                    <a:pt x="72" y="637"/>
                  </a:lnTo>
                  <a:lnTo>
                    <a:pt x="113" y="662"/>
                  </a:lnTo>
                  <a:lnTo>
                    <a:pt x="155" y="674"/>
                  </a:lnTo>
                  <a:lnTo>
                    <a:pt x="197" y="674"/>
                  </a:lnTo>
                  <a:lnTo>
                    <a:pt x="214" y="674"/>
                  </a:lnTo>
                  <a:lnTo>
                    <a:pt x="298" y="668"/>
                  </a:lnTo>
                  <a:lnTo>
                    <a:pt x="351" y="643"/>
                  </a:lnTo>
                  <a:lnTo>
                    <a:pt x="393" y="606"/>
                  </a:lnTo>
                  <a:lnTo>
                    <a:pt x="416" y="569"/>
                  </a:lnTo>
                  <a:lnTo>
                    <a:pt x="428" y="532"/>
                  </a:lnTo>
                  <a:lnTo>
                    <a:pt x="434" y="507"/>
                  </a:lnTo>
                  <a:lnTo>
                    <a:pt x="422" y="458"/>
                  </a:lnTo>
                  <a:lnTo>
                    <a:pt x="399" y="427"/>
                  </a:lnTo>
                  <a:lnTo>
                    <a:pt x="363" y="408"/>
                  </a:lnTo>
                  <a:lnTo>
                    <a:pt x="321" y="396"/>
                  </a:lnTo>
                  <a:lnTo>
                    <a:pt x="274" y="383"/>
                  </a:lnTo>
                  <a:lnTo>
                    <a:pt x="250" y="377"/>
                  </a:lnTo>
                  <a:lnTo>
                    <a:pt x="214" y="365"/>
                  </a:lnTo>
                  <a:lnTo>
                    <a:pt x="179" y="346"/>
                  </a:lnTo>
                  <a:lnTo>
                    <a:pt x="149" y="322"/>
                  </a:lnTo>
                  <a:lnTo>
                    <a:pt x="131" y="285"/>
                  </a:lnTo>
                  <a:lnTo>
                    <a:pt x="119" y="229"/>
                  </a:lnTo>
                  <a:lnTo>
                    <a:pt x="125" y="198"/>
                  </a:lnTo>
                  <a:lnTo>
                    <a:pt x="137" y="155"/>
                  </a:lnTo>
                  <a:lnTo>
                    <a:pt x="161" y="112"/>
                  </a:lnTo>
                  <a:lnTo>
                    <a:pt x="191" y="68"/>
                  </a:lnTo>
                  <a:lnTo>
                    <a:pt x="238" y="31"/>
                  </a:lnTo>
                  <a:lnTo>
                    <a:pt x="298" y="6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61" name="Freeform 613"/>
            <p:cNvSpPr>
              <a:spLocks/>
            </p:cNvSpPr>
            <p:nvPr/>
          </p:nvSpPr>
          <p:spPr bwMode="auto">
            <a:xfrm>
              <a:off x="6559" y="1941"/>
              <a:ext cx="464" cy="1001"/>
            </a:xfrm>
            <a:custGeom>
              <a:avLst/>
              <a:gdLst/>
              <a:ahLst/>
              <a:cxnLst>
                <a:cxn ang="0">
                  <a:pos x="327" y="6"/>
                </a:cxn>
                <a:cxn ang="0">
                  <a:pos x="345" y="25"/>
                </a:cxn>
                <a:cxn ang="0">
                  <a:pos x="351" y="49"/>
                </a:cxn>
                <a:cxn ang="0">
                  <a:pos x="339" y="93"/>
                </a:cxn>
                <a:cxn ang="0">
                  <a:pos x="315" y="210"/>
                </a:cxn>
                <a:cxn ang="0">
                  <a:pos x="422" y="309"/>
                </a:cxn>
                <a:cxn ang="0">
                  <a:pos x="452" y="309"/>
                </a:cxn>
                <a:cxn ang="0">
                  <a:pos x="464" y="327"/>
                </a:cxn>
                <a:cxn ang="0">
                  <a:pos x="458" y="352"/>
                </a:cxn>
                <a:cxn ang="0">
                  <a:pos x="434" y="358"/>
                </a:cxn>
                <a:cxn ang="0">
                  <a:pos x="280" y="358"/>
                </a:cxn>
                <a:cxn ang="0">
                  <a:pos x="161" y="834"/>
                </a:cxn>
                <a:cxn ang="0">
                  <a:pos x="155" y="871"/>
                </a:cxn>
                <a:cxn ang="0">
                  <a:pos x="161" y="921"/>
                </a:cxn>
                <a:cxn ang="0">
                  <a:pos x="173" y="958"/>
                </a:cxn>
                <a:cxn ang="0">
                  <a:pos x="202" y="964"/>
                </a:cxn>
                <a:cxn ang="0">
                  <a:pos x="274" y="945"/>
                </a:cxn>
                <a:cxn ang="0">
                  <a:pos x="357" y="853"/>
                </a:cxn>
                <a:cxn ang="0">
                  <a:pos x="404" y="754"/>
                </a:cxn>
                <a:cxn ang="0">
                  <a:pos x="422" y="741"/>
                </a:cxn>
                <a:cxn ang="0">
                  <a:pos x="434" y="748"/>
                </a:cxn>
                <a:cxn ang="0">
                  <a:pos x="440" y="760"/>
                </a:cxn>
                <a:cxn ang="0">
                  <a:pos x="422" y="816"/>
                </a:cxn>
                <a:cxn ang="0">
                  <a:pos x="363" y="908"/>
                </a:cxn>
                <a:cxn ang="0">
                  <a:pos x="262" y="989"/>
                </a:cxn>
                <a:cxn ang="0">
                  <a:pos x="143" y="989"/>
                </a:cxn>
                <a:cxn ang="0">
                  <a:pos x="72" y="914"/>
                </a:cxn>
                <a:cxn ang="0">
                  <a:pos x="60" y="846"/>
                </a:cxn>
                <a:cxn ang="0">
                  <a:pos x="72" y="803"/>
                </a:cxn>
                <a:cxn ang="0">
                  <a:pos x="95" y="704"/>
                </a:cxn>
                <a:cxn ang="0">
                  <a:pos x="143" y="507"/>
                </a:cxn>
                <a:cxn ang="0">
                  <a:pos x="42" y="358"/>
                </a:cxn>
                <a:cxn ang="0">
                  <a:pos x="12" y="352"/>
                </a:cxn>
                <a:cxn ang="0">
                  <a:pos x="0" y="340"/>
                </a:cxn>
                <a:cxn ang="0">
                  <a:pos x="6" y="315"/>
                </a:cxn>
                <a:cxn ang="0">
                  <a:pos x="30" y="309"/>
                </a:cxn>
                <a:cxn ang="0">
                  <a:pos x="190" y="309"/>
                </a:cxn>
                <a:cxn ang="0">
                  <a:pos x="256" y="37"/>
                </a:cxn>
                <a:cxn ang="0">
                  <a:pos x="274" y="12"/>
                </a:cxn>
                <a:cxn ang="0">
                  <a:pos x="297" y="0"/>
                </a:cxn>
                <a:cxn ang="0">
                  <a:pos x="309" y="0"/>
                </a:cxn>
              </a:cxnLst>
              <a:rect l="0" t="0" r="r" b="b"/>
              <a:pathLst>
                <a:path w="464" h="1001">
                  <a:moveTo>
                    <a:pt x="309" y="0"/>
                  </a:moveTo>
                  <a:lnTo>
                    <a:pt x="327" y="6"/>
                  </a:lnTo>
                  <a:lnTo>
                    <a:pt x="339" y="12"/>
                  </a:lnTo>
                  <a:lnTo>
                    <a:pt x="345" y="25"/>
                  </a:lnTo>
                  <a:lnTo>
                    <a:pt x="351" y="43"/>
                  </a:lnTo>
                  <a:lnTo>
                    <a:pt x="351" y="49"/>
                  </a:lnTo>
                  <a:lnTo>
                    <a:pt x="345" y="68"/>
                  </a:lnTo>
                  <a:lnTo>
                    <a:pt x="339" y="93"/>
                  </a:lnTo>
                  <a:lnTo>
                    <a:pt x="327" y="142"/>
                  </a:lnTo>
                  <a:lnTo>
                    <a:pt x="315" y="210"/>
                  </a:lnTo>
                  <a:lnTo>
                    <a:pt x="292" y="309"/>
                  </a:lnTo>
                  <a:lnTo>
                    <a:pt x="422" y="309"/>
                  </a:lnTo>
                  <a:lnTo>
                    <a:pt x="440" y="309"/>
                  </a:lnTo>
                  <a:lnTo>
                    <a:pt x="452" y="309"/>
                  </a:lnTo>
                  <a:lnTo>
                    <a:pt x="464" y="315"/>
                  </a:lnTo>
                  <a:lnTo>
                    <a:pt x="464" y="327"/>
                  </a:lnTo>
                  <a:lnTo>
                    <a:pt x="464" y="340"/>
                  </a:lnTo>
                  <a:lnTo>
                    <a:pt x="458" y="352"/>
                  </a:lnTo>
                  <a:lnTo>
                    <a:pt x="446" y="352"/>
                  </a:lnTo>
                  <a:lnTo>
                    <a:pt x="434" y="358"/>
                  </a:lnTo>
                  <a:lnTo>
                    <a:pt x="422" y="358"/>
                  </a:lnTo>
                  <a:lnTo>
                    <a:pt x="280" y="358"/>
                  </a:lnTo>
                  <a:lnTo>
                    <a:pt x="167" y="816"/>
                  </a:lnTo>
                  <a:lnTo>
                    <a:pt x="161" y="834"/>
                  </a:lnTo>
                  <a:lnTo>
                    <a:pt x="161" y="853"/>
                  </a:lnTo>
                  <a:lnTo>
                    <a:pt x="155" y="871"/>
                  </a:lnTo>
                  <a:lnTo>
                    <a:pt x="155" y="896"/>
                  </a:lnTo>
                  <a:lnTo>
                    <a:pt x="161" y="921"/>
                  </a:lnTo>
                  <a:lnTo>
                    <a:pt x="167" y="945"/>
                  </a:lnTo>
                  <a:lnTo>
                    <a:pt x="173" y="958"/>
                  </a:lnTo>
                  <a:lnTo>
                    <a:pt x="185" y="964"/>
                  </a:lnTo>
                  <a:lnTo>
                    <a:pt x="202" y="964"/>
                  </a:lnTo>
                  <a:lnTo>
                    <a:pt x="238" y="964"/>
                  </a:lnTo>
                  <a:lnTo>
                    <a:pt x="274" y="945"/>
                  </a:lnTo>
                  <a:lnTo>
                    <a:pt x="315" y="908"/>
                  </a:lnTo>
                  <a:lnTo>
                    <a:pt x="357" y="853"/>
                  </a:lnTo>
                  <a:lnTo>
                    <a:pt x="399" y="766"/>
                  </a:lnTo>
                  <a:lnTo>
                    <a:pt x="404" y="754"/>
                  </a:lnTo>
                  <a:lnTo>
                    <a:pt x="410" y="748"/>
                  </a:lnTo>
                  <a:lnTo>
                    <a:pt x="422" y="741"/>
                  </a:lnTo>
                  <a:lnTo>
                    <a:pt x="428" y="748"/>
                  </a:lnTo>
                  <a:lnTo>
                    <a:pt x="434" y="748"/>
                  </a:lnTo>
                  <a:lnTo>
                    <a:pt x="440" y="754"/>
                  </a:lnTo>
                  <a:lnTo>
                    <a:pt x="440" y="760"/>
                  </a:lnTo>
                  <a:lnTo>
                    <a:pt x="434" y="779"/>
                  </a:lnTo>
                  <a:lnTo>
                    <a:pt x="422" y="816"/>
                  </a:lnTo>
                  <a:lnTo>
                    <a:pt x="393" y="859"/>
                  </a:lnTo>
                  <a:lnTo>
                    <a:pt x="363" y="908"/>
                  </a:lnTo>
                  <a:lnTo>
                    <a:pt x="315" y="958"/>
                  </a:lnTo>
                  <a:lnTo>
                    <a:pt x="262" y="989"/>
                  </a:lnTo>
                  <a:lnTo>
                    <a:pt x="202" y="1001"/>
                  </a:lnTo>
                  <a:lnTo>
                    <a:pt x="143" y="989"/>
                  </a:lnTo>
                  <a:lnTo>
                    <a:pt x="101" y="964"/>
                  </a:lnTo>
                  <a:lnTo>
                    <a:pt x="72" y="914"/>
                  </a:lnTo>
                  <a:lnTo>
                    <a:pt x="60" y="859"/>
                  </a:lnTo>
                  <a:lnTo>
                    <a:pt x="60" y="846"/>
                  </a:lnTo>
                  <a:lnTo>
                    <a:pt x="66" y="828"/>
                  </a:lnTo>
                  <a:lnTo>
                    <a:pt x="72" y="803"/>
                  </a:lnTo>
                  <a:lnTo>
                    <a:pt x="77" y="760"/>
                  </a:lnTo>
                  <a:lnTo>
                    <a:pt x="95" y="704"/>
                  </a:lnTo>
                  <a:lnTo>
                    <a:pt x="113" y="618"/>
                  </a:lnTo>
                  <a:lnTo>
                    <a:pt x="143" y="507"/>
                  </a:lnTo>
                  <a:lnTo>
                    <a:pt x="179" y="358"/>
                  </a:lnTo>
                  <a:lnTo>
                    <a:pt x="42" y="358"/>
                  </a:lnTo>
                  <a:lnTo>
                    <a:pt x="24" y="358"/>
                  </a:lnTo>
                  <a:lnTo>
                    <a:pt x="12" y="352"/>
                  </a:lnTo>
                  <a:lnTo>
                    <a:pt x="6" y="346"/>
                  </a:lnTo>
                  <a:lnTo>
                    <a:pt x="0" y="340"/>
                  </a:lnTo>
                  <a:lnTo>
                    <a:pt x="6" y="321"/>
                  </a:lnTo>
                  <a:lnTo>
                    <a:pt x="6" y="315"/>
                  </a:lnTo>
                  <a:lnTo>
                    <a:pt x="18" y="309"/>
                  </a:lnTo>
                  <a:lnTo>
                    <a:pt x="30" y="309"/>
                  </a:lnTo>
                  <a:lnTo>
                    <a:pt x="48" y="309"/>
                  </a:lnTo>
                  <a:lnTo>
                    <a:pt x="190" y="309"/>
                  </a:lnTo>
                  <a:lnTo>
                    <a:pt x="244" y="55"/>
                  </a:lnTo>
                  <a:lnTo>
                    <a:pt x="256" y="37"/>
                  </a:lnTo>
                  <a:lnTo>
                    <a:pt x="262" y="25"/>
                  </a:lnTo>
                  <a:lnTo>
                    <a:pt x="274" y="12"/>
                  </a:lnTo>
                  <a:lnTo>
                    <a:pt x="286" y="6"/>
                  </a:lnTo>
                  <a:lnTo>
                    <a:pt x="297" y="0"/>
                  </a:lnTo>
                  <a:lnTo>
                    <a:pt x="303" y="0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62" name="Freeform 614"/>
            <p:cNvSpPr>
              <a:spLocks/>
            </p:cNvSpPr>
            <p:nvPr/>
          </p:nvSpPr>
          <p:spPr bwMode="auto">
            <a:xfrm>
              <a:off x="7528" y="2503"/>
              <a:ext cx="922" cy="62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868" y="0"/>
                </a:cxn>
                <a:cxn ang="0">
                  <a:pos x="880" y="0"/>
                </a:cxn>
                <a:cxn ang="0">
                  <a:pos x="892" y="0"/>
                </a:cxn>
                <a:cxn ang="0">
                  <a:pos x="904" y="0"/>
                </a:cxn>
                <a:cxn ang="0">
                  <a:pos x="916" y="6"/>
                </a:cxn>
                <a:cxn ang="0">
                  <a:pos x="922" y="19"/>
                </a:cxn>
                <a:cxn ang="0">
                  <a:pos x="922" y="31"/>
                </a:cxn>
                <a:cxn ang="0">
                  <a:pos x="922" y="43"/>
                </a:cxn>
                <a:cxn ang="0">
                  <a:pos x="916" y="50"/>
                </a:cxn>
                <a:cxn ang="0">
                  <a:pos x="904" y="56"/>
                </a:cxn>
                <a:cxn ang="0">
                  <a:pos x="892" y="62"/>
                </a:cxn>
                <a:cxn ang="0">
                  <a:pos x="880" y="62"/>
                </a:cxn>
                <a:cxn ang="0">
                  <a:pos x="868" y="62"/>
                </a:cxn>
                <a:cxn ang="0">
                  <a:pos x="54" y="62"/>
                </a:cxn>
                <a:cxn ang="0">
                  <a:pos x="36" y="62"/>
                </a:cxn>
                <a:cxn ang="0">
                  <a:pos x="24" y="62"/>
                </a:cxn>
                <a:cxn ang="0">
                  <a:pos x="12" y="56"/>
                </a:cxn>
                <a:cxn ang="0">
                  <a:pos x="6" y="50"/>
                </a:cxn>
                <a:cxn ang="0">
                  <a:pos x="0" y="43"/>
                </a:cxn>
                <a:cxn ang="0">
                  <a:pos x="0" y="31"/>
                </a:cxn>
                <a:cxn ang="0">
                  <a:pos x="0" y="19"/>
                </a:cxn>
                <a:cxn ang="0">
                  <a:pos x="6" y="6"/>
                </a:cxn>
                <a:cxn ang="0">
                  <a:pos x="12" y="0"/>
                </a:cxn>
                <a:cxn ang="0">
                  <a:pos x="24" y="0"/>
                </a:cxn>
                <a:cxn ang="0">
                  <a:pos x="36" y="0"/>
                </a:cxn>
                <a:cxn ang="0">
                  <a:pos x="54" y="0"/>
                </a:cxn>
              </a:cxnLst>
              <a:rect l="0" t="0" r="r" b="b"/>
              <a:pathLst>
                <a:path w="922" h="62">
                  <a:moveTo>
                    <a:pt x="54" y="0"/>
                  </a:moveTo>
                  <a:lnTo>
                    <a:pt x="868" y="0"/>
                  </a:lnTo>
                  <a:lnTo>
                    <a:pt x="880" y="0"/>
                  </a:lnTo>
                  <a:lnTo>
                    <a:pt x="892" y="0"/>
                  </a:lnTo>
                  <a:lnTo>
                    <a:pt x="904" y="0"/>
                  </a:lnTo>
                  <a:lnTo>
                    <a:pt x="916" y="6"/>
                  </a:lnTo>
                  <a:lnTo>
                    <a:pt x="922" y="19"/>
                  </a:lnTo>
                  <a:lnTo>
                    <a:pt x="922" y="31"/>
                  </a:lnTo>
                  <a:lnTo>
                    <a:pt x="922" y="43"/>
                  </a:lnTo>
                  <a:lnTo>
                    <a:pt x="916" y="50"/>
                  </a:lnTo>
                  <a:lnTo>
                    <a:pt x="904" y="56"/>
                  </a:lnTo>
                  <a:lnTo>
                    <a:pt x="892" y="62"/>
                  </a:lnTo>
                  <a:lnTo>
                    <a:pt x="880" y="62"/>
                  </a:lnTo>
                  <a:lnTo>
                    <a:pt x="868" y="62"/>
                  </a:lnTo>
                  <a:lnTo>
                    <a:pt x="54" y="62"/>
                  </a:lnTo>
                  <a:lnTo>
                    <a:pt x="36" y="62"/>
                  </a:lnTo>
                  <a:lnTo>
                    <a:pt x="24" y="62"/>
                  </a:lnTo>
                  <a:lnTo>
                    <a:pt x="12" y="56"/>
                  </a:lnTo>
                  <a:lnTo>
                    <a:pt x="6" y="50"/>
                  </a:lnTo>
                  <a:lnTo>
                    <a:pt x="0" y="43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6" y="6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63" name="Freeform 615"/>
            <p:cNvSpPr>
              <a:spLocks noEditPoints="1"/>
            </p:cNvSpPr>
            <p:nvPr/>
          </p:nvSpPr>
          <p:spPr bwMode="auto">
            <a:xfrm>
              <a:off x="8979" y="1879"/>
              <a:ext cx="630" cy="1082"/>
            </a:xfrm>
            <a:custGeom>
              <a:avLst/>
              <a:gdLst/>
              <a:ahLst/>
              <a:cxnLst>
                <a:cxn ang="0">
                  <a:pos x="262" y="426"/>
                </a:cxn>
                <a:cxn ang="0">
                  <a:pos x="178" y="507"/>
                </a:cxn>
                <a:cxn ang="0">
                  <a:pos x="143" y="630"/>
                </a:cxn>
                <a:cxn ang="0">
                  <a:pos x="137" y="729"/>
                </a:cxn>
                <a:cxn ang="0">
                  <a:pos x="149" y="859"/>
                </a:cxn>
                <a:cxn ang="0">
                  <a:pos x="178" y="939"/>
                </a:cxn>
                <a:cxn ang="0">
                  <a:pos x="226" y="1001"/>
                </a:cxn>
                <a:cxn ang="0">
                  <a:pos x="315" y="1038"/>
                </a:cxn>
                <a:cxn ang="0">
                  <a:pos x="315" y="1038"/>
                </a:cxn>
                <a:cxn ang="0">
                  <a:pos x="345" y="1032"/>
                </a:cxn>
                <a:cxn ang="0">
                  <a:pos x="428" y="989"/>
                </a:cxn>
                <a:cxn ang="0">
                  <a:pos x="482" y="871"/>
                </a:cxn>
                <a:cxn ang="0">
                  <a:pos x="493" y="723"/>
                </a:cxn>
                <a:cxn ang="0">
                  <a:pos x="482" y="575"/>
                </a:cxn>
                <a:cxn ang="0">
                  <a:pos x="422" y="451"/>
                </a:cxn>
                <a:cxn ang="0">
                  <a:pos x="351" y="414"/>
                </a:cxn>
                <a:cxn ang="0">
                  <a:pos x="398" y="0"/>
                </a:cxn>
                <a:cxn ang="0">
                  <a:pos x="517" y="31"/>
                </a:cxn>
                <a:cxn ang="0">
                  <a:pos x="583" y="117"/>
                </a:cxn>
                <a:cxn ang="0">
                  <a:pos x="589" y="192"/>
                </a:cxn>
                <a:cxn ang="0">
                  <a:pos x="571" y="223"/>
                </a:cxn>
                <a:cxn ang="0">
                  <a:pos x="547" y="241"/>
                </a:cxn>
                <a:cxn ang="0">
                  <a:pos x="523" y="247"/>
                </a:cxn>
                <a:cxn ang="0">
                  <a:pos x="487" y="235"/>
                </a:cxn>
                <a:cxn ang="0">
                  <a:pos x="458" y="216"/>
                </a:cxn>
                <a:cxn ang="0">
                  <a:pos x="452" y="173"/>
                </a:cxn>
                <a:cxn ang="0">
                  <a:pos x="458" y="136"/>
                </a:cxn>
                <a:cxn ang="0">
                  <a:pos x="476" y="117"/>
                </a:cxn>
                <a:cxn ang="0">
                  <a:pos x="499" y="105"/>
                </a:cxn>
                <a:cxn ang="0">
                  <a:pos x="523" y="105"/>
                </a:cxn>
                <a:cxn ang="0">
                  <a:pos x="505" y="68"/>
                </a:cxn>
                <a:cxn ang="0">
                  <a:pos x="434" y="43"/>
                </a:cxn>
                <a:cxn ang="0">
                  <a:pos x="369" y="43"/>
                </a:cxn>
                <a:cxn ang="0">
                  <a:pos x="297" y="68"/>
                </a:cxn>
                <a:cxn ang="0">
                  <a:pos x="220" y="142"/>
                </a:cxn>
                <a:cxn ang="0">
                  <a:pos x="160" y="278"/>
                </a:cxn>
                <a:cxn ang="0">
                  <a:pos x="137" y="494"/>
                </a:cxn>
                <a:cxn ang="0">
                  <a:pos x="166" y="476"/>
                </a:cxn>
                <a:cxn ang="0">
                  <a:pos x="256" y="389"/>
                </a:cxn>
                <a:cxn ang="0">
                  <a:pos x="422" y="396"/>
                </a:cxn>
                <a:cxn ang="0">
                  <a:pos x="571" y="519"/>
                </a:cxn>
                <a:cxn ang="0">
                  <a:pos x="630" y="723"/>
                </a:cxn>
                <a:cxn ang="0">
                  <a:pos x="583" y="908"/>
                </a:cxn>
                <a:cxn ang="0">
                  <a:pos x="470" y="1032"/>
                </a:cxn>
                <a:cxn ang="0">
                  <a:pos x="315" y="1082"/>
                </a:cxn>
                <a:cxn ang="0">
                  <a:pos x="208" y="1057"/>
                </a:cxn>
                <a:cxn ang="0">
                  <a:pos x="107" y="970"/>
                </a:cxn>
                <a:cxn ang="0">
                  <a:pos x="30" y="810"/>
                </a:cxn>
                <a:cxn ang="0">
                  <a:pos x="0" y="550"/>
                </a:cxn>
                <a:cxn ang="0">
                  <a:pos x="48" y="291"/>
                </a:cxn>
                <a:cxn ang="0">
                  <a:pos x="160" y="105"/>
                </a:cxn>
                <a:cxn ang="0">
                  <a:pos x="315" y="12"/>
                </a:cxn>
              </a:cxnLst>
              <a:rect l="0" t="0" r="r" b="b"/>
              <a:pathLst>
                <a:path w="630" h="1082">
                  <a:moveTo>
                    <a:pt x="321" y="414"/>
                  </a:moveTo>
                  <a:lnTo>
                    <a:pt x="262" y="426"/>
                  </a:lnTo>
                  <a:lnTo>
                    <a:pt x="214" y="457"/>
                  </a:lnTo>
                  <a:lnTo>
                    <a:pt x="178" y="507"/>
                  </a:lnTo>
                  <a:lnTo>
                    <a:pt x="155" y="562"/>
                  </a:lnTo>
                  <a:lnTo>
                    <a:pt x="143" y="630"/>
                  </a:lnTo>
                  <a:lnTo>
                    <a:pt x="137" y="692"/>
                  </a:lnTo>
                  <a:lnTo>
                    <a:pt x="137" y="729"/>
                  </a:lnTo>
                  <a:lnTo>
                    <a:pt x="143" y="791"/>
                  </a:lnTo>
                  <a:lnTo>
                    <a:pt x="149" y="859"/>
                  </a:lnTo>
                  <a:lnTo>
                    <a:pt x="166" y="921"/>
                  </a:lnTo>
                  <a:lnTo>
                    <a:pt x="178" y="939"/>
                  </a:lnTo>
                  <a:lnTo>
                    <a:pt x="196" y="970"/>
                  </a:lnTo>
                  <a:lnTo>
                    <a:pt x="226" y="1001"/>
                  </a:lnTo>
                  <a:lnTo>
                    <a:pt x="267" y="1026"/>
                  </a:lnTo>
                  <a:lnTo>
                    <a:pt x="315" y="1038"/>
                  </a:lnTo>
                  <a:lnTo>
                    <a:pt x="315" y="1038"/>
                  </a:lnTo>
                  <a:lnTo>
                    <a:pt x="315" y="1038"/>
                  </a:lnTo>
                  <a:lnTo>
                    <a:pt x="315" y="1038"/>
                  </a:lnTo>
                  <a:lnTo>
                    <a:pt x="345" y="1032"/>
                  </a:lnTo>
                  <a:lnTo>
                    <a:pt x="386" y="1020"/>
                  </a:lnTo>
                  <a:lnTo>
                    <a:pt x="428" y="989"/>
                  </a:lnTo>
                  <a:lnTo>
                    <a:pt x="464" y="933"/>
                  </a:lnTo>
                  <a:lnTo>
                    <a:pt x="482" y="871"/>
                  </a:lnTo>
                  <a:lnTo>
                    <a:pt x="493" y="797"/>
                  </a:lnTo>
                  <a:lnTo>
                    <a:pt x="493" y="723"/>
                  </a:lnTo>
                  <a:lnTo>
                    <a:pt x="493" y="649"/>
                  </a:lnTo>
                  <a:lnTo>
                    <a:pt x="482" y="575"/>
                  </a:lnTo>
                  <a:lnTo>
                    <a:pt x="464" y="513"/>
                  </a:lnTo>
                  <a:lnTo>
                    <a:pt x="422" y="451"/>
                  </a:lnTo>
                  <a:lnTo>
                    <a:pt x="386" y="426"/>
                  </a:lnTo>
                  <a:lnTo>
                    <a:pt x="351" y="414"/>
                  </a:lnTo>
                  <a:lnTo>
                    <a:pt x="321" y="414"/>
                  </a:lnTo>
                  <a:close/>
                  <a:moveTo>
                    <a:pt x="398" y="0"/>
                  </a:moveTo>
                  <a:lnTo>
                    <a:pt x="464" y="12"/>
                  </a:lnTo>
                  <a:lnTo>
                    <a:pt x="517" y="31"/>
                  </a:lnTo>
                  <a:lnTo>
                    <a:pt x="559" y="68"/>
                  </a:lnTo>
                  <a:lnTo>
                    <a:pt x="583" y="117"/>
                  </a:lnTo>
                  <a:lnTo>
                    <a:pt x="589" y="167"/>
                  </a:lnTo>
                  <a:lnTo>
                    <a:pt x="589" y="192"/>
                  </a:lnTo>
                  <a:lnTo>
                    <a:pt x="583" y="210"/>
                  </a:lnTo>
                  <a:lnTo>
                    <a:pt x="571" y="223"/>
                  </a:lnTo>
                  <a:lnTo>
                    <a:pt x="559" y="235"/>
                  </a:lnTo>
                  <a:lnTo>
                    <a:pt x="547" y="241"/>
                  </a:lnTo>
                  <a:lnTo>
                    <a:pt x="529" y="247"/>
                  </a:lnTo>
                  <a:lnTo>
                    <a:pt x="523" y="247"/>
                  </a:lnTo>
                  <a:lnTo>
                    <a:pt x="505" y="241"/>
                  </a:lnTo>
                  <a:lnTo>
                    <a:pt x="487" y="235"/>
                  </a:lnTo>
                  <a:lnTo>
                    <a:pt x="470" y="229"/>
                  </a:lnTo>
                  <a:lnTo>
                    <a:pt x="458" y="216"/>
                  </a:lnTo>
                  <a:lnTo>
                    <a:pt x="452" y="198"/>
                  </a:lnTo>
                  <a:lnTo>
                    <a:pt x="452" y="173"/>
                  </a:lnTo>
                  <a:lnTo>
                    <a:pt x="452" y="155"/>
                  </a:lnTo>
                  <a:lnTo>
                    <a:pt x="458" y="136"/>
                  </a:lnTo>
                  <a:lnTo>
                    <a:pt x="464" y="124"/>
                  </a:lnTo>
                  <a:lnTo>
                    <a:pt x="476" y="117"/>
                  </a:lnTo>
                  <a:lnTo>
                    <a:pt x="487" y="111"/>
                  </a:lnTo>
                  <a:lnTo>
                    <a:pt x="499" y="105"/>
                  </a:lnTo>
                  <a:lnTo>
                    <a:pt x="517" y="105"/>
                  </a:lnTo>
                  <a:lnTo>
                    <a:pt x="523" y="105"/>
                  </a:lnTo>
                  <a:lnTo>
                    <a:pt x="535" y="105"/>
                  </a:lnTo>
                  <a:lnTo>
                    <a:pt x="505" y="68"/>
                  </a:lnTo>
                  <a:lnTo>
                    <a:pt x="470" y="50"/>
                  </a:lnTo>
                  <a:lnTo>
                    <a:pt x="434" y="43"/>
                  </a:lnTo>
                  <a:lnTo>
                    <a:pt x="398" y="37"/>
                  </a:lnTo>
                  <a:lnTo>
                    <a:pt x="369" y="43"/>
                  </a:lnTo>
                  <a:lnTo>
                    <a:pt x="333" y="50"/>
                  </a:lnTo>
                  <a:lnTo>
                    <a:pt x="297" y="68"/>
                  </a:lnTo>
                  <a:lnTo>
                    <a:pt x="256" y="99"/>
                  </a:lnTo>
                  <a:lnTo>
                    <a:pt x="220" y="142"/>
                  </a:lnTo>
                  <a:lnTo>
                    <a:pt x="184" y="198"/>
                  </a:lnTo>
                  <a:lnTo>
                    <a:pt x="160" y="278"/>
                  </a:lnTo>
                  <a:lnTo>
                    <a:pt x="143" y="371"/>
                  </a:lnTo>
                  <a:lnTo>
                    <a:pt x="137" y="494"/>
                  </a:lnTo>
                  <a:lnTo>
                    <a:pt x="137" y="532"/>
                  </a:lnTo>
                  <a:lnTo>
                    <a:pt x="166" y="476"/>
                  </a:lnTo>
                  <a:lnTo>
                    <a:pt x="202" y="426"/>
                  </a:lnTo>
                  <a:lnTo>
                    <a:pt x="256" y="389"/>
                  </a:lnTo>
                  <a:lnTo>
                    <a:pt x="327" y="377"/>
                  </a:lnTo>
                  <a:lnTo>
                    <a:pt x="422" y="396"/>
                  </a:lnTo>
                  <a:lnTo>
                    <a:pt x="505" y="445"/>
                  </a:lnTo>
                  <a:lnTo>
                    <a:pt x="571" y="519"/>
                  </a:lnTo>
                  <a:lnTo>
                    <a:pt x="612" y="612"/>
                  </a:lnTo>
                  <a:lnTo>
                    <a:pt x="630" y="723"/>
                  </a:lnTo>
                  <a:lnTo>
                    <a:pt x="618" y="822"/>
                  </a:lnTo>
                  <a:lnTo>
                    <a:pt x="583" y="908"/>
                  </a:lnTo>
                  <a:lnTo>
                    <a:pt x="535" y="983"/>
                  </a:lnTo>
                  <a:lnTo>
                    <a:pt x="470" y="1032"/>
                  </a:lnTo>
                  <a:lnTo>
                    <a:pt x="398" y="1069"/>
                  </a:lnTo>
                  <a:lnTo>
                    <a:pt x="315" y="1082"/>
                  </a:lnTo>
                  <a:lnTo>
                    <a:pt x="262" y="1075"/>
                  </a:lnTo>
                  <a:lnTo>
                    <a:pt x="208" y="1057"/>
                  </a:lnTo>
                  <a:lnTo>
                    <a:pt x="155" y="1026"/>
                  </a:lnTo>
                  <a:lnTo>
                    <a:pt x="107" y="970"/>
                  </a:lnTo>
                  <a:lnTo>
                    <a:pt x="65" y="902"/>
                  </a:lnTo>
                  <a:lnTo>
                    <a:pt x="30" y="810"/>
                  </a:lnTo>
                  <a:lnTo>
                    <a:pt x="6" y="692"/>
                  </a:lnTo>
                  <a:lnTo>
                    <a:pt x="0" y="550"/>
                  </a:lnTo>
                  <a:lnTo>
                    <a:pt x="12" y="408"/>
                  </a:lnTo>
                  <a:lnTo>
                    <a:pt x="48" y="291"/>
                  </a:lnTo>
                  <a:lnTo>
                    <a:pt x="95" y="192"/>
                  </a:lnTo>
                  <a:lnTo>
                    <a:pt x="160" y="105"/>
                  </a:lnTo>
                  <a:lnTo>
                    <a:pt x="232" y="50"/>
                  </a:lnTo>
                  <a:lnTo>
                    <a:pt x="315" y="12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64" name="Freeform 616"/>
            <p:cNvSpPr>
              <a:spLocks/>
            </p:cNvSpPr>
            <p:nvPr/>
          </p:nvSpPr>
          <p:spPr bwMode="auto">
            <a:xfrm>
              <a:off x="9716" y="1941"/>
              <a:ext cx="464" cy="1001"/>
            </a:xfrm>
            <a:custGeom>
              <a:avLst/>
              <a:gdLst/>
              <a:ahLst/>
              <a:cxnLst>
                <a:cxn ang="0">
                  <a:pos x="327" y="6"/>
                </a:cxn>
                <a:cxn ang="0">
                  <a:pos x="345" y="25"/>
                </a:cxn>
                <a:cxn ang="0">
                  <a:pos x="351" y="49"/>
                </a:cxn>
                <a:cxn ang="0">
                  <a:pos x="339" y="93"/>
                </a:cxn>
                <a:cxn ang="0">
                  <a:pos x="309" y="210"/>
                </a:cxn>
                <a:cxn ang="0">
                  <a:pos x="422" y="309"/>
                </a:cxn>
                <a:cxn ang="0">
                  <a:pos x="452" y="309"/>
                </a:cxn>
                <a:cxn ang="0">
                  <a:pos x="464" y="327"/>
                </a:cxn>
                <a:cxn ang="0">
                  <a:pos x="458" y="352"/>
                </a:cxn>
                <a:cxn ang="0">
                  <a:pos x="434" y="358"/>
                </a:cxn>
                <a:cxn ang="0">
                  <a:pos x="280" y="358"/>
                </a:cxn>
                <a:cxn ang="0">
                  <a:pos x="161" y="834"/>
                </a:cxn>
                <a:cxn ang="0">
                  <a:pos x="155" y="871"/>
                </a:cxn>
                <a:cxn ang="0">
                  <a:pos x="155" y="921"/>
                </a:cxn>
                <a:cxn ang="0">
                  <a:pos x="173" y="958"/>
                </a:cxn>
                <a:cxn ang="0">
                  <a:pos x="202" y="964"/>
                </a:cxn>
                <a:cxn ang="0">
                  <a:pos x="274" y="945"/>
                </a:cxn>
                <a:cxn ang="0">
                  <a:pos x="357" y="853"/>
                </a:cxn>
                <a:cxn ang="0">
                  <a:pos x="404" y="754"/>
                </a:cxn>
                <a:cxn ang="0">
                  <a:pos x="422" y="741"/>
                </a:cxn>
                <a:cxn ang="0">
                  <a:pos x="434" y="748"/>
                </a:cxn>
                <a:cxn ang="0">
                  <a:pos x="440" y="760"/>
                </a:cxn>
                <a:cxn ang="0">
                  <a:pos x="422" y="816"/>
                </a:cxn>
                <a:cxn ang="0">
                  <a:pos x="363" y="908"/>
                </a:cxn>
                <a:cxn ang="0">
                  <a:pos x="262" y="989"/>
                </a:cxn>
                <a:cxn ang="0">
                  <a:pos x="143" y="989"/>
                </a:cxn>
                <a:cxn ang="0">
                  <a:pos x="72" y="914"/>
                </a:cxn>
                <a:cxn ang="0">
                  <a:pos x="60" y="846"/>
                </a:cxn>
                <a:cxn ang="0">
                  <a:pos x="66" y="803"/>
                </a:cxn>
                <a:cxn ang="0">
                  <a:pos x="89" y="704"/>
                </a:cxn>
                <a:cxn ang="0">
                  <a:pos x="143" y="507"/>
                </a:cxn>
                <a:cxn ang="0">
                  <a:pos x="42" y="358"/>
                </a:cxn>
                <a:cxn ang="0">
                  <a:pos x="12" y="352"/>
                </a:cxn>
                <a:cxn ang="0">
                  <a:pos x="0" y="340"/>
                </a:cxn>
                <a:cxn ang="0">
                  <a:pos x="6" y="315"/>
                </a:cxn>
                <a:cxn ang="0">
                  <a:pos x="30" y="309"/>
                </a:cxn>
                <a:cxn ang="0">
                  <a:pos x="190" y="309"/>
                </a:cxn>
                <a:cxn ang="0">
                  <a:pos x="250" y="37"/>
                </a:cxn>
                <a:cxn ang="0">
                  <a:pos x="274" y="12"/>
                </a:cxn>
                <a:cxn ang="0">
                  <a:pos x="297" y="0"/>
                </a:cxn>
                <a:cxn ang="0">
                  <a:pos x="309" y="0"/>
                </a:cxn>
              </a:cxnLst>
              <a:rect l="0" t="0" r="r" b="b"/>
              <a:pathLst>
                <a:path w="464" h="1001">
                  <a:moveTo>
                    <a:pt x="309" y="0"/>
                  </a:moveTo>
                  <a:lnTo>
                    <a:pt x="327" y="6"/>
                  </a:lnTo>
                  <a:lnTo>
                    <a:pt x="339" y="12"/>
                  </a:lnTo>
                  <a:lnTo>
                    <a:pt x="345" y="25"/>
                  </a:lnTo>
                  <a:lnTo>
                    <a:pt x="351" y="43"/>
                  </a:lnTo>
                  <a:lnTo>
                    <a:pt x="351" y="49"/>
                  </a:lnTo>
                  <a:lnTo>
                    <a:pt x="345" y="68"/>
                  </a:lnTo>
                  <a:lnTo>
                    <a:pt x="339" y="93"/>
                  </a:lnTo>
                  <a:lnTo>
                    <a:pt x="327" y="142"/>
                  </a:lnTo>
                  <a:lnTo>
                    <a:pt x="309" y="210"/>
                  </a:lnTo>
                  <a:lnTo>
                    <a:pt x="286" y="309"/>
                  </a:lnTo>
                  <a:lnTo>
                    <a:pt x="422" y="309"/>
                  </a:lnTo>
                  <a:lnTo>
                    <a:pt x="440" y="309"/>
                  </a:lnTo>
                  <a:lnTo>
                    <a:pt x="452" y="309"/>
                  </a:lnTo>
                  <a:lnTo>
                    <a:pt x="464" y="315"/>
                  </a:lnTo>
                  <a:lnTo>
                    <a:pt x="464" y="327"/>
                  </a:lnTo>
                  <a:lnTo>
                    <a:pt x="464" y="340"/>
                  </a:lnTo>
                  <a:lnTo>
                    <a:pt x="458" y="352"/>
                  </a:lnTo>
                  <a:lnTo>
                    <a:pt x="446" y="352"/>
                  </a:lnTo>
                  <a:lnTo>
                    <a:pt x="434" y="358"/>
                  </a:lnTo>
                  <a:lnTo>
                    <a:pt x="416" y="358"/>
                  </a:lnTo>
                  <a:lnTo>
                    <a:pt x="280" y="358"/>
                  </a:lnTo>
                  <a:lnTo>
                    <a:pt x="167" y="816"/>
                  </a:lnTo>
                  <a:lnTo>
                    <a:pt x="161" y="834"/>
                  </a:lnTo>
                  <a:lnTo>
                    <a:pt x="161" y="853"/>
                  </a:lnTo>
                  <a:lnTo>
                    <a:pt x="155" y="871"/>
                  </a:lnTo>
                  <a:lnTo>
                    <a:pt x="155" y="896"/>
                  </a:lnTo>
                  <a:lnTo>
                    <a:pt x="155" y="921"/>
                  </a:lnTo>
                  <a:lnTo>
                    <a:pt x="161" y="945"/>
                  </a:lnTo>
                  <a:lnTo>
                    <a:pt x="173" y="958"/>
                  </a:lnTo>
                  <a:lnTo>
                    <a:pt x="184" y="964"/>
                  </a:lnTo>
                  <a:lnTo>
                    <a:pt x="202" y="964"/>
                  </a:lnTo>
                  <a:lnTo>
                    <a:pt x="238" y="964"/>
                  </a:lnTo>
                  <a:lnTo>
                    <a:pt x="274" y="945"/>
                  </a:lnTo>
                  <a:lnTo>
                    <a:pt x="315" y="908"/>
                  </a:lnTo>
                  <a:lnTo>
                    <a:pt x="357" y="853"/>
                  </a:lnTo>
                  <a:lnTo>
                    <a:pt x="399" y="766"/>
                  </a:lnTo>
                  <a:lnTo>
                    <a:pt x="404" y="754"/>
                  </a:lnTo>
                  <a:lnTo>
                    <a:pt x="410" y="748"/>
                  </a:lnTo>
                  <a:lnTo>
                    <a:pt x="422" y="741"/>
                  </a:lnTo>
                  <a:lnTo>
                    <a:pt x="428" y="748"/>
                  </a:lnTo>
                  <a:lnTo>
                    <a:pt x="434" y="748"/>
                  </a:lnTo>
                  <a:lnTo>
                    <a:pt x="440" y="754"/>
                  </a:lnTo>
                  <a:lnTo>
                    <a:pt x="440" y="760"/>
                  </a:lnTo>
                  <a:lnTo>
                    <a:pt x="434" y="779"/>
                  </a:lnTo>
                  <a:lnTo>
                    <a:pt x="422" y="816"/>
                  </a:lnTo>
                  <a:lnTo>
                    <a:pt x="393" y="859"/>
                  </a:lnTo>
                  <a:lnTo>
                    <a:pt x="363" y="908"/>
                  </a:lnTo>
                  <a:lnTo>
                    <a:pt x="315" y="958"/>
                  </a:lnTo>
                  <a:lnTo>
                    <a:pt x="262" y="989"/>
                  </a:lnTo>
                  <a:lnTo>
                    <a:pt x="202" y="1001"/>
                  </a:lnTo>
                  <a:lnTo>
                    <a:pt x="143" y="989"/>
                  </a:lnTo>
                  <a:lnTo>
                    <a:pt x="101" y="964"/>
                  </a:lnTo>
                  <a:lnTo>
                    <a:pt x="72" y="914"/>
                  </a:lnTo>
                  <a:lnTo>
                    <a:pt x="60" y="859"/>
                  </a:lnTo>
                  <a:lnTo>
                    <a:pt x="60" y="846"/>
                  </a:lnTo>
                  <a:lnTo>
                    <a:pt x="66" y="828"/>
                  </a:lnTo>
                  <a:lnTo>
                    <a:pt x="66" y="803"/>
                  </a:lnTo>
                  <a:lnTo>
                    <a:pt x="77" y="760"/>
                  </a:lnTo>
                  <a:lnTo>
                    <a:pt x="89" y="704"/>
                  </a:lnTo>
                  <a:lnTo>
                    <a:pt x="113" y="618"/>
                  </a:lnTo>
                  <a:lnTo>
                    <a:pt x="143" y="507"/>
                  </a:lnTo>
                  <a:lnTo>
                    <a:pt x="179" y="358"/>
                  </a:lnTo>
                  <a:lnTo>
                    <a:pt x="42" y="358"/>
                  </a:lnTo>
                  <a:lnTo>
                    <a:pt x="24" y="358"/>
                  </a:lnTo>
                  <a:lnTo>
                    <a:pt x="12" y="352"/>
                  </a:lnTo>
                  <a:lnTo>
                    <a:pt x="6" y="346"/>
                  </a:lnTo>
                  <a:lnTo>
                    <a:pt x="0" y="340"/>
                  </a:lnTo>
                  <a:lnTo>
                    <a:pt x="0" y="321"/>
                  </a:lnTo>
                  <a:lnTo>
                    <a:pt x="6" y="315"/>
                  </a:lnTo>
                  <a:lnTo>
                    <a:pt x="18" y="309"/>
                  </a:lnTo>
                  <a:lnTo>
                    <a:pt x="30" y="309"/>
                  </a:lnTo>
                  <a:lnTo>
                    <a:pt x="48" y="309"/>
                  </a:lnTo>
                  <a:lnTo>
                    <a:pt x="190" y="309"/>
                  </a:lnTo>
                  <a:lnTo>
                    <a:pt x="244" y="55"/>
                  </a:lnTo>
                  <a:lnTo>
                    <a:pt x="250" y="37"/>
                  </a:lnTo>
                  <a:lnTo>
                    <a:pt x="262" y="25"/>
                  </a:lnTo>
                  <a:lnTo>
                    <a:pt x="274" y="12"/>
                  </a:lnTo>
                  <a:lnTo>
                    <a:pt x="286" y="6"/>
                  </a:lnTo>
                  <a:lnTo>
                    <a:pt x="297" y="0"/>
                  </a:lnTo>
                  <a:lnTo>
                    <a:pt x="303" y="0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65" name="Freeform 617"/>
            <p:cNvSpPr>
              <a:spLocks noEditPoints="1"/>
            </p:cNvSpPr>
            <p:nvPr/>
          </p:nvSpPr>
          <p:spPr bwMode="auto">
            <a:xfrm>
              <a:off x="3545" y="4703"/>
              <a:ext cx="1005" cy="365"/>
            </a:xfrm>
            <a:custGeom>
              <a:avLst/>
              <a:gdLst/>
              <a:ahLst/>
              <a:cxnLst>
                <a:cxn ang="0">
                  <a:pos x="47" y="303"/>
                </a:cxn>
                <a:cxn ang="0">
                  <a:pos x="951" y="303"/>
                </a:cxn>
                <a:cxn ang="0">
                  <a:pos x="963" y="303"/>
                </a:cxn>
                <a:cxn ang="0">
                  <a:pos x="975" y="303"/>
                </a:cxn>
                <a:cxn ang="0">
                  <a:pos x="987" y="309"/>
                </a:cxn>
                <a:cxn ang="0">
                  <a:pos x="999" y="315"/>
                </a:cxn>
                <a:cxn ang="0">
                  <a:pos x="1005" y="322"/>
                </a:cxn>
                <a:cxn ang="0">
                  <a:pos x="1005" y="334"/>
                </a:cxn>
                <a:cxn ang="0">
                  <a:pos x="1005" y="346"/>
                </a:cxn>
                <a:cxn ang="0">
                  <a:pos x="999" y="359"/>
                </a:cxn>
                <a:cxn ang="0">
                  <a:pos x="987" y="359"/>
                </a:cxn>
                <a:cxn ang="0">
                  <a:pos x="975" y="365"/>
                </a:cxn>
                <a:cxn ang="0">
                  <a:pos x="969" y="365"/>
                </a:cxn>
                <a:cxn ang="0">
                  <a:pos x="957" y="365"/>
                </a:cxn>
                <a:cxn ang="0">
                  <a:pos x="47" y="365"/>
                </a:cxn>
                <a:cxn ang="0">
                  <a:pos x="42" y="365"/>
                </a:cxn>
                <a:cxn ang="0">
                  <a:pos x="30" y="365"/>
                </a:cxn>
                <a:cxn ang="0">
                  <a:pos x="18" y="359"/>
                </a:cxn>
                <a:cxn ang="0">
                  <a:pos x="6" y="359"/>
                </a:cxn>
                <a:cxn ang="0">
                  <a:pos x="0" y="346"/>
                </a:cxn>
                <a:cxn ang="0">
                  <a:pos x="0" y="334"/>
                </a:cxn>
                <a:cxn ang="0">
                  <a:pos x="0" y="322"/>
                </a:cxn>
                <a:cxn ang="0">
                  <a:pos x="6" y="315"/>
                </a:cxn>
                <a:cxn ang="0">
                  <a:pos x="18" y="309"/>
                </a:cxn>
                <a:cxn ang="0">
                  <a:pos x="30" y="303"/>
                </a:cxn>
                <a:cxn ang="0">
                  <a:pos x="42" y="303"/>
                </a:cxn>
                <a:cxn ang="0">
                  <a:pos x="47" y="303"/>
                </a:cxn>
                <a:cxn ang="0">
                  <a:pos x="47" y="0"/>
                </a:cxn>
                <a:cxn ang="0">
                  <a:pos x="957" y="0"/>
                </a:cxn>
                <a:cxn ang="0">
                  <a:pos x="969" y="0"/>
                </a:cxn>
                <a:cxn ang="0">
                  <a:pos x="975" y="0"/>
                </a:cxn>
                <a:cxn ang="0">
                  <a:pos x="987" y="0"/>
                </a:cxn>
                <a:cxn ang="0">
                  <a:pos x="999" y="6"/>
                </a:cxn>
                <a:cxn ang="0">
                  <a:pos x="1005" y="19"/>
                </a:cxn>
                <a:cxn ang="0">
                  <a:pos x="1005" y="31"/>
                </a:cxn>
                <a:cxn ang="0">
                  <a:pos x="1005" y="43"/>
                </a:cxn>
                <a:cxn ang="0">
                  <a:pos x="999" y="50"/>
                </a:cxn>
                <a:cxn ang="0">
                  <a:pos x="987" y="56"/>
                </a:cxn>
                <a:cxn ang="0">
                  <a:pos x="975" y="62"/>
                </a:cxn>
                <a:cxn ang="0">
                  <a:pos x="963" y="62"/>
                </a:cxn>
                <a:cxn ang="0">
                  <a:pos x="951" y="62"/>
                </a:cxn>
                <a:cxn ang="0">
                  <a:pos x="47" y="62"/>
                </a:cxn>
                <a:cxn ang="0">
                  <a:pos x="42" y="62"/>
                </a:cxn>
                <a:cxn ang="0">
                  <a:pos x="30" y="62"/>
                </a:cxn>
                <a:cxn ang="0">
                  <a:pos x="18" y="56"/>
                </a:cxn>
                <a:cxn ang="0">
                  <a:pos x="6" y="50"/>
                </a:cxn>
                <a:cxn ang="0">
                  <a:pos x="0" y="43"/>
                </a:cxn>
                <a:cxn ang="0">
                  <a:pos x="0" y="31"/>
                </a:cxn>
                <a:cxn ang="0">
                  <a:pos x="0" y="19"/>
                </a:cxn>
                <a:cxn ang="0">
                  <a:pos x="6" y="6"/>
                </a:cxn>
                <a:cxn ang="0">
                  <a:pos x="18" y="0"/>
                </a:cxn>
                <a:cxn ang="0">
                  <a:pos x="30" y="0"/>
                </a:cxn>
                <a:cxn ang="0">
                  <a:pos x="42" y="0"/>
                </a:cxn>
                <a:cxn ang="0">
                  <a:pos x="47" y="0"/>
                </a:cxn>
              </a:cxnLst>
              <a:rect l="0" t="0" r="r" b="b"/>
              <a:pathLst>
                <a:path w="1005" h="365">
                  <a:moveTo>
                    <a:pt x="47" y="303"/>
                  </a:moveTo>
                  <a:lnTo>
                    <a:pt x="951" y="303"/>
                  </a:lnTo>
                  <a:lnTo>
                    <a:pt x="963" y="303"/>
                  </a:lnTo>
                  <a:lnTo>
                    <a:pt x="975" y="303"/>
                  </a:lnTo>
                  <a:lnTo>
                    <a:pt x="987" y="309"/>
                  </a:lnTo>
                  <a:lnTo>
                    <a:pt x="999" y="315"/>
                  </a:lnTo>
                  <a:lnTo>
                    <a:pt x="1005" y="322"/>
                  </a:lnTo>
                  <a:lnTo>
                    <a:pt x="1005" y="334"/>
                  </a:lnTo>
                  <a:lnTo>
                    <a:pt x="1005" y="346"/>
                  </a:lnTo>
                  <a:lnTo>
                    <a:pt x="999" y="359"/>
                  </a:lnTo>
                  <a:lnTo>
                    <a:pt x="987" y="359"/>
                  </a:lnTo>
                  <a:lnTo>
                    <a:pt x="975" y="365"/>
                  </a:lnTo>
                  <a:lnTo>
                    <a:pt x="969" y="365"/>
                  </a:lnTo>
                  <a:lnTo>
                    <a:pt x="957" y="365"/>
                  </a:lnTo>
                  <a:lnTo>
                    <a:pt x="47" y="365"/>
                  </a:lnTo>
                  <a:lnTo>
                    <a:pt x="42" y="365"/>
                  </a:lnTo>
                  <a:lnTo>
                    <a:pt x="30" y="365"/>
                  </a:lnTo>
                  <a:lnTo>
                    <a:pt x="18" y="359"/>
                  </a:lnTo>
                  <a:lnTo>
                    <a:pt x="6" y="359"/>
                  </a:lnTo>
                  <a:lnTo>
                    <a:pt x="0" y="346"/>
                  </a:lnTo>
                  <a:lnTo>
                    <a:pt x="0" y="334"/>
                  </a:lnTo>
                  <a:lnTo>
                    <a:pt x="0" y="322"/>
                  </a:lnTo>
                  <a:lnTo>
                    <a:pt x="6" y="315"/>
                  </a:lnTo>
                  <a:lnTo>
                    <a:pt x="18" y="309"/>
                  </a:lnTo>
                  <a:lnTo>
                    <a:pt x="30" y="303"/>
                  </a:lnTo>
                  <a:lnTo>
                    <a:pt x="42" y="303"/>
                  </a:lnTo>
                  <a:lnTo>
                    <a:pt x="47" y="303"/>
                  </a:lnTo>
                  <a:close/>
                  <a:moveTo>
                    <a:pt x="47" y="0"/>
                  </a:moveTo>
                  <a:lnTo>
                    <a:pt x="957" y="0"/>
                  </a:lnTo>
                  <a:lnTo>
                    <a:pt x="969" y="0"/>
                  </a:lnTo>
                  <a:lnTo>
                    <a:pt x="975" y="0"/>
                  </a:lnTo>
                  <a:lnTo>
                    <a:pt x="987" y="0"/>
                  </a:lnTo>
                  <a:lnTo>
                    <a:pt x="999" y="6"/>
                  </a:lnTo>
                  <a:lnTo>
                    <a:pt x="1005" y="19"/>
                  </a:lnTo>
                  <a:lnTo>
                    <a:pt x="1005" y="31"/>
                  </a:lnTo>
                  <a:lnTo>
                    <a:pt x="1005" y="43"/>
                  </a:lnTo>
                  <a:lnTo>
                    <a:pt x="999" y="50"/>
                  </a:lnTo>
                  <a:lnTo>
                    <a:pt x="987" y="56"/>
                  </a:lnTo>
                  <a:lnTo>
                    <a:pt x="975" y="62"/>
                  </a:lnTo>
                  <a:lnTo>
                    <a:pt x="963" y="62"/>
                  </a:lnTo>
                  <a:lnTo>
                    <a:pt x="951" y="62"/>
                  </a:lnTo>
                  <a:lnTo>
                    <a:pt x="47" y="62"/>
                  </a:lnTo>
                  <a:lnTo>
                    <a:pt x="42" y="62"/>
                  </a:lnTo>
                  <a:lnTo>
                    <a:pt x="30" y="62"/>
                  </a:lnTo>
                  <a:lnTo>
                    <a:pt x="18" y="56"/>
                  </a:lnTo>
                  <a:lnTo>
                    <a:pt x="6" y="50"/>
                  </a:lnTo>
                  <a:lnTo>
                    <a:pt x="0" y="43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6" y="6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66" name="Freeform 618"/>
            <p:cNvSpPr>
              <a:spLocks noEditPoints="1"/>
            </p:cNvSpPr>
            <p:nvPr/>
          </p:nvSpPr>
          <p:spPr bwMode="auto">
            <a:xfrm>
              <a:off x="5109" y="4234"/>
              <a:ext cx="630" cy="1081"/>
            </a:xfrm>
            <a:custGeom>
              <a:avLst/>
              <a:gdLst/>
              <a:ahLst/>
              <a:cxnLst>
                <a:cxn ang="0">
                  <a:pos x="267" y="43"/>
                </a:cxn>
                <a:cxn ang="0">
                  <a:pos x="166" y="135"/>
                </a:cxn>
                <a:cxn ang="0">
                  <a:pos x="136" y="271"/>
                </a:cxn>
                <a:cxn ang="0">
                  <a:pos x="136" y="426"/>
                </a:cxn>
                <a:cxn ang="0">
                  <a:pos x="166" y="568"/>
                </a:cxn>
                <a:cxn ang="0">
                  <a:pos x="243" y="655"/>
                </a:cxn>
                <a:cxn ang="0">
                  <a:pos x="309" y="667"/>
                </a:cxn>
                <a:cxn ang="0">
                  <a:pos x="368" y="655"/>
                </a:cxn>
                <a:cxn ang="0">
                  <a:pos x="445" y="574"/>
                </a:cxn>
                <a:cxn ang="0">
                  <a:pos x="487" y="451"/>
                </a:cxn>
                <a:cxn ang="0">
                  <a:pos x="487" y="302"/>
                </a:cxn>
                <a:cxn ang="0">
                  <a:pos x="463" y="160"/>
                </a:cxn>
                <a:cxn ang="0">
                  <a:pos x="380" y="55"/>
                </a:cxn>
                <a:cxn ang="0">
                  <a:pos x="321" y="0"/>
                </a:cxn>
                <a:cxn ang="0">
                  <a:pos x="428" y="24"/>
                </a:cxn>
                <a:cxn ang="0">
                  <a:pos x="523" y="105"/>
                </a:cxn>
                <a:cxn ang="0">
                  <a:pos x="600" y="265"/>
                </a:cxn>
                <a:cxn ang="0">
                  <a:pos x="630" y="525"/>
                </a:cxn>
                <a:cxn ang="0">
                  <a:pos x="588" y="784"/>
                </a:cxn>
                <a:cxn ang="0">
                  <a:pos x="481" y="970"/>
                </a:cxn>
                <a:cxn ang="0">
                  <a:pos x="332" y="1069"/>
                </a:cxn>
                <a:cxn ang="0">
                  <a:pos x="160" y="1069"/>
                </a:cxn>
                <a:cxn ang="0">
                  <a:pos x="53" y="982"/>
                </a:cxn>
                <a:cxn ang="0">
                  <a:pos x="41" y="883"/>
                </a:cxn>
                <a:cxn ang="0">
                  <a:pos x="59" y="852"/>
                </a:cxn>
                <a:cxn ang="0">
                  <a:pos x="83" y="840"/>
                </a:cxn>
                <a:cxn ang="0">
                  <a:pos x="107" y="834"/>
                </a:cxn>
                <a:cxn ang="0">
                  <a:pos x="142" y="840"/>
                </a:cxn>
                <a:cxn ang="0">
                  <a:pos x="166" y="865"/>
                </a:cxn>
                <a:cxn ang="0">
                  <a:pos x="178" y="908"/>
                </a:cxn>
                <a:cxn ang="0">
                  <a:pos x="172" y="927"/>
                </a:cxn>
                <a:cxn ang="0">
                  <a:pos x="166" y="951"/>
                </a:cxn>
                <a:cxn ang="0">
                  <a:pos x="142" y="970"/>
                </a:cxn>
                <a:cxn ang="0">
                  <a:pos x="101" y="976"/>
                </a:cxn>
                <a:cxn ang="0">
                  <a:pos x="178" y="1025"/>
                </a:cxn>
                <a:cxn ang="0">
                  <a:pos x="249" y="1032"/>
                </a:cxn>
                <a:cxn ang="0">
                  <a:pos x="321" y="1019"/>
                </a:cxn>
                <a:cxn ang="0">
                  <a:pos x="404" y="951"/>
                </a:cxn>
                <a:cxn ang="0">
                  <a:pos x="469" y="815"/>
                </a:cxn>
                <a:cxn ang="0">
                  <a:pos x="493" y="593"/>
                </a:cxn>
                <a:cxn ang="0">
                  <a:pos x="493" y="543"/>
                </a:cxn>
                <a:cxn ang="0">
                  <a:pos x="493" y="543"/>
                </a:cxn>
                <a:cxn ang="0">
                  <a:pos x="422" y="655"/>
                </a:cxn>
                <a:cxn ang="0">
                  <a:pos x="303" y="698"/>
                </a:cxn>
                <a:cxn ang="0">
                  <a:pos x="124" y="636"/>
                </a:cxn>
                <a:cxn ang="0">
                  <a:pos x="17" y="463"/>
                </a:cxn>
                <a:cxn ang="0">
                  <a:pos x="5" y="271"/>
                </a:cxn>
                <a:cxn ang="0">
                  <a:pos x="59" y="148"/>
                </a:cxn>
                <a:cxn ang="0">
                  <a:pos x="166" y="43"/>
                </a:cxn>
                <a:cxn ang="0">
                  <a:pos x="321" y="0"/>
                </a:cxn>
              </a:cxnLst>
              <a:rect l="0" t="0" r="r" b="b"/>
              <a:pathLst>
                <a:path w="630" h="1081">
                  <a:moveTo>
                    <a:pt x="321" y="37"/>
                  </a:moveTo>
                  <a:lnTo>
                    <a:pt x="267" y="43"/>
                  </a:lnTo>
                  <a:lnTo>
                    <a:pt x="214" y="74"/>
                  </a:lnTo>
                  <a:lnTo>
                    <a:pt x="166" y="135"/>
                  </a:lnTo>
                  <a:lnTo>
                    <a:pt x="148" y="197"/>
                  </a:lnTo>
                  <a:lnTo>
                    <a:pt x="136" y="271"/>
                  </a:lnTo>
                  <a:lnTo>
                    <a:pt x="136" y="352"/>
                  </a:lnTo>
                  <a:lnTo>
                    <a:pt x="136" y="426"/>
                  </a:lnTo>
                  <a:lnTo>
                    <a:pt x="148" y="500"/>
                  </a:lnTo>
                  <a:lnTo>
                    <a:pt x="166" y="568"/>
                  </a:lnTo>
                  <a:lnTo>
                    <a:pt x="202" y="624"/>
                  </a:lnTo>
                  <a:lnTo>
                    <a:pt x="243" y="655"/>
                  </a:lnTo>
                  <a:lnTo>
                    <a:pt x="279" y="667"/>
                  </a:lnTo>
                  <a:lnTo>
                    <a:pt x="309" y="667"/>
                  </a:lnTo>
                  <a:lnTo>
                    <a:pt x="309" y="667"/>
                  </a:lnTo>
                  <a:lnTo>
                    <a:pt x="368" y="655"/>
                  </a:lnTo>
                  <a:lnTo>
                    <a:pt x="410" y="624"/>
                  </a:lnTo>
                  <a:lnTo>
                    <a:pt x="445" y="574"/>
                  </a:lnTo>
                  <a:lnTo>
                    <a:pt x="469" y="512"/>
                  </a:lnTo>
                  <a:lnTo>
                    <a:pt x="487" y="451"/>
                  </a:lnTo>
                  <a:lnTo>
                    <a:pt x="487" y="383"/>
                  </a:lnTo>
                  <a:lnTo>
                    <a:pt x="487" y="302"/>
                  </a:lnTo>
                  <a:lnTo>
                    <a:pt x="481" y="222"/>
                  </a:lnTo>
                  <a:lnTo>
                    <a:pt x="463" y="160"/>
                  </a:lnTo>
                  <a:lnTo>
                    <a:pt x="434" y="98"/>
                  </a:lnTo>
                  <a:lnTo>
                    <a:pt x="380" y="55"/>
                  </a:lnTo>
                  <a:lnTo>
                    <a:pt x="321" y="37"/>
                  </a:lnTo>
                  <a:close/>
                  <a:moveTo>
                    <a:pt x="321" y="0"/>
                  </a:moveTo>
                  <a:lnTo>
                    <a:pt x="374" y="6"/>
                  </a:lnTo>
                  <a:lnTo>
                    <a:pt x="428" y="24"/>
                  </a:lnTo>
                  <a:lnTo>
                    <a:pt x="475" y="55"/>
                  </a:lnTo>
                  <a:lnTo>
                    <a:pt x="523" y="105"/>
                  </a:lnTo>
                  <a:lnTo>
                    <a:pt x="564" y="173"/>
                  </a:lnTo>
                  <a:lnTo>
                    <a:pt x="600" y="265"/>
                  </a:lnTo>
                  <a:lnTo>
                    <a:pt x="624" y="383"/>
                  </a:lnTo>
                  <a:lnTo>
                    <a:pt x="630" y="525"/>
                  </a:lnTo>
                  <a:lnTo>
                    <a:pt x="618" y="667"/>
                  </a:lnTo>
                  <a:lnTo>
                    <a:pt x="588" y="784"/>
                  </a:lnTo>
                  <a:lnTo>
                    <a:pt x="541" y="889"/>
                  </a:lnTo>
                  <a:lnTo>
                    <a:pt x="481" y="970"/>
                  </a:lnTo>
                  <a:lnTo>
                    <a:pt x="410" y="1025"/>
                  </a:lnTo>
                  <a:lnTo>
                    <a:pt x="332" y="1069"/>
                  </a:lnTo>
                  <a:lnTo>
                    <a:pt x="249" y="1081"/>
                  </a:lnTo>
                  <a:lnTo>
                    <a:pt x="160" y="1069"/>
                  </a:lnTo>
                  <a:lnTo>
                    <a:pt x="95" y="1032"/>
                  </a:lnTo>
                  <a:lnTo>
                    <a:pt x="53" y="982"/>
                  </a:lnTo>
                  <a:lnTo>
                    <a:pt x="41" y="908"/>
                  </a:lnTo>
                  <a:lnTo>
                    <a:pt x="41" y="883"/>
                  </a:lnTo>
                  <a:lnTo>
                    <a:pt x="47" y="865"/>
                  </a:lnTo>
                  <a:lnTo>
                    <a:pt x="59" y="852"/>
                  </a:lnTo>
                  <a:lnTo>
                    <a:pt x="71" y="846"/>
                  </a:lnTo>
                  <a:lnTo>
                    <a:pt x="83" y="840"/>
                  </a:lnTo>
                  <a:lnTo>
                    <a:pt x="95" y="834"/>
                  </a:lnTo>
                  <a:lnTo>
                    <a:pt x="107" y="834"/>
                  </a:lnTo>
                  <a:lnTo>
                    <a:pt x="124" y="834"/>
                  </a:lnTo>
                  <a:lnTo>
                    <a:pt x="142" y="840"/>
                  </a:lnTo>
                  <a:lnTo>
                    <a:pt x="154" y="852"/>
                  </a:lnTo>
                  <a:lnTo>
                    <a:pt x="166" y="865"/>
                  </a:lnTo>
                  <a:lnTo>
                    <a:pt x="172" y="883"/>
                  </a:lnTo>
                  <a:lnTo>
                    <a:pt x="178" y="908"/>
                  </a:lnTo>
                  <a:lnTo>
                    <a:pt x="178" y="914"/>
                  </a:lnTo>
                  <a:lnTo>
                    <a:pt x="172" y="927"/>
                  </a:lnTo>
                  <a:lnTo>
                    <a:pt x="172" y="939"/>
                  </a:lnTo>
                  <a:lnTo>
                    <a:pt x="166" y="951"/>
                  </a:lnTo>
                  <a:lnTo>
                    <a:pt x="154" y="964"/>
                  </a:lnTo>
                  <a:lnTo>
                    <a:pt x="142" y="970"/>
                  </a:lnTo>
                  <a:lnTo>
                    <a:pt x="124" y="976"/>
                  </a:lnTo>
                  <a:lnTo>
                    <a:pt x="101" y="976"/>
                  </a:lnTo>
                  <a:lnTo>
                    <a:pt x="136" y="1007"/>
                  </a:lnTo>
                  <a:lnTo>
                    <a:pt x="178" y="1025"/>
                  </a:lnTo>
                  <a:lnTo>
                    <a:pt x="220" y="1032"/>
                  </a:lnTo>
                  <a:lnTo>
                    <a:pt x="249" y="1032"/>
                  </a:lnTo>
                  <a:lnTo>
                    <a:pt x="285" y="1032"/>
                  </a:lnTo>
                  <a:lnTo>
                    <a:pt x="321" y="1019"/>
                  </a:lnTo>
                  <a:lnTo>
                    <a:pt x="362" y="994"/>
                  </a:lnTo>
                  <a:lnTo>
                    <a:pt x="404" y="951"/>
                  </a:lnTo>
                  <a:lnTo>
                    <a:pt x="439" y="896"/>
                  </a:lnTo>
                  <a:lnTo>
                    <a:pt x="469" y="815"/>
                  </a:lnTo>
                  <a:lnTo>
                    <a:pt x="487" y="716"/>
                  </a:lnTo>
                  <a:lnTo>
                    <a:pt x="493" y="593"/>
                  </a:lnTo>
                  <a:lnTo>
                    <a:pt x="493" y="543"/>
                  </a:lnTo>
                  <a:lnTo>
                    <a:pt x="493" y="543"/>
                  </a:lnTo>
                  <a:lnTo>
                    <a:pt x="493" y="543"/>
                  </a:lnTo>
                  <a:lnTo>
                    <a:pt x="493" y="543"/>
                  </a:lnTo>
                  <a:lnTo>
                    <a:pt x="463" y="605"/>
                  </a:lnTo>
                  <a:lnTo>
                    <a:pt x="422" y="655"/>
                  </a:lnTo>
                  <a:lnTo>
                    <a:pt x="368" y="692"/>
                  </a:lnTo>
                  <a:lnTo>
                    <a:pt x="303" y="698"/>
                  </a:lnTo>
                  <a:lnTo>
                    <a:pt x="208" y="685"/>
                  </a:lnTo>
                  <a:lnTo>
                    <a:pt x="124" y="636"/>
                  </a:lnTo>
                  <a:lnTo>
                    <a:pt x="59" y="562"/>
                  </a:lnTo>
                  <a:lnTo>
                    <a:pt x="17" y="463"/>
                  </a:lnTo>
                  <a:lnTo>
                    <a:pt x="0" y="352"/>
                  </a:lnTo>
                  <a:lnTo>
                    <a:pt x="5" y="271"/>
                  </a:lnTo>
                  <a:lnTo>
                    <a:pt x="23" y="210"/>
                  </a:lnTo>
                  <a:lnTo>
                    <a:pt x="59" y="148"/>
                  </a:lnTo>
                  <a:lnTo>
                    <a:pt x="95" y="98"/>
                  </a:lnTo>
                  <a:lnTo>
                    <a:pt x="166" y="43"/>
                  </a:lnTo>
                  <a:lnTo>
                    <a:pt x="237" y="6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67" name="Freeform 619"/>
            <p:cNvSpPr>
              <a:spLocks/>
            </p:cNvSpPr>
            <p:nvPr/>
          </p:nvSpPr>
          <p:spPr bwMode="auto">
            <a:xfrm>
              <a:off x="6363" y="4505"/>
              <a:ext cx="731" cy="761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6" y="0"/>
                </a:cxn>
                <a:cxn ang="0">
                  <a:pos x="48" y="7"/>
                </a:cxn>
                <a:cxn ang="0">
                  <a:pos x="54" y="13"/>
                </a:cxn>
                <a:cxn ang="0">
                  <a:pos x="65" y="25"/>
                </a:cxn>
                <a:cxn ang="0">
                  <a:pos x="369" y="334"/>
                </a:cxn>
                <a:cxn ang="0">
                  <a:pos x="369" y="334"/>
                </a:cxn>
                <a:cxn ang="0">
                  <a:pos x="666" y="25"/>
                </a:cxn>
                <a:cxn ang="0">
                  <a:pos x="678" y="13"/>
                </a:cxn>
                <a:cxn ang="0">
                  <a:pos x="684" y="7"/>
                </a:cxn>
                <a:cxn ang="0">
                  <a:pos x="696" y="0"/>
                </a:cxn>
                <a:cxn ang="0">
                  <a:pos x="702" y="0"/>
                </a:cxn>
                <a:cxn ang="0">
                  <a:pos x="713" y="7"/>
                </a:cxn>
                <a:cxn ang="0">
                  <a:pos x="725" y="13"/>
                </a:cxn>
                <a:cxn ang="0">
                  <a:pos x="731" y="19"/>
                </a:cxn>
                <a:cxn ang="0">
                  <a:pos x="731" y="31"/>
                </a:cxn>
                <a:cxn ang="0">
                  <a:pos x="731" y="50"/>
                </a:cxn>
                <a:cxn ang="0">
                  <a:pos x="725" y="56"/>
                </a:cxn>
                <a:cxn ang="0">
                  <a:pos x="719" y="62"/>
                </a:cxn>
                <a:cxn ang="0">
                  <a:pos x="707" y="75"/>
                </a:cxn>
                <a:cxn ang="0">
                  <a:pos x="696" y="87"/>
                </a:cxn>
                <a:cxn ang="0">
                  <a:pos x="684" y="93"/>
                </a:cxn>
                <a:cxn ang="0">
                  <a:pos x="410" y="377"/>
                </a:cxn>
                <a:cxn ang="0">
                  <a:pos x="446" y="414"/>
                </a:cxn>
                <a:cxn ang="0">
                  <a:pos x="493" y="464"/>
                </a:cxn>
                <a:cxn ang="0">
                  <a:pos x="541" y="520"/>
                </a:cxn>
                <a:cxn ang="0">
                  <a:pos x="595" y="575"/>
                </a:cxn>
                <a:cxn ang="0">
                  <a:pos x="648" y="625"/>
                </a:cxn>
                <a:cxn ang="0">
                  <a:pos x="690" y="668"/>
                </a:cxn>
                <a:cxn ang="0">
                  <a:pos x="713" y="699"/>
                </a:cxn>
                <a:cxn ang="0">
                  <a:pos x="725" y="711"/>
                </a:cxn>
                <a:cxn ang="0">
                  <a:pos x="731" y="723"/>
                </a:cxn>
                <a:cxn ang="0">
                  <a:pos x="731" y="730"/>
                </a:cxn>
                <a:cxn ang="0">
                  <a:pos x="731" y="742"/>
                </a:cxn>
                <a:cxn ang="0">
                  <a:pos x="725" y="748"/>
                </a:cxn>
                <a:cxn ang="0">
                  <a:pos x="713" y="754"/>
                </a:cxn>
                <a:cxn ang="0">
                  <a:pos x="702" y="761"/>
                </a:cxn>
                <a:cxn ang="0">
                  <a:pos x="690" y="754"/>
                </a:cxn>
                <a:cxn ang="0">
                  <a:pos x="684" y="754"/>
                </a:cxn>
                <a:cxn ang="0">
                  <a:pos x="678" y="748"/>
                </a:cxn>
                <a:cxn ang="0">
                  <a:pos x="369" y="427"/>
                </a:cxn>
                <a:cxn ang="0">
                  <a:pos x="65" y="736"/>
                </a:cxn>
                <a:cxn ang="0">
                  <a:pos x="54" y="748"/>
                </a:cxn>
                <a:cxn ang="0">
                  <a:pos x="48" y="754"/>
                </a:cxn>
                <a:cxn ang="0">
                  <a:pos x="36" y="754"/>
                </a:cxn>
                <a:cxn ang="0">
                  <a:pos x="30" y="761"/>
                </a:cxn>
                <a:cxn ang="0">
                  <a:pos x="18" y="754"/>
                </a:cxn>
                <a:cxn ang="0">
                  <a:pos x="12" y="748"/>
                </a:cxn>
                <a:cxn ang="0">
                  <a:pos x="6" y="742"/>
                </a:cxn>
                <a:cxn ang="0">
                  <a:pos x="0" y="730"/>
                </a:cxn>
                <a:cxn ang="0">
                  <a:pos x="0" y="723"/>
                </a:cxn>
                <a:cxn ang="0">
                  <a:pos x="6" y="717"/>
                </a:cxn>
                <a:cxn ang="0">
                  <a:pos x="12" y="705"/>
                </a:cxn>
                <a:cxn ang="0">
                  <a:pos x="24" y="699"/>
                </a:cxn>
                <a:cxn ang="0">
                  <a:pos x="321" y="377"/>
                </a:cxn>
                <a:cxn ang="0">
                  <a:pos x="24" y="62"/>
                </a:cxn>
                <a:cxn ang="0">
                  <a:pos x="12" y="56"/>
                </a:cxn>
                <a:cxn ang="0">
                  <a:pos x="6" y="44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6" y="19"/>
                </a:cxn>
                <a:cxn ang="0">
                  <a:pos x="18" y="7"/>
                </a:cxn>
                <a:cxn ang="0">
                  <a:pos x="30" y="0"/>
                </a:cxn>
              </a:cxnLst>
              <a:rect l="0" t="0" r="r" b="b"/>
              <a:pathLst>
                <a:path w="731" h="761">
                  <a:moveTo>
                    <a:pt x="30" y="0"/>
                  </a:moveTo>
                  <a:lnTo>
                    <a:pt x="36" y="0"/>
                  </a:lnTo>
                  <a:lnTo>
                    <a:pt x="48" y="7"/>
                  </a:lnTo>
                  <a:lnTo>
                    <a:pt x="54" y="13"/>
                  </a:lnTo>
                  <a:lnTo>
                    <a:pt x="65" y="25"/>
                  </a:lnTo>
                  <a:lnTo>
                    <a:pt x="369" y="334"/>
                  </a:lnTo>
                  <a:lnTo>
                    <a:pt x="369" y="334"/>
                  </a:lnTo>
                  <a:lnTo>
                    <a:pt x="666" y="25"/>
                  </a:lnTo>
                  <a:lnTo>
                    <a:pt x="678" y="13"/>
                  </a:lnTo>
                  <a:lnTo>
                    <a:pt x="684" y="7"/>
                  </a:lnTo>
                  <a:lnTo>
                    <a:pt x="696" y="0"/>
                  </a:lnTo>
                  <a:lnTo>
                    <a:pt x="702" y="0"/>
                  </a:lnTo>
                  <a:lnTo>
                    <a:pt x="713" y="7"/>
                  </a:lnTo>
                  <a:lnTo>
                    <a:pt x="725" y="13"/>
                  </a:lnTo>
                  <a:lnTo>
                    <a:pt x="731" y="19"/>
                  </a:lnTo>
                  <a:lnTo>
                    <a:pt x="731" y="31"/>
                  </a:lnTo>
                  <a:lnTo>
                    <a:pt x="731" y="50"/>
                  </a:lnTo>
                  <a:lnTo>
                    <a:pt x="725" y="56"/>
                  </a:lnTo>
                  <a:lnTo>
                    <a:pt x="719" y="62"/>
                  </a:lnTo>
                  <a:lnTo>
                    <a:pt x="707" y="75"/>
                  </a:lnTo>
                  <a:lnTo>
                    <a:pt x="696" y="87"/>
                  </a:lnTo>
                  <a:lnTo>
                    <a:pt x="684" y="93"/>
                  </a:lnTo>
                  <a:lnTo>
                    <a:pt x="410" y="377"/>
                  </a:lnTo>
                  <a:lnTo>
                    <a:pt x="446" y="414"/>
                  </a:lnTo>
                  <a:lnTo>
                    <a:pt x="493" y="464"/>
                  </a:lnTo>
                  <a:lnTo>
                    <a:pt x="541" y="520"/>
                  </a:lnTo>
                  <a:lnTo>
                    <a:pt x="595" y="575"/>
                  </a:lnTo>
                  <a:lnTo>
                    <a:pt x="648" y="625"/>
                  </a:lnTo>
                  <a:lnTo>
                    <a:pt x="690" y="668"/>
                  </a:lnTo>
                  <a:lnTo>
                    <a:pt x="713" y="699"/>
                  </a:lnTo>
                  <a:lnTo>
                    <a:pt x="725" y="711"/>
                  </a:lnTo>
                  <a:lnTo>
                    <a:pt x="731" y="723"/>
                  </a:lnTo>
                  <a:lnTo>
                    <a:pt x="731" y="730"/>
                  </a:lnTo>
                  <a:lnTo>
                    <a:pt x="731" y="742"/>
                  </a:lnTo>
                  <a:lnTo>
                    <a:pt x="725" y="748"/>
                  </a:lnTo>
                  <a:lnTo>
                    <a:pt x="713" y="754"/>
                  </a:lnTo>
                  <a:lnTo>
                    <a:pt x="702" y="761"/>
                  </a:lnTo>
                  <a:lnTo>
                    <a:pt x="690" y="754"/>
                  </a:lnTo>
                  <a:lnTo>
                    <a:pt x="684" y="754"/>
                  </a:lnTo>
                  <a:lnTo>
                    <a:pt x="678" y="748"/>
                  </a:lnTo>
                  <a:lnTo>
                    <a:pt x="369" y="427"/>
                  </a:lnTo>
                  <a:lnTo>
                    <a:pt x="65" y="736"/>
                  </a:lnTo>
                  <a:lnTo>
                    <a:pt x="54" y="748"/>
                  </a:lnTo>
                  <a:lnTo>
                    <a:pt x="48" y="754"/>
                  </a:lnTo>
                  <a:lnTo>
                    <a:pt x="36" y="754"/>
                  </a:lnTo>
                  <a:lnTo>
                    <a:pt x="30" y="761"/>
                  </a:lnTo>
                  <a:lnTo>
                    <a:pt x="18" y="754"/>
                  </a:lnTo>
                  <a:lnTo>
                    <a:pt x="12" y="748"/>
                  </a:lnTo>
                  <a:lnTo>
                    <a:pt x="6" y="742"/>
                  </a:lnTo>
                  <a:lnTo>
                    <a:pt x="0" y="730"/>
                  </a:lnTo>
                  <a:lnTo>
                    <a:pt x="0" y="723"/>
                  </a:lnTo>
                  <a:lnTo>
                    <a:pt x="6" y="717"/>
                  </a:lnTo>
                  <a:lnTo>
                    <a:pt x="12" y="705"/>
                  </a:lnTo>
                  <a:lnTo>
                    <a:pt x="24" y="699"/>
                  </a:lnTo>
                  <a:lnTo>
                    <a:pt x="321" y="377"/>
                  </a:lnTo>
                  <a:lnTo>
                    <a:pt x="24" y="62"/>
                  </a:lnTo>
                  <a:lnTo>
                    <a:pt x="12" y="56"/>
                  </a:lnTo>
                  <a:lnTo>
                    <a:pt x="6" y="44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6" y="19"/>
                  </a:lnTo>
                  <a:lnTo>
                    <a:pt x="18" y="7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68" name="Freeform 620"/>
            <p:cNvSpPr>
              <a:spLocks noEditPoints="1"/>
            </p:cNvSpPr>
            <p:nvPr/>
          </p:nvSpPr>
          <p:spPr bwMode="auto">
            <a:xfrm>
              <a:off x="7701" y="4215"/>
              <a:ext cx="666" cy="1063"/>
            </a:xfrm>
            <a:custGeom>
              <a:avLst/>
              <a:gdLst/>
              <a:ahLst/>
              <a:cxnLst>
                <a:cxn ang="0">
                  <a:pos x="410" y="167"/>
                </a:cxn>
                <a:cxn ang="0">
                  <a:pos x="41" y="754"/>
                </a:cxn>
                <a:cxn ang="0">
                  <a:pos x="410" y="754"/>
                </a:cxn>
                <a:cxn ang="0">
                  <a:pos x="410" y="167"/>
                </a:cxn>
                <a:cxn ang="0">
                  <a:pos x="493" y="0"/>
                </a:cxn>
                <a:cxn ang="0">
                  <a:pos x="505" y="0"/>
                </a:cxn>
                <a:cxn ang="0">
                  <a:pos x="511" y="6"/>
                </a:cxn>
                <a:cxn ang="0">
                  <a:pos x="517" y="19"/>
                </a:cxn>
                <a:cxn ang="0">
                  <a:pos x="517" y="43"/>
                </a:cxn>
                <a:cxn ang="0">
                  <a:pos x="517" y="754"/>
                </a:cxn>
                <a:cxn ang="0">
                  <a:pos x="666" y="754"/>
                </a:cxn>
                <a:cxn ang="0">
                  <a:pos x="666" y="803"/>
                </a:cxn>
                <a:cxn ang="0">
                  <a:pos x="517" y="803"/>
                </a:cxn>
                <a:cxn ang="0">
                  <a:pos x="517" y="939"/>
                </a:cxn>
                <a:cxn ang="0">
                  <a:pos x="517" y="976"/>
                </a:cxn>
                <a:cxn ang="0">
                  <a:pos x="535" y="995"/>
                </a:cxn>
                <a:cxn ang="0">
                  <a:pos x="565" y="1007"/>
                </a:cxn>
                <a:cxn ang="0">
                  <a:pos x="630" y="1013"/>
                </a:cxn>
                <a:cxn ang="0">
                  <a:pos x="666" y="1013"/>
                </a:cxn>
                <a:cxn ang="0">
                  <a:pos x="666" y="1063"/>
                </a:cxn>
                <a:cxn ang="0">
                  <a:pos x="559" y="1057"/>
                </a:cxn>
                <a:cxn ang="0">
                  <a:pos x="457" y="1057"/>
                </a:cxn>
                <a:cxn ang="0">
                  <a:pos x="356" y="1057"/>
                </a:cxn>
                <a:cxn ang="0">
                  <a:pos x="249" y="1063"/>
                </a:cxn>
                <a:cxn ang="0">
                  <a:pos x="249" y="1013"/>
                </a:cxn>
                <a:cxn ang="0">
                  <a:pos x="285" y="1013"/>
                </a:cxn>
                <a:cxn ang="0">
                  <a:pos x="350" y="1007"/>
                </a:cxn>
                <a:cxn ang="0">
                  <a:pos x="386" y="995"/>
                </a:cxn>
                <a:cxn ang="0">
                  <a:pos x="398" y="976"/>
                </a:cxn>
                <a:cxn ang="0">
                  <a:pos x="398" y="939"/>
                </a:cxn>
                <a:cxn ang="0">
                  <a:pos x="398" y="803"/>
                </a:cxn>
                <a:cxn ang="0">
                  <a:pos x="0" y="803"/>
                </a:cxn>
                <a:cxn ang="0">
                  <a:pos x="0" y="754"/>
                </a:cxn>
                <a:cxn ang="0">
                  <a:pos x="463" y="19"/>
                </a:cxn>
                <a:cxn ang="0">
                  <a:pos x="469" y="6"/>
                </a:cxn>
                <a:cxn ang="0">
                  <a:pos x="475" y="0"/>
                </a:cxn>
                <a:cxn ang="0">
                  <a:pos x="481" y="0"/>
                </a:cxn>
                <a:cxn ang="0">
                  <a:pos x="493" y="0"/>
                </a:cxn>
              </a:cxnLst>
              <a:rect l="0" t="0" r="r" b="b"/>
              <a:pathLst>
                <a:path w="666" h="1063">
                  <a:moveTo>
                    <a:pt x="410" y="167"/>
                  </a:moveTo>
                  <a:lnTo>
                    <a:pt x="41" y="754"/>
                  </a:lnTo>
                  <a:lnTo>
                    <a:pt x="410" y="754"/>
                  </a:lnTo>
                  <a:lnTo>
                    <a:pt x="410" y="167"/>
                  </a:lnTo>
                  <a:close/>
                  <a:moveTo>
                    <a:pt x="493" y="0"/>
                  </a:moveTo>
                  <a:lnTo>
                    <a:pt x="505" y="0"/>
                  </a:lnTo>
                  <a:lnTo>
                    <a:pt x="511" y="6"/>
                  </a:lnTo>
                  <a:lnTo>
                    <a:pt x="517" y="19"/>
                  </a:lnTo>
                  <a:lnTo>
                    <a:pt x="517" y="43"/>
                  </a:lnTo>
                  <a:lnTo>
                    <a:pt x="517" y="754"/>
                  </a:lnTo>
                  <a:lnTo>
                    <a:pt x="666" y="754"/>
                  </a:lnTo>
                  <a:lnTo>
                    <a:pt x="666" y="803"/>
                  </a:lnTo>
                  <a:lnTo>
                    <a:pt x="517" y="803"/>
                  </a:lnTo>
                  <a:lnTo>
                    <a:pt x="517" y="939"/>
                  </a:lnTo>
                  <a:lnTo>
                    <a:pt x="517" y="976"/>
                  </a:lnTo>
                  <a:lnTo>
                    <a:pt x="535" y="995"/>
                  </a:lnTo>
                  <a:lnTo>
                    <a:pt x="565" y="1007"/>
                  </a:lnTo>
                  <a:lnTo>
                    <a:pt x="630" y="1013"/>
                  </a:lnTo>
                  <a:lnTo>
                    <a:pt x="666" y="1013"/>
                  </a:lnTo>
                  <a:lnTo>
                    <a:pt x="666" y="1063"/>
                  </a:lnTo>
                  <a:lnTo>
                    <a:pt x="559" y="1057"/>
                  </a:lnTo>
                  <a:lnTo>
                    <a:pt x="457" y="1057"/>
                  </a:lnTo>
                  <a:lnTo>
                    <a:pt x="356" y="1057"/>
                  </a:lnTo>
                  <a:lnTo>
                    <a:pt x="249" y="1063"/>
                  </a:lnTo>
                  <a:lnTo>
                    <a:pt x="249" y="1013"/>
                  </a:lnTo>
                  <a:lnTo>
                    <a:pt x="285" y="1013"/>
                  </a:lnTo>
                  <a:lnTo>
                    <a:pt x="350" y="1007"/>
                  </a:lnTo>
                  <a:lnTo>
                    <a:pt x="386" y="995"/>
                  </a:lnTo>
                  <a:lnTo>
                    <a:pt x="398" y="976"/>
                  </a:lnTo>
                  <a:lnTo>
                    <a:pt x="398" y="939"/>
                  </a:lnTo>
                  <a:lnTo>
                    <a:pt x="398" y="803"/>
                  </a:lnTo>
                  <a:lnTo>
                    <a:pt x="0" y="803"/>
                  </a:lnTo>
                  <a:lnTo>
                    <a:pt x="0" y="754"/>
                  </a:lnTo>
                  <a:lnTo>
                    <a:pt x="463" y="19"/>
                  </a:lnTo>
                  <a:lnTo>
                    <a:pt x="469" y="6"/>
                  </a:lnTo>
                  <a:lnTo>
                    <a:pt x="475" y="0"/>
                  </a:lnTo>
                  <a:lnTo>
                    <a:pt x="481" y="0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69" name="Freeform 621"/>
            <p:cNvSpPr>
              <a:spLocks/>
            </p:cNvSpPr>
            <p:nvPr/>
          </p:nvSpPr>
          <p:spPr bwMode="auto">
            <a:xfrm>
              <a:off x="8973" y="4505"/>
              <a:ext cx="731" cy="761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6" y="0"/>
                </a:cxn>
                <a:cxn ang="0">
                  <a:pos x="48" y="7"/>
                </a:cxn>
                <a:cxn ang="0">
                  <a:pos x="54" y="13"/>
                </a:cxn>
                <a:cxn ang="0">
                  <a:pos x="65" y="25"/>
                </a:cxn>
                <a:cxn ang="0">
                  <a:pos x="369" y="334"/>
                </a:cxn>
                <a:cxn ang="0">
                  <a:pos x="666" y="25"/>
                </a:cxn>
                <a:cxn ang="0">
                  <a:pos x="678" y="13"/>
                </a:cxn>
                <a:cxn ang="0">
                  <a:pos x="684" y="7"/>
                </a:cxn>
                <a:cxn ang="0">
                  <a:pos x="690" y="0"/>
                </a:cxn>
                <a:cxn ang="0">
                  <a:pos x="702" y="0"/>
                </a:cxn>
                <a:cxn ang="0">
                  <a:pos x="713" y="7"/>
                </a:cxn>
                <a:cxn ang="0">
                  <a:pos x="725" y="13"/>
                </a:cxn>
                <a:cxn ang="0">
                  <a:pos x="731" y="19"/>
                </a:cxn>
                <a:cxn ang="0">
                  <a:pos x="731" y="31"/>
                </a:cxn>
                <a:cxn ang="0">
                  <a:pos x="725" y="50"/>
                </a:cxn>
                <a:cxn ang="0">
                  <a:pos x="725" y="56"/>
                </a:cxn>
                <a:cxn ang="0">
                  <a:pos x="713" y="62"/>
                </a:cxn>
                <a:cxn ang="0">
                  <a:pos x="707" y="75"/>
                </a:cxn>
                <a:cxn ang="0">
                  <a:pos x="696" y="87"/>
                </a:cxn>
                <a:cxn ang="0">
                  <a:pos x="684" y="93"/>
                </a:cxn>
                <a:cxn ang="0">
                  <a:pos x="410" y="377"/>
                </a:cxn>
                <a:cxn ang="0">
                  <a:pos x="446" y="414"/>
                </a:cxn>
                <a:cxn ang="0">
                  <a:pos x="493" y="464"/>
                </a:cxn>
                <a:cxn ang="0">
                  <a:pos x="541" y="520"/>
                </a:cxn>
                <a:cxn ang="0">
                  <a:pos x="595" y="575"/>
                </a:cxn>
                <a:cxn ang="0">
                  <a:pos x="648" y="625"/>
                </a:cxn>
                <a:cxn ang="0">
                  <a:pos x="690" y="668"/>
                </a:cxn>
                <a:cxn ang="0">
                  <a:pos x="713" y="699"/>
                </a:cxn>
                <a:cxn ang="0">
                  <a:pos x="725" y="711"/>
                </a:cxn>
                <a:cxn ang="0">
                  <a:pos x="731" y="723"/>
                </a:cxn>
                <a:cxn ang="0">
                  <a:pos x="731" y="730"/>
                </a:cxn>
                <a:cxn ang="0">
                  <a:pos x="731" y="742"/>
                </a:cxn>
                <a:cxn ang="0">
                  <a:pos x="725" y="748"/>
                </a:cxn>
                <a:cxn ang="0">
                  <a:pos x="713" y="754"/>
                </a:cxn>
                <a:cxn ang="0">
                  <a:pos x="702" y="761"/>
                </a:cxn>
                <a:cxn ang="0">
                  <a:pos x="690" y="754"/>
                </a:cxn>
                <a:cxn ang="0">
                  <a:pos x="684" y="754"/>
                </a:cxn>
                <a:cxn ang="0">
                  <a:pos x="678" y="748"/>
                </a:cxn>
                <a:cxn ang="0">
                  <a:pos x="363" y="427"/>
                </a:cxn>
                <a:cxn ang="0">
                  <a:pos x="65" y="736"/>
                </a:cxn>
                <a:cxn ang="0">
                  <a:pos x="54" y="748"/>
                </a:cxn>
                <a:cxn ang="0">
                  <a:pos x="48" y="754"/>
                </a:cxn>
                <a:cxn ang="0">
                  <a:pos x="36" y="754"/>
                </a:cxn>
                <a:cxn ang="0">
                  <a:pos x="30" y="761"/>
                </a:cxn>
                <a:cxn ang="0">
                  <a:pos x="18" y="754"/>
                </a:cxn>
                <a:cxn ang="0">
                  <a:pos x="12" y="748"/>
                </a:cxn>
                <a:cxn ang="0">
                  <a:pos x="6" y="742"/>
                </a:cxn>
                <a:cxn ang="0">
                  <a:pos x="0" y="730"/>
                </a:cxn>
                <a:cxn ang="0">
                  <a:pos x="0" y="723"/>
                </a:cxn>
                <a:cxn ang="0">
                  <a:pos x="6" y="717"/>
                </a:cxn>
                <a:cxn ang="0">
                  <a:pos x="12" y="705"/>
                </a:cxn>
                <a:cxn ang="0">
                  <a:pos x="18" y="699"/>
                </a:cxn>
                <a:cxn ang="0">
                  <a:pos x="321" y="377"/>
                </a:cxn>
                <a:cxn ang="0">
                  <a:pos x="18" y="62"/>
                </a:cxn>
                <a:cxn ang="0">
                  <a:pos x="12" y="56"/>
                </a:cxn>
                <a:cxn ang="0">
                  <a:pos x="6" y="44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6" y="19"/>
                </a:cxn>
                <a:cxn ang="0">
                  <a:pos x="18" y="7"/>
                </a:cxn>
                <a:cxn ang="0">
                  <a:pos x="30" y="0"/>
                </a:cxn>
              </a:cxnLst>
              <a:rect l="0" t="0" r="r" b="b"/>
              <a:pathLst>
                <a:path w="731" h="761">
                  <a:moveTo>
                    <a:pt x="30" y="0"/>
                  </a:moveTo>
                  <a:lnTo>
                    <a:pt x="36" y="0"/>
                  </a:lnTo>
                  <a:lnTo>
                    <a:pt x="48" y="7"/>
                  </a:lnTo>
                  <a:lnTo>
                    <a:pt x="54" y="13"/>
                  </a:lnTo>
                  <a:lnTo>
                    <a:pt x="65" y="25"/>
                  </a:lnTo>
                  <a:lnTo>
                    <a:pt x="369" y="334"/>
                  </a:lnTo>
                  <a:lnTo>
                    <a:pt x="666" y="25"/>
                  </a:lnTo>
                  <a:lnTo>
                    <a:pt x="678" y="13"/>
                  </a:lnTo>
                  <a:lnTo>
                    <a:pt x="684" y="7"/>
                  </a:lnTo>
                  <a:lnTo>
                    <a:pt x="690" y="0"/>
                  </a:lnTo>
                  <a:lnTo>
                    <a:pt x="702" y="0"/>
                  </a:lnTo>
                  <a:lnTo>
                    <a:pt x="713" y="7"/>
                  </a:lnTo>
                  <a:lnTo>
                    <a:pt x="725" y="13"/>
                  </a:lnTo>
                  <a:lnTo>
                    <a:pt x="731" y="19"/>
                  </a:lnTo>
                  <a:lnTo>
                    <a:pt x="731" y="31"/>
                  </a:lnTo>
                  <a:lnTo>
                    <a:pt x="725" y="50"/>
                  </a:lnTo>
                  <a:lnTo>
                    <a:pt x="725" y="56"/>
                  </a:lnTo>
                  <a:lnTo>
                    <a:pt x="713" y="62"/>
                  </a:lnTo>
                  <a:lnTo>
                    <a:pt x="707" y="75"/>
                  </a:lnTo>
                  <a:lnTo>
                    <a:pt x="696" y="87"/>
                  </a:lnTo>
                  <a:lnTo>
                    <a:pt x="684" y="93"/>
                  </a:lnTo>
                  <a:lnTo>
                    <a:pt x="410" y="377"/>
                  </a:lnTo>
                  <a:lnTo>
                    <a:pt x="446" y="414"/>
                  </a:lnTo>
                  <a:lnTo>
                    <a:pt x="493" y="464"/>
                  </a:lnTo>
                  <a:lnTo>
                    <a:pt x="541" y="520"/>
                  </a:lnTo>
                  <a:lnTo>
                    <a:pt x="595" y="575"/>
                  </a:lnTo>
                  <a:lnTo>
                    <a:pt x="648" y="625"/>
                  </a:lnTo>
                  <a:lnTo>
                    <a:pt x="690" y="668"/>
                  </a:lnTo>
                  <a:lnTo>
                    <a:pt x="713" y="699"/>
                  </a:lnTo>
                  <a:lnTo>
                    <a:pt x="725" y="711"/>
                  </a:lnTo>
                  <a:lnTo>
                    <a:pt x="731" y="723"/>
                  </a:lnTo>
                  <a:lnTo>
                    <a:pt x="731" y="730"/>
                  </a:lnTo>
                  <a:lnTo>
                    <a:pt x="731" y="742"/>
                  </a:lnTo>
                  <a:lnTo>
                    <a:pt x="725" y="748"/>
                  </a:lnTo>
                  <a:lnTo>
                    <a:pt x="713" y="754"/>
                  </a:lnTo>
                  <a:lnTo>
                    <a:pt x="702" y="761"/>
                  </a:lnTo>
                  <a:lnTo>
                    <a:pt x="690" y="754"/>
                  </a:lnTo>
                  <a:lnTo>
                    <a:pt x="684" y="754"/>
                  </a:lnTo>
                  <a:lnTo>
                    <a:pt x="678" y="748"/>
                  </a:lnTo>
                  <a:lnTo>
                    <a:pt x="363" y="427"/>
                  </a:lnTo>
                  <a:lnTo>
                    <a:pt x="65" y="736"/>
                  </a:lnTo>
                  <a:lnTo>
                    <a:pt x="54" y="748"/>
                  </a:lnTo>
                  <a:lnTo>
                    <a:pt x="48" y="754"/>
                  </a:lnTo>
                  <a:lnTo>
                    <a:pt x="36" y="754"/>
                  </a:lnTo>
                  <a:lnTo>
                    <a:pt x="30" y="761"/>
                  </a:lnTo>
                  <a:lnTo>
                    <a:pt x="18" y="754"/>
                  </a:lnTo>
                  <a:lnTo>
                    <a:pt x="12" y="748"/>
                  </a:lnTo>
                  <a:lnTo>
                    <a:pt x="6" y="742"/>
                  </a:lnTo>
                  <a:lnTo>
                    <a:pt x="0" y="730"/>
                  </a:lnTo>
                  <a:lnTo>
                    <a:pt x="0" y="723"/>
                  </a:lnTo>
                  <a:lnTo>
                    <a:pt x="6" y="717"/>
                  </a:lnTo>
                  <a:lnTo>
                    <a:pt x="12" y="705"/>
                  </a:lnTo>
                  <a:lnTo>
                    <a:pt x="18" y="699"/>
                  </a:lnTo>
                  <a:lnTo>
                    <a:pt x="321" y="377"/>
                  </a:lnTo>
                  <a:lnTo>
                    <a:pt x="18" y="62"/>
                  </a:lnTo>
                  <a:lnTo>
                    <a:pt x="12" y="56"/>
                  </a:lnTo>
                  <a:lnTo>
                    <a:pt x="6" y="44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6" y="19"/>
                  </a:lnTo>
                  <a:lnTo>
                    <a:pt x="18" y="7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70" name="Freeform 622"/>
            <p:cNvSpPr>
              <a:spLocks/>
            </p:cNvSpPr>
            <p:nvPr/>
          </p:nvSpPr>
          <p:spPr bwMode="auto">
            <a:xfrm>
              <a:off x="10340" y="4234"/>
              <a:ext cx="607" cy="1044"/>
            </a:xfrm>
            <a:custGeom>
              <a:avLst/>
              <a:gdLst/>
              <a:ahLst/>
              <a:cxnLst>
                <a:cxn ang="0">
                  <a:pos x="387" y="12"/>
                </a:cxn>
                <a:cxn ang="0">
                  <a:pos x="547" y="117"/>
                </a:cxn>
                <a:cxn ang="0">
                  <a:pos x="607" y="302"/>
                </a:cxn>
                <a:cxn ang="0">
                  <a:pos x="571" y="444"/>
                </a:cxn>
                <a:cxn ang="0">
                  <a:pos x="470" y="580"/>
                </a:cxn>
                <a:cxn ang="0">
                  <a:pos x="280" y="760"/>
                </a:cxn>
                <a:cxn ang="0">
                  <a:pos x="119" y="920"/>
                </a:cxn>
                <a:cxn ang="0">
                  <a:pos x="119" y="920"/>
                </a:cxn>
                <a:cxn ang="0">
                  <a:pos x="423" y="920"/>
                </a:cxn>
                <a:cxn ang="0">
                  <a:pos x="512" y="920"/>
                </a:cxn>
                <a:cxn ang="0">
                  <a:pos x="547" y="871"/>
                </a:cxn>
                <a:cxn ang="0">
                  <a:pos x="565" y="772"/>
                </a:cxn>
                <a:cxn ang="0">
                  <a:pos x="559" y="1044"/>
                </a:cxn>
                <a:cxn ang="0">
                  <a:pos x="0" y="1019"/>
                </a:cxn>
                <a:cxn ang="0">
                  <a:pos x="6" y="994"/>
                </a:cxn>
                <a:cxn ang="0">
                  <a:pos x="310" y="648"/>
                </a:cxn>
                <a:cxn ang="0">
                  <a:pos x="417" y="488"/>
                </a:cxn>
                <a:cxn ang="0">
                  <a:pos x="464" y="302"/>
                </a:cxn>
                <a:cxn ang="0">
                  <a:pos x="434" y="154"/>
                </a:cxn>
                <a:cxn ang="0">
                  <a:pos x="339" y="61"/>
                </a:cxn>
                <a:cxn ang="0">
                  <a:pos x="203" y="55"/>
                </a:cxn>
                <a:cxn ang="0">
                  <a:pos x="96" y="142"/>
                </a:cxn>
                <a:cxn ang="0">
                  <a:pos x="78" y="203"/>
                </a:cxn>
                <a:cxn ang="0">
                  <a:pos x="125" y="216"/>
                </a:cxn>
                <a:cxn ang="0">
                  <a:pos x="149" y="247"/>
                </a:cxn>
                <a:cxn ang="0">
                  <a:pos x="161" y="290"/>
                </a:cxn>
                <a:cxn ang="0">
                  <a:pos x="149" y="327"/>
                </a:cxn>
                <a:cxn ang="0">
                  <a:pos x="131" y="352"/>
                </a:cxn>
                <a:cxn ang="0">
                  <a:pos x="101" y="364"/>
                </a:cxn>
                <a:cxn ang="0">
                  <a:pos x="84" y="370"/>
                </a:cxn>
                <a:cxn ang="0">
                  <a:pos x="72" y="370"/>
                </a:cxn>
                <a:cxn ang="0">
                  <a:pos x="48" y="364"/>
                </a:cxn>
                <a:cxn ang="0">
                  <a:pos x="24" y="346"/>
                </a:cxn>
                <a:cxn ang="0">
                  <a:pos x="6" y="309"/>
                </a:cxn>
                <a:cxn ang="0">
                  <a:pos x="12" y="197"/>
                </a:cxn>
                <a:cxn ang="0">
                  <a:pos x="113" y="61"/>
                </a:cxn>
                <a:cxn ang="0">
                  <a:pos x="286" y="0"/>
                </a:cxn>
              </a:cxnLst>
              <a:rect l="0" t="0" r="r" b="b"/>
              <a:pathLst>
                <a:path w="607" h="1044">
                  <a:moveTo>
                    <a:pt x="286" y="0"/>
                  </a:moveTo>
                  <a:lnTo>
                    <a:pt x="387" y="12"/>
                  </a:lnTo>
                  <a:lnTo>
                    <a:pt x="476" y="55"/>
                  </a:lnTo>
                  <a:lnTo>
                    <a:pt x="547" y="117"/>
                  </a:lnTo>
                  <a:lnTo>
                    <a:pt x="589" y="203"/>
                  </a:lnTo>
                  <a:lnTo>
                    <a:pt x="607" y="302"/>
                  </a:lnTo>
                  <a:lnTo>
                    <a:pt x="595" y="377"/>
                  </a:lnTo>
                  <a:lnTo>
                    <a:pt x="571" y="444"/>
                  </a:lnTo>
                  <a:lnTo>
                    <a:pt x="530" y="506"/>
                  </a:lnTo>
                  <a:lnTo>
                    <a:pt x="470" y="580"/>
                  </a:lnTo>
                  <a:lnTo>
                    <a:pt x="381" y="661"/>
                  </a:lnTo>
                  <a:lnTo>
                    <a:pt x="280" y="760"/>
                  </a:lnTo>
                  <a:lnTo>
                    <a:pt x="119" y="920"/>
                  </a:lnTo>
                  <a:lnTo>
                    <a:pt x="119" y="920"/>
                  </a:lnTo>
                  <a:lnTo>
                    <a:pt x="119" y="920"/>
                  </a:lnTo>
                  <a:lnTo>
                    <a:pt x="119" y="920"/>
                  </a:lnTo>
                  <a:lnTo>
                    <a:pt x="387" y="920"/>
                  </a:lnTo>
                  <a:lnTo>
                    <a:pt x="423" y="920"/>
                  </a:lnTo>
                  <a:lnTo>
                    <a:pt x="470" y="920"/>
                  </a:lnTo>
                  <a:lnTo>
                    <a:pt x="512" y="920"/>
                  </a:lnTo>
                  <a:lnTo>
                    <a:pt x="536" y="908"/>
                  </a:lnTo>
                  <a:lnTo>
                    <a:pt x="547" y="871"/>
                  </a:lnTo>
                  <a:lnTo>
                    <a:pt x="559" y="821"/>
                  </a:lnTo>
                  <a:lnTo>
                    <a:pt x="565" y="772"/>
                  </a:lnTo>
                  <a:lnTo>
                    <a:pt x="607" y="772"/>
                  </a:lnTo>
                  <a:lnTo>
                    <a:pt x="559" y="1044"/>
                  </a:lnTo>
                  <a:lnTo>
                    <a:pt x="0" y="1044"/>
                  </a:lnTo>
                  <a:lnTo>
                    <a:pt x="0" y="1019"/>
                  </a:lnTo>
                  <a:lnTo>
                    <a:pt x="6" y="1007"/>
                  </a:lnTo>
                  <a:lnTo>
                    <a:pt x="6" y="994"/>
                  </a:lnTo>
                  <a:lnTo>
                    <a:pt x="18" y="982"/>
                  </a:lnTo>
                  <a:lnTo>
                    <a:pt x="310" y="648"/>
                  </a:lnTo>
                  <a:lnTo>
                    <a:pt x="369" y="574"/>
                  </a:lnTo>
                  <a:lnTo>
                    <a:pt x="417" y="488"/>
                  </a:lnTo>
                  <a:lnTo>
                    <a:pt x="452" y="395"/>
                  </a:lnTo>
                  <a:lnTo>
                    <a:pt x="464" y="302"/>
                  </a:lnTo>
                  <a:lnTo>
                    <a:pt x="458" y="228"/>
                  </a:lnTo>
                  <a:lnTo>
                    <a:pt x="434" y="154"/>
                  </a:lnTo>
                  <a:lnTo>
                    <a:pt x="393" y="98"/>
                  </a:lnTo>
                  <a:lnTo>
                    <a:pt x="339" y="61"/>
                  </a:lnTo>
                  <a:lnTo>
                    <a:pt x="268" y="49"/>
                  </a:lnTo>
                  <a:lnTo>
                    <a:pt x="203" y="55"/>
                  </a:lnTo>
                  <a:lnTo>
                    <a:pt x="143" y="86"/>
                  </a:lnTo>
                  <a:lnTo>
                    <a:pt x="96" y="142"/>
                  </a:lnTo>
                  <a:lnTo>
                    <a:pt x="60" y="203"/>
                  </a:lnTo>
                  <a:lnTo>
                    <a:pt x="78" y="203"/>
                  </a:lnTo>
                  <a:lnTo>
                    <a:pt x="101" y="210"/>
                  </a:lnTo>
                  <a:lnTo>
                    <a:pt x="125" y="216"/>
                  </a:lnTo>
                  <a:lnTo>
                    <a:pt x="137" y="234"/>
                  </a:lnTo>
                  <a:lnTo>
                    <a:pt x="149" y="247"/>
                  </a:lnTo>
                  <a:lnTo>
                    <a:pt x="161" y="265"/>
                  </a:lnTo>
                  <a:lnTo>
                    <a:pt x="161" y="290"/>
                  </a:lnTo>
                  <a:lnTo>
                    <a:pt x="161" y="309"/>
                  </a:lnTo>
                  <a:lnTo>
                    <a:pt x="149" y="327"/>
                  </a:lnTo>
                  <a:lnTo>
                    <a:pt x="143" y="339"/>
                  </a:lnTo>
                  <a:lnTo>
                    <a:pt x="131" y="352"/>
                  </a:lnTo>
                  <a:lnTo>
                    <a:pt x="119" y="358"/>
                  </a:lnTo>
                  <a:lnTo>
                    <a:pt x="101" y="364"/>
                  </a:lnTo>
                  <a:lnTo>
                    <a:pt x="90" y="370"/>
                  </a:lnTo>
                  <a:lnTo>
                    <a:pt x="84" y="370"/>
                  </a:lnTo>
                  <a:lnTo>
                    <a:pt x="78" y="370"/>
                  </a:lnTo>
                  <a:lnTo>
                    <a:pt x="72" y="370"/>
                  </a:lnTo>
                  <a:lnTo>
                    <a:pt x="60" y="364"/>
                  </a:lnTo>
                  <a:lnTo>
                    <a:pt x="48" y="364"/>
                  </a:lnTo>
                  <a:lnTo>
                    <a:pt x="36" y="352"/>
                  </a:lnTo>
                  <a:lnTo>
                    <a:pt x="24" y="346"/>
                  </a:lnTo>
                  <a:lnTo>
                    <a:pt x="12" y="327"/>
                  </a:lnTo>
                  <a:lnTo>
                    <a:pt x="6" y="309"/>
                  </a:lnTo>
                  <a:lnTo>
                    <a:pt x="0" y="284"/>
                  </a:lnTo>
                  <a:lnTo>
                    <a:pt x="12" y="197"/>
                  </a:lnTo>
                  <a:lnTo>
                    <a:pt x="54" y="123"/>
                  </a:lnTo>
                  <a:lnTo>
                    <a:pt x="113" y="61"/>
                  </a:lnTo>
                  <a:lnTo>
                    <a:pt x="191" y="18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71" name="Freeform 623"/>
            <p:cNvSpPr>
              <a:spLocks/>
            </p:cNvSpPr>
            <p:nvPr/>
          </p:nvSpPr>
          <p:spPr bwMode="auto">
            <a:xfrm>
              <a:off x="11488" y="4852"/>
              <a:ext cx="921" cy="67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868" y="0"/>
                </a:cxn>
                <a:cxn ang="0">
                  <a:pos x="880" y="0"/>
                </a:cxn>
                <a:cxn ang="0">
                  <a:pos x="892" y="0"/>
                </a:cxn>
                <a:cxn ang="0">
                  <a:pos x="904" y="6"/>
                </a:cxn>
                <a:cxn ang="0">
                  <a:pos x="915" y="12"/>
                </a:cxn>
                <a:cxn ang="0">
                  <a:pos x="921" y="18"/>
                </a:cxn>
                <a:cxn ang="0">
                  <a:pos x="921" y="30"/>
                </a:cxn>
                <a:cxn ang="0">
                  <a:pos x="921" y="49"/>
                </a:cxn>
                <a:cxn ang="0">
                  <a:pos x="915" y="55"/>
                </a:cxn>
                <a:cxn ang="0">
                  <a:pos x="904" y="61"/>
                </a:cxn>
                <a:cxn ang="0">
                  <a:pos x="892" y="61"/>
                </a:cxn>
                <a:cxn ang="0">
                  <a:pos x="880" y="67"/>
                </a:cxn>
                <a:cxn ang="0">
                  <a:pos x="868" y="67"/>
                </a:cxn>
                <a:cxn ang="0">
                  <a:pos x="53" y="67"/>
                </a:cxn>
                <a:cxn ang="0">
                  <a:pos x="36" y="67"/>
                </a:cxn>
                <a:cxn ang="0">
                  <a:pos x="24" y="61"/>
                </a:cxn>
                <a:cxn ang="0">
                  <a:pos x="12" y="61"/>
                </a:cxn>
                <a:cxn ang="0">
                  <a:pos x="6" y="55"/>
                </a:cxn>
                <a:cxn ang="0">
                  <a:pos x="0" y="49"/>
                </a:cxn>
                <a:cxn ang="0">
                  <a:pos x="0" y="30"/>
                </a:cxn>
                <a:cxn ang="0">
                  <a:pos x="0" y="18"/>
                </a:cxn>
                <a:cxn ang="0">
                  <a:pos x="6" y="12"/>
                </a:cxn>
                <a:cxn ang="0">
                  <a:pos x="12" y="6"/>
                </a:cxn>
                <a:cxn ang="0">
                  <a:pos x="24" y="0"/>
                </a:cxn>
                <a:cxn ang="0">
                  <a:pos x="36" y="0"/>
                </a:cxn>
                <a:cxn ang="0">
                  <a:pos x="53" y="0"/>
                </a:cxn>
              </a:cxnLst>
              <a:rect l="0" t="0" r="r" b="b"/>
              <a:pathLst>
                <a:path w="921" h="67">
                  <a:moveTo>
                    <a:pt x="53" y="0"/>
                  </a:moveTo>
                  <a:lnTo>
                    <a:pt x="868" y="0"/>
                  </a:lnTo>
                  <a:lnTo>
                    <a:pt x="880" y="0"/>
                  </a:lnTo>
                  <a:lnTo>
                    <a:pt x="892" y="0"/>
                  </a:lnTo>
                  <a:lnTo>
                    <a:pt x="904" y="6"/>
                  </a:lnTo>
                  <a:lnTo>
                    <a:pt x="915" y="12"/>
                  </a:lnTo>
                  <a:lnTo>
                    <a:pt x="921" y="18"/>
                  </a:lnTo>
                  <a:lnTo>
                    <a:pt x="921" y="30"/>
                  </a:lnTo>
                  <a:lnTo>
                    <a:pt x="921" y="49"/>
                  </a:lnTo>
                  <a:lnTo>
                    <a:pt x="915" y="55"/>
                  </a:lnTo>
                  <a:lnTo>
                    <a:pt x="904" y="61"/>
                  </a:lnTo>
                  <a:lnTo>
                    <a:pt x="892" y="61"/>
                  </a:lnTo>
                  <a:lnTo>
                    <a:pt x="880" y="67"/>
                  </a:lnTo>
                  <a:lnTo>
                    <a:pt x="868" y="67"/>
                  </a:lnTo>
                  <a:lnTo>
                    <a:pt x="53" y="67"/>
                  </a:lnTo>
                  <a:lnTo>
                    <a:pt x="36" y="67"/>
                  </a:lnTo>
                  <a:lnTo>
                    <a:pt x="24" y="61"/>
                  </a:lnTo>
                  <a:lnTo>
                    <a:pt x="12" y="61"/>
                  </a:lnTo>
                  <a:lnTo>
                    <a:pt x="6" y="55"/>
                  </a:lnTo>
                  <a:lnTo>
                    <a:pt x="0" y="49"/>
                  </a:lnTo>
                  <a:lnTo>
                    <a:pt x="0" y="30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72" name="Freeform 624"/>
            <p:cNvSpPr>
              <a:spLocks noEditPoints="1"/>
            </p:cNvSpPr>
            <p:nvPr/>
          </p:nvSpPr>
          <p:spPr bwMode="auto">
            <a:xfrm>
              <a:off x="12939" y="4234"/>
              <a:ext cx="630" cy="1081"/>
            </a:xfrm>
            <a:custGeom>
              <a:avLst/>
              <a:gdLst/>
              <a:ahLst/>
              <a:cxnLst>
                <a:cxn ang="0">
                  <a:pos x="261" y="420"/>
                </a:cxn>
                <a:cxn ang="0">
                  <a:pos x="178" y="506"/>
                </a:cxn>
                <a:cxn ang="0">
                  <a:pos x="142" y="624"/>
                </a:cxn>
                <a:cxn ang="0">
                  <a:pos x="136" y="729"/>
                </a:cxn>
                <a:cxn ang="0">
                  <a:pos x="148" y="852"/>
                </a:cxn>
                <a:cxn ang="0">
                  <a:pos x="178" y="939"/>
                </a:cxn>
                <a:cxn ang="0">
                  <a:pos x="225" y="1001"/>
                </a:cxn>
                <a:cxn ang="0">
                  <a:pos x="315" y="1032"/>
                </a:cxn>
                <a:cxn ang="0">
                  <a:pos x="386" y="1019"/>
                </a:cxn>
                <a:cxn ang="0">
                  <a:pos x="463" y="933"/>
                </a:cxn>
                <a:cxn ang="0">
                  <a:pos x="493" y="797"/>
                </a:cxn>
                <a:cxn ang="0">
                  <a:pos x="493" y="648"/>
                </a:cxn>
                <a:cxn ang="0">
                  <a:pos x="463" y="506"/>
                </a:cxn>
                <a:cxn ang="0">
                  <a:pos x="386" y="420"/>
                </a:cxn>
                <a:cxn ang="0">
                  <a:pos x="321" y="407"/>
                </a:cxn>
                <a:cxn ang="0">
                  <a:pos x="463" y="6"/>
                </a:cxn>
                <a:cxn ang="0">
                  <a:pos x="558" y="68"/>
                </a:cxn>
                <a:cxn ang="0">
                  <a:pos x="588" y="166"/>
                </a:cxn>
                <a:cxn ang="0">
                  <a:pos x="582" y="210"/>
                </a:cxn>
                <a:cxn ang="0">
                  <a:pos x="558" y="234"/>
                </a:cxn>
                <a:cxn ang="0">
                  <a:pos x="529" y="241"/>
                </a:cxn>
                <a:cxn ang="0">
                  <a:pos x="505" y="241"/>
                </a:cxn>
                <a:cxn ang="0">
                  <a:pos x="469" y="228"/>
                </a:cxn>
                <a:cxn ang="0">
                  <a:pos x="451" y="191"/>
                </a:cxn>
                <a:cxn ang="0">
                  <a:pos x="451" y="148"/>
                </a:cxn>
                <a:cxn ang="0">
                  <a:pos x="463" y="123"/>
                </a:cxn>
                <a:cxn ang="0">
                  <a:pos x="487" y="105"/>
                </a:cxn>
                <a:cxn ang="0">
                  <a:pos x="517" y="98"/>
                </a:cxn>
                <a:cxn ang="0">
                  <a:pos x="535" y="98"/>
                </a:cxn>
                <a:cxn ang="0">
                  <a:pos x="469" y="49"/>
                </a:cxn>
                <a:cxn ang="0">
                  <a:pos x="398" y="37"/>
                </a:cxn>
                <a:cxn ang="0">
                  <a:pos x="332" y="49"/>
                </a:cxn>
                <a:cxn ang="0">
                  <a:pos x="255" y="92"/>
                </a:cxn>
                <a:cxn ang="0">
                  <a:pos x="184" y="197"/>
                </a:cxn>
                <a:cxn ang="0">
                  <a:pos x="142" y="370"/>
                </a:cxn>
                <a:cxn ang="0">
                  <a:pos x="136" y="525"/>
                </a:cxn>
                <a:cxn ang="0">
                  <a:pos x="136" y="525"/>
                </a:cxn>
                <a:cxn ang="0">
                  <a:pos x="166" y="475"/>
                </a:cxn>
                <a:cxn ang="0">
                  <a:pos x="255" y="389"/>
                </a:cxn>
                <a:cxn ang="0">
                  <a:pos x="422" y="389"/>
                </a:cxn>
                <a:cxn ang="0">
                  <a:pos x="570" y="512"/>
                </a:cxn>
                <a:cxn ang="0">
                  <a:pos x="630" y="723"/>
                </a:cxn>
                <a:cxn ang="0">
                  <a:pos x="582" y="908"/>
                </a:cxn>
                <a:cxn ang="0">
                  <a:pos x="469" y="1032"/>
                </a:cxn>
                <a:cxn ang="0">
                  <a:pos x="315" y="1081"/>
                </a:cxn>
                <a:cxn ang="0">
                  <a:pos x="208" y="1056"/>
                </a:cxn>
                <a:cxn ang="0">
                  <a:pos x="107" y="970"/>
                </a:cxn>
                <a:cxn ang="0">
                  <a:pos x="29" y="809"/>
                </a:cxn>
                <a:cxn ang="0">
                  <a:pos x="0" y="550"/>
                </a:cxn>
                <a:cxn ang="0">
                  <a:pos x="47" y="290"/>
                </a:cxn>
                <a:cxn ang="0">
                  <a:pos x="160" y="105"/>
                </a:cxn>
                <a:cxn ang="0">
                  <a:pos x="315" y="12"/>
                </a:cxn>
              </a:cxnLst>
              <a:rect l="0" t="0" r="r" b="b"/>
              <a:pathLst>
                <a:path w="630" h="1081">
                  <a:moveTo>
                    <a:pt x="321" y="407"/>
                  </a:moveTo>
                  <a:lnTo>
                    <a:pt x="261" y="420"/>
                  </a:lnTo>
                  <a:lnTo>
                    <a:pt x="214" y="457"/>
                  </a:lnTo>
                  <a:lnTo>
                    <a:pt x="178" y="506"/>
                  </a:lnTo>
                  <a:lnTo>
                    <a:pt x="154" y="562"/>
                  </a:lnTo>
                  <a:lnTo>
                    <a:pt x="142" y="624"/>
                  </a:lnTo>
                  <a:lnTo>
                    <a:pt x="136" y="685"/>
                  </a:lnTo>
                  <a:lnTo>
                    <a:pt x="136" y="729"/>
                  </a:lnTo>
                  <a:lnTo>
                    <a:pt x="142" y="784"/>
                  </a:lnTo>
                  <a:lnTo>
                    <a:pt x="148" y="852"/>
                  </a:lnTo>
                  <a:lnTo>
                    <a:pt x="166" y="920"/>
                  </a:lnTo>
                  <a:lnTo>
                    <a:pt x="178" y="939"/>
                  </a:lnTo>
                  <a:lnTo>
                    <a:pt x="196" y="970"/>
                  </a:lnTo>
                  <a:lnTo>
                    <a:pt x="225" y="1001"/>
                  </a:lnTo>
                  <a:lnTo>
                    <a:pt x="267" y="1025"/>
                  </a:lnTo>
                  <a:lnTo>
                    <a:pt x="315" y="1032"/>
                  </a:lnTo>
                  <a:lnTo>
                    <a:pt x="344" y="1032"/>
                  </a:lnTo>
                  <a:lnTo>
                    <a:pt x="386" y="1019"/>
                  </a:lnTo>
                  <a:lnTo>
                    <a:pt x="428" y="988"/>
                  </a:lnTo>
                  <a:lnTo>
                    <a:pt x="463" y="933"/>
                  </a:lnTo>
                  <a:lnTo>
                    <a:pt x="481" y="871"/>
                  </a:lnTo>
                  <a:lnTo>
                    <a:pt x="493" y="797"/>
                  </a:lnTo>
                  <a:lnTo>
                    <a:pt x="493" y="723"/>
                  </a:lnTo>
                  <a:lnTo>
                    <a:pt x="493" y="648"/>
                  </a:lnTo>
                  <a:lnTo>
                    <a:pt x="481" y="574"/>
                  </a:lnTo>
                  <a:lnTo>
                    <a:pt x="463" y="506"/>
                  </a:lnTo>
                  <a:lnTo>
                    <a:pt x="422" y="451"/>
                  </a:lnTo>
                  <a:lnTo>
                    <a:pt x="386" y="420"/>
                  </a:lnTo>
                  <a:lnTo>
                    <a:pt x="350" y="414"/>
                  </a:lnTo>
                  <a:lnTo>
                    <a:pt x="321" y="407"/>
                  </a:lnTo>
                  <a:close/>
                  <a:moveTo>
                    <a:pt x="398" y="0"/>
                  </a:moveTo>
                  <a:lnTo>
                    <a:pt x="463" y="6"/>
                  </a:lnTo>
                  <a:lnTo>
                    <a:pt x="517" y="30"/>
                  </a:lnTo>
                  <a:lnTo>
                    <a:pt x="558" y="68"/>
                  </a:lnTo>
                  <a:lnTo>
                    <a:pt x="582" y="111"/>
                  </a:lnTo>
                  <a:lnTo>
                    <a:pt x="588" y="166"/>
                  </a:lnTo>
                  <a:lnTo>
                    <a:pt x="588" y="191"/>
                  </a:lnTo>
                  <a:lnTo>
                    <a:pt x="582" y="210"/>
                  </a:lnTo>
                  <a:lnTo>
                    <a:pt x="570" y="222"/>
                  </a:lnTo>
                  <a:lnTo>
                    <a:pt x="558" y="234"/>
                  </a:lnTo>
                  <a:lnTo>
                    <a:pt x="546" y="241"/>
                  </a:lnTo>
                  <a:lnTo>
                    <a:pt x="529" y="241"/>
                  </a:lnTo>
                  <a:lnTo>
                    <a:pt x="523" y="241"/>
                  </a:lnTo>
                  <a:lnTo>
                    <a:pt x="505" y="241"/>
                  </a:lnTo>
                  <a:lnTo>
                    <a:pt x="487" y="234"/>
                  </a:lnTo>
                  <a:lnTo>
                    <a:pt x="469" y="228"/>
                  </a:lnTo>
                  <a:lnTo>
                    <a:pt x="457" y="210"/>
                  </a:lnTo>
                  <a:lnTo>
                    <a:pt x="451" y="191"/>
                  </a:lnTo>
                  <a:lnTo>
                    <a:pt x="451" y="173"/>
                  </a:lnTo>
                  <a:lnTo>
                    <a:pt x="451" y="148"/>
                  </a:lnTo>
                  <a:lnTo>
                    <a:pt x="457" y="135"/>
                  </a:lnTo>
                  <a:lnTo>
                    <a:pt x="463" y="123"/>
                  </a:lnTo>
                  <a:lnTo>
                    <a:pt x="475" y="111"/>
                  </a:lnTo>
                  <a:lnTo>
                    <a:pt x="487" y="105"/>
                  </a:lnTo>
                  <a:lnTo>
                    <a:pt x="499" y="105"/>
                  </a:lnTo>
                  <a:lnTo>
                    <a:pt x="517" y="98"/>
                  </a:lnTo>
                  <a:lnTo>
                    <a:pt x="523" y="98"/>
                  </a:lnTo>
                  <a:lnTo>
                    <a:pt x="535" y="98"/>
                  </a:lnTo>
                  <a:lnTo>
                    <a:pt x="505" y="68"/>
                  </a:lnTo>
                  <a:lnTo>
                    <a:pt x="469" y="49"/>
                  </a:lnTo>
                  <a:lnTo>
                    <a:pt x="434" y="37"/>
                  </a:lnTo>
                  <a:lnTo>
                    <a:pt x="398" y="37"/>
                  </a:lnTo>
                  <a:lnTo>
                    <a:pt x="368" y="37"/>
                  </a:lnTo>
                  <a:lnTo>
                    <a:pt x="332" y="49"/>
                  </a:lnTo>
                  <a:lnTo>
                    <a:pt x="297" y="68"/>
                  </a:lnTo>
                  <a:lnTo>
                    <a:pt x="255" y="92"/>
                  </a:lnTo>
                  <a:lnTo>
                    <a:pt x="220" y="135"/>
                  </a:lnTo>
                  <a:lnTo>
                    <a:pt x="184" y="197"/>
                  </a:lnTo>
                  <a:lnTo>
                    <a:pt x="160" y="271"/>
                  </a:lnTo>
                  <a:lnTo>
                    <a:pt x="142" y="370"/>
                  </a:lnTo>
                  <a:lnTo>
                    <a:pt x="136" y="488"/>
                  </a:lnTo>
                  <a:lnTo>
                    <a:pt x="136" y="525"/>
                  </a:lnTo>
                  <a:lnTo>
                    <a:pt x="136" y="525"/>
                  </a:lnTo>
                  <a:lnTo>
                    <a:pt x="136" y="525"/>
                  </a:lnTo>
                  <a:lnTo>
                    <a:pt x="136" y="525"/>
                  </a:lnTo>
                  <a:lnTo>
                    <a:pt x="166" y="475"/>
                  </a:lnTo>
                  <a:lnTo>
                    <a:pt x="202" y="426"/>
                  </a:lnTo>
                  <a:lnTo>
                    <a:pt x="255" y="389"/>
                  </a:lnTo>
                  <a:lnTo>
                    <a:pt x="327" y="377"/>
                  </a:lnTo>
                  <a:lnTo>
                    <a:pt x="422" y="389"/>
                  </a:lnTo>
                  <a:lnTo>
                    <a:pt x="505" y="438"/>
                  </a:lnTo>
                  <a:lnTo>
                    <a:pt x="570" y="512"/>
                  </a:lnTo>
                  <a:lnTo>
                    <a:pt x="612" y="611"/>
                  </a:lnTo>
                  <a:lnTo>
                    <a:pt x="630" y="723"/>
                  </a:lnTo>
                  <a:lnTo>
                    <a:pt x="618" y="821"/>
                  </a:lnTo>
                  <a:lnTo>
                    <a:pt x="582" y="908"/>
                  </a:lnTo>
                  <a:lnTo>
                    <a:pt x="535" y="976"/>
                  </a:lnTo>
                  <a:lnTo>
                    <a:pt x="469" y="1032"/>
                  </a:lnTo>
                  <a:lnTo>
                    <a:pt x="398" y="1069"/>
                  </a:lnTo>
                  <a:lnTo>
                    <a:pt x="315" y="1081"/>
                  </a:lnTo>
                  <a:lnTo>
                    <a:pt x="261" y="1075"/>
                  </a:lnTo>
                  <a:lnTo>
                    <a:pt x="208" y="1056"/>
                  </a:lnTo>
                  <a:lnTo>
                    <a:pt x="154" y="1019"/>
                  </a:lnTo>
                  <a:lnTo>
                    <a:pt x="107" y="970"/>
                  </a:lnTo>
                  <a:lnTo>
                    <a:pt x="65" y="902"/>
                  </a:lnTo>
                  <a:lnTo>
                    <a:pt x="29" y="809"/>
                  </a:lnTo>
                  <a:lnTo>
                    <a:pt x="5" y="692"/>
                  </a:lnTo>
                  <a:lnTo>
                    <a:pt x="0" y="550"/>
                  </a:lnTo>
                  <a:lnTo>
                    <a:pt x="11" y="407"/>
                  </a:lnTo>
                  <a:lnTo>
                    <a:pt x="47" y="290"/>
                  </a:lnTo>
                  <a:lnTo>
                    <a:pt x="95" y="185"/>
                  </a:lnTo>
                  <a:lnTo>
                    <a:pt x="160" y="105"/>
                  </a:lnTo>
                  <a:lnTo>
                    <a:pt x="231" y="49"/>
                  </a:lnTo>
                  <a:lnTo>
                    <a:pt x="315" y="12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73" name="Freeform 625"/>
            <p:cNvSpPr>
              <a:spLocks/>
            </p:cNvSpPr>
            <p:nvPr/>
          </p:nvSpPr>
          <p:spPr bwMode="auto">
            <a:xfrm>
              <a:off x="14193" y="4505"/>
              <a:ext cx="731" cy="761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6" y="0"/>
                </a:cxn>
                <a:cxn ang="0">
                  <a:pos x="42" y="7"/>
                </a:cxn>
                <a:cxn ang="0">
                  <a:pos x="53" y="13"/>
                </a:cxn>
                <a:cxn ang="0">
                  <a:pos x="59" y="25"/>
                </a:cxn>
                <a:cxn ang="0">
                  <a:pos x="369" y="334"/>
                </a:cxn>
                <a:cxn ang="0">
                  <a:pos x="666" y="25"/>
                </a:cxn>
                <a:cxn ang="0">
                  <a:pos x="678" y="13"/>
                </a:cxn>
                <a:cxn ang="0">
                  <a:pos x="684" y="7"/>
                </a:cxn>
                <a:cxn ang="0">
                  <a:pos x="690" y="0"/>
                </a:cxn>
                <a:cxn ang="0">
                  <a:pos x="702" y="0"/>
                </a:cxn>
                <a:cxn ang="0">
                  <a:pos x="713" y="7"/>
                </a:cxn>
                <a:cxn ang="0">
                  <a:pos x="719" y="13"/>
                </a:cxn>
                <a:cxn ang="0">
                  <a:pos x="725" y="19"/>
                </a:cxn>
                <a:cxn ang="0">
                  <a:pos x="731" y="31"/>
                </a:cxn>
                <a:cxn ang="0">
                  <a:pos x="725" y="50"/>
                </a:cxn>
                <a:cxn ang="0">
                  <a:pos x="719" y="56"/>
                </a:cxn>
                <a:cxn ang="0">
                  <a:pos x="713" y="62"/>
                </a:cxn>
                <a:cxn ang="0">
                  <a:pos x="702" y="75"/>
                </a:cxn>
                <a:cxn ang="0">
                  <a:pos x="690" y="87"/>
                </a:cxn>
                <a:cxn ang="0">
                  <a:pos x="684" y="93"/>
                </a:cxn>
                <a:cxn ang="0">
                  <a:pos x="410" y="377"/>
                </a:cxn>
                <a:cxn ang="0">
                  <a:pos x="446" y="414"/>
                </a:cxn>
                <a:cxn ang="0">
                  <a:pos x="488" y="464"/>
                </a:cxn>
                <a:cxn ang="0">
                  <a:pos x="541" y="520"/>
                </a:cxn>
                <a:cxn ang="0">
                  <a:pos x="595" y="575"/>
                </a:cxn>
                <a:cxn ang="0">
                  <a:pos x="642" y="625"/>
                </a:cxn>
                <a:cxn ang="0">
                  <a:pos x="684" y="668"/>
                </a:cxn>
                <a:cxn ang="0">
                  <a:pos x="713" y="699"/>
                </a:cxn>
                <a:cxn ang="0">
                  <a:pos x="725" y="711"/>
                </a:cxn>
                <a:cxn ang="0">
                  <a:pos x="731" y="723"/>
                </a:cxn>
                <a:cxn ang="0">
                  <a:pos x="731" y="730"/>
                </a:cxn>
                <a:cxn ang="0">
                  <a:pos x="725" y="742"/>
                </a:cxn>
                <a:cxn ang="0">
                  <a:pos x="719" y="748"/>
                </a:cxn>
                <a:cxn ang="0">
                  <a:pos x="713" y="754"/>
                </a:cxn>
                <a:cxn ang="0">
                  <a:pos x="702" y="761"/>
                </a:cxn>
                <a:cxn ang="0">
                  <a:pos x="690" y="754"/>
                </a:cxn>
                <a:cxn ang="0">
                  <a:pos x="684" y="754"/>
                </a:cxn>
                <a:cxn ang="0">
                  <a:pos x="678" y="748"/>
                </a:cxn>
                <a:cxn ang="0">
                  <a:pos x="363" y="427"/>
                </a:cxn>
                <a:cxn ang="0">
                  <a:pos x="59" y="736"/>
                </a:cxn>
                <a:cxn ang="0">
                  <a:pos x="53" y="748"/>
                </a:cxn>
                <a:cxn ang="0">
                  <a:pos x="42" y="754"/>
                </a:cxn>
                <a:cxn ang="0">
                  <a:pos x="36" y="754"/>
                </a:cxn>
                <a:cxn ang="0">
                  <a:pos x="30" y="761"/>
                </a:cxn>
                <a:cxn ang="0">
                  <a:pos x="18" y="754"/>
                </a:cxn>
                <a:cxn ang="0">
                  <a:pos x="6" y="748"/>
                </a:cxn>
                <a:cxn ang="0">
                  <a:pos x="0" y="742"/>
                </a:cxn>
                <a:cxn ang="0">
                  <a:pos x="0" y="730"/>
                </a:cxn>
                <a:cxn ang="0">
                  <a:pos x="0" y="723"/>
                </a:cxn>
                <a:cxn ang="0">
                  <a:pos x="6" y="717"/>
                </a:cxn>
                <a:cxn ang="0">
                  <a:pos x="12" y="705"/>
                </a:cxn>
                <a:cxn ang="0">
                  <a:pos x="18" y="699"/>
                </a:cxn>
                <a:cxn ang="0">
                  <a:pos x="321" y="377"/>
                </a:cxn>
                <a:cxn ang="0">
                  <a:pos x="18" y="62"/>
                </a:cxn>
                <a:cxn ang="0">
                  <a:pos x="12" y="56"/>
                </a:cxn>
                <a:cxn ang="0">
                  <a:pos x="6" y="44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6" y="19"/>
                </a:cxn>
                <a:cxn ang="0">
                  <a:pos x="12" y="7"/>
                </a:cxn>
                <a:cxn ang="0">
                  <a:pos x="30" y="0"/>
                </a:cxn>
              </a:cxnLst>
              <a:rect l="0" t="0" r="r" b="b"/>
              <a:pathLst>
                <a:path w="731" h="761">
                  <a:moveTo>
                    <a:pt x="30" y="0"/>
                  </a:moveTo>
                  <a:lnTo>
                    <a:pt x="36" y="0"/>
                  </a:lnTo>
                  <a:lnTo>
                    <a:pt x="42" y="7"/>
                  </a:lnTo>
                  <a:lnTo>
                    <a:pt x="53" y="13"/>
                  </a:lnTo>
                  <a:lnTo>
                    <a:pt x="59" y="25"/>
                  </a:lnTo>
                  <a:lnTo>
                    <a:pt x="369" y="334"/>
                  </a:lnTo>
                  <a:lnTo>
                    <a:pt x="666" y="25"/>
                  </a:lnTo>
                  <a:lnTo>
                    <a:pt x="678" y="13"/>
                  </a:lnTo>
                  <a:lnTo>
                    <a:pt x="684" y="7"/>
                  </a:lnTo>
                  <a:lnTo>
                    <a:pt x="690" y="0"/>
                  </a:lnTo>
                  <a:lnTo>
                    <a:pt x="702" y="0"/>
                  </a:lnTo>
                  <a:lnTo>
                    <a:pt x="713" y="7"/>
                  </a:lnTo>
                  <a:lnTo>
                    <a:pt x="719" y="13"/>
                  </a:lnTo>
                  <a:lnTo>
                    <a:pt x="725" y="19"/>
                  </a:lnTo>
                  <a:lnTo>
                    <a:pt x="731" y="31"/>
                  </a:lnTo>
                  <a:lnTo>
                    <a:pt x="725" y="50"/>
                  </a:lnTo>
                  <a:lnTo>
                    <a:pt x="719" y="56"/>
                  </a:lnTo>
                  <a:lnTo>
                    <a:pt x="713" y="62"/>
                  </a:lnTo>
                  <a:lnTo>
                    <a:pt x="702" y="75"/>
                  </a:lnTo>
                  <a:lnTo>
                    <a:pt x="690" y="87"/>
                  </a:lnTo>
                  <a:lnTo>
                    <a:pt x="684" y="93"/>
                  </a:lnTo>
                  <a:lnTo>
                    <a:pt x="410" y="377"/>
                  </a:lnTo>
                  <a:lnTo>
                    <a:pt x="446" y="414"/>
                  </a:lnTo>
                  <a:lnTo>
                    <a:pt x="488" y="464"/>
                  </a:lnTo>
                  <a:lnTo>
                    <a:pt x="541" y="520"/>
                  </a:lnTo>
                  <a:lnTo>
                    <a:pt x="595" y="575"/>
                  </a:lnTo>
                  <a:lnTo>
                    <a:pt x="642" y="625"/>
                  </a:lnTo>
                  <a:lnTo>
                    <a:pt x="684" y="668"/>
                  </a:lnTo>
                  <a:lnTo>
                    <a:pt x="713" y="699"/>
                  </a:lnTo>
                  <a:lnTo>
                    <a:pt x="725" y="711"/>
                  </a:lnTo>
                  <a:lnTo>
                    <a:pt x="731" y="723"/>
                  </a:lnTo>
                  <a:lnTo>
                    <a:pt x="731" y="730"/>
                  </a:lnTo>
                  <a:lnTo>
                    <a:pt x="725" y="742"/>
                  </a:lnTo>
                  <a:lnTo>
                    <a:pt x="719" y="748"/>
                  </a:lnTo>
                  <a:lnTo>
                    <a:pt x="713" y="754"/>
                  </a:lnTo>
                  <a:lnTo>
                    <a:pt x="702" y="761"/>
                  </a:lnTo>
                  <a:lnTo>
                    <a:pt x="690" y="754"/>
                  </a:lnTo>
                  <a:lnTo>
                    <a:pt x="684" y="754"/>
                  </a:lnTo>
                  <a:lnTo>
                    <a:pt x="678" y="748"/>
                  </a:lnTo>
                  <a:lnTo>
                    <a:pt x="363" y="427"/>
                  </a:lnTo>
                  <a:lnTo>
                    <a:pt x="59" y="736"/>
                  </a:lnTo>
                  <a:lnTo>
                    <a:pt x="53" y="748"/>
                  </a:lnTo>
                  <a:lnTo>
                    <a:pt x="42" y="754"/>
                  </a:lnTo>
                  <a:lnTo>
                    <a:pt x="36" y="754"/>
                  </a:lnTo>
                  <a:lnTo>
                    <a:pt x="30" y="761"/>
                  </a:lnTo>
                  <a:lnTo>
                    <a:pt x="18" y="754"/>
                  </a:lnTo>
                  <a:lnTo>
                    <a:pt x="6" y="748"/>
                  </a:lnTo>
                  <a:lnTo>
                    <a:pt x="0" y="742"/>
                  </a:lnTo>
                  <a:lnTo>
                    <a:pt x="0" y="730"/>
                  </a:lnTo>
                  <a:lnTo>
                    <a:pt x="0" y="723"/>
                  </a:lnTo>
                  <a:lnTo>
                    <a:pt x="6" y="717"/>
                  </a:lnTo>
                  <a:lnTo>
                    <a:pt x="12" y="705"/>
                  </a:lnTo>
                  <a:lnTo>
                    <a:pt x="18" y="699"/>
                  </a:lnTo>
                  <a:lnTo>
                    <a:pt x="321" y="377"/>
                  </a:lnTo>
                  <a:lnTo>
                    <a:pt x="18" y="62"/>
                  </a:lnTo>
                  <a:lnTo>
                    <a:pt x="12" y="56"/>
                  </a:lnTo>
                  <a:lnTo>
                    <a:pt x="6" y="44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6" y="19"/>
                  </a:lnTo>
                  <a:lnTo>
                    <a:pt x="12" y="7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74" name="Freeform 626"/>
            <p:cNvSpPr>
              <a:spLocks/>
            </p:cNvSpPr>
            <p:nvPr/>
          </p:nvSpPr>
          <p:spPr bwMode="auto">
            <a:xfrm>
              <a:off x="15560" y="4234"/>
              <a:ext cx="601" cy="1044"/>
            </a:xfrm>
            <a:custGeom>
              <a:avLst/>
              <a:gdLst/>
              <a:ahLst/>
              <a:cxnLst>
                <a:cxn ang="0">
                  <a:pos x="387" y="12"/>
                </a:cxn>
                <a:cxn ang="0">
                  <a:pos x="541" y="117"/>
                </a:cxn>
                <a:cxn ang="0">
                  <a:pos x="601" y="302"/>
                </a:cxn>
                <a:cxn ang="0">
                  <a:pos x="571" y="444"/>
                </a:cxn>
                <a:cxn ang="0">
                  <a:pos x="464" y="580"/>
                </a:cxn>
                <a:cxn ang="0">
                  <a:pos x="274" y="760"/>
                </a:cxn>
                <a:cxn ang="0">
                  <a:pos x="119" y="920"/>
                </a:cxn>
                <a:cxn ang="0">
                  <a:pos x="119" y="920"/>
                </a:cxn>
                <a:cxn ang="0">
                  <a:pos x="423" y="920"/>
                </a:cxn>
                <a:cxn ang="0">
                  <a:pos x="512" y="920"/>
                </a:cxn>
                <a:cxn ang="0">
                  <a:pos x="547" y="871"/>
                </a:cxn>
                <a:cxn ang="0">
                  <a:pos x="565" y="772"/>
                </a:cxn>
                <a:cxn ang="0">
                  <a:pos x="559" y="1044"/>
                </a:cxn>
                <a:cxn ang="0">
                  <a:pos x="0" y="1019"/>
                </a:cxn>
                <a:cxn ang="0">
                  <a:pos x="6" y="994"/>
                </a:cxn>
                <a:cxn ang="0">
                  <a:pos x="304" y="648"/>
                </a:cxn>
                <a:cxn ang="0">
                  <a:pos x="417" y="488"/>
                </a:cxn>
                <a:cxn ang="0">
                  <a:pos x="464" y="302"/>
                </a:cxn>
                <a:cxn ang="0">
                  <a:pos x="434" y="154"/>
                </a:cxn>
                <a:cxn ang="0">
                  <a:pos x="339" y="61"/>
                </a:cxn>
                <a:cxn ang="0">
                  <a:pos x="197" y="55"/>
                </a:cxn>
                <a:cxn ang="0">
                  <a:pos x="96" y="142"/>
                </a:cxn>
                <a:cxn ang="0">
                  <a:pos x="78" y="203"/>
                </a:cxn>
                <a:cxn ang="0">
                  <a:pos x="125" y="216"/>
                </a:cxn>
                <a:cxn ang="0">
                  <a:pos x="149" y="247"/>
                </a:cxn>
                <a:cxn ang="0">
                  <a:pos x="161" y="290"/>
                </a:cxn>
                <a:cxn ang="0">
                  <a:pos x="149" y="327"/>
                </a:cxn>
                <a:cxn ang="0">
                  <a:pos x="131" y="352"/>
                </a:cxn>
                <a:cxn ang="0">
                  <a:pos x="101" y="364"/>
                </a:cxn>
                <a:cxn ang="0">
                  <a:pos x="78" y="370"/>
                </a:cxn>
                <a:cxn ang="0">
                  <a:pos x="66" y="370"/>
                </a:cxn>
                <a:cxn ang="0">
                  <a:pos x="48" y="364"/>
                </a:cxn>
                <a:cxn ang="0">
                  <a:pos x="18" y="346"/>
                </a:cxn>
                <a:cxn ang="0">
                  <a:pos x="0" y="309"/>
                </a:cxn>
                <a:cxn ang="0">
                  <a:pos x="12" y="197"/>
                </a:cxn>
                <a:cxn ang="0">
                  <a:pos x="107" y="61"/>
                </a:cxn>
                <a:cxn ang="0">
                  <a:pos x="280" y="0"/>
                </a:cxn>
              </a:cxnLst>
              <a:rect l="0" t="0" r="r" b="b"/>
              <a:pathLst>
                <a:path w="601" h="1044">
                  <a:moveTo>
                    <a:pt x="280" y="0"/>
                  </a:moveTo>
                  <a:lnTo>
                    <a:pt x="387" y="12"/>
                  </a:lnTo>
                  <a:lnTo>
                    <a:pt x="476" y="55"/>
                  </a:lnTo>
                  <a:lnTo>
                    <a:pt x="541" y="117"/>
                  </a:lnTo>
                  <a:lnTo>
                    <a:pt x="589" y="203"/>
                  </a:lnTo>
                  <a:lnTo>
                    <a:pt x="601" y="302"/>
                  </a:lnTo>
                  <a:lnTo>
                    <a:pt x="595" y="377"/>
                  </a:lnTo>
                  <a:lnTo>
                    <a:pt x="571" y="444"/>
                  </a:lnTo>
                  <a:lnTo>
                    <a:pt x="530" y="506"/>
                  </a:lnTo>
                  <a:lnTo>
                    <a:pt x="464" y="580"/>
                  </a:lnTo>
                  <a:lnTo>
                    <a:pt x="381" y="661"/>
                  </a:lnTo>
                  <a:lnTo>
                    <a:pt x="274" y="760"/>
                  </a:lnTo>
                  <a:lnTo>
                    <a:pt x="119" y="920"/>
                  </a:lnTo>
                  <a:lnTo>
                    <a:pt x="119" y="920"/>
                  </a:lnTo>
                  <a:lnTo>
                    <a:pt x="119" y="920"/>
                  </a:lnTo>
                  <a:lnTo>
                    <a:pt x="119" y="920"/>
                  </a:lnTo>
                  <a:lnTo>
                    <a:pt x="387" y="920"/>
                  </a:lnTo>
                  <a:lnTo>
                    <a:pt x="423" y="920"/>
                  </a:lnTo>
                  <a:lnTo>
                    <a:pt x="470" y="920"/>
                  </a:lnTo>
                  <a:lnTo>
                    <a:pt x="512" y="920"/>
                  </a:lnTo>
                  <a:lnTo>
                    <a:pt x="530" y="908"/>
                  </a:lnTo>
                  <a:lnTo>
                    <a:pt x="547" y="871"/>
                  </a:lnTo>
                  <a:lnTo>
                    <a:pt x="559" y="821"/>
                  </a:lnTo>
                  <a:lnTo>
                    <a:pt x="565" y="772"/>
                  </a:lnTo>
                  <a:lnTo>
                    <a:pt x="601" y="772"/>
                  </a:lnTo>
                  <a:lnTo>
                    <a:pt x="559" y="1044"/>
                  </a:lnTo>
                  <a:lnTo>
                    <a:pt x="0" y="1044"/>
                  </a:lnTo>
                  <a:lnTo>
                    <a:pt x="0" y="1019"/>
                  </a:lnTo>
                  <a:lnTo>
                    <a:pt x="0" y="1007"/>
                  </a:lnTo>
                  <a:lnTo>
                    <a:pt x="6" y="994"/>
                  </a:lnTo>
                  <a:lnTo>
                    <a:pt x="18" y="982"/>
                  </a:lnTo>
                  <a:lnTo>
                    <a:pt x="304" y="648"/>
                  </a:lnTo>
                  <a:lnTo>
                    <a:pt x="369" y="574"/>
                  </a:lnTo>
                  <a:lnTo>
                    <a:pt x="417" y="488"/>
                  </a:lnTo>
                  <a:lnTo>
                    <a:pt x="452" y="395"/>
                  </a:lnTo>
                  <a:lnTo>
                    <a:pt x="464" y="302"/>
                  </a:lnTo>
                  <a:lnTo>
                    <a:pt x="458" y="228"/>
                  </a:lnTo>
                  <a:lnTo>
                    <a:pt x="434" y="154"/>
                  </a:lnTo>
                  <a:lnTo>
                    <a:pt x="393" y="98"/>
                  </a:lnTo>
                  <a:lnTo>
                    <a:pt x="339" y="61"/>
                  </a:lnTo>
                  <a:lnTo>
                    <a:pt x="262" y="49"/>
                  </a:lnTo>
                  <a:lnTo>
                    <a:pt x="197" y="55"/>
                  </a:lnTo>
                  <a:lnTo>
                    <a:pt x="143" y="86"/>
                  </a:lnTo>
                  <a:lnTo>
                    <a:pt x="96" y="142"/>
                  </a:lnTo>
                  <a:lnTo>
                    <a:pt x="60" y="203"/>
                  </a:lnTo>
                  <a:lnTo>
                    <a:pt x="78" y="203"/>
                  </a:lnTo>
                  <a:lnTo>
                    <a:pt x="101" y="210"/>
                  </a:lnTo>
                  <a:lnTo>
                    <a:pt x="125" y="216"/>
                  </a:lnTo>
                  <a:lnTo>
                    <a:pt x="137" y="234"/>
                  </a:lnTo>
                  <a:lnTo>
                    <a:pt x="149" y="247"/>
                  </a:lnTo>
                  <a:lnTo>
                    <a:pt x="155" y="265"/>
                  </a:lnTo>
                  <a:lnTo>
                    <a:pt x="161" y="290"/>
                  </a:lnTo>
                  <a:lnTo>
                    <a:pt x="155" y="309"/>
                  </a:lnTo>
                  <a:lnTo>
                    <a:pt x="149" y="327"/>
                  </a:lnTo>
                  <a:lnTo>
                    <a:pt x="143" y="339"/>
                  </a:lnTo>
                  <a:lnTo>
                    <a:pt x="131" y="352"/>
                  </a:lnTo>
                  <a:lnTo>
                    <a:pt x="113" y="358"/>
                  </a:lnTo>
                  <a:lnTo>
                    <a:pt x="101" y="364"/>
                  </a:lnTo>
                  <a:lnTo>
                    <a:pt x="90" y="370"/>
                  </a:lnTo>
                  <a:lnTo>
                    <a:pt x="78" y="370"/>
                  </a:lnTo>
                  <a:lnTo>
                    <a:pt x="78" y="370"/>
                  </a:lnTo>
                  <a:lnTo>
                    <a:pt x="66" y="370"/>
                  </a:lnTo>
                  <a:lnTo>
                    <a:pt x="60" y="364"/>
                  </a:lnTo>
                  <a:lnTo>
                    <a:pt x="48" y="364"/>
                  </a:lnTo>
                  <a:lnTo>
                    <a:pt x="30" y="352"/>
                  </a:lnTo>
                  <a:lnTo>
                    <a:pt x="18" y="346"/>
                  </a:lnTo>
                  <a:lnTo>
                    <a:pt x="12" y="327"/>
                  </a:lnTo>
                  <a:lnTo>
                    <a:pt x="0" y="309"/>
                  </a:lnTo>
                  <a:lnTo>
                    <a:pt x="0" y="284"/>
                  </a:lnTo>
                  <a:lnTo>
                    <a:pt x="12" y="197"/>
                  </a:lnTo>
                  <a:lnTo>
                    <a:pt x="48" y="123"/>
                  </a:lnTo>
                  <a:lnTo>
                    <a:pt x="107" y="61"/>
                  </a:lnTo>
                  <a:lnTo>
                    <a:pt x="185" y="18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75" name="Freeform 627"/>
            <p:cNvSpPr>
              <a:spLocks noEditPoints="1"/>
            </p:cNvSpPr>
            <p:nvPr/>
          </p:nvSpPr>
          <p:spPr bwMode="auto">
            <a:xfrm>
              <a:off x="16755" y="4703"/>
              <a:ext cx="1005" cy="365"/>
            </a:xfrm>
            <a:custGeom>
              <a:avLst/>
              <a:gdLst/>
              <a:ahLst/>
              <a:cxnLst>
                <a:cxn ang="0">
                  <a:pos x="48" y="303"/>
                </a:cxn>
                <a:cxn ang="0">
                  <a:pos x="952" y="303"/>
                </a:cxn>
                <a:cxn ang="0">
                  <a:pos x="964" y="303"/>
                </a:cxn>
                <a:cxn ang="0">
                  <a:pos x="975" y="303"/>
                </a:cxn>
                <a:cxn ang="0">
                  <a:pos x="987" y="309"/>
                </a:cxn>
                <a:cxn ang="0">
                  <a:pos x="999" y="315"/>
                </a:cxn>
                <a:cxn ang="0">
                  <a:pos x="1005" y="322"/>
                </a:cxn>
                <a:cxn ang="0">
                  <a:pos x="1005" y="334"/>
                </a:cxn>
                <a:cxn ang="0">
                  <a:pos x="1005" y="346"/>
                </a:cxn>
                <a:cxn ang="0">
                  <a:pos x="999" y="359"/>
                </a:cxn>
                <a:cxn ang="0">
                  <a:pos x="987" y="359"/>
                </a:cxn>
                <a:cxn ang="0">
                  <a:pos x="975" y="365"/>
                </a:cxn>
                <a:cxn ang="0">
                  <a:pos x="970" y="365"/>
                </a:cxn>
                <a:cxn ang="0">
                  <a:pos x="958" y="365"/>
                </a:cxn>
                <a:cxn ang="0">
                  <a:pos x="48" y="365"/>
                </a:cxn>
                <a:cxn ang="0">
                  <a:pos x="36" y="365"/>
                </a:cxn>
                <a:cxn ang="0">
                  <a:pos x="30" y="365"/>
                </a:cxn>
                <a:cxn ang="0">
                  <a:pos x="18" y="359"/>
                </a:cxn>
                <a:cxn ang="0">
                  <a:pos x="6" y="359"/>
                </a:cxn>
                <a:cxn ang="0">
                  <a:pos x="0" y="346"/>
                </a:cxn>
                <a:cxn ang="0">
                  <a:pos x="0" y="334"/>
                </a:cxn>
                <a:cxn ang="0">
                  <a:pos x="0" y="322"/>
                </a:cxn>
                <a:cxn ang="0">
                  <a:pos x="6" y="315"/>
                </a:cxn>
                <a:cxn ang="0">
                  <a:pos x="18" y="309"/>
                </a:cxn>
                <a:cxn ang="0">
                  <a:pos x="30" y="303"/>
                </a:cxn>
                <a:cxn ang="0">
                  <a:pos x="36" y="303"/>
                </a:cxn>
                <a:cxn ang="0">
                  <a:pos x="48" y="303"/>
                </a:cxn>
                <a:cxn ang="0">
                  <a:pos x="48" y="0"/>
                </a:cxn>
                <a:cxn ang="0">
                  <a:pos x="958" y="0"/>
                </a:cxn>
                <a:cxn ang="0">
                  <a:pos x="970" y="0"/>
                </a:cxn>
                <a:cxn ang="0">
                  <a:pos x="975" y="0"/>
                </a:cxn>
                <a:cxn ang="0">
                  <a:pos x="987" y="0"/>
                </a:cxn>
                <a:cxn ang="0">
                  <a:pos x="999" y="6"/>
                </a:cxn>
                <a:cxn ang="0">
                  <a:pos x="1005" y="19"/>
                </a:cxn>
                <a:cxn ang="0">
                  <a:pos x="1005" y="31"/>
                </a:cxn>
                <a:cxn ang="0">
                  <a:pos x="1005" y="43"/>
                </a:cxn>
                <a:cxn ang="0">
                  <a:pos x="999" y="50"/>
                </a:cxn>
                <a:cxn ang="0">
                  <a:pos x="987" y="56"/>
                </a:cxn>
                <a:cxn ang="0">
                  <a:pos x="975" y="62"/>
                </a:cxn>
                <a:cxn ang="0">
                  <a:pos x="964" y="62"/>
                </a:cxn>
                <a:cxn ang="0">
                  <a:pos x="952" y="62"/>
                </a:cxn>
                <a:cxn ang="0">
                  <a:pos x="48" y="62"/>
                </a:cxn>
                <a:cxn ang="0">
                  <a:pos x="36" y="62"/>
                </a:cxn>
                <a:cxn ang="0">
                  <a:pos x="30" y="62"/>
                </a:cxn>
                <a:cxn ang="0">
                  <a:pos x="18" y="56"/>
                </a:cxn>
                <a:cxn ang="0">
                  <a:pos x="6" y="50"/>
                </a:cxn>
                <a:cxn ang="0">
                  <a:pos x="0" y="43"/>
                </a:cxn>
                <a:cxn ang="0">
                  <a:pos x="0" y="31"/>
                </a:cxn>
                <a:cxn ang="0">
                  <a:pos x="0" y="19"/>
                </a:cxn>
                <a:cxn ang="0">
                  <a:pos x="6" y="6"/>
                </a:cxn>
                <a:cxn ang="0">
                  <a:pos x="18" y="0"/>
                </a:cxn>
                <a:cxn ang="0">
                  <a:pos x="30" y="0"/>
                </a:cxn>
                <a:cxn ang="0">
                  <a:pos x="36" y="0"/>
                </a:cxn>
                <a:cxn ang="0">
                  <a:pos x="48" y="0"/>
                </a:cxn>
              </a:cxnLst>
              <a:rect l="0" t="0" r="r" b="b"/>
              <a:pathLst>
                <a:path w="1005" h="365">
                  <a:moveTo>
                    <a:pt x="48" y="303"/>
                  </a:moveTo>
                  <a:lnTo>
                    <a:pt x="952" y="303"/>
                  </a:lnTo>
                  <a:lnTo>
                    <a:pt x="964" y="303"/>
                  </a:lnTo>
                  <a:lnTo>
                    <a:pt x="975" y="303"/>
                  </a:lnTo>
                  <a:lnTo>
                    <a:pt x="987" y="309"/>
                  </a:lnTo>
                  <a:lnTo>
                    <a:pt x="999" y="315"/>
                  </a:lnTo>
                  <a:lnTo>
                    <a:pt x="1005" y="322"/>
                  </a:lnTo>
                  <a:lnTo>
                    <a:pt x="1005" y="334"/>
                  </a:lnTo>
                  <a:lnTo>
                    <a:pt x="1005" y="346"/>
                  </a:lnTo>
                  <a:lnTo>
                    <a:pt x="999" y="359"/>
                  </a:lnTo>
                  <a:lnTo>
                    <a:pt x="987" y="359"/>
                  </a:lnTo>
                  <a:lnTo>
                    <a:pt x="975" y="365"/>
                  </a:lnTo>
                  <a:lnTo>
                    <a:pt x="970" y="365"/>
                  </a:lnTo>
                  <a:lnTo>
                    <a:pt x="958" y="365"/>
                  </a:lnTo>
                  <a:lnTo>
                    <a:pt x="48" y="365"/>
                  </a:lnTo>
                  <a:lnTo>
                    <a:pt x="36" y="365"/>
                  </a:lnTo>
                  <a:lnTo>
                    <a:pt x="30" y="365"/>
                  </a:lnTo>
                  <a:lnTo>
                    <a:pt x="18" y="359"/>
                  </a:lnTo>
                  <a:lnTo>
                    <a:pt x="6" y="359"/>
                  </a:lnTo>
                  <a:lnTo>
                    <a:pt x="0" y="346"/>
                  </a:lnTo>
                  <a:lnTo>
                    <a:pt x="0" y="334"/>
                  </a:lnTo>
                  <a:lnTo>
                    <a:pt x="0" y="322"/>
                  </a:lnTo>
                  <a:lnTo>
                    <a:pt x="6" y="315"/>
                  </a:lnTo>
                  <a:lnTo>
                    <a:pt x="18" y="309"/>
                  </a:lnTo>
                  <a:lnTo>
                    <a:pt x="30" y="303"/>
                  </a:lnTo>
                  <a:lnTo>
                    <a:pt x="36" y="303"/>
                  </a:lnTo>
                  <a:lnTo>
                    <a:pt x="48" y="303"/>
                  </a:lnTo>
                  <a:close/>
                  <a:moveTo>
                    <a:pt x="48" y="0"/>
                  </a:moveTo>
                  <a:lnTo>
                    <a:pt x="958" y="0"/>
                  </a:lnTo>
                  <a:lnTo>
                    <a:pt x="970" y="0"/>
                  </a:lnTo>
                  <a:lnTo>
                    <a:pt x="975" y="0"/>
                  </a:lnTo>
                  <a:lnTo>
                    <a:pt x="987" y="0"/>
                  </a:lnTo>
                  <a:lnTo>
                    <a:pt x="999" y="6"/>
                  </a:lnTo>
                  <a:lnTo>
                    <a:pt x="1005" y="19"/>
                  </a:lnTo>
                  <a:lnTo>
                    <a:pt x="1005" y="31"/>
                  </a:lnTo>
                  <a:lnTo>
                    <a:pt x="1005" y="43"/>
                  </a:lnTo>
                  <a:lnTo>
                    <a:pt x="999" y="50"/>
                  </a:lnTo>
                  <a:lnTo>
                    <a:pt x="987" y="56"/>
                  </a:lnTo>
                  <a:lnTo>
                    <a:pt x="975" y="62"/>
                  </a:lnTo>
                  <a:lnTo>
                    <a:pt x="964" y="62"/>
                  </a:lnTo>
                  <a:lnTo>
                    <a:pt x="952" y="62"/>
                  </a:lnTo>
                  <a:lnTo>
                    <a:pt x="48" y="62"/>
                  </a:lnTo>
                  <a:lnTo>
                    <a:pt x="36" y="62"/>
                  </a:lnTo>
                  <a:lnTo>
                    <a:pt x="30" y="62"/>
                  </a:lnTo>
                  <a:lnTo>
                    <a:pt x="18" y="56"/>
                  </a:lnTo>
                  <a:lnTo>
                    <a:pt x="6" y="50"/>
                  </a:lnTo>
                  <a:lnTo>
                    <a:pt x="0" y="43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6" y="6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76" name="Freeform 628"/>
            <p:cNvSpPr>
              <a:spLocks noEditPoints="1"/>
            </p:cNvSpPr>
            <p:nvPr/>
          </p:nvSpPr>
          <p:spPr bwMode="auto">
            <a:xfrm>
              <a:off x="18337" y="4234"/>
              <a:ext cx="630" cy="1081"/>
            </a:xfrm>
            <a:custGeom>
              <a:avLst/>
              <a:gdLst/>
              <a:ahLst/>
              <a:cxnLst>
                <a:cxn ang="0">
                  <a:pos x="267" y="420"/>
                </a:cxn>
                <a:cxn ang="0">
                  <a:pos x="184" y="506"/>
                </a:cxn>
                <a:cxn ang="0">
                  <a:pos x="143" y="624"/>
                </a:cxn>
                <a:cxn ang="0">
                  <a:pos x="143" y="729"/>
                </a:cxn>
                <a:cxn ang="0">
                  <a:pos x="154" y="852"/>
                </a:cxn>
                <a:cxn ang="0">
                  <a:pos x="178" y="939"/>
                </a:cxn>
                <a:cxn ang="0">
                  <a:pos x="226" y="1001"/>
                </a:cxn>
                <a:cxn ang="0">
                  <a:pos x="321" y="1032"/>
                </a:cxn>
                <a:cxn ang="0">
                  <a:pos x="321" y="1032"/>
                </a:cxn>
                <a:cxn ang="0">
                  <a:pos x="351" y="1032"/>
                </a:cxn>
                <a:cxn ang="0">
                  <a:pos x="428" y="988"/>
                </a:cxn>
                <a:cxn ang="0">
                  <a:pos x="487" y="871"/>
                </a:cxn>
                <a:cxn ang="0">
                  <a:pos x="493" y="723"/>
                </a:cxn>
                <a:cxn ang="0">
                  <a:pos x="487" y="574"/>
                </a:cxn>
                <a:cxn ang="0">
                  <a:pos x="428" y="451"/>
                </a:cxn>
                <a:cxn ang="0">
                  <a:pos x="351" y="414"/>
                </a:cxn>
                <a:cxn ang="0">
                  <a:pos x="398" y="0"/>
                </a:cxn>
                <a:cxn ang="0">
                  <a:pos x="523" y="30"/>
                </a:cxn>
                <a:cxn ang="0">
                  <a:pos x="583" y="111"/>
                </a:cxn>
                <a:cxn ang="0">
                  <a:pos x="588" y="191"/>
                </a:cxn>
                <a:cxn ang="0">
                  <a:pos x="571" y="222"/>
                </a:cxn>
                <a:cxn ang="0">
                  <a:pos x="547" y="241"/>
                </a:cxn>
                <a:cxn ang="0">
                  <a:pos x="523" y="241"/>
                </a:cxn>
                <a:cxn ang="0">
                  <a:pos x="487" y="234"/>
                </a:cxn>
                <a:cxn ang="0">
                  <a:pos x="464" y="210"/>
                </a:cxn>
                <a:cxn ang="0">
                  <a:pos x="452" y="173"/>
                </a:cxn>
                <a:cxn ang="0">
                  <a:pos x="458" y="135"/>
                </a:cxn>
                <a:cxn ang="0">
                  <a:pos x="481" y="111"/>
                </a:cxn>
                <a:cxn ang="0">
                  <a:pos x="505" y="105"/>
                </a:cxn>
                <a:cxn ang="0">
                  <a:pos x="529" y="98"/>
                </a:cxn>
                <a:cxn ang="0">
                  <a:pos x="505" y="68"/>
                </a:cxn>
                <a:cxn ang="0">
                  <a:pos x="434" y="37"/>
                </a:cxn>
                <a:cxn ang="0">
                  <a:pos x="374" y="37"/>
                </a:cxn>
                <a:cxn ang="0">
                  <a:pos x="297" y="68"/>
                </a:cxn>
                <a:cxn ang="0">
                  <a:pos x="226" y="135"/>
                </a:cxn>
                <a:cxn ang="0">
                  <a:pos x="160" y="271"/>
                </a:cxn>
                <a:cxn ang="0">
                  <a:pos x="137" y="488"/>
                </a:cxn>
                <a:cxn ang="0">
                  <a:pos x="137" y="525"/>
                </a:cxn>
                <a:cxn ang="0">
                  <a:pos x="137" y="525"/>
                </a:cxn>
                <a:cxn ang="0">
                  <a:pos x="208" y="426"/>
                </a:cxn>
                <a:cxn ang="0">
                  <a:pos x="327" y="377"/>
                </a:cxn>
                <a:cxn ang="0">
                  <a:pos x="505" y="438"/>
                </a:cxn>
                <a:cxn ang="0">
                  <a:pos x="612" y="611"/>
                </a:cxn>
                <a:cxn ang="0">
                  <a:pos x="618" y="821"/>
                </a:cxn>
                <a:cxn ang="0">
                  <a:pos x="535" y="976"/>
                </a:cxn>
                <a:cxn ang="0">
                  <a:pos x="398" y="1069"/>
                </a:cxn>
                <a:cxn ang="0">
                  <a:pos x="267" y="1075"/>
                </a:cxn>
                <a:cxn ang="0">
                  <a:pos x="154" y="1019"/>
                </a:cxn>
                <a:cxn ang="0">
                  <a:pos x="65" y="902"/>
                </a:cxn>
                <a:cxn ang="0">
                  <a:pos x="12" y="692"/>
                </a:cxn>
                <a:cxn ang="0">
                  <a:pos x="12" y="407"/>
                </a:cxn>
                <a:cxn ang="0">
                  <a:pos x="101" y="185"/>
                </a:cxn>
                <a:cxn ang="0">
                  <a:pos x="238" y="49"/>
                </a:cxn>
                <a:cxn ang="0">
                  <a:pos x="398" y="0"/>
                </a:cxn>
              </a:cxnLst>
              <a:rect l="0" t="0" r="r" b="b"/>
              <a:pathLst>
                <a:path w="630" h="1081">
                  <a:moveTo>
                    <a:pt x="327" y="407"/>
                  </a:moveTo>
                  <a:lnTo>
                    <a:pt x="267" y="420"/>
                  </a:lnTo>
                  <a:lnTo>
                    <a:pt x="220" y="457"/>
                  </a:lnTo>
                  <a:lnTo>
                    <a:pt x="184" y="506"/>
                  </a:lnTo>
                  <a:lnTo>
                    <a:pt x="160" y="562"/>
                  </a:lnTo>
                  <a:lnTo>
                    <a:pt x="143" y="624"/>
                  </a:lnTo>
                  <a:lnTo>
                    <a:pt x="143" y="685"/>
                  </a:lnTo>
                  <a:lnTo>
                    <a:pt x="143" y="729"/>
                  </a:lnTo>
                  <a:lnTo>
                    <a:pt x="143" y="784"/>
                  </a:lnTo>
                  <a:lnTo>
                    <a:pt x="154" y="852"/>
                  </a:lnTo>
                  <a:lnTo>
                    <a:pt x="166" y="920"/>
                  </a:lnTo>
                  <a:lnTo>
                    <a:pt x="178" y="939"/>
                  </a:lnTo>
                  <a:lnTo>
                    <a:pt x="196" y="970"/>
                  </a:lnTo>
                  <a:lnTo>
                    <a:pt x="226" y="1001"/>
                  </a:lnTo>
                  <a:lnTo>
                    <a:pt x="267" y="1025"/>
                  </a:lnTo>
                  <a:lnTo>
                    <a:pt x="321" y="1032"/>
                  </a:lnTo>
                  <a:lnTo>
                    <a:pt x="321" y="1032"/>
                  </a:lnTo>
                  <a:lnTo>
                    <a:pt x="321" y="1032"/>
                  </a:lnTo>
                  <a:lnTo>
                    <a:pt x="321" y="1032"/>
                  </a:lnTo>
                  <a:lnTo>
                    <a:pt x="351" y="1032"/>
                  </a:lnTo>
                  <a:lnTo>
                    <a:pt x="386" y="1019"/>
                  </a:lnTo>
                  <a:lnTo>
                    <a:pt x="428" y="988"/>
                  </a:lnTo>
                  <a:lnTo>
                    <a:pt x="470" y="933"/>
                  </a:lnTo>
                  <a:lnTo>
                    <a:pt x="487" y="871"/>
                  </a:lnTo>
                  <a:lnTo>
                    <a:pt x="493" y="797"/>
                  </a:lnTo>
                  <a:lnTo>
                    <a:pt x="493" y="723"/>
                  </a:lnTo>
                  <a:lnTo>
                    <a:pt x="493" y="648"/>
                  </a:lnTo>
                  <a:lnTo>
                    <a:pt x="487" y="574"/>
                  </a:lnTo>
                  <a:lnTo>
                    <a:pt x="464" y="506"/>
                  </a:lnTo>
                  <a:lnTo>
                    <a:pt x="428" y="451"/>
                  </a:lnTo>
                  <a:lnTo>
                    <a:pt x="386" y="420"/>
                  </a:lnTo>
                  <a:lnTo>
                    <a:pt x="351" y="414"/>
                  </a:lnTo>
                  <a:lnTo>
                    <a:pt x="327" y="407"/>
                  </a:lnTo>
                  <a:close/>
                  <a:moveTo>
                    <a:pt x="398" y="0"/>
                  </a:moveTo>
                  <a:lnTo>
                    <a:pt x="470" y="6"/>
                  </a:lnTo>
                  <a:lnTo>
                    <a:pt x="523" y="30"/>
                  </a:lnTo>
                  <a:lnTo>
                    <a:pt x="559" y="68"/>
                  </a:lnTo>
                  <a:lnTo>
                    <a:pt x="583" y="111"/>
                  </a:lnTo>
                  <a:lnTo>
                    <a:pt x="594" y="166"/>
                  </a:lnTo>
                  <a:lnTo>
                    <a:pt x="588" y="191"/>
                  </a:lnTo>
                  <a:lnTo>
                    <a:pt x="583" y="210"/>
                  </a:lnTo>
                  <a:lnTo>
                    <a:pt x="571" y="222"/>
                  </a:lnTo>
                  <a:lnTo>
                    <a:pt x="559" y="234"/>
                  </a:lnTo>
                  <a:lnTo>
                    <a:pt x="547" y="241"/>
                  </a:lnTo>
                  <a:lnTo>
                    <a:pt x="535" y="241"/>
                  </a:lnTo>
                  <a:lnTo>
                    <a:pt x="523" y="241"/>
                  </a:lnTo>
                  <a:lnTo>
                    <a:pt x="505" y="241"/>
                  </a:lnTo>
                  <a:lnTo>
                    <a:pt x="487" y="234"/>
                  </a:lnTo>
                  <a:lnTo>
                    <a:pt x="476" y="228"/>
                  </a:lnTo>
                  <a:lnTo>
                    <a:pt x="464" y="210"/>
                  </a:lnTo>
                  <a:lnTo>
                    <a:pt x="458" y="191"/>
                  </a:lnTo>
                  <a:lnTo>
                    <a:pt x="452" y="173"/>
                  </a:lnTo>
                  <a:lnTo>
                    <a:pt x="452" y="148"/>
                  </a:lnTo>
                  <a:lnTo>
                    <a:pt x="458" y="135"/>
                  </a:lnTo>
                  <a:lnTo>
                    <a:pt x="470" y="123"/>
                  </a:lnTo>
                  <a:lnTo>
                    <a:pt x="481" y="111"/>
                  </a:lnTo>
                  <a:lnTo>
                    <a:pt x="493" y="105"/>
                  </a:lnTo>
                  <a:lnTo>
                    <a:pt x="505" y="105"/>
                  </a:lnTo>
                  <a:lnTo>
                    <a:pt x="517" y="98"/>
                  </a:lnTo>
                  <a:lnTo>
                    <a:pt x="529" y="98"/>
                  </a:lnTo>
                  <a:lnTo>
                    <a:pt x="535" y="98"/>
                  </a:lnTo>
                  <a:lnTo>
                    <a:pt x="505" y="68"/>
                  </a:lnTo>
                  <a:lnTo>
                    <a:pt x="470" y="49"/>
                  </a:lnTo>
                  <a:lnTo>
                    <a:pt x="434" y="37"/>
                  </a:lnTo>
                  <a:lnTo>
                    <a:pt x="404" y="37"/>
                  </a:lnTo>
                  <a:lnTo>
                    <a:pt x="374" y="37"/>
                  </a:lnTo>
                  <a:lnTo>
                    <a:pt x="339" y="49"/>
                  </a:lnTo>
                  <a:lnTo>
                    <a:pt x="297" y="68"/>
                  </a:lnTo>
                  <a:lnTo>
                    <a:pt x="261" y="92"/>
                  </a:lnTo>
                  <a:lnTo>
                    <a:pt x="226" y="135"/>
                  </a:lnTo>
                  <a:lnTo>
                    <a:pt x="190" y="197"/>
                  </a:lnTo>
                  <a:lnTo>
                    <a:pt x="160" y="271"/>
                  </a:lnTo>
                  <a:lnTo>
                    <a:pt x="143" y="370"/>
                  </a:lnTo>
                  <a:lnTo>
                    <a:pt x="137" y="488"/>
                  </a:lnTo>
                  <a:lnTo>
                    <a:pt x="137" y="525"/>
                  </a:lnTo>
                  <a:lnTo>
                    <a:pt x="137" y="525"/>
                  </a:lnTo>
                  <a:lnTo>
                    <a:pt x="137" y="525"/>
                  </a:lnTo>
                  <a:lnTo>
                    <a:pt x="137" y="525"/>
                  </a:lnTo>
                  <a:lnTo>
                    <a:pt x="166" y="475"/>
                  </a:lnTo>
                  <a:lnTo>
                    <a:pt x="208" y="426"/>
                  </a:lnTo>
                  <a:lnTo>
                    <a:pt x="261" y="389"/>
                  </a:lnTo>
                  <a:lnTo>
                    <a:pt x="327" y="377"/>
                  </a:lnTo>
                  <a:lnTo>
                    <a:pt x="422" y="389"/>
                  </a:lnTo>
                  <a:lnTo>
                    <a:pt x="505" y="438"/>
                  </a:lnTo>
                  <a:lnTo>
                    <a:pt x="571" y="512"/>
                  </a:lnTo>
                  <a:lnTo>
                    <a:pt x="612" y="611"/>
                  </a:lnTo>
                  <a:lnTo>
                    <a:pt x="630" y="723"/>
                  </a:lnTo>
                  <a:lnTo>
                    <a:pt x="618" y="821"/>
                  </a:lnTo>
                  <a:lnTo>
                    <a:pt x="588" y="908"/>
                  </a:lnTo>
                  <a:lnTo>
                    <a:pt x="535" y="976"/>
                  </a:lnTo>
                  <a:lnTo>
                    <a:pt x="476" y="1032"/>
                  </a:lnTo>
                  <a:lnTo>
                    <a:pt x="398" y="1069"/>
                  </a:lnTo>
                  <a:lnTo>
                    <a:pt x="321" y="1081"/>
                  </a:lnTo>
                  <a:lnTo>
                    <a:pt x="267" y="1075"/>
                  </a:lnTo>
                  <a:lnTo>
                    <a:pt x="208" y="1056"/>
                  </a:lnTo>
                  <a:lnTo>
                    <a:pt x="154" y="1019"/>
                  </a:lnTo>
                  <a:lnTo>
                    <a:pt x="107" y="970"/>
                  </a:lnTo>
                  <a:lnTo>
                    <a:pt x="65" y="902"/>
                  </a:lnTo>
                  <a:lnTo>
                    <a:pt x="30" y="809"/>
                  </a:lnTo>
                  <a:lnTo>
                    <a:pt x="12" y="692"/>
                  </a:lnTo>
                  <a:lnTo>
                    <a:pt x="0" y="550"/>
                  </a:lnTo>
                  <a:lnTo>
                    <a:pt x="12" y="407"/>
                  </a:lnTo>
                  <a:lnTo>
                    <a:pt x="47" y="290"/>
                  </a:lnTo>
                  <a:lnTo>
                    <a:pt x="101" y="185"/>
                  </a:lnTo>
                  <a:lnTo>
                    <a:pt x="160" y="105"/>
                  </a:lnTo>
                  <a:lnTo>
                    <a:pt x="238" y="49"/>
                  </a:lnTo>
                  <a:lnTo>
                    <a:pt x="315" y="12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77" name="Freeform 629"/>
            <p:cNvSpPr>
              <a:spLocks noEditPoints="1"/>
            </p:cNvSpPr>
            <p:nvPr/>
          </p:nvSpPr>
          <p:spPr bwMode="auto">
            <a:xfrm>
              <a:off x="19104" y="4234"/>
              <a:ext cx="636" cy="1081"/>
            </a:xfrm>
            <a:custGeom>
              <a:avLst/>
              <a:gdLst/>
              <a:ahLst/>
              <a:cxnLst>
                <a:cxn ang="0">
                  <a:pos x="291" y="37"/>
                </a:cxn>
                <a:cxn ang="0">
                  <a:pos x="220" y="61"/>
                </a:cxn>
                <a:cxn ang="0">
                  <a:pos x="154" y="154"/>
                </a:cxn>
                <a:cxn ang="0">
                  <a:pos x="125" y="370"/>
                </a:cxn>
                <a:cxn ang="0">
                  <a:pos x="125" y="630"/>
                </a:cxn>
                <a:cxn ang="0">
                  <a:pos x="143" y="852"/>
                </a:cxn>
                <a:cxn ang="0">
                  <a:pos x="196" y="988"/>
                </a:cxn>
                <a:cxn ang="0">
                  <a:pos x="279" y="1038"/>
                </a:cxn>
                <a:cxn ang="0">
                  <a:pos x="315" y="1044"/>
                </a:cxn>
                <a:cxn ang="0">
                  <a:pos x="315" y="1044"/>
                </a:cxn>
                <a:cxn ang="0">
                  <a:pos x="398" y="1019"/>
                </a:cxn>
                <a:cxn ang="0">
                  <a:pos x="470" y="927"/>
                </a:cxn>
                <a:cxn ang="0">
                  <a:pos x="505" y="692"/>
                </a:cxn>
                <a:cxn ang="0">
                  <a:pos x="505" y="420"/>
                </a:cxn>
                <a:cxn ang="0">
                  <a:pos x="493" y="216"/>
                </a:cxn>
                <a:cxn ang="0">
                  <a:pos x="434" y="86"/>
                </a:cxn>
                <a:cxn ang="0">
                  <a:pos x="351" y="37"/>
                </a:cxn>
                <a:cxn ang="0">
                  <a:pos x="315" y="0"/>
                </a:cxn>
                <a:cxn ang="0">
                  <a:pos x="416" y="18"/>
                </a:cxn>
                <a:cxn ang="0">
                  <a:pos x="523" y="98"/>
                </a:cxn>
                <a:cxn ang="0">
                  <a:pos x="612" y="296"/>
                </a:cxn>
                <a:cxn ang="0">
                  <a:pos x="636" y="543"/>
                </a:cxn>
                <a:cxn ang="0">
                  <a:pos x="630" y="667"/>
                </a:cxn>
                <a:cxn ang="0">
                  <a:pos x="577" y="896"/>
                </a:cxn>
                <a:cxn ang="0">
                  <a:pos x="481" y="1025"/>
                </a:cxn>
                <a:cxn ang="0">
                  <a:pos x="368" y="1075"/>
                </a:cxn>
                <a:cxn ang="0">
                  <a:pos x="267" y="1075"/>
                </a:cxn>
                <a:cxn ang="0">
                  <a:pos x="160" y="1032"/>
                </a:cxn>
                <a:cxn ang="0">
                  <a:pos x="65" y="920"/>
                </a:cxn>
                <a:cxn ang="0">
                  <a:pos x="6" y="729"/>
                </a:cxn>
                <a:cxn ang="0">
                  <a:pos x="0" y="543"/>
                </a:cxn>
                <a:cxn ang="0">
                  <a:pos x="18" y="296"/>
                </a:cxn>
                <a:cxn ang="0">
                  <a:pos x="95" y="111"/>
                </a:cxn>
                <a:cxn ang="0">
                  <a:pos x="202" y="24"/>
                </a:cxn>
                <a:cxn ang="0">
                  <a:pos x="315" y="0"/>
                </a:cxn>
              </a:cxnLst>
              <a:rect l="0" t="0" r="r" b="b"/>
              <a:pathLst>
                <a:path w="636" h="1081">
                  <a:moveTo>
                    <a:pt x="315" y="37"/>
                  </a:moveTo>
                  <a:lnTo>
                    <a:pt x="291" y="37"/>
                  </a:lnTo>
                  <a:lnTo>
                    <a:pt x="255" y="43"/>
                  </a:lnTo>
                  <a:lnTo>
                    <a:pt x="220" y="61"/>
                  </a:lnTo>
                  <a:lnTo>
                    <a:pt x="184" y="98"/>
                  </a:lnTo>
                  <a:lnTo>
                    <a:pt x="154" y="154"/>
                  </a:lnTo>
                  <a:lnTo>
                    <a:pt x="137" y="234"/>
                  </a:lnTo>
                  <a:lnTo>
                    <a:pt x="125" y="370"/>
                  </a:lnTo>
                  <a:lnTo>
                    <a:pt x="125" y="525"/>
                  </a:lnTo>
                  <a:lnTo>
                    <a:pt x="125" y="630"/>
                  </a:lnTo>
                  <a:lnTo>
                    <a:pt x="131" y="747"/>
                  </a:lnTo>
                  <a:lnTo>
                    <a:pt x="143" y="852"/>
                  </a:lnTo>
                  <a:lnTo>
                    <a:pt x="160" y="933"/>
                  </a:lnTo>
                  <a:lnTo>
                    <a:pt x="196" y="988"/>
                  </a:lnTo>
                  <a:lnTo>
                    <a:pt x="238" y="1019"/>
                  </a:lnTo>
                  <a:lnTo>
                    <a:pt x="279" y="1038"/>
                  </a:lnTo>
                  <a:lnTo>
                    <a:pt x="315" y="1044"/>
                  </a:lnTo>
                  <a:lnTo>
                    <a:pt x="315" y="1044"/>
                  </a:lnTo>
                  <a:lnTo>
                    <a:pt x="315" y="1044"/>
                  </a:lnTo>
                  <a:lnTo>
                    <a:pt x="315" y="1044"/>
                  </a:lnTo>
                  <a:lnTo>
                    <a:pt x="357" y="1038"/>
                  </a:lnTo>
                  <a:lnTo>
                    <a:pt x="398" y="1019"/>
                  </a:lnTo>
                  <a:lnTo>
                    <a:pt x="440" y="982"/>
                  </a:lnTo>
                  <a:lnTo>
                    <a:pt x="470" y="927"/>
                  </a:lnTo>
                  <a:lnTo>
                    <a:pt x="493" y="846"/>
                  </a:lnTo>
                  <a:lnTo>
                    <a:pt x="505" y="692"/>
                  </a:lnTo>
                  <a:lnTo>
                    <a:pt x="511" y="525"/>
                  </a:lnTo>
                  <a:lnTo>
                    <a:pt x="505" y="420"/>
                  </a:lnTo>
                  <a:lnTo>
                    <a:pt x="505" y="315"/>
                  </a:lnTo>
                  <a:lnTo>
                    <a:pt x="493" y="216"/>
                  </a:lnTo>
                  <a:lnTo>
                    <a:pt x="470" y="135"/>
                  </a:lnTo>
                  <a:lnTo>
                    <a:pt x="434" y="86"/>
                  </a:lnTo>
                  <a:lnTo>
                    <a:pt x="392" y="55"/>
                  </a:lnTo>
                  <a:lnTo>
                    <a:pt x="351" y="37"/>
                  </a:lnTo>
                  <a:lnTo>
                    <a:pt x="315" y="37"/>
                  </a:lnTo>
                  <a:close/>
                  <a:moveTo>
                    <a:pt x="315" y="0"/>
                  </a:moveTo>
                  <a:lnTo>
                    <a:pt x="362" y="6"/>
                  </a:lnTo>
                  <a:lnTo>
                    <a:pt x="416" y="18"/>
                  </a:lnTo>
                  <a:lnTo>
                    <a:pt x="470" y="49"/>
                  </a:lnTo>
                  <a:lnTo>
                    <a:pt x="523" y="98"/>
                  </a:lnTo>
                  <a:lnTo>
                    <a:pt x="571" y="173"/>
                  </a:lnTo>
                  <a:lnTo>
                    <a:pt x="612" y="296"/>
                  </a:lnTo>
                  <a:lnTo>
                    <a:pt x="630" y="420"/>
                  </a:lnTo>
                  <a:lnTo>
                    <a:pt x="636" y="543"/>
                  </a:lnTo>
                  <a:lnTo>
                    <a:pt x="636" y="543"/>
                  </a:lnTo>
                  <a:lnTo>
                    <a:pt x="630" y="667"/>
                  </a:lnTo>
                  <a:lnTo>
                    <a:pt x="612" y="784"/>
                  </a:lnTo>
                  <a:lnTo>
                    <a:pt x="577" y="896"/>
                  </a:lnTo>
                  <a:lnTo>
                    <a:pt x="535" y="970"/>
                  </a:lnTo>
                  <a:lnTo>
                    <a:pt x="481" y="1025"/>
                  </a:lnTo>
                  <a:lnTo>
                    <a:pt x="422" y="1056"/>
                  </a:lnTo>
                  <a:lnTo>
                    <a:pt x="368" y="1075"/>
                  </a:lnTo>
                  <a:lnTo>
                    <a:pt x="315" y="1081"/>
                  </a:lnTo>
                  <a:lnTo>
                    <a:pt x="267" y="1075"/>
                  </a:lnTo>
                  <a:lnTo>
                    <a:pt x="214" y="1056"/>
                  </a:lnTo>
                  <a:lnTo>
                    <a:pt x="160" y="1032"/>
                  </a:lnTo>
                  <a:lnTo>
                    <a:pt x="107" y="982"/>
                  </a:lnTo>
                  <a:lnTo>
                    <a:pt x="65" y="920"/>
                  </a:lnTo>
                  <a:lnTo>
                    <a:pt x="30" y="828"/>
                  </a:lnTo>
                  <a:lnTo>
                    <a:pt x="6" y="729"/>
                  </a:lnTo>
                  <a:lnTo>
                    <a:pt x="0" y="636"/>
                  </a:lnTo>
                  <a:lnTo>
                    <a:pt x="0" y="543"/>
                  </a:lnTo>
                  <a:lnTo>
                    <a:pt x="0" y="420"/>
                  </a:lnTo>
                  <a:lnTo>
                    <a:pt x="18" y="296"/>
                  </a:lnTo>
                  <a:lnTo>
                    <a:pt x="53" y="185"/>
                  </a:lnTo>
                  <a:lnTo>
                    <a:pt x="95" y="111"/>
                  </a:lnTo>
                  <a:lnTo>
                    <a:pt x="148" y="55"/>
                  </a:lnTo>
                  <a:lnTo>
                    <a:pt x="202" y="24"/>
                  </a:lnTo>
                  <a:lnTo>
                    <a:pt x="261" y="6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12" name="Group 632"/>
          <p:cNvGrpSpPr>
            <a:grpSpLocks noChangeAspect="1"/>
          </p:cNvGrpSpPr>
          <p:nvPr>
            <p:custDataLst>
              <p:tags r:id="rId12"/>
            </p:custDataLst>
          </p:nvPr>
        </p:nvGrpSpPr>
        <p:grpSpPr bwMode="auto">
          <a:xfrm>
            <a:off x="256551" y="3573016"/>
            <a:ext cx="2785982" cy="1116000"/>
            <a:chOff x="267" y="2425"/>
            <a:chExt cx="14906" cy="5971"/>
          </a:xfrm>
        </p:grpSpPr>
        <p:sp>
          <p:nvSpPr>
            <p:cNvPr id="2682" name="Freeform 634"/>
            <p:cNvSpPr>
              <a:spLocks/>
            </p:cNvSpPr>
            <p:nvPr/>
          </p:nvSpPr>
          <p:spPr bwMode="auto">
            <a:xfrm>
              <a:off x="267" y="2710"/>
              <a:ext cx="1079" cy="1108"/>
            </a:xfrm>
            <a:custGeom>
              <a:avLst/>
              <a:gdLst/>
              <a:ahLst/>
              <a:cxnLst>
                <a:cxn ang="0">
                  <a:pos x="755" y="9"/>
                </a:cxn>
                <a:cxn ang="0">
                  <a:pos x="864" y="59"/>
                </a:cxn>
                <a:cxn ang="0">
                  <a:pos x="919" y="115"/>
                </a:cxn>
                <a:cxn ang="0">
                  <a:pos x="1038" y="18"/>
                </a:cxn>
                <a:cxn ang="0">
                  <a:pos x="1052" y="4"/>
                </a:cxn>
                <a:cxn ang="0">
                  <a:pos x="1056" y="0"/>
                </a:cxn>
                <a:cxn ang="0">
                  <a:pos x="1070" y="0"/>
                </a:cxn>
                <a:cxn ang="0">
                  <a:pos x="1079" y="9"/>
                </a:cxn>
                <a:cxn ang="0">
                  <a:pos x="1079" y="13"/>
                </a:cxn>
                <a:cxn ang="0">
                  <a:pos x="979" y="418"/>
                </a:cxn>
                <a:cxn ang="0">
                  <a:pos x="970" y="432"/>
                </a:cxn>
                <a:cxn ang="0">
                  <a:pos x="956" y="432"/>
                </a:cxn>
                <a:cxn ang="0">
                  <a:pos x="947" y="432"/>
                </a:cxn>
                <a:cxn ang="0">
                  <a:pos x="933" y="427"/>
                </a:cxn>
                <a:cxn ang="0">
                  <a:pos x="933" y="409"/>
                </a:cxn>
                <a:cxn ang="0">
                  <a:pos x="938" y="377"/>
                </a:cxn>
                <a:cxn ang="0">
                  <a:pos x="928" y="257"/>
                </a:cxn>
                <a:cxn ang="0">
                  <a:pos x="873" y="124"/>
                </a:cxn>
                <a:cxn ang="0">
                  <a:pos x="764" y="55"/>
                </a:cxn>
                <a:cxn ang="0">
                  <a:pos x="590" y="59"/>
                </a:cxn>
                <a:cxn ang="0">
                  <a:pos x="403" y="156"/>
                </a:cxn>
                <a:cxn ang="0">
                  <a:pos x="256" y="321"/>
                </a:cxn>
                <a:cxn ang="0">
                  <a:pos x="174" y="519"/>
                </a:cxn>
                <a:cxn ang="0">
                  <a:pos x="142" y="685"/>
                </a:cxn>
                <a:cxn ang="0">
                  <a:pos x="146" y="823"/>
                </a:cxn>
                <a:cxn ang="0">
                  <a:pos x="197" y="947"/>
                </a:cxn>
                <a:cxn ang="0">
                  <a:pos x="284" y="1020"/>
                </a:cxn>
                <a:cxn ang="0">
                  <a:pos x="384" y="1052"/>
                </a:cxn>
                <a:cxn ang="0">
                  <a:pos x="499" y="1052"/>
                </a:cxn>
                <a:cxn ang="0">
                  <a:pos x="640" y="1002"/>
                </a:cxn>
                <a:cxn ang="0">
                  <a:pos x="782" y="878"/>
                </a:cxn>
                <a:cxn ang="0">
                  <a:pos x="855" y="749"/>
                </a:cxn>
                <a:cxn ang="0">
                  <a:pos x="873" y="698"/>
                </a:cxn>
                <a:cxn ang="0">
                  <a:pos x="883" y="694"/>
                </a:cxn>
                <a:cxn ang="0">
                  <a:pos x="892" y="689"/>
                </a:cxn>
                <a:cxn ang="0">
                  <a:pos x="901" y="694"/>
                </a:cxn>
                <a:cxn ang="0">
                  <a:pos x="906" y="708"/>
                </a:cxn>
                <a:cxn ang="0">
                  <a:pos x="896" y="749"/>
                </a:cxn>
                <a:cxn ang="0">
                  <a:pos x="846" y="850"/>
                </a:cxn>
                <a:cxn ang="0">
                  <a:pos x="741" y="974"/>
                </a:cxn>
                <a:cxn ang="0">
                  <a:pos x="595" y="1066"/>
                </a:cxn>
                <a:cxn ang="0">
                  <a:pos x="412" y="1108"/>
                </a:cxn>
                <a:cxn ang="0">
                  <a:pos x="229" y="1066"/>
                </a:cxn>
                <a:cxn ang="0">
                  <a:pos x="92" y="960"/>
                </a:cxn>
                <a:cxn ang="0">
                  <a:pos x="14" y="790"/>
                </a:cxn>
                <a:cxn ang="0">
                  <a:pos x="18" y="556"/>
                </a:cxn>
                <a:cxn ang="0">
                  <a:pos x="128" y="317"/>
                </a:cxn>
                <a:cxn ang="0">
                  <a:pos x="316" y="124"/>
                </a:cxn>
                <a:cxn ang="0">
                  <a:pos x="553" y="13"/>
                </a:cxn>
              </a:cxnLst>
              <a:rect l="0" t="0" r="r" b="b"/>
              <a:pathLst>
                <a:path w="1079" h="1108">
                  <a:moveTo>
                    <a:pt x="681" y="0"/>
                  </a:moveTo>
                  <a:lnTo>
                    <a:pt x="755" y="9"/>
                  </a:lnTo>
                  <a:lnTo>
                    <a:pt x="819" y="27"/>
                  </a:lnTo>
                  <a:lnTo>
                    <a:pt x="864" y="59"/>
                  </a:lnTo>
                  <a:lnTo>
                    <a:pt x="896" y="87"/>
                  </a:lnTo>
                  <a:lnTo>
                    <a:pt x="919" y="115"/>
                  </a:lnTo>
                  <a:lnTo>
                    <a:pt x="933" y="133"/>
                  </a:lnTo>
                  <a:lnTo>
                    <a:pt x="1038" y="18"/>
                  </a:lnTo>
                  <a:lnTo>
                    <a:pt x="1047" y="9"/>
                  </a:lnTo>
                  <a:lnTo>
                    <a:pt x="1052" y="4"/>
                  </a:lnTo>
                  <a:lnTo>
                    <a:pt x="1056" y="0"/>
                  </a:lnTo>
                  <a:lnTo>
                    <a:pt x="1056" y="0"/>
                  </a:lnTo>
                  <a:lnTo>
                    <a:pt x="1061" y="0"/>
                  </a:lnTo>
                  <a:lnTo>
                    <a:pt x="1070" y="0"/>
                  </a:lnTo>
                  <a:lnTo>
                    <a:pt x="1075" y="4"/>
                  </a:lnTo>
                  <a:lnTo>
                    <a:pt x="1079" y="9"/>
                  </a:lnTo>
                  <a:lnTo>
                    <a:pt x="1079" y="13"/>
                  </a:lnTo>
                  <a:lnTo>
                    <a:pt x="1079" y="13"/>
                  </a:lnTo>
                  <a:lnTo>
                    <a:pt x="983" y="400"/>
                  </a:lnTo>
                  <a:lnTo>
                    <a:pt x="979" y="418"/>
                  </a:lnTo>
                  <a:lnTo>
                    <a:pt x="974" y="427"/>
                  </a:lnTo>
                  <a:lnTo>
                    <a:pt x="970" y="432"/>
                  </a:lnTo>
                  <a:lnTo>
                    <a:pt x="965" y="432"/>
                  </a:lnTo>
                  <a:lnTo>
                    <a:pt x="956" y="432"/>
                  </a:lnTo>
                  <a:lnTo>
                    <a:pt x="951" y="432"/>
                  </a:lnTo>
                  <a:lnTo>
                    <a:pt x="947" y="432"/>
                  </a:lnTo>
                  <a:lnTo>
                    <a:pt x="938" y="432"/>
                  </a:lnTo>
                  <a:lnTo>
                    <a:pt x="933" y="427"/>
                  </a:lnTo>
                  <a:lnTo>
                    <a:pt x="933" y="418"/>
                  </a:lnTo>
                  <a:lnTo>
                    <a:pt x="933" y="409"/>
                  </a:lnTo>
                  <a:lnTo>
                    <a:pt x="933" y="395"/>
                  </a:lnTo>
                  <a:lnTo>
                    <a:pt x="938" y="377"/>
                  </a:lnTo>
                  <a:lnTo>
                    <a:pt x="938" y="340"/>
                  </a:lnTo>
                  <a:lnTo>
                    <a:pt x="928" y="257"/>
                  </a:lnTo>
                  <a:lnTo>
                    <a:pt x="910" y="184"/>
                  </a:lnTo>
                  <a:lnTo>
                    <a:pt x="873" y="124"/>
                  </a:lnTo>
                  <a:lnTo>
                    <a:pt x="823" y="82"/>
                  </a:lnTo>
                  <a:lnTo>
                    <a:pt x="764" y="55"/>
                  </a:lnTo>
                  <a:lnTo>
                    <a:pt x="691" y="46"/>
                  </a:lnTo>
                  <a:lnTo>
                    <a:pt x="590" y="59"/>
                  </a:lnTo>
                  <a:lnTo>
                    <a:pt x="494" y="96"/>
                  </a:lnTo>
                  <a:lnTo>
                    <a:pt x="403" y="156"/>
                  </a:lnTo>
                  <a:lnTo>
                    <a:pt x="325" y="230"/>
                  </a:lnTo>
                  <a:lnTo>
                    <a:pt x="256" y="321"/>
                  </a:lnTo>
                  <a:lnTo>
                    <a:pt x="206" y="423"/>
                  </a:lnTo>
                  <a:lnTo>
                    <a:pt x="174" y="519"/>
                  </a:lnTo>
                  <a:lnTo>
                    <a:pt x="151" y="611"/>
                  </a:lnTo>
                  <a:lnTo>
                    <a:pt x="142" y="685"/>
                  </a:lnTo>
                  <a:lnTo>
                    <a:pt x="137" y="740"/>
                  </a:lnTo>
                  <a:lnTo>
                    <a:pt x="146" y="823"/>
                  </a:lnTo>
                  <a:lnTo>
                    <a:pt x="165" y="891"/>
                  </a:lnTo>
                  <a:lnTo>
                    <a:pt x="197" y="947"/>
                  </a:lnTo>
                  <a:lnTo>
                    <a:pt x="238" y="988"/>
                  </a:lnTo>
                  <a:lnTo>
                    <a:pt x="284" y="1020"/>
                  </a:lnTo>
                  <a:lnTo>
                    <a:pt x="334" y="1043"/>
                  </a:lnTo>
                  <a:lnTo>
                    <a:pt x="384" y="1052"/>
                  </a:lnTo>
                  <a:lnTo>
                    <a:pt x="439" y="1057"/>
                  </a:lnTo>
                  <a:lnTo>
                    <a:pt x="499" y="1052"/>
                  </a:lnTo>
                  <a:lnTo>
                    <a:pt x="567" y="1034"/>
                  </a:lnTo>
                  <a:lnTo>
                    <a:pt x="640" y="1002"/>
                  </a:lnTo>
                  <a:lnTo>
                    <a:pt x="718" y="947"/>
                  </a:lnTo>
                  <a:lnTo>
                    <a:pt x="782" y="878"/>
                  </a:lnTo>
                  <a:lnTo>
                    <a:pt x="828" y="809"/>
                  </a:lnTo>
                  <a:lnTo>
                    <a:pt x="855" y="749"/>
                  </a:lnTo>
                  <a:lnTo>
                    <a:pt x="869" y="708"/>
                  </a:lnTo>
                  <a:lnTo>
                    <a:pt x="873" y="698"/>
                  </a:lnTo>
                  <a:lnTo>
                    <a:pt x="878" y="694"/>
                  </a:lnTo>
                  <a:lnTo>
                    <a:pt x="883" y="694"/>
                  </a:lnTo>
                  <a:lnTo>
                    <a:pt x="887" y="689"/>
                  </a:lnTo>
                  <a:lnTo>
                    <a:pt x="892" y="689"/>
                  </a:lnTo>
                  <a:lnTo>
                    <a:pt x="896" y="694"/>
                  </a:lnTo>
                  <a:lnTo>
                    <a:pt x="901" y="694"/>
                  </a:lnTo>
                  <a:lnTo>
                    <a:pt x="906" y="698"/>
                  </a:lnTo>
                  <a:lnTo>
                    <a:pt x="906" y="708"/>
                  </a:lnTo>
                  <a:lnTo>
                    <a:pt x="906" y="717"/>
                  </a:lnTo>
                  <a:lnTo>
                    <a:pt x="896" y="749"/>
                  </a:lnTo>
                  <a:lnTo>
                    <a:pt x="878" y="795"/>
                  </a:lnTo>
                  <a:lnTo>
                    <a:pt x="846" y="850"/>
                  </a:lnTo>
                  <a:lnTo>
                    <a:pt x="800" y="910"/>
                  </a:lnTo>
                  <a:lnTo>
                    <a:pt x="741" y="974"/>
                  </a:lnTo>
                  <a:lnTo>
                    <a:pt x="672" y="1025"/>
                  </a:lnTo>
                  <a:lnTo>
                    <a:pt x="595" y="1066"/>
                  </a:lnTo>
                  <a:lnTo>
                    <a:pt x="508" y="1094"/>
                  </a:lnTo>
                  <a:lnTo>
                    <a:pt x="412" y="1108"/>
                  </a:lnTo>
                  <a:lnTo>
                    <a:pt x="316" y="1094"/>
                  </a:lnTo>
                  <a:lnTo>
                    <a:pt x="229" y="1066"/>
                  </a:lnTo>
                  <a:lnTo>
                    <a:pt x="151" y="1020"/>
                  </a:lnTo>
                  <a:lnTo>
                    <a:pt x="92" y="960"/>
                  </a:lnTo>
                  <a:lnTo>
                    <a:pt x="41" y="882"/>
                  </a:lnTo>
                  <a:lnTo>
                    <a:pt x="14" y="790"/>
                  </a:lnTo>
                  <a:lnTo>
                    <a:pt x="0" y="689"/>
                  </a:lnTo>
                  <a:lnTo>
                    <a:pt x="18" y="556"/>
                  </a:lnTo>
                  <a:lnTo>
                    <a:pt x="60" y="432"/>
                  </a:lnTo>
                  <a:lnTo>
                    <a:pt x="128" y="317"/>
                  </a:lnTo>
                  <a:lnTo>
                    <a:pt x="215" y="211"/>
                  </a:lnTo>
                  <a:lnTo>
                    <a:pt x="316" y="124"/>
                  </a:lnTo>
                  <a:lnTo>
                    <a:pt x="430" y="59"/>
                  </a:lnTo>
                  <a:lnTo>
                    <a:pt x="553" y="13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83" name="Freeform 635"/>
            <p:cNvSpPr>
              <a:spLocks/>
            </p:cNvSpPr>
            <p:nvPr/>
          </p:nvSpPr>
          <p:spPr bwMode="auto">
            <a:xfrm>
              <a:off x="1319" y="3275"/>
              <a:ext cx="800" cy="726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786" y="0"/>
                </a:cxn>
                <a:cxn ang="0">
                  <a:pos x="800" y="9"/>
                </a:cxn>
                <a:cxn ang="0">
                  <a:pos x="773" y="221"/>
                </a:cxn>
                <a:cxn ang="0">
                  <a:pos x="768" y="239"/>
                </a:cxn>
                <a:cxn ang="0">
                  <a:pos x="750" y="248"/>
                </a:cxn>
                <a:cxn ang="0">
                  <a:pos x="736" y="239"/>
                </a:cxn>
                <a:cxn ang="0">
                  <a:pos x="736" y="221"/>
                </a:cxn>
                <a:cxn ang="0">
                  <a:pos x="745" y="147"/>
                </a:cxn>
                <a:cxn ang="0">
                  <a:pos x="741" y="106"/>
                </a:cxn>
                <a:cxn ang="0">
                  <a:pos x="722" y="60"/>
                </a:cxn>
                <a:cxn ang="0">
                  <a:pos x="663" y="41"/>
                </a:cxn>
                <a:cxn ang="0">
                  <a:pos x="571" y="37"/>
                </a:cxn>
                <a:cxn ang="0">
                  <a:pos x="539" y="37"/>
                </a:cxn>
                <a:cxn ang="0">
                  <a:pos x="512" y="41"/>
                </a:cxn>
                <a:cxn ang="0">
                  <a:pos x="494" y="41"/>
                </a:cxn>
                <a:cxn ang="0">
                  <a:pos x="485" y="51"/>
                </a:cxn>
                <a:cxn ang="0">
                  <a:pos x="475" y="78"/>
                </a:cxn>
                <a:cxn ang="0">
                  <a:pos x="334" y="644"/>
                </a:cxn>
                <a:cxn ang="0">
                  <a:pos x="329" y="657"/>
                </a:cxn>
                <a:cxn ang="0">
                  <a:pos x="329" y="667"/>
                </a:cxn>
                <a:cxn ang="0">
                  <a:pos x="334" y="680"/>
                </a:cxn>
                <a:cxn ang="0">
                  <a:pos x="347" y="685"/>
                </a:cxn>
                <a:cxn ang="0">
                  <a:pos x="398" y="690"/>
                </a:cxn>
                <a:cxn ang="0">
                  <a:pos x="448" y="690"/>
                </a:cxn>
                <a:cxn ang="0">
                  <a:pos x="466" y="694"/>
                </a:cxn>
                <a:cxn ang="0">
                  <a:pos x="475" y="703"/>
                </a:cxn>
                <a:cxn ang="0">
                  <a:pos x="471" y="722"/>
                </a:cxn>
                <a:cxn ang="0">
                  <a:pos x="457" y="726"/>
                </a:cxn>
                <a:cxn ang="0">
                  <a:pos x="448" y="726"/>
                </a:cxn>
                <a:cxn ang="0">
                  <a:pos x="311" y="722"/>
                </a:cxn>
                <a:cxn ang="0">
                  <a:pos x="169" y="726"/>
                </a:cxn>
                <a:cxn ang="0">
                  <a:pos x="68" y="726"/>
                </a:cxn>
                <a:cxn ang="0">
                  <a:pos x="59" y="717"/>
                </a:cxn>
                <a:cxn ang="0">
                  <a:pos x="59" y="703"/>
                </a:cxn>
                <a:cxn ang="0">
                  <a:pos x="73" y="690"/>
                </a:cxn>
                <a:cxn ang="0">
                  <a:pos x="110" y="690"/>
                </a:cxn>
                <a:cxn ang="0">
                  <a:pos x="196" y="685"/>
                </a:cxn>
                <a:cxn ang="0">
                  <a:pos x="228" y="657"/>
                </a:cxn>
                <a:cxn ang="0">
                  <a:pos x="375" y="74"/>
                </a:cxn>
                <a:cxn ang="0">
                  <a:pos x="379" y="55"/>
                </a:cxn>
                <a:cxn ang="0">
                  <a:pos x="379" y="51"/>
                </a:cxn>
                <a:cxn ang="0">
                  <a:pos x="375" y="41"/>
                </a:cxn>
                <a:cxn ang="0">
                  <a:pos x="361" y="37"/>
                </a:cxn>
                <a:cxn ang="0">
                  <a:pos x="302" y="37"/>
                </a:cxn>
                <a:cxn ang="0">
                  <a:pos x="174" y="46"/>
                </a:cxn>
                <a:cxn ang="0">
                  <a:pos x="100" y="97"/>
                </a:cxn>
                <a:cxn ang="0">
                  <a:pos x="41" y="221"/>
                </a:cxn>
                <a:cxn ang="0">
                  <a:pos x="32" y="244"/>
                </a:cxn>
                <a:cxn ang="0">
                  <a:pos x="18" y="248"/>
                </a:cxn>
                <a:cxn ang="0">
                  <a:pos x="0" y="239"/>
                </a:cxn>
                <a:cxn ang="0">
                  <a:pos x="0" y="235"/>
                </a:cxn>
                <a:cxn ang="0">
                  <a:pos x="4" y="221"/>
                </a:cxn>
                <a:cxn ang="0">
                  <a:pos x="73" y="23"/>
                </a:cxn>
                <a:cxn ang="0">
                  <a:pos x="82" y="5"/>
                </a:cxn>
                <a:cxn ang="0">
                  <a:pos x="96" y="0"/>
                </a:cxn>
              </a:cxnLst>
              <a:rect l="0" t="0" r="r" b="b"/>
              <a:pathLst>
                <a:path w="800" h="726">
                  <a:moveTo>
                    <a:pt x="110" y="0"/>
                  </a:moveTo>
                  <a:lnTo>
                    <a:pt x="768" y="0"/>
                  </a:lnTo>
                  <a:lnTo>
                    <a:pt x="777" y="0"/>
                  </a:lnTo>
                  <a:lnTo>
                    <a:pt x="786" y="0"/>
                  </a:lnTo>
                  <a:lnTo>
                    <a:pt x="795" y="5"/>
                  </a:lnTo>
                  <a:lnTo>
                    <a:pt x="800" y="9"/>
                  </a:lnTo>
                  <a:lnTo>
                    <a:pt x="800" y="14"/>
                  </a:lnTo>
                  <a:lnTo>
                    <a:pt x="773" y="221"/>
                  </a:lnTo>
                  <a:lnTo>
                    <a:pt x="768" y="230"/>
                  </a:lnTo>
                  <a:lnTo>
                    <a:pt x="768" y="239"/>
                  </a:lnTo>
                  <a:lnTo>
                    <a:pt x="759" y="244"/>
                  </a:lnTo>
                  <a:lnTo>
                    <a:pt x="750" y="248"/>
                  </a:lnTo>
                  <a:lnTo>
                    <a:pt x="741" y="244"/>
                  </a:lnTo>
                  <a:lnTo>
                    <a:pt x="736" y="239"/>
                  </a:lnTo>
                  <a:lnTo>
                    <a:pt x="736" y="235"/>
                  </a:lnTo>
                  <a:lnTo>
                    <a:pt x="736" y="221"/>
                  </a:lnTo>
                  <a:lnTo>
                    <a:pt x="741" y="175"/>
                  </a:lnTo>
                  <a:lnTo>
                    <a:pt x="745" y="147"/>
                  </a:lnTo>
                  <a:lnTo>
                    <a:pt x="745" y="133"/>
                  </a:lnTo>
                  <a:lnTo>
                    <a:pt x="741" y="106"/>
                  </a:lnTo>
                  <a:lnTo>
                    <a:pt x="736" y="83"/>
                  </a:lnTo>
                  <a:lnTo>
                    <a:pt x="722" y="60"/>
                  </a:lnTo>
                  <a:lnTo>
                    <a:pt x="690" y="46"/>
                  </a:lnTo>
                  <a:lnTo>
                    <a:pt x="663" y="41"/>
                  </a:lnTo>
                  <a:lnTo>
                    <a:pt x="626" y="37"/>
                  </a:lnTo>
                  <a:lnTo>
                    <a:pt x="571" y="37"/>
                  </a:lnTo>
                  <a:lnTo>
                    <a:pt x="558" y="37"/>
                  </a:lnTo>
                  <a:lnTo>
                    <a:pt x="539" y="37"/>
                  </a:lnTo>
                  <a:lnTo>
                    <a:pt x="526" y="37"/>
                  </a:lnTo>
                  <a:lnTo>
                    <a:pt x="512" y="41"/>
                  </a:lnTo>
                  <a:lnTo>
                    <a:pt x="507" y="41"/>
                  </a:lnTo>
                  <a:lnTo>
                    <a:pt x="494" y="41"/>
                  </a:lnTo>
                  <a:lnTo>
                    <a:pt x="489" y="46"/>
                  </a:lnTo>
                  <a:lnTo>
                    <a:pt x="485" y="51"/>
                  </a:lnTo>
                  <a:lnTo>
                    <a:pt x="480" y="60"/>
                  </a:lnTo>
                  <a:lnTo>
                    <a:pt x="475" y="78"/>
                  </a:lnTo>
                  <a:lnTo>
                    <a:pt x="475" y="78"/>
                  </a:lnTo>
                  <a:lnTo>
                    <a:pt x="334" y="644"/>
                  </a:lnTo>
                  <a:lnTo>
                    <a:pt x="329" y="648"/>
                  </a:lnTo>
                  <a:lnTo>
                    <a:pt x="329" y="657"/>
                  </a:lnTo>
                  <a:lnTo>
                    <a:pt x="329" y="662"/>
                  </a:lnTo>
                  <a:lnTo>
                    <a:pt x="329" y="667"/>
                  </a:lnTo>
                  <a:lnTo>
                    <a:pt x="329" y="671"/>
                  </a:lnTo>
                  <a:lnTo>
                    <a:pt x="334" y="680"/>
                  </a:lnTo>
                  <a:lnTo>
                    <a:pt x="338" y="680"/>
                  </a:lnTo>
                  <a:lnTo>
                    <a:pt x="347" y="685"/>
                  </a:lnTo>
                  <a:lnTo>
                    <a:pt x="366" y="685"/>
                  </a:lnTo>
                  <a:lnTo>
                    <a:pt x="398" y="690"/>
                  </a:lnTo>
                  <a:lnTo>
                    <a:pt x="430" y="690"/>
                  </a:lnTo>
                  <a:lnTo>
                    <a:pt x="448" y="690"/>
                  </a:lnTo>
                  <a:lnTo>
                    <a:pt x="462" y="690"/>
                  </a:lnTo>
                  <a:lnTo>
                    <a:pt x="466" y="694"/>
                  </a:lnTo>
                  <a:lnTo>
                    <a:pt x="471" y="699"/>
                  </a:lnTo>
                  <a:lnTo>
                    <a:pt x="475" y="703"/>
                  </a:lnTo>
                  <a:lnTo>
                    <a:pt x="471" y="713"/>
                  </a:lnTo>
                  <a:lnTo>
                    <a:pt x="471" y="722"/>
                  </a:lnTo>
                  <a:lnTo>
                    <a:pt x="466" y="726"/>
                  </a:lnTo>
                  <a:lnTo>
                    <a:pt x="457" y="726"/>
                  </a:lnTo>
                  <a:lnTo>
                    <a:pt x="452" y="726"/>
                  </a:lnTo>
                  <a:lnTo>
                    <a:pt x="448" y="726"/>
                  </a:lnTo>
                  <a:lnTo>
                    <a:pt x="356" y="726"/>
                  </a:lnTo>
                  <a:lnTo>
                    <a:pt x="311" y="722"/>
                  </a:lnTo>
                  <a:lnTo>
                    <a:pt x="260" y="722"/>
                  </a:lnTo>
                  <a:lnTo>
                    <a:pt x="169" y="726"/>
                  </a:lnTo>
                  <a:lnTo>
                    <a:pt x="78" y="726"/>
                  </a:lnTo>
                  <a:lnTo>
                    <a:pt x="68" y="726"/>
                  </a:lnTo>
                  <a:lnTo>
                    <a:pt x="64" y="722"/>
                  </a:lnTo>
                  <a:lnTo>
                    <a:pt x="59" y="717"/>
                  </a:lnTo>
                  <a:lnTo>
                    <a:pt x="59" y="713"/>
                  </a:lnTo>
                  <a:lnTo>
                    <a:pt x="59" y="703"/>
                  </a:lnTo>
                  <a:lnTo>
                    <a:pt x="64" y="694"/>
                  </a:lnTo>
                  <a:lnTo>
                    <a:pt x="73" y="690"/>
                  </a:lnTo>
                  <a:lnTo>
                    <a:pt x="87" y="690"/>
                  </a:lnTo>
                  <a:lnTo>
                    <a:pt x="110" y="690"/>
                  </a:lnTo>
                  <a:lnTo>
                    <a:pt x="164" y="690"/>
                  </a:lnTo>
                  <a:lnTo>
                    <a:pt x="196" y="685"/>
                  </a:lnTo>
                  <a:lnTo>
                    <a:pt x="219" y="676"/>
                  </a:lnTo>
                  <a:lnTo>
                    <a:pt x="228" y="657"/>
                  </a:lnTo>
                  <a:lnTo>
                    <a:pt x="233" y="639"/>
                  </a:lnTo>
                  <a:lnTo>
                    <a:pt x="375" y="74"/>
                  </a:lnTo>
                  <a:lnTo>
                    <a:pt x="375" y="60"/>
                  </a:lnTo>
                  <a:lnTo>
                    <a:pt x="379" y="55"/>
                  </a:lnTo>
                  <a:lnTo>
                    <a:pt x="379" y="51"/>
                  </a:lnTo>
                  <a:lnTo>
                    <a:pt x="379" y="51"/>
                  </a:lnTo>
                  <a:lnTo>
                    <a:pt x="379" y="46"/>
                  </a:lnTo>
                  <a:lnTo>
                    <a:pt x="375" y="41"/>
                  </a:lnTo>
                  <a:lnTo>
                    <a:pt x="370" y="41"/>
                  </a:lnTo>
                  <a:lnTo>
                    <a:pt x="361" y="37"/>
                  </a:lnTo>
                  <a:lnTo>
                    <a:pt x="347" y="37"/>
                  </a:lnTo>
                  <a:lnTo>
                    <a:pt x="302" y="37"/>
                  </a:lnTo>
                  <a:lnTo>
                    <a:pt x="228" y="41"/>
                  </a:lnTo>
                  <a:lnTo>
                    <a:pt x="174" y="46"/>
                  </a:lnTo>
                  <a:lnTo>
                    <a:pt x="132" y="64"/>
                  </a:lnTo>
                  <a:lnTo>
                    <a:pt x="100" y="97"/>
                  </a:lnTo>
                  <a:lnTo>
                    <a:pt x="68" y="147"/>
                  </a:lnTo>
                  <a:lnTo>
                    <a:pt x="41" y="221"/>
                  </a:lnTo>
                  <a:lnTo>
                    <a:pt x="36" y="235"/>
                  </a:lnTo>
                  <a:lnTo>
                    <a:pt x="32" y="244"/>
                  </a:lnTo>
                  <a:lnTo>
                    <a:pt x="27" y="244"/>
                  </a:lnTo>
                  <a:lnTo>
                    <a:pt x="18" y="248"/>
                  </a:lnTo>
                  <a:lnTo>
                    <a:pt x="9" y="244"/>
                  </a:lnTo>
                  <a:lnTo>
                    <a:pt x="0" y="239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0" y="225"/>
                  </a:lnTo>
                  <a:lnTo>
                    <a:pt x="4" y="221"/>
                  </a:lnTo>
                  <a:lnTo>
                    <a:pt x="4" y="212"/>
                  </a:lnTo>
                  <a:lnTo>
                    <a:pt x="73" y="23"/>
                  </a:lnTo>
                  <a:lnTo>
                    <a:pt x="78" y="9"/>
                  </a:lnTo>
                  <a:lnTo>
                    <a:pt x="82" y="5"/>
                  </a:lnTo>
                  <a:lnTo>
                    <a:pt x="87" y="0"/>
                  </a:lnTo>
                  <a:lnTo>
                    <a:pt x="96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84" name="Freeform 636"/>
            <p:cNvSpPr>
              <a:spLocks/>
            </p:cNvSpPr>
            <p:nvPr/>
          </p:nvSpPr>
          <p:spPr bwMode="auto">
            <a:xfrm>
              <a:off x="2197" y="3275"/>
              <a:ext cx="800" cy="726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786" y="0"/>
                </a:cxn>
                <a:cxn ang="0">
                  <a:pos x="800" y="9"/>
                </a:cxn>
                <a:cxn ang="0">
                  <a:pos x="772" y="221"/>
                </a:cxn>
                <a:cxn ang="0">
                  <a:pos x="768" y="239"/>
                </a:cxn>
                <a:cxn ang="0">
                  <a:pos x="750" y="248"/>
                </a:cxn>
                <a:cxn ang="0">
                  <a:pos x="736" y="239"/>
                </a:cxn>
                <a:cxn ang="0">
                  <a:pos x="736" y="221"/>
                </a:cxn>
                <a:cxn ang="0">
                  <a:pos x="745" y="147"/>
                </a:cxn>
                <a:cxn ang="0">
                  <a:pos x="740" y="106"/>
                </a:cxn>
                <a:cxn ang="0">
                  <a:pos x="722" y="60"/>
                </a:cxn>
                <a:cxn ang="0">
                  <a:pos x="663" y="41"/>
                </a:cxn>
                <a:cxn ang="0">
                  <a:pos x="571" y="37"/>
                </a:cxn>
                <a:cxn ang="0">
                  <a:pos x="539" y="37"/>
                </a:cxn>
                <a:cxn ang="0">
                  <a:pos x="512" y="41"/>
                </a:cxn>
                <a:cxn ang="0">
                  <a:pos x="494" y="41"/>
                </a:cxn>
                <a:cxn ang="0">
                  <a:pos x="480" y="51"/>
                </a:cxn>
                <a:cxn ang="0">
                  <a:pos x="475" y="78"/>
                </a:cxn>
                <a:cxn ang="0">
                  <a:pos x="334" y="644"/>
                </a:cxn>
                <a:cxn ang="0">
                  <a:pos x="329" y="657"/>
                </a:cxn>
                <a:cxn ang="0">
                  <a:pos x="329" y="667"/>
                </a:cxn>
                <a:cxn ang="0">
                  <a:pos x="334" y="680"/>
                </a:cxn>
                <a:cxn ang="0">
                  <a:pos x="347" y="685"/>
                </a:cxn>
                <a:cxn ang="0">
                  <a:pos x="398" y="690"/>
                </a:cxn>
                <a:cxn ang="0">
                  <a:pos x="448" y="690"/>
                </a:cxn>
                <a:cxn ang="0">
                  <a:pos x="466" y="694"/>
                </a:cxn>
                <a:cxn ang="0">
                  <a:pos x="475" y="703"/>
                </a:cxn>
                <a:cxn ang="0">
                  <a:pos x="471" y="722"/>
                </a:cxn>
                <a:cxn ang="0">
                  <a:pos x="457" y="726"/>
                </a:cxn>
                <a:cxn ang="0">
                  <a:pos x="448" y="726"/>
                </a:cxn>
                <a:cxn ang="0">
                  <a:pos x="311" y="722"/>
                </a:cxn>
                <a:cxn ang="0">
                  <a:pos x="169" y="726"/>
                </a:cxn>
                <a:cxn ang="0">
                  <a:pos x="68" y="726"/>
                </a:cxn>
                <a:cxn ang="0">
                  <a:pos x="59" y="717"/>
                </a:cxn>
                <a:cxn ang="0">
                  <a:pos x="59" y="703"/>
                </a:cxn>
                <a:cxn ang="0">
                  <a:pos x="73" y="690"/>
                </a:cxn>
                <a:cxn ang="0">
                  <a:pos x="105" y="690"/>
                </a:cxn>
                <a:cxn ang="0">
                  <a:pos x="196" y="685"/>
                </a:cxn>
                <a:cxn ang="0">
                  <a:pos x="228" y="657"/>
                </a:cxn>
                <a:cxn ang="0">
                  <a:pos x="375" y="74"/>
                </a:cxn>
                <a:cxn ang="0">
                  <a:pos x="379" y="55"/>
                </a:cxn>
                <a:cxn ang="0">
                  <a:pos x="379" y="51"/>
                </a:cxn>
                <a:cxn ang="0">
                  <a:pos x="375" y="41"/>
                </a:cxn>
                <a:cxn ang="0">
                  <a:pos x="361" y="37"/>
                </a:cxn>
                <a:cxn ang="0">
                  <a:pos x="302" y="37"/>
                </a:cxn>
                <a:cxn ang="0">
                  <a:pos x="173" y="46"/>
                </a:cxn>
                <a:cxn ang="0">
                  <a:pos x="100" y="97"/>
                </a:cxn>
                <a:cxn ang="0">
                  <a:pos x="41" y="221"/>
                </a:cxn>
                <a:cxn ang="0">
                  <a:pos x="32" y="244"/>
                </a:cxn>
                <a:cxn ang="0">
                  <a:pos x="18" y="248"/>
                </a:cxn>
                <a:cxn ang="0">
                  <a:pos x="0" y="239"/>
                </a:cxn>
                <a:cxn ang="0">
                  <a:pos x="0" y="235"/>
                </a:cxn>
                <a:cxn ang="0">
                  <a:pos x="0" y="221"/>
                </a:cxn>
                <a:cxn ang="0">
                  <a:pos x="73" y="23"/>
                </a:cxn>
                <a:cxn ang="0">
                  <a:pos x="77" y="5"/>
                </a:cxn>
                <a:cxn ang="0">
                  <a:pos x="96" y="0"/>
                </a:cxn>
              </a:cxnLst>
              <a:rect l="0" t="0" r="r" b="b"/>
              <a:pathLst>
                <a:path w="800" h="726">
                  <a:moveTo>
                    <a:pt x="105" y="0"/>
                  </a:moveTo>
                  <a:lnTo>
                    <a:pt x="768" y="0"/>
                  </a:lnTo>
                  <a:lnTo>
                    <a:pt x="777" y="0"/>
                  </a:lnTo>
                  <a:lnTo>
                    <a:pt x="786" y="0"/>
                  </a:lnTo>
                  <a:lnTo>
                    <a:pt x="795" y="5"/>
                  </a:lnTo>
                  <a:lnTo>
                    <a:pt x="800" y="9"/>
                  </a:lnTo>
                  <a:lnTo>
                    <a:pt x="800" y="14"/>
                  </a:lnTo>
                  <a:lnTo>
                    <a:pt x="772" y="221"/>
                  </a:lnTo>
                  <a:lnTo>
                    <a:pt x="768" y="230"/>
                  </a:lnTo>
                  <a:lnTo>
                    <a:pt x="768" y="239"/>
                  </a:lnTo>
                  <a:lnTo>
                    <a:pt x="759" y="244"/>
                  </a:lnTo>
                  <a:lnTo>
                    <a:pt x="750" y="248"/>
                  </a:lnTo>
                  <a:lnTo>
                    <a:pt x="740" y="244"/>
                  </a:lnTo>
                  <a:lnTo>
                    <a:pt x="736" y="239"/>
                  </a:lnTo>
                  <a:lnTo>
                    <a:pt x="731" y="235"/>
                  </a:lnTo>
                  <a:lnTo>
                    <a:pt x="736" y="221"/>
                  </a:lnTo>
                  <a:lnTo>
                    <a:pt x="740" y="175"/>
                  </a:lnTo>
                  <a:lnTo>
                    <a:pt x="745" y="147"/>
                  </a:lnTo>
                  <a:lnTo>
                    <a:pt x="745" y="133"/>
                  </a:lnTo>
                  <a:lnTo>
                    <a:pt x="740" y="106"/>
                  </a:lnTo>
                  <a:lnTo>
                    <a:pt x="736" y="83"/>
                  </a:lnTo>
                  <a:lnTo>
                    <a:pt x="722" y="60"/>
                  </a:lnTo>
                  <a:lnTo>
                    <a:pt x="690" y="46"/>
                  </a:lnTo>
                  <a:lnTo>
                    <a:pt x="663" y="41"/>
                  </a:lnTo>
                  <a:lnTo>
                    <a:pt x="626" y="37"/>
                  </a:lnTo>
                  <a:lnTo>
                    <a:pt x="571" y="37"/>
                  </a:lnTo>
                  <a:lnTo>
                    <a:pt x="558" y="37"/>
                  </a:lnTo>
                  <a:lnTo>
                    <a:pt x="539" y="37"/>
                  </a:lnTo>
                  <a:lnTo>
                    <a:pt x="526" y="37"/>
                  </a:lnTo>
                  <a:lnTo>
                    <a:pt x="512" y="41"/>
                  </a:lnTo>
                  <a:lnTo>
                    <a:pt x="507" y="41"/>
                  </a:lnTo>
                  <a:lnTo>
                    <a:pt x="494" y="41"/>
                  </a:lnTo>
                  <a:lnTo>
                    <a:pt x="489" y="46"/>
                  </a:lnTo>
                  <a:lnTo>
                    <a:pt x="480" y="51"/>
                  </a:lnTo>
                  <a:lnTo>
                    <a:pt x="480" y="60"/>
                  </a:lnTo>
                  <a:lnTo>
                    <a:pt x="475" y="78"/>
                  </a:lnTo>
                  <a:lnTo>
                    <a:pt x="475" y="78"/>
                  </a:lnTo>
                  <a:lnTo>
                    <a:pt x="334" y="644"/>
                  </a:lnTo>
                  <a:lnTo>
                    <a:pt x="329" y="648"/>
                  </a:lnTo>
                  <a:lnTo>
                    <a:pt x="329" y="657"/>
                  </a:lnTo>
                  <a:lnTo>
                    <a:pt x="329" y="662"/>
                  </a:lnTo>
                  <a:lnTo>
                    <a:pt x="329" y="667"/>
                  </a:lnTo>
                  <a:lnTo>
                    <a:pt x="329" y="671"/>
                  </a:lnTo>
                  <a:lnTo>
                    <a:pt x="334" y="680"/>
                  </a:lnTo>
                  <a:lnTo>
                    <a:pt x="338" y="680"/>
                  </a:lnTo>
                  <a:lnTo>
                    <a:pt x="347" y="685"/>
                  </a:lnTo>
                  <a:lnTo>
                    <a:pt x="366" y="685"/>
                  </a:lnTo>
                  <a:lnTo>
                    <a:pt x="398" y="690"/>
                  </a:lnTo>
                  <a:lnTo>
                    <a:pt x="430" y="690"/>
                  </a:lnTo>
                  <a:lnTo>
                    <a:pt x="448" y="690"/>
                  </a:lnTo>
                  <a:lnTo>
                    <a:pt x="457" y="690"/>
                  </a:lnTo>
                  <a:lnTo>
                    <a:pt x="466" y="694"/>
                  </a:lnTo>
                  <a:lnTo>
                    <a:pt x="471" y="699"/>
                  </a:lnTo>
                  <a:lnTo>
                    <a:pt x="475" y="703"/>
                  </a:lnTo>
                  <a:lnTo>
                    <a:pt x="471" y="713"/>
                  </a:lnTo>
                  <a:lnTo>
                    <a:pt x="471" y="722"/>
                  </a:lnTo>
                  <a:lnTo>
                    <a:pt x="466" y="726"/>
                  </a:lnTo>
                  <a:lnTo>
                    <a:pt x="457" y="726"/>
                  </a:lnTo>
                  <a:lnTo>
                    <a:pt x="452" y="726"/>
                  </a:lnTo>
                  <a:lnTo>
                    <a:pt x="448" y="726"/>
                  </a:lnTo>
                  <a:lnTo>
                    <a:pt x="356" y="726"/>
                  </a:lnTo>
                  <a:lnTo>
                    <a:pt x="311" y="722"/>
                  </a:lnTo>
                  <a:lnTo>
                    <a:pt x="260" y="722"/>
                  </a:lnTo>
                  <a:lnTo>
                    <a:pt x="169" y="726"/>
                  </a:lnTo>
                  <a:lnTo>
                    <a:pt x="77" y="726"/>
                  </a:lnTo>
                  <a:lnTo>
                    <a:pt x="68" y="726"/>
                  </a:lnTo>
                  <a:lnTo>
                    <a:pt x="64" y="722"/>
                  </a:lnTo>
                  <a:lnTo>
                    <a:pt x="59" y="717"/>
                  </a:lnTo>
                  <a:lnTo>
                    <a:pt x="59" y="713"/>
                  </a:lnTo>
                  <a:lnTo>
                    <a:pt x="59" y="703"/>
                  </a:lnTo>
                  <a:lnTo>
                    <a:pt x="64" y="694"/>
                  </a:lnTo>
                  <a:lnTo>
                    <a:pt x="73" y="690"/>
                  </a:lnTo>
                  <a:lnTo>
                    <a:pt x="87" y="690"/>
                  </a:lnTo>
                  <a:lnTo>
                    <a:pt x="105" y="690"/>
                  </a:lnTo>
                  <a:lnTo>
                    <a:pt x="164" y="690"/>
                  </a:lnTo>
                  <a:lnTo>
                    <a:pt x="196" y="685"/>
                  </a:lnTo>
                  <a:lnTo>
                    <a:pt x="219" y="676"/>
                  </a:lnTo>
                  <a:lnTo>
                    <a:pt x="228" y="657"/>
                  </a:lnTo>
                  <a:lnTo>
                    <a:pt x="233" y="639"/>
                  </a:lnTo>
                  <a:lnTo>
                    <a:pt x="375" y="74"/>
                  </a:lnTo>
                  <a:lnTo>
                    <a:pt x="375" y="60"/>
                  </a:lnTo>
                  <a:lnTo>
                    <a:pt x="379" y="55"/>
                  </a:lnTo>
                  <a:lnTo>
                    <a:pt x="379" y="51"/>
                  </a:lnTo>
                  <a:lnTo>
                    <a:pt x="379" y="51"/>
                  </a:lnTo>
                  <a:lnTo>
                    <a:pt x="379" y="46"/>
                  </a:lnTo>
                  <a:lnTo>
                    <a:pt x="375" y="41"/>
                  </a:lnTo>
                  <a:lnTo>
                    <a:pt x="370" y="41"/>
                  </a:lnTo>
                  <a:lnTo>
                    <a:pt x="361" y="37"/>
                  </a:lnTo>
                  <a:lnTo>
                    <a:pt x="347" y="37"/>
                  </a:lnTo>
                  <a:lnTo>
                    <a:pt x="302" y="37"/>
                  </a:lnTo>
                  <a:lnTo>
                    <a:pt x="228" y="41"/>
                  </a:lnTo>
                  <a:lnTo>
                    <a:pt x="173" y="46"/>
                  </a:lnTo>
                  <a:lnTo>
                    <a:pt x="132" y="64"/>
                  </a:lnTo>
                  <a:lnTo>
                    <a:pt x="100" y="97"/>
                  </a:lnTo>
                  <a:lnTo>
                    <a:pt x="68" y="147"/>
                  </a:lnTo>
                  <a:lnTo>
                    <a:pt x="41" y="221"/>
                  </a:lnTo>
                  <a:lnTo>
                    <a:pt x="36" y="235"/>
                  </a:lnTo>
                  <a:lnTo>
                    <a:pt x="32" y="244"/>
                  </a:lnTo>
                  <a:lnTo>
                    <a:pt x="27" y="244"/>
                  </a:lnTo>
                  <a:lnTo>
                    <a:pt x="18" y="248"/>
                  </a:lnTo>
                  <a:lnTo>
                    <a:pt x="9" y="244"/>
                  </a:lnTo>
                  <a:lnTo>
                    <a:pt x="0" y="239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0" y="225"/>
                  </a:lnTo>
                  <a:lnTo>
                    <a:pt x="0" y="221"/>
                  </a:lnTo>
                  <a:lnTo>
                    <a:pt x="4" y="212"/>
                  </a:lnTo>
                  <a:lnTo>
                    <a:pt x="73" y="23"/>
                  </a:lnTo>
                  <a:lnTo>
                    <a:pt x="77" y="9"/>
                  </a:lnTo>
                  <a:lnTo>
                    <a:pt x="77" y="5"/>
                  </a:lnTo>
                  <a:lnTo>
                    <a:pt x="87" y="0"/>
                  </a:lnTo>
                  <a:lnTo>
                    <a:pt x="96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85" name="Freeform 637"/>
            <p:cNvSpPr>
              <a:spLocks noEditPoints="1"/>
            </p:cNvSpPr>
            <p:nvPr/>
          </p:nvSpPr>
          <p:spPr bwMode="auto">
            <a:xfrm>
              <a:off x="3623" y="3225"/>
              <a:ext cx="1011" cy="354"/>
            </a:xfrm>
            <a:custGeom>
              <a:avLst/>
              <a:gdLst/>
              <a:ahLst/>
              <a:cxnLst>
                <a:cxn ang="0">
                  <a:pos x="956" y="294"/>
                </a:cxn>
                <a:cxn ang="0">
                  <a:pos x="979" y="294"/>
                </a:cxn>
                <a:cxn ang="0">
                  <a:pos x="997" y="298"/>
                </a:cxn>
                <a:cxn ang="0">
                  <a:pos x="1006" y="312"/>
                </a:cxn>
                <a:cxn ang="0">
                  <a:pos x="1006" y="335"/>
                </a:cxn>
                <a:cxn ang="0">
                  <a:pos x="997" y="349"/>
                </a:cxn>
                <a:cxn ang="0">
                  <a:pos x="979" y="354"/>
                </a:cxn>
                <a:cxn ang="0">
                  <a:pos x="961" y="354"/>
                </a:cxn>
                <a:cxn ang="0">
                  <a:pos x="51" y="354"/>
                </a:cxn>
                <a:cxn ang="0">
                  <a:pos x="32" y="354"/>
                </a:cxn>
                <a:cxn ang="0">
                  <a:pos x="14" y="349"/>
                </a:cxn>
                <a:cxn ang="0">
                  <a:pos x="5" y="335"/>
                </a:cxn>
                <a:cxn ang="0">
                  <a:pos x="5" y="312"/>
                </a:cxn>
                <a:cxn ang="0">
                  <a:pos x="14" y="298"/>
                </a:cxn>
                <a:cxn ang="0">
                  <a:pos x="32" y="294"/>
                </a:cxn>
                <a:cxn ang="0">
                  <a:pos x="51" y="294"/>
                </a:cxn>
                <a:cxn ang="0">
                  <a:pos x="961" y="0"/>
                </a:cxn>
                <a:cxn ang="0">
                  <a:pos x="979" y="0"/>
                </a:cxn>
                <a:cxn ang="0">
                  <a:pos x="997" y="4"/>
                </a:cxn>
                <a:cxn ang="0">
                  <a:pos x="1006" y="18"/>
                </a:cxn>
                <a:cxn ang="0">
                  <a:pos x="1006" y="41"/>
                </a:cxn>
                <a:cxn ang="0">
                  <a:pos x="997" y="55"/>
                </a:cxn>
                <a:cxn ang="0">
                  <a:pos x="979" y="59"/>
                </a:cxn>
                <a:cxn ang="0">
                  <a:pos x="956" y="59"/>
                </a:cxn>
                <a:cxn ang="0">
                  <a:pos x="51" y="59"/>
                </a:cxn>
                <a:cxn ang="0">
                  <a:pos x="32" y="59"/>
                </a:cxn>
                <a:cxn ang="0">
                  <a:pos x="14" y="55"/>
                </a:cxn>
                <a:cxn ang="0">
                  <a:pos x="5" y="41"/>
                </a:cxn>
                <a:cxn ang="0">
                  <a:pos x="5" y="18"/>
                </a:cxn>
                <a:cxn ang="0">
                  <a:pos x="14" y="4"/>
                </a:cxn>
                <a:cxn ang="0">
                  <a:pos x="32" y="0"/>
                </a:cxn>
                <a:cxn ang="0">
                  <a:pos x="51" y="0"/>
                </a:cxn>
              </a:cxnLst>
              <a:rect l="0" t="0" r="r" b="b"/>
              <a:pathLst>
                <a:path w="1011" h="354">
                  <a:moveTo>
                    <a:pt x="51" y="294"/>
                  </a:moveTo>
                  <a:lnTo>
                    <a:pt x="956" y="294"/>
                  </a:lnTo>
                  <a:lnTo>
                    <a:pt x="970" y="294"/>
                  </a:lnTo>
                  <a:lnTo>
                    <a:pt x="979" y="294"/>
                  </a:lnTo>
                  <a:lnTo>
                    <a:pt x="988" y="298"/>
                  </a:lnTo>
                  <a:lnTo>
                    <a:pt x="997" y="298"/>
                  </a:lnTo>
                  <a:lnTo>
                    <a:pt x="1002" y="303"/>
                  </a:lnTo>
                  <a:lnTo>
                    <a:pt x="1006" y="312"/>
                  </a:lnTo>
                  <a:lnTo>
                    <a:pt x="1011" y="326"/>
                  </a:lnTo>
                  <a:lnTo>
                    <a:pt x="1006" y="335"/>
                  </a:lnTo>
                  <a:lnTo>
                    <a:pt x="1002" y="344"/>
                  </a:lnTo>
                  <a:lnTo>
                    <a:pt x="997" y="349"/>
                  </a:lnTo>
                  <a:lnTo>
                    <a:pt x="988" y="354"/>
                  </a:lnTo>
                  <a:lnTo>
                    <a:pt x="979" y="354"/>
                  </a:lnTo>
                  <a:lnTo>
                    <a:pt x="970" y="354"/>
                  </a:lnTo>
                  <a:lnTo>
                    <a:pt x="961" y="354"/>
                  </a:lnTo>
                  <a:lnTo>
                    <a:pt x="961" y="354"/>
                  </a:lnTo>
                  <a:lnTo>
                    <a:pt x="51" y="354"/>
                  </a:lnTo>
                  <a:lnTo>
                    <a:pt x="42" y="354"/>
                  </a:lnTo>
                  <a:lnTo>
                    <a:pt x="32" y="354"/>
                  </a:lnTo>
                  <a:lnTo>
                    <a:pt x="23" y="354"/>
                  </a:lnTo>
                  <a:lnTo>
                    <a:pt x="14" y="349"/>
                  </a:lnTo>
                  <a:lnTo>
                    <a:pt x="9" y="344"/>
                  </a:lnTo>
                  <a:lnTo>
                    <a:pt x="5" y="335"/>
                  </a:lnTo>
                  <a:lnTo>
                    <a:pt x="0" y="326"/>
                  </a:lnTo>
                  <a:lnTo>
                    <a:pt x="5" y="312"/>
                  </a:lnTo>
                  <a:lnTo>
                    <a:pt x="9" y="303"/>
                  </a:lnTo>
                  <a:lnTo>
                    <a:pt x="14" y="298"/>
                  </a:lnTo>
                  <a:lnTo>
                    <a:pt x="23" y="298"/>
                  </a:lnTo>
                  <a:lnTo>
                    <a:pt x="32" y="294"/>
                  </a:lnTo>
                  <a:lnTo>
                    <a:pt x="42" y="294"/>
                  </a:lnTo>
                  <a:lnTo>
                    <a:pt x="51" y="294"/>
                  </a:lnTo>
                  <a:close/>
                  <a:moveTo>
                    <a:pt x="51" y="0"/>
                  </a:moveTo>
                  <a:lnTo>
                    <a:pt x="961" y="0"/>
                  </a:lnTo>
                  <a:lnTo>
                    <a:pt x="970" y="0"/>
                  </a:lnTo>
                  <a:lnTo>
                    <a:pt x="979" y="0"/>
                  </a:lnTo>
                  <a:lnTo>
                    <a:pt x="988" y="0"/>
                  </a:lnTo>
                  <a:lnTo>
                    <a:pt x="997" y="4"/>
                  </a:lnTo>
                  <a:lnTo>
                    <a:pt x="1002" y="9"/>
                  </a:lnTo>
                  <a:lnTo>
                    <a:pt x="1006" y="18"/>
                  </a:lnTo>
                  <a:lnTo>
                    <a:pt x="1011" y="27"/>
                  </a:lnTo>
                  <a:lnTo>
                    <a:pt x="1006" y="41"/>
                  </a:lnTo>
                  <a:lnTo>
                    <a:pt x="1002" y="46"/>
                  </a:lnTo>
                  <a:lnTo>
                    <a:pt x="997" y="55"/>
                  </a:lnTo>
                  <a:lnTo>
                    <a:pt x="988" y="55"/>
                  </a:lnTo>
                  <a:lnTo>
                    <a:pt x="979" y="59"/>
                  </a:lnTo>
                  <a:lnTo>
                    <a:pt x="970" y="59"/>
                  </a:lnTo>
                  <a:lnTo>
                    <a:pt x="956" y="59"/>
                  </a:lnTo>
                  <a:lnTo>
                    <a:pt x="956" y="59"/>
                  </a:lnTo>
                  <a:lnTo>
                    <a:pt x="51" y="59"/>
                  </a:lnTo>
                  <a:lnTo>
                    <a:pt x="42" y="59"/>
                  </a:lnTo>
                  <a:lnTo>
                    <a:pt x="32" y="59"/>
                  </a:lnTo>
                  <a:lnTo>
                    <a:pt x="23" y="55"/>
                  </a:lnTo>
                  <a:lnTo>
                    <a:pt x="14" y="55"/>
                  </a:lnTo>
                  <a:lnTo>
                    <a:pt x="9" y="46"/>
                  </a:lnTo>
                  <a:lnTo>
                    <a:pt x="5" y="41"/>
                  </a:lnTo>
                  <a:lnTo>
                    <a:pt x="0" y="27"/>
                  </a:lnTo>
                  <a:lnTo>
                    <a:pt x="5" y="18"/>
                  </a:lnTo>
                  <a:lnTo>
                    <a:pt x="9" y="9"/>
                  </a:lnTo>
                  <a:lnTo>
                    <a:pt x="14" y="4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86" name="Freeform 638"/>
            <p:cNvSpPr>
              <a:spLocks/>
            </p:cNvSpPr>
            <p:nvPr/>
          </p:nvSpPr>
          <p:spPr bwMode="auto">
            <a:xfrm>
              <a:off x="5265" y="2769"/>
              <a:ext cx="503" cy="1012"/>
            </a:xfrm>
            <a:custGeom>
              <a:avLst/>
              <a:gdLst/>
              <a:ahLst/>
              <a:cxnLst>
                <a:cxn ang="0">
                  <a:pos x="279" y="0"/>
                </a:cxn>
                <a:cxn ang="0">
                  <a:pos x="293" y="0"/>
                </a:cxn>
                <a:cxn ang="0">
                  <a:pos x="302" y="5"/>
                </a:cxn>
                <a:cxn ang="0">
                  <a:pos x="311" y="10"/>
                </a:cxn>
                <a:cxn ang="0">
                  <a:pos x="311" y="19"/>
                </a:cxn>
                <a:cxn ang="0">
                  <a:pos x="311" y="37"/>
                </a:cxn>
                <a:cxn ang="0">
                  <a:pos x="311" y="37"/>
                </a:cxn>
                <a:cxn ang="0">
                  <a:pos x="311" y="892"/>
                </a:cxn>
                <a:cxn ang="0">
                  <a:pos x="311" y="920"/>
                </a:cxn>
                <a:cxn ang="0">
                  <a:pos x="320" y="943"/>
                </a:cxn>
                <a:cxn ang="0">
                  <a:pos x="343" y="957"/>
                </a:cxn>
                <a:cxn ang="0">
                  <a:pos x="384" y="961"/>
                </a:cxn>
                <a:cxn ang="0">
                  <a:pos x="453" y="966"/>
                </a:cxn>
                <a:cxn ang="0">
                  <a:pos x="503" y="966"/>
                </a:cxn>
                <a:cxn ang="0">
                  <a:pos x="503" y="1012"/>
                </a:cxn>
                <a:cxn ang="0">
                  <a:pos x="448" y="1012"/>
                </a:cxn>
                <a:cxn ang="0">
                  <a:pos x="379" y="1007"/>
                </a:cxn>
                <a:cxn ang="0">
                  <a:pos x="311" y="1007"/>
                </a:cxn>
                <a:cxn ang="0">
                  <a:pos x="256" y="1007"/>
                </a:cxn>
                <a:cxn ang="0">
                  <a:pos x="201" y="1007"/>
                </a:cxn>
                <a:cxn ang="0">
                  <a:pos x="128" y="1007"/>
                </a:cxn>
                <a:cxn ang="0">
                  <a:pos x="59" y="1012"/>
                </a:cxn>
                <a:cxn ang="0">
                  <a:pos x="9" y="1012"/>
                </a:cxn>
                <a:cxn ang="0">
                  <a:pos x="9" y="966"/>
                </a:cxn>
                <a:cxn ang="0">
                  <a:pos x="59" y="966"/>
                </a:cxn>
                <a:cxn ang="0">
                  <a:pos x="123" y="961"/>
                </a:cxn>
                <a:cxn ang="0">
                  <a:pos x="164" y="957"/>
                </a:cxn>
                <a:cxn ang="0">
                  <a:pos x="187" y="943"/>
                </a:cxn>
                <a:cxn ang="0">
                  <a:pos x="196" y="920"/>
                </a:cxn>
                <a:cxn ang="0">
                  <a:pos x="201" y="892"/>
                </a:cxn>
                <a:cxn ang="0">
                  <a:pos x="201" y="102"/>
                </a:cxn>
                <a:cxn ang="0">
                  <a:pos x="137" y="125"/>
                </a:cxn>
                <a:cxn ang="0">
                  <a:pos x="82" y="138"/>
                </a:cxn>
                <a:cxn ang="0">
                  <a:pos x="32" y="143"/>
                </a:cxn>
                <a:cxn ang="0">
                  <a:pos x="0" y="143"/>
                </a:cxn>
                <a:cxn ang="0">
                  <a:pos x="0" y="97"/>
                </a:cxn>
                <a:cxn ang="0">
                  <a:pos x="41" y="97"/>
                </a:cxn>
                <a:cxn ang="0">
                  <a:pos x="91" y="88"/>
                </a:cxn>
                <a:cxn ang="0">
                  <a:pos x="151" y="74"/>
                </a:cxn>
                <a:cxn ang="0">
                  <a:pos x="215" y="46"/>
                </a:cxn>
                <a:cxn ang="0">
                  <a:pos x="279" y="0"/>
                </a:cxn>
              </a:cxnLst>
              <a:rect l="0" t="0" r="r" b="b"/>
              <a:pathLst>
                <a:path w="503" h="1012">
                  <a:moveTo>
                    <a:pt x="279" y="0"/>
                  </a:moveTo>
                  <a:lnTo>
                    <a:pt x="293" y="0"/>
                  </a:lnTo>
                  <a:lnTo>
                    <a:pt x="302" y="5"/>
                  </a:lnTo>
                  <a:lnTo>
                    <a:pt x="311" y="10"/>
                  </a:lnTo>
                  <a:lnTo>
                    <a:pt x="311" y="19"/>
                  </a:lnTo>
                  <a:lnTo>
                    <a:pt x="311" y="37"/>
                  </a:lnTo>
                  <a:lnTo>
                    <a:pt x="311" y="37"/>
                  </a:lnTo>
                  <a:lnTo>
                    <a:pt x="311" y="892"/>
                  </a:lnTo>
                  <a:lnTo>
                    <a:pt x="311" y="920"/>
                  </a:lnTo>
                  <a:lnTo>
                    <a:pt x="320" y="943"/>
                  </a:lnTo>
                  <a:lnTo>
                    <a:pt x="343" y="957"/>
                  </a:lnTo>
                  <a:lnTo>
                    <a:pt x="384" y="961"/>
                  </a:lnTo>
                  <a:lnTo>
                    <a:pt x="453" y="966"/>
                  </a:lnTo>
                  <a:lnTo>
                    <a:pt x="503" y="966"/>
                  </a:lnTo>
                  <a:lnTo>
                    <a:pt x="503" y="1012"/>
                  </a:lnTo>
                  <a:lnTo>
                    <a:pt x="448" y="1012"/>
                  </a:lnTo>
                  <a:lnTo>
                    <a:pt x="379" y="1007"/>
                  </a:lnTo>
                  <a:lnTo>
                    <a:pt x="311" y="1007"/>
                  </a:lnTo>
                  <a:lnTo>
                    <a:pt x="256" y="1007"/>
                  </a:lnTo>
                  <a:lnTo>
                    <a:pt x="201" y="1007"/>
                  </a:lnTo>
                  <a:lnTo>
                    <a:pt x="128" y="1007"/>
                  </a:lnTo>
                  <a:lnTo>
                    <a:pt x="59" y="1012"/>
                  </a:lnTo>
                  <a:lnTo>
                    <a:pt x="9" y="1012"/>
                  </a:lnTo>
                  <a:lnTo>
                    <a:pt x="9" y="966"/>
                  </a:lnTo>
                  <a:lnTo>
                    <a:pt x="59" y="966"/>
                  </a:lnTo>
                  <a:lnTo>
                    <a:pt x="123" y="961"/>
                  </a:lnTo>
                  <a:lnTo>
                    <a:pt x="164" y="957"/>
                  </a:lnTo>
                  <a:lnTo>
                    <a:pt x="187" y="943"/>
                  </a:lnTo>
                  <a:lnTo>
                    <a:pt x="196" y="920"/>
                  </a:lnTo>
                  <a:lnTo>
                    <a:pt x="201" y="892"/>
                  </a:lnTo>
                  <a:lnTo>
                    <a:pt x="201" y="102"/>
                  </a:lnTo>
                  <a:lnTo>
                    <a:pt x="137" y="125"/>
                  </a:lnTo>
                  <a:lnTo>
                    <a:pt x="82" y="138"/>
                  </a:lnTo>
                  <a:lnTo>
                    <a:pt x="32" y="143"/>
                  </a:lnTo>
                  <a:lnTo>
                    <a:pt x="0" y="143"/>
                  </a:lnTo>
                  <a:lnTo>
                    <a:pt x="0" y="97"/>
                  </a:lnTo>
                  <a:lnTo>
                    <a:pt x="41" y="97"/>
                  </a:lnTo>
                  <a:lnTo>
                    <a:pt x="91" y="88"/>
                  </a:lnTo>
                  <a:lnTo>
                    <a:pt x="151" y="74"/>
                  </a:lnTo>
                  <a:lnTo>
                    <a:pt x="215" y="46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87" name="Freeform 639"/>
            <p:cNvSpPr>
              <a:spLocks noEditPoints="1"/>
            </p:cNvSpPr>
            <p:nvPr/>
          </p:nvSpPr>
          <p:spPr bwMode="auto">
            <a:xfrm>
              <a:off x="5964" y="2769"/>
              <a:ext cx="627" cy="1049"/>
            </a:xfrm>
            <a:custGeom>
              <a:avLst/>
              <a:gdLst/>
              <a:ahLst/>
              <a:cxnLst>
                <a:cxn ang="0">
                  <a:pos x="183" y="570"/>
                </a:cxn>
                <a:cxn ang="0">
                  <a:pos x="101" y="676"/>
                </a:cxn>
                <a:cxn ang="0">
                  <a:pos x="74" y="782"/>
                </a:cxn>
                <a:cxn ang="0">
                  <a:pos x="119" y="915"/>
                </a:cxn>
                <a:cxn ang="0">
                  <a:pos x="238" y="993"/>
                </a:cxn>
                <a:cxn ang="0">
                  <a:pos x="385" y="993"/>
                </a:cxn>
                <a:cxn ang="0">
                  <a:pos x="503" y="929"/>
                </a:cxn>
                <a:cxn ang="0">
                  <a:pos x="549" y="814"/>
                </a:cxn>
                <a:cxn ang="0">
                  <a:pos x="522" y="722"/>
                </a:cxn>
                <a:cxn ang="0">
                  <a:pos x="467" y="662"/>
                </a:cxn>
                <a:cxn ang="0">
                  <a:pos x="252" y="529"/>
                </a:cxn>
                <a:cxn ang="0">
                  <a:pos x="311" y="37"/>
                </a:cxn>
                <a:cxn ang="0">
                  <a:pos x="192" y="65"/>
                </a:cxn>
                <a:cxn ang="0">
                  <a:pos x="115" y="143"/>
                </a:cxn>
                <a:cxn ang="0">
                  <a:pos x="106" y="217"/>
                </a:cxn>
                <a:cxn ang="0">
                  <a:pos x="142" y="281"/>
                </a:cxn>
                <a:cxn ang="0">
                  <a:pos x="183" y="318"/>
                </a:cxn>
                <a:cxn ang="0">
                  <a:pos x="430" y="396"/>
                </a:cxn>
                <a:cxn ang="0">
                  <a:pos x="508" y="290"/>
                </a:cxn>
                <a:cxn ang="0">
                  <a:pos x="508" y="166"/>
                </a:cxn>
                <a:cxn ang="0">
                  <a:pos x="435" y="74"/>
                </a:cxn>
                <a:cxn ang="0">
                  <a:pos x="311" y="37"/>
                </a:cxn>
                <a:cxn ang="0">
                  <a:pos x="380" y="5"/>
                </a:cxn>
                <a:cxn ang="0">
                  <a:pos x="503" y="60"/>
                </a:cxn>
                <a:cxn ang="0">
                  <a:pos x="577" y="161"/>
                </a:cxn>
                <a:cxn ang="0">
                  <a:pos x="572" y="295"/>
                </a:cxn>
                <a:cxn ang="0">
                  <a:pos x="481" y="414"/>
                </a:cxn>
                <a:cxn ang="0">
                  <a:pos x="403" y="460"/>
                </a:cxn>
                <a:cxn ang="0">
                  <a:pos x="403" y="460"/>
                </a:cxn>
                <a:cxn ang="0">
                  <a:pos x="490" y="515"/>
                </a:cxn>
                <a:cxn ang="0">
                  <a:pos x="535" y="552"/>
                </a:cxn>
                <a:cxn ang="0">
                  <a:pos x="599" y="635"/>
                </a:cxn>
                <a:cxn ang="0">
                  <a:pos x="627" y="759"/>
                </a:cxn>
                <a:cxn ang="0">
                  <a:pos x="586" y="906"/>
                </a:cxn>
                <a:cxn ang="0">
                  <a:pos x="471" y="1007"/>
                </a:cxn>
                <a:cxn ang="0">
                  <a:pos x="311" y="1049"/>
                </a:cxn>
                <a:cxn ang="0">
                  <a:pos x="160" y="1012"/>
                </a:cxn>
                <a:cxn ang="0">
                  <a:pos x="46" y="924"/>
                </a:cxn>
                <a:cxn ang="0">
                  <a:pos x="0" y="782"/>
                </a:cxn>
                <a:cxn ang="0">
                  <a:pos x="37" y="653"/>
                </a:cxn>
                <a:cxn ang="0">
                  <a:pos x="119" y="561"/>
                </a:cxn>
                <a:cxn ang="0">
                  <a:pos x="215" y="502"/>
                </a:cxn>
                <a:cxn ang="0">
                  <a:pos x="151" y="460"/>
                </a:cxn>
                <a:cxn ang="0">
                  <a:pos x="106" y="423"/>
                </a:cxn>
                <a:cxn ang="0">
                  <a:pos x="46" y="322"/>
                </a:cxn>
                <a:cxn ang="0">
                  <a:pos x="37" y="253"/>
                </a:cxn>
                <a:cxn ang="0">
                  <a:pos x="92" y="102"/>
                </a:cxn>
                <a:cxn ang="0">
                  <a:pos x="229" y="14"/>
                </a:cxn>
              </a:cxnLst>
              <a:rect l="0" t="0" r="r" b="b"/>
              <a:pathLst>
                <a:path w="627" h="1049">
                  <a:moveTo>
                    <a:pt x="252" y="529"/>
                  </a:moveTo>
                  <a:lnTo>
                    <a:pt x="183" y="570"/>
                  </a:lnTo>
                  <a:lnTo>
                    <a:pt x="133" y="621"/>
                  </a:lnTo>
                  <a:lnTo>
                    <a:pt x="101" y="676"/>
                  </a:lnTo>
                  <a:lnTo>
                    <a:pt x="83" y="731"/>
                  </a:lnTo>
                  <a:lnTo>
                    <a:pt x="74" y="782"/>
                  </a:lnTo>
                  <a:lnTo>
                    <a:pt x="87" y="855"/>
                  </a:lnTo>
                  <a:lnTo>
                    <a:pt x="119" y="915"/>
                  </a:lnTo>
                  <a:lnTo>
                    <a:pt x="174" y="961"/>
                  </a:lnTo>
                  <a:lnTo>
                    <a:pt x="238" y="993"/>
                  </a:lnTo>
                  <a:lnTo>
                    <a:pt x="311" y="1003"/>
                  </a:lnTo>
                  <a:lnTo>
                    <a:pt x="385" y="993"/>
                  </a:lnTo>
                  <a:lnTo>
                    <a:pt x="449" y="970"/>
                  </a:lnTo>
                  <a:lnTo>
                    <a:pt x="503" y="929"/>
                  </a:lnTo>
                  <a:lnTo>
                    <a:pt x="540" y="874"/>
                  </a:lnTo>
                  <a:lnTo>
                    <a:pt x="549" y="814"/>
                  </a:lnTo>
                  <a:lnTo>
                    <a:pt x="545" y="764"/>
                  </a:lnTo>
                  <a:lnTo>
                    <a:pt x="522" y="722"/>
                  </a:lnTo>
                  <a:lnTo>
                    <a:pt x="494" y="690"/>
                  </a:lnTo>
                  <a:lnTo>
                    <a:pt x="467" y="662"/>
                  </a:lnTo>
                  <a:lnTo>
                    <a:pt x="435" y="644"/>
                  </a:lnTo>
                  <a:lnTo>
                    <a:pt x="252" y="529"/>
                  </a:lnTo>
                  <a:lnTo>
                    <a:pt x="252" y="529"/>
                  </a:lnTo>
                  <a:close/>
                  <a:moveTo>
                    <a:pt x="311" y="37"/>
                  </a:moveTo>
                  <a:lnTo>
                    <a:pt x="247" y="42"/>
                  </a:lnTo>
                  <a:lnTo>
                    <a:pt x="192" y="65"/>
                  </a:lnTo>
                  <a:lnTo>
                    <a:pt x="147" y="97"/>
                  </a:lnTo>
                  <a:lnTo>
                    <a:pt x="115" y="143"/>
                  </a:lnTo>
                  <a:lnTo>
                    <a:pt x="106" y="194"/>
                  </a:lnTo>
                  <a:lnTo>
                    <a:pt x="106" y="217"/>
                  </a:lnTo>
                  <a:lnTo>
                    <a:pt x="119" y="249"/>
                  </a:lnTo>
                  <a:lnTo>
                    <a:pt x="142" y="281"/>
                  </a:lnTo>
                  <a:lnTo>
                    <a:pt x="183" y="318"/>
                  </a:lnTo>
                  <a:lnTo>
                    <a:pt x="183" y="318"/>
                  </a:lnTo>
                  <a:lnTo>
                    <a:pt x="371" y="437"/>
                  </a:lnTo>
                  <a:lnTo>
                    <a:pt x="430" y="396"/>
                  </a:lnTo>
                  <a:lnTo>
                    <a:pt x="481" y="345"/>
                  </a:lnTo>
                  <a:lnTo>
                    <a:pt x="508" y="290"/>
                  </a:lnTo>
                  <a:lnTo>
                    <a:pt x="522" y="226"/>
                  </a:lnTo>
                  <a:lnTo>
                    <a:pt x="508" y="166"/>
                  </a:lnTo>
                  <a:lnTo>
                    <a:pt x="481" y="111"/>
                  </a:lnTo>
                  <a:lnTo>
                    <a:pt x="435" y="74"/>
                  </a:lnTo>
                  <a:lnTo>
                    <a:pt x="375" y="46"/>
                  </a:lnTo>
                  <a:lnTo>
                    <a:pt x="311" y="37"/>
                  </a:lnTo>
                  <a:close/>
                  <a:moveTo>
                    <a:pt x="311" y="0"/>
                  </a:moveTo>
                  <a:lnTo>
                    <a:pt x="380" y="5"/>
                  </a:lnTo>
                  <a:lnTo>
                    <a:pt x="444" y="28"/>
                  </a:lnTo>
                  <a:lnTo>
                    <a:pt x="503" y="60"/>
                  </a:lnTo>
                  <a:lnTo>
                    <a:pt x="545" y="106"/>
                  </a:lnTo>
                  <a:lnTo>
                    <a:pt x="577" y="161"/>
                  </a:lnTo>
                  <a:lnTo>
                    <a:pt x="586" y="226"/>
                  </a:lnTo>
                  <a:lnTo>
                    <a:pt x="572" y="295"/>
                  </a:lnTo>
                  <a:lnTo>
                    <a:pt x="535" y="359"/>
                  </a:lnTo>
                  <a:lnTo>
                    <a:pt x="481" y="414"/>
                  </a:lnTo>
                  <a:lnTo>
                    <a:pt x="403" y="460"/>
                  </a:lnTo>
                  <a:lnTo>
                    <a:pt x="403" y="460"/>
                  </a:lnTo>
                  <a:lnTo>
                    <a:pt x="403" y="460"/>
                  </a:lnTo>
                  <a:lnTo>
                    <a:pt x="403" y="460"/>
                  </a:lnTo>
                  <a:lnTo>
                    <a:pt x="453" y="492"/>
                  </a:lnTo>
                  <a:lnTo>
                    <a:pt x="490" y="515"/>
                  </a:lnTo>
                  <a:lnTo>
                    <a:pt x="517" y="538"/>
                  </a:lnTo>
                  <a:lnTo>
                    <a:pt x="535" y="552"/>
                  </a:lnTo>
                  <a:lnTo>
                    <a:pt x="554" y="570"/>
                  </a:lnTo>
                  <a:lnTo>
                    <a:pt x="599" y="635"/>
                  </a:lnTo>
                  <a:lnTo>
                    <a:pt x="622" y="699"/>
                  </a:lnTo>
                  <a:lnTo>
                    <a:pt x="627" y="759"/>
                  </a:lnTo>
                  <a:lnTo>
                    <a:pt x="618" y="837"/>
                  </a:lnTo>
                  <a:lnTo>
                    <a:pt x="586" y="906"/>
                  </a:lnTo>
                  <a:lnTo>
                    <a:pt x="535" y="961"/>
                  </a:lnTo>
                  <a:lnTo>
                    <a:pt x="471" y="1007"/>
                  </a:lnTo>
                  <a:lnTo>
                    <a:pt x="394" y="1035"/>
                  </a:lnTo>
                  <a:lnTo>
                    <a:pt x="311" y="1049"/>
                  </a:lnTo>
                  <a:lnTo>
                    <a:pt x="234" y="1039"/>
                  </a:lnTo>
                  <a:lnTo>
                    <a:pt x="160" y="1012"/>
                  </a:lnTo>
                  <a:lnTo>
                    <a:pt x="96" y="975"/>
                  </a:lnTo>
                  <a:lnTo>
                    <a:pt x="46" y="924"/>
                  </a:lnTo>
                  <a:lnTo>
                    <a:pt x="10" y="860"/>
                  </a:lnTo>
                  <a:lnTo>
                    <a:pt x="0" y="782"/>
                  </a:lnTo>
                  <a:lnTo>
                    <a:pt x="10" y="713"/>
                  </a:lnTo>
                  <a:lnTo>
                    <a:pt x="37" y="653"/>
                  </a:lnTo>
                  <a:lnTo>
                    <a:pt x="74" y="603"/>
                  </a:lnTo>
                  <a:lnTo>
                    <a:pt x="119" y="561"/>
                  </a:lnTo>
                  <a:lnTo>
                    <a:pt x="170" y="529"/>
                  </a:lnTo>
                  <a:lnTo>
                    <a:pt x="215" y="502"/>
                  </a:lnTo>
                  <a:lnTo>
                    <a:pt x="183" y="483"/>
                  </a:lnTo>
                  <a:lnTo>
                    <a:pt x="151" y="460"/>
                  </a:lnTo>
                  <a:lnTo>
                    <a:pt x="124" y="437"/>
                  </a:lnTo>
                  <a:lnTo>
                    <a:pt x="106" y="423"/>
                  </a:lnTo>
                  <a:lnTo>
                    <a:pt x="69" y="368"/>
                  </a:lnTo>
                  <a:lnTo>
                    <a:pt x="46" y="322"/>
                  </a:lnTo>
                  <a:lnTo>
                    <a:pt x="42" y="281"/>
                  </a:lnTo>
                  <a:lnTo>
                    <a:pt x="37" y="253"/>
                  </a:lnTo>
                  <a:lnTo>
                    <a:pt x="55" y="175"/>
                  </a:lnTo>
                  <a:lnTo>
                    <a:pt x="92" y="102"/>
                  </a:lnTo>
                  <a:lnTo>
                    <a:pt x="151" y="51"/>
                  </a:lnTo>
                  <a:lnTo>
                    <a:pt x="229" y="14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88" name="Freeform 640"/>
            <p:cNvSpPr>
              <a:spLocks/>
            </p:cNvSpPr>
            <p:nvPr/>
          </p:nvSpPr>
          <p:spPr bwMode="auto">
            <a:xfrm>
              <a:off x="6701" y="2829"/>
              <a:ext cx="466" cy="970"/>
            </a:xfrm>
            <a:custGeom>
              <a:avLst/>
              <a:gdLst/>
              <a:ahLst/>
              <a:cxnLst>
                <a:cxn ang="0">
                  <a:pos x="324" y="0"/>
                </a:cxn>
                <a:cxn ang="0">
                  <a:pos x="343" y="14"/>
                </a:cxn>
                <a:cxn ang="0">
                  <a:pos x="352" y="42"/>
                </a:cxn>
                <a:cxn ang="0">
                  <a:pos x="347" y="60"/>
                </a:cxn>
                <a:cxn ang="0">
                  <a:pos x="338" y="111"/>
                </a:cxn>
                <a:cxn ang="0">
                  <a:pos x="311" y="216"/>
                </a:cxn>
                <a:cxn ang="0">
                  <a:pos x="425" y="299"/>
                </a:cxn>
                <a:cxn ang="0">
                  <a:pos x="452" y="299"/>
                </a:cxn>
                <a:cxn ang="0">
                  <a:pos x="466" y="304"/>
                </a:cxn>
                <a:cxn ang="0">
                  <a:pos x="466" y="327"/>
                </a:cxn>
                <a:cxn ang="0">
                  <a:pos x="452" y="340"/>
                </a:cxn>
                <a:cxn ang="0">
                  <a:pos x="434" y="345"/>
                </a:cxn>
                <a:cxn ang="0">
                  <a:pos x="279" y="345"/>
                </a:cxn>
                <a:cxn ang="0">
                  <a:pos x="164" y="791"/>
                </a:cxn>
                <a:cxn ang="0">
                  <a:pos x="160" y="837"/>
                </a:cxn>
                <a:cxn ang="0">
                  <a:pos x="160" y="887"/>
                </a:cxn>
                <a:cxn ang="0">
                  <a:pos x="169" y="920"/>
                </a:cxn>
                <a:cxn ang="0">
                  <a:pos x="187" y="933"/>
                </a:cxn>
                <a:cxn ang="0">
                  <a:pos x="237" y="933"/>
                </a:cxn>
                <a:cxn ang="0">
                  <a:pos x="320" y="878"/>
                </a:cxn>
                <a:cxn ang="0">
                  <a:pos x="402" y="740"/>
                </a:cxn>
                <a:cxn ang="0">
                  <a:pos x="411" y="727"/>
                </a:cxn>
                <a:cxn ang="0">
                  <a:pos x="425" y="722"/>
                </a:cxn>
                <a:cxn ang="0">
                  <a:pos x="434" y="722"/>
                </a:cxn>
                <a:cxn ang="0">
                  <a:pos x="439" y="727"/>
                </a:cxn>
                <a:cxn ang="0">
                  <a:pos x="439" y="754"/>
                </a:cxn>
                <a:cxn ang="0">
                  <a:pos x="397" y="832"/>
                </a:cxn>
                <a:cxn ang="0">
                  <a:pos x="315" y="924"/>
                </a:cxn>
                <a:cxn ang="0">
                  <a:pos x="201" y="970"/>
                </a:cxn>
                <a:cxn ang="0">
                  <a:pos x="100" y="929"/>
                </a:cxn>
                <a:cxn ang="0">
                  <a:pos x="59" y="832"/>
                </a:cxn>
                <a:cxn ang="0">
                  <a:pos x="64" y="809"/>
                </a:cxn>
                <a:cxn ang="0">
                  <a:pos x="68" y="772"/>
                </a:cxn>
                <a:cxn ang="0">
                  <a:pos x="91" y="694"/>
                </a:cxn>
                <a:cxn ang="0">
                  <a:pos x="123" y="556"/>
                </a:cxn>
                <a:cxn ang="0">
                  <a:pos x="178" y="345"/>
                </a:cxn>
                <a:cxn ang="0">
                  <a:pos x="27" y="345"/>
                </a:cxn>
                <a:cxn ang="0">
                  <a:pos x="9" y="340"/>
                </a:cxn>
                <a:cxn ang="0">
                  <a:pos x="0" y="327"/>
                </a:cxn>
                <a:cxn ang="0">
                  <a:pos x="4" y="304"/>
                </a:cxn>
                <a:cxn ang="0">
                  <a:pos x="22" y="299"/>
                </a:cxn>
                <a:cxn ang="0">
                  <a:pos x="45" y="299"/>
                </a:cxn>
                <a:cxn ang="0">
                  <a:pos x="247" y="55"/>
                </a:cxn>
                <a:cxn ang="0">
                  <a:pos x="260" y="23"/>
                </a:cxn>
                <a:cxn ang="0">
                  <a:pos x="283" y="9"/>
                </a:cxn>
                <a:cxn ang="0">
                  <a:pos x="297" y="0"/>
                </a:cxn>
                <a:cxn ang="0">
                  <a:pos x="311" y="0"/>
                </a:cxn>
              </a:cxnLst>
              <a:rect l="0" t="0" r="r" b="b"/>
              <a:pathLst>
                <a:path w="466" h="970">
                  <a:moveTo>
                    <a:pt x="311" y="0"/>
                  </a:moveTo>
                  <a:lnTo>
                    <a:pt x="324" y="0"/>
                  </a:lnTo>
                  <a:lnTo>
                    <a:pt x="333" y="5"/>
                  </a:lnTo>
                  <a:lnTo>
                    <a:pt x="343" y="14"/>
                  </a:lnTo>
                  <a:lnTo>
                    <a:pt x="347" y="28"/>
                  </a:lnTo>
                  <a:lnTo>
                    <a:pt x="352" y="42"/>
                  </a:lnTo>
                  <a:lnTo>
                    <a:pt x="352" y="46"/>
                  </a:lnTo>
                  <a:lnTo>
                    <a:pt x="347" y="60"/>
                  </a:lnTo>
                  <a:lnTo>
                    <a:pt x="343" y="78"/>
                  </a:lnTo>
                  <a:lnTo>
                    <a:pt x="338" y="111"/>
                  </a:lnTo>
                  <a:lnTo>
                    <a:pt x="324" y="152"/>
                  </a:lnTo>
                  <a:lnTo>
                    <a:pt x="311" y="216"/>
                  </a:lnTo>
                  <a:lnTo>
                    <a:pt x="288" y="299"/>
                  </a:lnTo>
                  <a:lnTo>
                    <a:pt x="425" y="299"/>
                  </a:lnTo>
                  <a:lnTo>
                    <a:pt x="439" y="299"/>
                  </a:lnTo>
                  <a:lnTo>
                    <a:pt x="452" y="299"/>
                  </a:lnTo>
                  <a:lnTo>
                    <a:pt x="457" y="299"/>
                  </a:lnTo>
                  <a:lnTo>
                    <a:pt x="466" y="304"/>
                  </a:lnTo>
                  <a:lnTo>
                    <a:pt x="466" y="313"/>
                  </a:lnTo>
                  <a:lnTo>
                    <a:pt x="466" y="327"/>
                  </a:lnTo>
                  <a:lnTo>
                    <a:pt x="461" y="336"/>
                  </a:lnTo>
                  <a:lnTo>
                    <a:pt x="452" y="340"/>
                  </a:lnTo>
                  <a:lnTo>
                    <a:pt x="448" y="345"/>
                  </a:lnTo>
                  <a:lnTo>
                    <a:pt x="434" y="345"/>
                  </a:lnTo>
                  <a:lnTo>
                    <a:pt x="420" y="345"/>
                  </a:lnTo>
                  <a:lnTo>
                    <a:pt x="279" y="345"/>
                  </a:lnTo>
                  <a:lnTo>
                    <a:pt x="279" y="345"/>
                  </a:lnTo>
                  <a:lnTo>
                    <a:pt x="164" y="791"/>
                  </a:lnTo>
                  <a:lnTo>
                    <a:pt x="160" y="814"/>
                  </a:lnTo>
                  <a:lnTo>
                    <a:pt x="160" y="837"/>
                  </a:lnTo>
                  <a:lnTo>
                    <a:pt x="155" y="869"/>
                  </a:lnTo>
                  <a:lnTo>
                    <a:pt x="160" y="887"/>
                  </a:lnTo>
                  <a:lnTo>
                    <a:pt x="160" y="906"/>
                  </a:lnTo>
                  <a:lnTo>
                    <a:pt x="169" y="920"/>
                  </a:lnTo>
                  <a:lnTo>
                    <a:pt x="178" y="929"/>
                  </a:lnTo>
                  <a:lnTo>
                    <a:pt x="187" y="933"/>
                  </a:lnTo>
                  <a:lnTo>
                    <a:pt x="205" y="938"/>
                  </a:lnTo>
                  <a:lnTo>
                    <a:pt x="237" y="933"/>
                  </a:lnTo>
                  <a:lnTo>
                    <a:pt x="279" y="915"/>
                  </a:lnTo>
                  <a:lnTo>
                    <a:pt x="320" y="878"/>
                  </a:lnTo>
                  <a:lnTo>
                    <a:pt x="361" y="823"/>
                  </a:lnTo>
                  <a:lnTo>
                    <a:pt x="402" y="740"/>
                  </a:lnTo>
                  <a:lnTo>
                    <a:pt x="407" y="731"/>
                  </a:lnTo>
                  <a:lnTo>
                    <a:pt x="411" y="727"/>
                  </a:lnTo>
                  <a:lnTo>
                    <a:pt x="416" y="722"/>
                  </a:lnTo>
                  <a:lnTo>
                    <a:pt x="425" y="722"/>
                  </a:lnTo>
                  <a:lnTo>
                    <a:pt x="429" y="722"/>
                  </a:lnTo>
                  <a:lnTo>
                    <a:pt x="434" y="722"/>
                  </a:lnTo>
                  <a:lnTo>
                    <a:pt x="439" y="722"/>
                  </a:lnTo>
                  <a:lnTo>
                    <a:pt x="439" y="727"/>
                  </a:lnTo>
                  <a:lnTo>
                    <a:pt x="443" y="736"/>
                  </a:lnTo>
                  <a:lnTo>
                    <a:pt x="439" y="754"/>
                  </a:lnTo>
                  <a:lnTo>
                    <a:pt x="420" y="786"/>
                  </a:lnTo>
                  <a:lnTo>
                    <a:pt x="397" y="832"/>
                  </a:lnTo>
                  <a:lnTo>
                    <a:pt x="361" y="883"/>
                  </a:lnTo>
                  <a:lnTo>
                    <a:pt x="315" y="924"/>
                  </a:lnTo>
                  <a:lnTo>
                    <a:pt x="265" y="956"/>
                  </a:lnTo>
                  <a:lnTo>
                    <a:pt x="201" y="970"/>
                  </a:lnTo>
                  <a:lnTo>
                    <a:pt x="146" y="961"/>
                  </a:lnTo>
                  <a:lnTo>
                    <a:pt x="100" y="929"/>
                  </a:lnTo>
                  <a:lnTo>
                    <a:pt x="73" y="887"/>
                  </a:lnTo>
                  <a:lnTo>
                    <a:pt x="59" y="832"/>
                  </a:lnTo>
                  <a:lnTo>
                    <a:pt x="59" y="823"/>
                  </a:lnTo>
                  <a:lnTo>
                    <a:pt x="64" y="809"/>
                  </a:lnTo>
                  <a:lnTo>
                    <a:pt x="64" y="795"/>
                  </a:lnTo>
                  <a:lnTo>
                    <a:pt x="68" y="772"/>
                  </a:lnTo>
                  <a:lnTo>
                    <a:pt x="77" y="740"/>
                  </a:lnTo>
                  <a:lnTo>
                    <a:pt x="91" y="694"/>
                  </a:lnTo>
                  <a:lnTo>
                    <a:pt x="105" y="635"/>
                  </a:lnTo>
                  <a:lnTo>
                    <a:pt x="123" y="556"/>
                  </a:lnTo>
                  <a:lnTo>
                    <a:pt x="146" y="465"/>
                  </a:lnTo>
                  <a:lnTo>
                    <a:pt x="178" y="345"/>
                  </a:lnTo>
                  <a:lnTo>
                    <a:pt x="41" y="345"/>
                  </a:lnTo>
                  <a:lnTo>
                    <a:pt x="27" y="345"/>
                  </a:lnTo>
                  <a:lnTo>
                    <a:pt x="13" y="345"/>
                  </a:lnTo>
                  <a:lnTo>
                    <a:pt x="9" y="340"/>
                  </a:lnTo>
                  <a:lnTo>
                    <a:pt x="4" y="336"/>
                  </a:lnTo>
                  <a:lnTo>
                    <a:pt x="0" y="327"/>
                  </a:lnTo>
                  <a:lnTo>
                    <a:pt x="4" y="313"/>
                  </a:lnTo>
                  <a:lnTo>
                    <a:pt x="4" y="304"/>
                  </a:lnTo>
                  <a:lnTo>
                    <a:pt x="13" y="299"/>
                  </a:lnTo>
                  <a:lnTo>
                    <a:pt x="22" y="299"/>
                  </a:lnTo>
                  <a:lnTo>
                    <a:pt x="32" y="299"/>
                  </a:lnTo>
                  <a:lnTo>
                    <a:pt x="45" y="299"/>
                  </a:lnTo>
                  <a:lnTo>
                    <a:pt x="187" y="299"/>
                  </a:lnTo>
                  <a:lnTo>
                    <a:pt x="247" y="55"/>
                  </a:lnTo>
                  <a:lnTo>
                    <a:pt x="251" y="37"/>
                  </a:lnTo>
                  <a:lnTo>
                    <a:pt x="260" y="23"/>
                  </a:lnTo>
                  <a:lnTo>
                    <a:pt x="269" y="14"/>
                  </a:lnTo>
                  <a:lnTo>
                    <a:pt x="283" y="9"/>
                  </a:lnTo>
                  <a:lnTo>
                    <a:pt x="292" y="5"/>
                  </a:lnTo>
                  <a:lnTo>
                    <a:pt x="297" y="0"/>
                  </a:lnTo>
                  <a:lnTo>
                    <a:pt x="306" y="0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89" name="Freeform 641"/>
            <p:cNvSpPr>
              <a:spLocks noEditPoints="1"/>
            </p:cNvSpPr>
            <p:nvPr/>
          </p:nvSpPr>
          <p:spPr bwMode="auto">
            <a:xfrm>
              <a:off x="7281" y="2425"/>
              <a:ext cx="476" cy="712"/>
            </a:xfrm>
            <a:custGeom>
              <a:avLst/>
              <a:gdLst/>
              <a:ahLst/>
              <a:cxnLst>
                <a:cxn ang="0">
                  <a:pos x="476" y="519"/>
                </a:cxn>
                <a:cxn ang="0">
                  <a:pos x="476" y="519"/>
                </a:cxn>
                <a:cxn ang="0">
                  <a:pos x="293" y="4"/>
                </a:cxn>
                <a:cxn ang="0">
                  <a:pos x="403" y="55"/>
                </a:cxn>
                <a:cxn ang="0">
                  <a:pos x="467" y="147"/>
                </a:cxn>
                <a:cxn ang="0">
                  <a:pos x="471" y="266"/>
                </a:cxn>
                <a:cxn ang="0">
                  <a:pos x="412" y="363"/>
                </a:cxn>
                <a:cxn ang="0">
                  <a:pos x="325" y="441"/>
                </a:cxn>
                <a:cxn ang="0">
                  <a:pos x="252" y="496"/>
                </a:cxn>
                <a:cxn ang="0">
                  <a:pos x="170" y="570"/>
                </a:cxn>
                <a:cxn ang="0">
                  <a:pos x="307" y="625"/>
                </a:cxn>
                <a:cxn ang="0">
                  <a:pos x="362" y="620"/>
                </a:cxn>
                <a:cxn ang="0">
                  <a:pos x="412" y="616"/>
                </a:cxn>
                <a:cxn ang="0">
                  <a:pos x="435" y="551"/>
                </a:cxn>
                <a:cxn ang="0">
                  <a:pos x="476" y="519"/>
                </a:cxn>
                <a:cxn ang="0">
                  <a:pos x="0" y="712"/>
                </a:cxn>
                <a:cxn ang="0">
                  <a:pos x="0" y="689"/>
                </a:cxn>
                <a:cxn ang="0">
                  <a:pos x="9" y="675"/>
                </a:cxn>
                <a:cxn ang="0">
                  <a:pos x="270" y="413"/>
                </a:cxn>
                <a:cxn ang="0">
                  <a:pos x="334" y="331"/>
                </a:cxn>
                <a:cxn ang="0">
                  <a:pos x="375" y="207"/>
                </a:cxn>
                <a:cxn ang="0">
                  <a:pos x="348" y="110"/>
                </a:cxn>
                <a:cxn ang="0">
                  <a:pos x="266" y="46"/>
                </a:cxn>
                <a:cxn ang="0">
                  <a:pos x="170" y="41"/>
                </a:cxn>
                <a:cxn ang="0">
                  <a:pos x="87" y="87"/>
                </a:cxn>
                <a:cxn ang="0">
                  <a:pos x="73" y="138"/>
                </a:cxn>
                <a:cxn ang="0">
                  <a:pos x="96" y="151"/>
                </a:cxn>
                <a:cxn ang="0">
                  <a:pos x="110" y="170"/>
                </a:cxn>
                <a:cxn ang="0">
                  <a:pos x="115" y="188"/>
                </a:cxn>
                <a:cxn ang="0">
                  <a:pos x="115" y="211"/>
                </a:cxn>
                <a:cxn ang="0">
                  <a:pos x="96" y="239"/>
                </a:cxn>
                <a:cxn ang="0">
                  <a:pos x="73" y="248"/>
                </a:cxn>
                <a:cxn ang="0">
                  <a:pos x="55" y="253"/>
                </a:cxn>
                <a:cxn ang="0">
                  <a:pos x="41" y="248"/>
                </a:cxn>
                <a:cxn ang="0">
                  <a:pos x="23" y="239"/>
                </a:cxn>
                <a:cxn ang="0">
                  <a:pos x="9" y="220"/>
                </a:cxn>
                <a:cxn ang="0">
                  <a:pos x="0" y="193"/>
                </a:cxn>
                <a:cxn ang="0">
                  <a:pos x="41" y="78"/>
                </a:cxn>
                <a:cxn ang="0">
                  <a:pos x="151" y="9"/>
                </a:cxn>
              </a:cxnLst>
              <a:rect l="0" t="0" r="r" b="b"/>
              <a:pathLst>
                <a:path w="476" h="712">
                  <a:moveTo>
                    <a:pt x="476" y="519"/>
                  </a:moveTo>
                  <a:lnTo>
                    <a:pt x="476" y="519"/>
                  </a:lnTo>
                  <a:lnTo>
                    <a:pt x="476" y="519"/>
                  </a:lnTo>
                  <a:lnTo>
                    <a:pt x="476" y="519"/>
                  </a:lnTo>
                  <a:close/>
                  <a:moveTo>
                    <a:pt x="224" y="0"/>
                  </a:moveTo>
                  <a:lnTo>
                    <a:pt x="293" y="4"/>
                  </a:lnTo>
                  <a:lnTo>
                    <a:pt x="352" y="23"/>
                  </a:lnTo>
                  <a:lnTo>
                    <a:pt x="403" y="55"/>
                  </a:lnTo>
                  <a:lnTo>
                    <a:pt x="444" y="96"/>
                  </a:lnTo>
                  <a:lnTo>
                    <a:pt x="467" y="147"/>
                  </a:lnTo>
                  <a:lnTo>
                    <a:pt x="476" y="207"/>
                  </a:lnTo>
                  <a:lnTo>
                    <a:pt x="471" y="266"/>
                  </a:lnTo>
                  <a:lnTo>
                    <a:pt x="444" y="317"/>
                  </a:lnTo>
                  <a:lnTo>
                    <a:pt x="412" y="363"/>
                  </a:lnTo>
                  <a:lnTo>
                    <a:pt x="371" y="404"/>
                  </a:lnTo>
                  <a:lnTo>
                    <a:pt x="325" y="441"/>
                  </a:lnTo>
                  <a:lnTo>
                    <a:pt x="288" y="469"/>
                  </a:lnTo>
                  <a:lnTo>
                    <a:pt x="252" y="496"/>
                  </a:lnTo>
                  <a:lnTo>
                    <a:pt x="215" y="528"/>
                  </a:lnTo>
                  <a:lnTo>
                    <a:pt x="170" y="570"/>
                  </a:lnTo>
                  <a:lnTo>
                    <a:pt x="110" y="625"/>
                  </a:lnTo>
                  <a:lnTo>
                    <a:pt x="307" y="625"/>
                  </a:lnTo>
                  <a:lnTo>
                    <a:pt x="330" y="625"/>
                  </a:lnTo>
                  <a:lnTo>
                    <a:pt x="362" y="620"/>
                  </a:lnTo>
                  <a:lnTo>
                    <a:pt x="394" y="620"/>
                  </a:lnTo>
                  <a:lnTo>
                    <a:pt x="412" y="616"/>
                  </a:lnTo>
                  <a:lnTo>
                    <a:pt x="421" y="593"/>
                  </a:lnTo>
                  <a:lnTo>
                    <a:pt x="435" y="551"/>
                  </a:lnTo>
                  <a:lnTo>
                    <a:pt x="439" y="519"/>
                  </a:lnTo>
                  <a:lnTo>
                    <a:pt x="476" y="519"/>
                  </a:lnTo>
                  <a:lnTo>
                    <a:pt x="444" y="712"/>
                  </a:lnTo>
                  <a:lnTo>
                    <a:pt x="0" y="712"/>
                  </a:lnTo>
                  <a:lnTo>
                    <a:pt x="0" y="698"/>
                  </a:lnTo>
                  <a:lnTo>
                    <a:pt x="0" y="689"/>
                  </a:lnTo>
                  <a:lnTo>
                    <a:pt x="5" y="680"/>
                  </a:lnTo>
                  <a:lnTo>
                    <a:pt x="9" y="675"/>
                  </a:lnTo>
                  <a:lnTo>
                    <a:pt x="14" y="671"/>
                  </a:lnTo>
                  <a:lnTo>
                    <a:pt x="270" y="413"/>
                  </a:lnTo>
                  <a:lnTo>
                    <a:pt x="302" y="381"/>
                  </a:lnTo>
                  <a:lnTo>
                    <a:pt x="334" y="331"/>
                  </a:lnTo>
                  <a:lnTo>
                    <a:pt x="362" y="276"/>
                  </a:lnTo>
                  <a:lnTo>
                    <a:pt x="375" y="207"/>
                  </a:lnTo>
                  <a:lnTo>
                    <a:pt x="366" y="156"/>
                  </a:lnTo>
                  <a:lnTo>
                    <a:pt x="348" y="110"/>
                  </a:lnTo>
                  <a:lnTo>
                    <a:pt x="311" y="73"/>
                  </a:lnTo>
                  <a:lnTo>
                    <a:pt x="266" y="46"/>
                  </a:lnTo>
                  <a:lnTo>
                    <a:pt x="211" y="36"/>
                  </a:lnTo>
                  <a:lnTo>
                    <a:pt x="170" y="41"/>
                  </a:lnTo>
                  <a:lnTo>
                    <a:pt x="124" y="59"/>
                  </a:lnTo>
                  <a:lnTo>
                    <a:pt x="87" y="87"/>
                  </a:lnTo>
                  <a:lnTo>
                    <a:pt x="55" y="138"/>
                  </a:lnTo>
                  <a:lnTo>
                    <a:pt x="73" y="138"/>
                  </a:lnTo>
                  <a:lnTo>
                    <a:pt x="87" y="142"/>
                  </a:lnTo>
                  <a:lnTo>
                    <a:pt x="96" y="151"/>
                  </a:lnTo>
                  <a:lnTo>
                    <a:pt x="105" y="156"/>
                  </a:lnTo>
                  <a:lnTo>
                    <a:pt x="110" y="170"/>
                  </a:lnTo>
                  <a:lnTo>
                    <a:pt x="115" y="179"/>
                  </a:lnTo>
                  <a:lnTo>
                    <a:pt x="115" y="188"/>
                  </a:lnTo>
                  <a:lnTo>
                    <a:pt x="115" y="193"/>
                  </a:lnTo>
                  <a:lnTo>
                    <a:pt x="115" y="211"/>
                  </a:lnTo>
                  <a:lnTo>
                    <a:pt x="105" y="225"/>
                  </a:lnTo>
                  <a:lnTo>
                    <a:pt x="96" y="239"/>
                  </a:lnTo>
                  <a:lnTo>
                    <a:pt x="87" y="243"/>
                  </a:lnTo>
                  <a:lnTo>
                    <a:pt x="73" y="248"/>
                  </a:lnTo>
                  <a:lnTo>
                    <a:pt x="60" y="253"/>
                  </a:lnTo>
                  <a:lnTo>
                    <a:pt x="55" y="253"/>
                  </a:lnTo>
                  <a:lnTo>
                    <a:pt x="46" y="253"/>
                  </a:lnTo>
                  <a:lnTo>
                    <a:pt x="41" y="248"/>
                  </a:lnTo>
                  <a:lnTo>
                    <a:pt x="32" y="243"/>
                  </a:lnTo>
                  <a:lnTo>
                    <a:pt x="23" y="239"/>
                  </a:lnTo>
                  <a:lnTo>
                    <a:pt x="14" y="230"/>
                  </a:lnTo>
                  <a:lnTo>
                    <a:pt x="9" y="220"/>
                  </a:lnTo>
                  <a:lnTo>
                    <a:pt x="5" y="207"/>
                  </a:lnTo>
                  <a:lnTo>
                    <a:pt x="0" y="193"/>
                  </a:lnTo>
                  <a:lnTo>
                    <a:pt x="14" y="133"/>
                  </a:lnTo>
                  <a:lnTo>
                    <a:pt x="41" y="78"/>
                  </a:lnTo>
                  <a:lnTo>
                    <a:pt x="87" y="36"/>
                  </a:lnTo>
                  <a:lnTo>
                    <a:pt x="151" y="9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90" name="Freeform 642"/>
            <p:cNvSpPr>
              <a:spLocks/>
            </p:cNvSpPr>
            <p:nvPr/>
          </p:nvSpPr>
          <p:spPr bwMode="auto">
            <a:xfrm>
              <a:off x="8347" y="3372"/>
              <a:ext cx="928" cy="59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873" y="0"/>
                </a:cxn>
                <a:cxn ang="0">
                  <a:pos x="887" y="0"/>
                </a:cxn>
                <a:cxn ang="0">
                  <a:pos x="896" y="0"/>
                </a:cxn>
                <a:cxn ang="0">
                  <a:pos x="905" y="0"/>
                </a:cxn>
                <a:cxn ang="0">
                  <a:pos x="914" y="4"/>
                </a:cxn>
                <a:cxn ang="0">
                  <a:pos x="919" y="9"/>
                </a:cxn>
                <a:cxn ang="0">
                  <a:pos x="923" y="18"/>
                </a:cxn>
                <a:cxn ang="0">
                  <a:pos x="928" y="27"/>
                </a:cxn>
                <a:cxn ang="0">
                  <a:pos x="923" y="41"/>
                </a:cxn>
                <a:cxn ang="0">
                  <a:pos x="919" y="50"/>
                </a:cxn>
                <a:cxn ang="0">
                  <a:pos x="914" y="55"/>
                </a:cxn>
                <a:cxn ang="0">
                  <a:pos x="905" y="59"/>
                </a:cxn>
                <a:cxn ang="0">
                  <a:pos x="896" y="59"/>
                </a:cxn>
                <a:cxn ang="0">
                  <a:pos x="887" y="59"/>
                </a:cxn>
                <a:cxn ang="0">
                  <a:pos x="873" y="59"/>
                </a:cxn>
                <a:cxn ang="0">
                  <a:pos x="873" y="59"/>
                </a:cxn>
                <a:cxn ang="0">
                  <a:pos x="55" y="59"/>
                </a:cxn>
                <a:cxn ang="0">
                  <a:pos x="41" y="59"/>
                </a:cxn>
                <a:cxn ang="0">
                  <a:pos x="32" y="59"/>
                </a:cxn>
                <a:cxn ang="0">
                  <a:pos x="23" y="59"/>
                </a:cxn>
                <a:cxn ang="0">
                  <a:pos x="13" y="55"/>
                </a:cxn>
                <a:cxn ang="0">
                  <a:pos x="9" y="50"/>
                </a:cxn>
                <a:cxn ang="0">
                  <a:pos x="4" y="41"/>
                </a:cxn>
                <a:cxn ang="0">
                  <a:pos x="0" y="27"/>
                </a:cxn>
                <a:cxn ang="0">
                  <a:pos x="4" y="18"/>
                </a:cxn>
                <a:cxn ang="0">
                  <a:pos x="9" y="9"/>
                </a:cxn>
                <a:cxn ang="0">
                  <a:pos x="13" y="4"/>
                </a:cxn>
                <a:cxn ang="0">
                  <a:pos x="23" y="0"/>
                </a:cxn>
                <a:cxn ang="0">
                  <a:pos x="32" y="0"/>
                </a:cxn>
                <a:cxn ang="0">
                  <a:pos x="41" y="0"/>
                </a:cxn>
                <a:cxn ang="0">
                  <a:pos x="55" y="0"/>
                </a:cxn>
              </a:cxnLst>
              <a:rect l="0" t="0" r="r" b="b"/>
              <a:pathLst>
                <a:path w="928" h="59">
                  <a:moveTo>
                    <a:pt x="55" y="0"/>
                  </a:moveTo>
                  <a:lnTo>
                    <a:pt x="873" y="0"/>
                  </a:lnTo>
                  <a:lnTo>
                    <a:pt x="887" y="0"/>
                  </a:lnTo>
                  <a:lnTo>
                    <a:pt x="896" y="0"/>
                  </a:lnTo>
                  <a:lnTo>
                    <a:pt x="905" y="0"/>
                  </a:lnTo>
                  <a:lnTo>
                    <a:pt x="914" y="4"/>
                  </a:lnTo>
                  <a:lnTo>
                    <a:pt x="919" y="9"/>
                  </a:lnTo>
                  <a:lnTo>
                    <a:pt x="923" y="18"/>
                  </a:lnTo>
                  <a:lnTo>
                    <a:pt x="928" y="27"/>
                  </a:lnTo>
                  <a:lnTo>
                    <a:pt x="923" y="41"/>
                  </a:lnTo>
                  <a:lnTo>
                    <a:pt x="919" y="50"/>
                  </a:lnTo>
                  <a:lnTo>
                    <a:pt x="914" y="55"/>
                  </a:lnTo>
                  <a:lnTo>
                    <a:pt x="905" y="59"/>
                  </a:lnTo>
                  <a:lnTo>
                    <a:pt x="896" y="59"/>
                  </a:lnTo>
                  <a:lnTo>
                    <a:pt x="887" y="59"/>
                  </a:lnTo>
                  <a:lnTo>
                    <a:pt x="873" y="59"/>
                  </a:lnTo>
                  <a:lnTo>
                    <a:pt x="873" y="59"/>
                  </a:lnTo>
                  <a:lnTo>
                    <a:pt x="55" y="59"/>
                  </a:lnTo>
                  <a:lnTo>
                    <a:pt x="41" y="59"/>
                  </a:lnTo>
                  <a:lnTo>
                    <a:pt x="32" y="59"/>
                  </a:lnTo>
                  <a:lnTo>
                    <a:pt x="23" y="59"/>
                  </a:lnTo>
                  <a:lnTo>
                    <a:pt x="13" y="55"/>
                  </a:lnTo>
                  <a:lnTo>
                    <a:pt x="9" y="50"/>
                  </a:lnTo>
                  <a:lnTo>
                    <a:pt x="4" y="41"/>
                  </a:lnTo>
                  <a:lnTo>
                    <a:pt x="0" y="27"/>
                  </a:lnTo>
                  <a:lnTo>
                    <a:pt x="4" y="18"/>
                  </a:lnTo>
                  <a:lnTo>
                    <a:pt x="9" y="9"/>
                  </a:lnTo>
                  <a:lnTo>
                    <a:pt x="13" y="4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41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91" name="Freeform 643"/>
            <p:cNvSpPr>
              <a:spLocks/>
            </p:cNvSpPr>
            <p:nvPr/>
          </p:nvSpPr>
          <p:spPr bwMode="auto">
            <a:xfrm>
              <a:off x="9874" y="2769"/>
              <a:ext cx="503" cy="1012"/>
            </a:xfrm>
            <a:custGeom>
              <a:avLst/>
              <a:gdLst/>
              <a:ahLst/>
              <a:cxnLst>
                <a:cxn ang="0">
                  <a:pos x="279" y="0"/>
                </a:cxn>
                <a:cxn ang="0">
                  <a:pos x="293" y="0"/>
                </a:cxn>
                <a:cxn ang="0">
                  <a:pos x="302" y="5"/>
                </a:cxn>
                <a:cxn ang="0">
                  <a:pos x="306" y="10"/>
                </a:cxn>
                <a:cxn ang="0">
                  <a:pos x="311" y="19"/>
                </a:cxn>
                <a:cxn ang="0">
                  <a:pos x="311" y="37"/>
                </a:cxn>
                <a:cxn ang="0">
                  <a:pos x="311" y="892"/>
                </a:cxn>
                <a:cxn ang="0">
                  <a:pos x="311" y="920"/>
                </a:cxn>
                <a:cxn ang="0">
                  <a:pos x="320" y="943"/>
                </a:cxn>
                <a:cxn ang="0">
                  <a:pos x="343" y="957"/>
                </a:cxn>
                <a:cxn ang="0">
                  <a:pos x="384" y="961"/>
                </a:cxn>
                <a:cxn ang="0">
                  <a:pos x="453" y="966"/>
                </a:cxn>
                <a:cxn ang="0">
                  <a:pos x="503" y="966"/>
                </a:cxn>
                <a:cxn ang="0">
                  <a:pos x="503" y="1012"/>
                </a:cxn>
                <a:cxn ang="0">
                  <a:pos x="448" y="1012"/>
                </a:cxn>
                <a:cxn ang="0">
                  <a:pos x="379" y="1007"/>
                </a:cxn>
                <a:cxn ang="0">
                  <a:pos x="311" y="1007"/>
                </a:cxn>
                <a:cxn ang="0">
                  <a:pos x="256" y="1007"/>
                </a:cxn>
                <a:cxn ang="0">
                  <a:pos x="197" y="1007"/>
                </a:cxn>
                <a:cxn ang="0">
                  <a:pos x="128" y="1007"/>
                </a:cxn>
                <a:cxn ang="0">
                  <a:pos x="59" y="1012"/>
                </a:cxn>
                <a:cxn ang="0">
                  <a:pos x="9" y="1012"/>
                </a:cxn>
                <a:cxn ang="0">
                  <a:pos x="9" y="966"/>
                </a:cxn>
                <a:cxn ang="0">
                  <a:pos x="59" y="966"/>
                </a:cxn>
                <a:cxn ang="0">
                  <a:pos x="123" y="961"/>
                </a:cxn>
                <a:cxn ang="0">
                  <a:pos x="165" y="957"/>
                </a:cxn>
                <a:cxn ang="0">
                  <a:pos x="187" y="943"/>
                </a:cxn>
                <a:cxn ang="0">
                  <a:pos x="197" y="920"/>
                </a:cxn>
                <a:cxn ang="0">
                  <a:pos x="197" y="892"/>
                </a:cxn>
                <a:cxn ang="0">
                  <a:pos x="197" y="102"/>
                </a:cxn>
                <a:cxn ang="0">
                  <a:pos x="137" y="125"/>
                </a:cxn>
                <a:cxn ang="0">
                  <a:pos x="82" y="138"/>
                </a:cxn>
                <a:cxn ang="0">
                  <a:pos x="32" y="143"/>
                </a:cxn>
                <a:cxn ang="0">
                  <a:pos x="0" y="143"/>
                </a:cxn>
                <a:cxn ang="0">
                  <a:pos x="0" y="97"/>
                </a:cxn>
                <a:cxn ang="0">
                  <a:pos x="41" y="97"/>
                </a:cxn>
                <a:cxn ang="0">
                  <a:pos x="91" y="88"/>
                </a:cxn>
                <a:cxn ang="0">
                  <a:pos x="151" y="74"/>
                </a:cxn>
                <a:cxn ang="0">
                  <a:pos x="215" y="46"/>
                </a:cxn>
                <a:cxn ang="0">
                  <a:pos x="279" y="0"/>
                </a:cxn>
              </a:cxnLst>
              <a:rect l="0" t="0" r="r" b="b"/>
              <a:pathLst>
                <a:path w="503" h="1012">
                  <a:moveTo>
                    <a:pt x="279" y="0"/>
                  </a:moveTo>
                  <a:lnTo>
                    <a:pt x="293" y="0"/>
                  </a:lnTo>
                  <a:lnTo>
                    <a:pt x="302" y="5"/>
                  </a:lnTo>
                  <a:lnTo>
                    <a:pt x="306" y="10"/>
                  </a:lnTo>
                  <a:lnTo>
                    <a:pt x="311" y="19"/>
                  </a:lnTo>
                  <a:lnTo>
                    <a:pt x="311" y="37"/>
                  </a:lnTo>
                  <a:lnTo>
                    <a:pt x="311" y="892"/>
                  </a:lnTo>
                  <a:lnTo>
                    <a:pt x="311" y="920"/>
                  </a:lnTo>
                  <a:lnTo>
                    <a:pt x="320" y="943"/>
                  </a:lnTo>
                  <a:lnTo>
                    <a:pt x="343" y="957"/>
                  </a:lnTo>
                  <a:lnTo>
                    <a:pt x="384" y="961"/>
                  </a:lnTo>
                  <a:lnTo>
                    <a:pt x="453" y="966"/>
                  </a:lnTo>
                  <a:lnTo>
                    <a:pt x="503" y="966"/>
                  </a:lnTo>
                  <a:lnTo>
                    <a:pt x="503" y="1012"/>
                  </a:lnTo>
                  <a:lnTo>
                    <a:pt x="448" y="1012"/>
                  </a:lnTo>
                  <a:lnTo>
                    <a:pt x="379" y="1007"/>
                  </a:lnTo>
                  <a:lnTo>
                    <a:pt x="311" y="1007"/>
                  </a:lnTo>
                  <a:lnTo>
                    <a:pt x="256" y="1007"/>
                  </a:lnTo>
                  <a:lnTo>
                    <a:pt x="197" y="1007"/>
                  </a:lnTo>
                  <a:lnTo>
                    <a:pt x="128" y="1007"/>
                  </a:lnTo>
                  <a:lnTo>
                    <a:pt x="59" y="1012"/>
                  </a:lnTo>
                  <a:lnTo>
                    <a:pt x="9" y="1012"/>
                  </a:lnTo>
                  <a:lnTo>
                    <a:pt x="9" y="966"/>
                  </a:lnTo>
                  <a:lnTo>
                    <a:pt x="59" y="966"/>
                  </a:lnTo>
                  <a:lnTo>
                    <a:pt x="123" y="961"/>
                  </a:lnTo>
                  <a:lnTo>
                    <a:pt x="165" y="957"/>
                  </a:lnTo>
                  <a:lnTo>
                    <a:pt x="187" y="943"/>
                  </a:lnTo>
                  <a:lnTo>
                    <a:pt x="197" y="920"/>
                  </a:lnTo>
                  <a:lnTo>
                    <a:pt x="197" y="892"/>
                  </a:lnTo>
                  <a:lnTo>
                    <a:pt x="197" y="102"/>
                  </a:lnTo>
                  <a:lnTo>
                    <a:pt x="137" y="125"/>
                  </a:lnTo>
                  <a:lnTo>
                    <a:pt x="82" y="138"/>
                  </a:lnTo>
                  <a:lnTo>
                    <a:pt x="32" y="143"/>
                  </a:lnTo>
                  <a:lnTo>
                    <a:pt x="0" y="143"/>
                  </a:lnTo>
                  <a:lnTo>
                    <a:pt x="0" y="97"/>
                  </a:lnTo>
                  <a:lnTo>
                    <a:pt x="41" y="97"/>
                  </a:lnTo>
                  <a:lnTo>
                    <a:pt x="91" y="88"/>
                  </a:lnTo>
                  <a:lnTo>
                    <a:pt x="151" y="74"/>
                  </a:lnTo>
                  <a:lnTo>
                    <a:pt x="215" y="46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92" name="Freeform 644"/>
            <p:cNvSpPr>
              <a:spLocks/>
            </p:cNvSpPr>
            <p:nvPr/>
          </p:nvSpPr>
          <p:spPr bwMode="auto">
            <a:xfrm>
              <a:off x="10583" y="2769"/>
              <a:ext cx="603" cy="1012"/>
            </a:xfrm>
            <a:custGeom>
              <a:avLst/>
              <a:gdLst/>
              <a:ahLst/>
              <a:cxnLst>
                <a:cxn ang="0">
                  <a:pos x="370" y="10"/>
                </a:cxn>
                <a:cxn ang="0">
                  <a:pos x="516" y="83"/>
                </a:cxn>
                <a:cxn ang="0">
                  <a:pos x="594" y="212"/>
                </a:cxn>
                <a:cxn ang="0">
                  <a:pos x="599" y="354"/>
                </a:cxn>
                <a:cxn ang="0">
                  <a:pos x="553" y="469"/>
                </a:cxn>
                <a:cxn ang="0">
                  <a:pos x="448" y="584"/>
                </a:cxn>
                <a:cxn ang="0">
                  <a:pos x="279" y="741"/>
                </a:cxn>
                <a:cxn ang="0">
                  <a:pos x="119" y="897"/>
                </a:cxn>
                <a:cxn ang="0">
                  <a:pos x="119" y="897"/>
                </a:cxn>
                <a:cxn ang="0">
                  <a:pos x="416" y="897"/>
                </a:cxn>
                <a:cxn ang="0">
                  <a:pos x="489" y="892"/>
                </a:cxn>
                <a:cxn ang="0">
                  <a:pos x="535" y="883"/>
                </a:cxn>
                <a:cxn ang="0">
                  <a:pos x="557" y="796"/>
                </a:cxn>
                <a:cxn ang="0">
                  <a:pos x="603" y="745"/>
                </a:cxn>
                <a:cxn ang="0">
                  <a:pos x="0" y="1012"/>
                </a:cxn>
                <a:cxn ang="0">
                  <a:pos x="0" y="984"/>
                </a:cxn>
                <a:cxn ang="0">
                  <a:pos x="9" y="966"/>
                </a:cxn>
                <a:cxn ang="0">
                  <a:pos x="306" y="630"/>
                </a:cxn>
                <a:cxn ang="0">
                  <a:pos x="420" y="474"/>
                </a:cxn>
                <a:cxn ang="0">
                  <a:pos x="466" y="295"/>
                </a:cxn>
                <a:cxn ang="0">
                  <a:pos x="443" y="175"/>
                </a:cxn>
                <a:cxn ang="0">
                  <a:pos x="379" y="83"/>
                </a:cxn>
                <a:cxn ang="0">
                  <a:pos x="265" y="46"/>
                </a:cxn>
                <a:cxn ang="0">
                  <a:pos x="141" y="88"/>
                </a:cxn>
                <a:cxn ang="0">
                  <a:pos x="59" y="203"/>
                </a:cxn>
                <a:cxn ang="0">
                  <a:pos x="114" y="207"/>
                </a:cxn>
                <a:cxn ang="0">
                  <a:pos x="155" y="249"/>
                </a:cxn>
                <a:cxn ang="0">
                  <a:pos x="155" y="313"/>
                </a:cxn>
                <a:cxn ang="0">
                  <a:pos x="119" y="350"/>
                </a:cxn>
                <a:cxn ang="0">
                  <a:pos x="82" y="359"/>
                </a:cxn>
                <a:cxn ang="0">
                  <a:pos x="59" y="354"/>
                </a:cxn>
                <a:cxn ang="0">
                  <a:pos x="23" y="336"/>
                </a:cxn>
                <a:cxn ang="0">
                  <a:pos x="0" y="276"/>
                </a:cxn>
                <a:cxn ang="0">
                  <a:pos x="36" y="143"/>
                </a:cxn>
                <a:cxn ang="0">
                  <a:pos x="132" y="42"/>
                </a:cxn>
                <a:cxn ang="0">
                  <a:pos x="283" y="0"/>
                </a:cxn>
              </a:cxnLst>
              <a:rect l="0" t="0" r="r" b="b"/>
              <a:pathLst>
                <a:path w="603" h="1012">
                  <a:moveTo>
                    <a:pt x="283" y="0"/>
                  </a:moveTo>
                  <a:lnTo>
                    <a:pt x="370" y="10"/>
                  </a:lnTo>
                  <a:lnTo>
                    <a:pt x="448" y="37"/>
                  </a:lnTo>
                  <a:lnTo>
                    <a:pt x="516" y="83"/>
                  </a:lnTo>
                  <a:lnTo>
                    <a:pt x="562" y="143"/>
                  </a:lnTo>
                  <a:lnTo>
                    <a:pt x="594" y="212"/>
                  </a:lnTo>
                  <a:lnTo>
                    <a:pt x="603" y="295"/>
                  </a:lnTo>
                  <a:lnTo>
                    <a:pt x="599" y="354"/>
                  </a:lnTo>
                  <a:lnTo>
                    <a:pt x="580" y="414"/>
                  </a:lnTo>
                  <a:lnTo>
                    <a:pt x="553" y="469"/>
                  </a:lnTo>
                  <a:lnTo>
                    <a:pt x="507" y="525"/>
                  </a:lnTo>
                  <a:lnTo>
                    <a:pt x="448" y="584"/>
                  </a:lnTo>
                  <a:lnTo>
                    <a:pt x="370" y="658"/>
                  </a:lnTo>
                  <a:lnTo>
                    <a:pt x="279" y="741"/>
                  </a:lnTo>
                  <a:lnTo>
                    <a:pt x="119" y="897"/>
                  </a:lnTo>
                  <a:lnTo>
                    <a:pt x="119" y="897"/>
                  </a:lnTo>
                  <a:lnTo>
                    <a:pt x="119" y="897"/>
                  </a:lnTo>
                  <a:lnTo>
                    <a:pt x="119" y="897"/>
                  </a:lnTo>
                  <a:lnTo>
                    <a:pt x="388" y="897"/>
                  </a:lnTo>
                  <a:lnTo>
                    <a:pt x="416" y="897"/>
                  </a:lnTo>
                  <a:lnTo>
                    <a:pt x="452" y="897"/>
                  </a:lnTo>
                  <a:lnTo>
                    <a:pt x="489" y="892"/>
                  </a:lnTo>
                  <a:lnTo>
                    <a:pt x="516" y="888"/>
                  </a:lnTo>
                  <a:lnTo>
                    <a:pt x="535" y="883"/>
                  </a:lnTo>
                  <a:lnTo>
                    <a:pt x="548" y="846"/>
                  </a:lnTo>
                  <a:lnTo>
                    <a:pt x="557" y="796"/>
                  </a:lnTo>
                  <a:lnTo>
                    <a:pt x="567" y="745"/>
                  </a:lnTo>
                  <a:lnTo>
                    <a:pt x="603" y="745"/>
                  </a:lnTo>
                  <a:lnTo>
                    <a:pt x="562" y="1012"/>
                  </a:lnTo>
                  <a:lnTo>
                    <a:pt x="0" y="1012"/>
                  </a:lnTo>
                  <a:lnTo>
                    <a:pt x="0" y="993"/>
                  </a:lnTo>
                  <a:lnTo>
                    <a:pt x="0" y="984"/>
                  </a:lnTo>
                  <a:lnTo>
                    <a:pt x="4" y="975"/>
                  </a:lnTo>
                  <a:lnTo>
                    <a:pt x="9" y="966"/>
                  </a:lnTo>
                  <a:lnTo>
                    <a:pt x="18" y="957"/>
                  </a:lnTo>
                  <a:lnTo>
                    <a:pt x="306" y="630"/>
                  </a:lnTo>
                  <a:lnTo>
                    <a:pt x="370" y="557"/>
                  </a:lnTo>
                  <a:lnTo>
                    <a:pt x="420" y="474"/>
                  </a:lnTo>
                  <a:lnTo>
                    <a:pt x="452" y="387"/>
                  </a:lnTo>
                  <a:lnTo>
                    <a:pt x="466" y="295"/>
                  </a:lnTo>
                  <a:lnTo>
                    <a:pt x="461" y="235"/>
                  </a:lnTo>
                  <a:lnTo>
                    <a:pt x="443" y="175"/>
                  </a:lnTo>
                  <a:lnTo>
                    <a:pt x="416" y="125"/>
                  </a:lnTo>
                  <a:lnTo>
                    <a:pt x="379" y="83"/>
                  </a:lnTo>
                  <a:lnTo>
                    <a:pt x="329" y="56"/>
                  </a:lnTo>
                  <a:lnTo>
                    <a:pt x="265" y="46"/>
                  </a:lnTo>
                  <a:lnTo>
                    <a:pt x="201" y="56"/>
                  </a:lnTo>
                  <a:lnTo>
                    <a:pt x="141" y="88"/>
                  </a:lnTo>
                  <a:lnTo>
                    <a:pt x="96" y="134"/>
                  </a:lnTo>
                  <a:lnTo>
                    <a:pt x="59" y="203"/>
                  </a:lnTo>
                  <a:lnTo>
                    <a:pt x="77" y="203"/>
                  </a:lnTo>
                  <a:lnTo>
                    <a:pt x="114" y="207"/>
                  </a:lnTo>
                  <a:lnTo>
                    <a:pt x="141" y="226"/>
                  </a:lnTo>
                  <a:lnTo>
                    <a:pt x="155" y="249"/>
                  </a:lnTo>
                  <a:lnTo>
                    <a:pt x="160" y="281"/>
                  </a:lnTo>
                  <a:lnTo>
                    <a:pt x="155" y="313"/>
                  </a:lnTo>
                  <a:lnTo>
                    <a:pt x="141" y="336"/>
                  </a:lnTo>
                  <a:lnTo>
                    <a:pt x="119" y="350"/>
                  </a:lnTo>
                  <a:lnTo>
                    <a:pt x="100" y="359"/>
                  </a:lnTo>
                  <a:lnTo>
                    <a:pt x="82" y="359"/>
                  </a:lnTo>
                  <a:lnTo>
                    <a:pt x="73" y="359"/>
                  </a:lnTo>
                  <a:lnTo>
                    <a:pt x="59" y="354"/>
                  </a:lnTo>
                  <a:lnTo>
                    <a:pt x="41" y="350"/>
                  </a:lnTo>
                  <a:lnTo>
                    <a:pt x="23" y="336"/>
                  </a:lnTo>
                  <a:lnTo>
                    <a:pt x="4" y="313"/>
                  </a:lnTo>
                  <a:lnTo>
                    <a:pt x="0" y="276"/>
                  </a:lnTo>
                  <a:lnTo>
                    <a:pt x="9" y="207"/>
                  </a:lnTo>
                  <a:lnTo>
                    <a:pt x="36" y="143"/>
                  </a:lnTo>
                  <a:lnTo>
                    <a:pt x="77" y="88"/>
                  </a:lnTo>
                  <a:lnTo>
                    <a:pt x="132" y="42"/>
                  </a:lnTo>
                  <a:lnTo>
                    <a:pt x="205" y="10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93" name="Freeform 645"/>
            <p:cNvSpPr>
              <a:spLocks/>
            </p:cNvSpPr>
            <p:nvPr/>
          </p:nvSpPr>
          <p:spPr bwMode="auto">
            <a:xfrm>
              <a:off x="11310" y="2829"/>
              <a:ext cx="466" cy="970"/>
            </a:xfrm>
            <a:custGeom>
              <a:avLst/>
              <a:gdLst/>
              <a:ahLst/>
              <a:cxnLst>
                <a:cxn ang="0">
                  <a:pos x="324" y="0"/>
                </a:cxn>
                <a:cxn ang="0">
                  <a:pos x="343" y="14"/>
                </a:cxn>
                <a:cxn ang="0">
                  <a:pos x="352" y="42"/>
                </a:cxn>
                <a:cxn ang="0">
                  <a:pos x="347" y="60"/>
                </a:cxn>
                <a:cxn ang="0">
                  <a:pos x="338" y="111"/>
                </a:cxn>
                <a:cxn ang="0">
                  <a:pos x="311" y="216"/>
                </a:cxn>
                <a:cxn ang="0">
                  <a:pos x="420" y="299"/>
                </a:cxn>
                <a:cxn ang="0">
                  <a:pos x="448" y="299"/>
                </a:cxn>
                <a:cxn ang="0">
                  <a:pos x="461" y="304"/>
                </a:cxn>
                <a:cxn ang="0">
                  <a:pos x="466" y="327"/>
                </a:cxn>
                <a:cxn ang="0">
                  <a:pos x="452" y="340"/>
                </a:cxn>
                <a:cxn ang="0">
                  <a:pos x="434" y="345"/>
                </a:cxn>
                <a:cxn ang="0">
                  <a:pos x="279" y="345"/>
                </a:cxn>
                <a:cxn ang="0">
                  <a:pos x="164" y="791"/>
                </a:cxn>
                <a:cxn ang="0">
                  <a:pos x="155" y="837"/>
                </a:cxn>
                <a:cxn ang="0">
                  <a:pos x="155" y="887"/>
                </a:cxn>
                <a:cxn ang="0">
                  <a:pos x="169" y="920"/>
                </a:cxn>
                <a:cxn ang="0">
                  <a:pos x="187" y="933"/>
                </a:cxn>
                <a:cxn ang="0">
                  <a:pos x="237" y="933"/>
                </a:cxn>
                <a:cxn ang="0">
                  <a:pos x="320" y="878"/>
                </a:cxn>
                <a:cxn ang="0">
                  <a:pos x="402" y="740"/>
                </a:cxn>
                <a:cxn ang="0">
                  <a:pos x="411" y="727"/>
                </a:cxn>
                <a:cxn ang="0">
                  <a:pos x="420" y="722"/>
                </a:cxn>
                <a:cxn ang="0">
                  <a:pos x="434" y="722"/>
                </a:cxn>
                <a:cxn ang="0">
                  <a:pos x="439" y="727"/>
                </a:cxn>
                <a:cxn ang="0">
                  <a:pos x="434" y="754"/>
                </a:cxn>
                <a:cxn ang="0">
                  <a:pos x="397" y="832"/>
                </a:cxn>
                <a:cxn ang="0">
                  <a:pos x="315" y="924"/>
                </a:cxn>
                <a:cxn ang="0">
                  <a:pos x="201" y="970"/>
                </a:cxn>
                <a:cxn ang="0">
                  <a:pos x="100" y="929"/>
                </a:cxn>
                <a:cxn ang="0">
                  <a:pos x="59" y="832"/>
                </a:cxn>
                <a:cxn ang="0">
                  <a:pos x="64" y="809"/>
                </a:cxn>
                <a:cxn ang="0">
                  <a:pos x="68" y="772"/>
                </a:cxn>
                <a:cxn ang="0">
                  <a:pos x="87" y="694"/>
                </a:cxn>
                <a:cxn ang="0">
                  <a:pos x="123" y="556"/>
                </a:cxn>
                <a:cxn ang="0">
                  <a:pos x="178" y="345"/>
                </a:cxn>
                <a:cxn ang="0">
                  <a:pos x="27" y="345"/>
                </a:cxn>
                <a:cxn ang="0">
                  <a:pos x="9" y="340"/>
                </a:cxn>
                <a:cxn ang="0">
                  <a:pos x="0" y="327"/>
                </a:cxn>
                <a:cxn ang="0">
                  <a:pos x="4" y="304"/>
                </a:cxn>
                <a:cxn ang="0">
                  <a:pos x="23" y="299"/>
                </a:cxn>
                <a:cxn ang="0">
                  <a:pos x="45" y="299"/>
                </a:cxn>
                <a:cxn ang="0">
                  <a:pos x="247" y="55"/>
                </a:cxn>
                <a:cxn ang="0">
                  <a:pos x="260" y="23"/>
                </a:cxn>
                <a:cxn ang="0">
                  <a:pos x="279" y="9"/>
                </a:cxn>
                <a:cxn ang="0">
                  <a:pos x="297" y="0"/>
                </a:cxn>
                <a:cxn ang="0">
                  <a:pos x="306" y="0"/>
                </a:cxn>
              </a:cxnLst>
              <a:rect l="0" t="0" r="r" b="b"/>
              <a:pathLst>
                <a:path w="466" h="970">
                  <a:moveTo>
                    <a:pt x="306" y="0"/>
                  </a:moveTo>
                  <a:lnTo>
                    <a:pt x="324" y="0"/>
                  </a:lnTo>
                  <a:lnTo>
                    <a:pt x="333" y="5"/>
                  </a:lnTo>
                  <a:lnTo>
                    <a:pt x="343" y="14"/>
                  </a:lnTo>
                  <a:lnTo>
                    <a:pt x="347" y="28"/>
                  </a:lnTo>
                  <a:lnTo>
                    <a:pt x="352" y="42"/>
                  </a:lnTo>
                  <a:lnTo>
                    <a:pt x="352" y="46"/>
                  </a:lnTo>
                  <a:lnTo>
                    <a:pt x="347" y="60"/>
                  </a:lnTo>
                  <a:lnTo>
                    <a:pt x="343" y="78"/>
                  </a:lnTo>
                  <a:lnTo>
                    <a:pt x="338" y="111"/>
                  </a:lnTo>
                  <a:lnTo>
                    <a:pt x="324" y="152"/>
                  </a:lnTo>
                  <a:lnTo>
                    <a:pt x="311" y="216"/>
                  </a:lnTo>
                  <a:lnTo>
                    <a:pt x="288" y="299"/>
                  </a:lnTo>
                  <a:lnTo>
                    <a:pt x="420" y="299"/>
                  </a:lnTo>
                  <a:lnTo>
                    <a:pt x="439" y="299"/>
                  </a:lnTo>
                  <a:lnTo>
                    <a:pt x="448" y="299"/>
                  </a:lnTo>
                  <a:lnTo>
                    <a:pt x="457" y="299"/>
                  </a:lnTo>
                  <a:lnTo>
                    <a:pt x="461" y="304"/>
                  </a:lnTo>
                  <a:lnTo>
                    <a:pt x="466" y="313"/>
                  </a:lnTo>
                  <a:lnTo>
                    <a:pt x="466" y="327"/>
                  </a:lnTo>
                  <a:lnTo>
                    <a:pt x="461" y="336"/>
                  </a:lnTo>
                  <a:lnTo>
                    <a:pt x="452" y="340"/>
                  </a:lnTo>
                  <a:lnTo>
                    <a:pt x="448" y="345"/>
                  </a:lnTo>
                  <a:lnTo>
                    <a:pt x="434" y="345"/>
                  </a:lnTo>
                  <a:lnTo>
                    <a:pt x="420" y="345"/>
                  </a:lnTo>
                  <a:lnTo>
                    <a:pt x="279" y="345"/>
                  </a:lnTo>
                  <a:lnTo>
                    <a:pt x="279" y="345"/>
                  </a:lnTo>
                  <a:lnTo>
                    <a:pt x="164" y="791"/>
                  </a:lnTo>
                  <a:lnTo>
                    <a:pt x="160" y="814"/>
                  </a:lnTo>
                  <a:lnTo>
                    <a:pt x="155" y="837"/>
                  </a:lnTo>
                  <a:lnTo>
                    <a:pt x="155" y="869"/>
                  </a:lnTo>
                  <a:lnTo>
                    <a:pt x="155" y="887"/>
                  </a:lnTo>
                  <a:lnTo>
                    <a:pt x="160" y="906"/>
                  </a:lnTo>
                  <a:lnTo>
                    <a:pt x="169" y="920"/>
                  </a:lnTo>
                  <a:lnTo>
                    <a:pt x="178" y="929"/>
                  </a:lnTo>
                  <a:lnTo>
                    <a:pt x="187" y="933"/>
                  </a:lnTo>
                  <a:lnTo>
                    <a:pt x="205" y="938"/>
                  </a:lnTo>
                  <a:lnTo>
                    <a:pt x="237" y="933"/>
                  </a:lnTo>
                  <a:lnTo>
                    <a:pt x="279" y="915"/>
                  </a:lnTo>
                  <a:lnTo>
                    <a:pt x="320" y="878"/>
                  </a:lnTo>
                  <a:lnTo>
                    <a:pt x="361" y="823"/>
                  </a:lnTo>
                  <a:lnTo>
                    <a:pt x="402" y="740"/>
                  </a:lnTo>
                  <a:lnTo>
                    <a:pt x="407" y="731"/>
                  </a:lnTo>
                  <a:lnTo>
                    <a:pt x="411" y="727"/>
                  </a:lnTo>
                  <a:lnTo>
                    <a:pt x="416" y="722"/>
                  </a:lnTo>
                  <a:lnTo>
                    <a:pt x="420" y="722"/>
                  </a:lnTo>
                  <a:lnTo>
                    <a:pt x="429" y="722"/>
                  </a:lnTo>
                  <a:lnTo>
                    <a:pt x="434" y="722"/>
                  </a:lnTo>
                  <a:lnTo>
                    <a:pt x="439" y="722"/>
                  </a:lnTo>
                  <a:lnTo>
                    <a:pt x="439" y="727"/>
                  </a:lnTo>
                  <a:lnTo>
                    <a:pt x="443" y="736"/>
                  </a:lnTo>
                  <a:lnTo>
                    <a:pt x="434" y="754"/>
                  </a:lnTo>
                  <a:lnTo>
                    <a:pt x="420" y="786"/>
                  </a:lnTo>
                  <a:lnTo>
                    <a:pt x="397" y="832"/>
                  </a:lnTo>
                  <a:lnTo>
                    <a:pt x="361" y="883"/>
                  </a:lnTo>
                  <a:lnTo>
                    <a:pt x="315" y="924"/>
                  </a:lnTo>
                  <a:lnTo>
                    <a:pt x="265" y="956"/>
                  </a:lnTo>
                  <a:lnTo>
                    <a:pt x="201" y="970"/>
                  </a:lnTo>
                  <a:lnTo>
                    <a:pt x="146" y="961"/>
                  </a:lnTo>
                  <a:lnTo>
                    <a:pt x="100" y="929"/>
                  </a:lnTo>
                  <a:lnTo>
                    <a:pt x="73" y="887"/>
                  </a:lnTo>
                  <a:lnTo>
                    <a:pt x="59" y="832"/>
                  </a:lnTo>
                  <a:lnTo>
                    <a:pt x="59" y="823"/>
                  </a:lnTo>
                  <a:lnTo>
                    <a:pt x="64" y="809"/>
                  </a:lnTo>
                  <a:lnTo>
                    <a:pt x="64" y="795"/>
                  </a:lnTo>
                  <a:lnTo>
                    <a:pt x="68" y="772"/>
                  </a:lnTo>
                  <a:lnTo>
                    <a:pt x="77" y="740"/>
                  </a:lnTo>
                  <a:lnTo>
                    <a:pt x="87" y="694"/>
                  </a:lnTo>
                  <a:lnTo>
                    <a:pt x="105" y="635"/>
                  </a:lnTo>
                  <a:lnTo>
                    <a:pt x="123" y="556"/>
                  </a:lnTo>
                  <a:lnTo>
                    <a:pt x="146" y="465"/>
                  </a:lnTo>
                  <a:lnTo>
                    <a:pt x="178" y="345"/>
                  </a:lnTo>
                  <a:lnTo>
                    <a:pt x="41" y="345"/>
                  </a:lnTo>
                  <a:lnTo>
                    <a:pt x="27" y="345"/>
                  </a:lnTo>
                  <a:lnTo>
                    <a:pt x="13" y="345"/>
                  </a:lnTo>
                  <a:lnTo>
                    <a:pt x="9" y="340"/>
                  </a:lnTo>
                  <a:lnTo>
                    <a:pt x="4" y="336"/>
                  </a:lnTo>
                  <a:lnTo>
                    <a:pt x="0" y="327"/>
                  </a:lnTo>
                  <a:lnTo>
                    <a:pt x="4" y="313"/>
                  </a:lnTo>
                  <a:lnTo>
                    <a:pt x="4" y="304"/>
                  </a:lnTo>
                  <a:lnTo>
                    <a:pt x="13" y="299"/>
                  </a:lnTo>
                  <a:lnTo>
                    <a:pt x="23" y="299"/>
                  </a:lnTo>
                  <a:lnTo>
                    <a:pt x="32" y="299"/>
                  </a:lnTo>
                  <a:lnTo>
                    <a:pt x="45" y="299"/>
                  </a:lnTo>
                  <a:lnTo>
                    <a:pt x="187" y="299"/>
                  </a:lnTo>
                  <a:lnTo>
                    <a:pt x="247" y="55"/>
                  </a:lnTo>
                  <a:lnTo>
                    <a:pt x="251" y="37"/>
                  </a:lnTo>
                  <a:lnTo>
                    <a:pt x="260" y="23"/>
                  </a:lnTo>
                  <a:lnTo>
                    <a:pt x="269" y="14"/>
                  </a:lnTo>
                  <a:lnTo>
                    <a:pt x="279" y="9"/>
                  </a:lnTo>
                  <a:lnTo>
                    <a:pt x="292" y="5"/>
                  </a:lnTo>
                  <a:lnTo>
                    <a:pt x="297" y="0"/>
                  </a:lnTo>
                  <a:lnTo>
                    <a:pt x="306" y="0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94" name="Freeform 646"/>
            <p:cNvSpPr>
              <a:spLocks noEditPoints="1"/>
            </p:cNvSpPr>
            <p:nvPr/>
          </p:nvSpPr>
          <p:spPr bwMode="auto">
            <a:xfrm>
              <a:off x="3623" y="5505"/>
              <a:ext cx="1011" cy="354"/>
            </a:xfrm>
            <a:custGeom>
              <a:avLst/>
              <a:gdLst/>
              <a:ahLst/>
              <a:cxnLst>
                <a:cxn ang="0">
                  <a:pos x="51" y="294"/>
                </a:cxn>
                <a:cxn ang="0">
                  <a:pos x="956" y="294"/>
                </a:cxn>
                <a:cxn ang="0">
                  <a:pos x="970" y="294"/>
                </a:cxn>
                <a:cxn ang="0">
                  <a:pos x="979" y="294"/>
                </a:cxn>
                <a:cxn ang="0">
                  <a:pos x="988" y="298"/>
                </a:cxn>
                <a:cxn ang="0">
                  <a:pos x="997" y="298"/>
                </a:cxn>
                <a:cxn ang="0">
                  <a:pos x="1002" y="308"/>
                </a:cxn>
                <a:cxn ang="0">
                  <a:pos x="1006" y="312"/>
                </a:cxn>
                <a:cxn ang="0">
                  <a:pos x="1011" y="326"/>
                </a:cxn>
                <a:cxn ang="0">
                  <a:pos x="1006" y="335"/>
                </a:cxn>
                <a:cxn ang="0">
                  <a:pos x="1002" y="344"/>
                </a:cxn>
                <a:cxn ang="0">
                  <a:pos x="997" y="349"/>
                </a:cxn>
                <a:cxn ang="0">
                  <a:pos x="988" y="354"/>
                </a:cxn>
                <a:cxn ang="0">
                  <a:pos x="979" y="354"/>
                </a:cxn>
                <a:cxn ang="0">
                  <a:pos x="970" y="354"/>
                </a:cxn>
                <a:cxn ang="0">
                  <a:pos x="961" y="354"/>
                </a:cxn>
                <a:cxn ang="0">
                  <a:pos x="51" y="354"/>
                </a:cxn>
                <a:cxn ang="0">
                  <a:pos x="42" y="354"/>
                </a:cxn>
                <a:cxn ang="0">
                  <a:pos x="32" y="354"/>
                </a:cxn>
                <a:cxn ang="0">
                  <a:pos x="23" y="354"/>
                </a:cxn>
                <a:cxn ang="0">
                  <a:pos x="14" y="349"/>
                </a:cxn>
                <a:cxn ang="0">
                  <a:pos x="9" y="344"/>
                </a:cxn>
                <a:cxn ang="0">
                  <a:pos x="5" y="335"/>
                </a:cxn>
                <a:cxn ang="0">
                  <a:pos x="0" y="326"/>
                </a:cxn>
                <a:cxn ang="0">
                  <a:pos x="5" y="312"/>
                </a:cxn>
                <a:cxn ang="0">
                  <a:pos x="9" y="308"/>
                </a:cxn>
                <a:cxn ang="0">
                  <a:pos x="14" y="298"/>
                </a:cxn>
                <a:cxn ang="0">
                  <a:pos x="23" y="298"/>
                </a:cxn>
                <a:cxn ang="0">
                  <a:pos x="32" y="294"/>
                </a:cxn>
                <a:cxn ang="0">
                  <a:pos x="42" y="294"/>
                </a:cxn>
                <a:cxn ang="0">
                  <a:pos x="51" y="294"/>
                </a:cxn>
                <a:cxn ang="0">
                  <a:pos x="51" y="0"/>
                </a:cxn>
                <a:cxn ang="0">
                  <a:pos x="961" y="0"/>
                </a:cxn>
                <a:cxn ang="0">
                  <a:pos x="970" y="0"/>
                </a:cxn>
                <a:cxn ang="0">
                  <a:pos x="979" y="0"/>
                </a:cxn>
                <a:cxn ang="0">
                  <a:pos x="988" y="4"/>
                </a:cxn>
                <a:cxn ang="0">
                  <a:pos x="997" y="4"/>
                </a:cxn>
                <a:cxn ang="0">
                  <a:pos x="1002" y="9"/>
                </a:cxn>
                <a:cxn ang="0">
                  <a:pos x="1006" y="18"/>
                </a:cxn>
                <a:cxn ang="0">
                  <a:pos x="1011" y="27"/>
                </a:cxn>
                <a:cxn ang="0">
                  <a:pos x="1006" y="41"/>
                </a:cxn>
                <a:cxn ang="0">
                  <a:pos x="1002" y="50"/>
                </a:cxn>
                <a:cxn ang="0">
                  <a:pos x="997" y="55"/>
                </a:cxn>
                <a:cxn ang="0">
                  <a:pos x="988" y="59"/>
                </a:cxn>
                <a:cxn ang="0">
                  <a:pos x="979" y="59"/>
                </a:cxn>
                <a:cxn ang="0">
                  <a:pos x="970" y="59"/>
                </a:cxn>
                <a:cxn ang="0">
                  <a:pos x="956" y="59"/>
                </a:cxn>
                <a:cxn ang="0">
                  <a:pos x="51" y="59"/>
                </a:cxn>
                <a:cxn ang="0">
                  <a:pos x="42" y="59"/>
                </a:cxn>
                <a:cxn ang="0">
                  <a:pos x="32" y="59"/>
                </a:cxn>
                <a:cxn ang="0">
                  <a:pos x="23" y="59"/>
                </a:cxn>
                <a:cxn ang="0">
                  <a:pos x="14" y="55"/>
                </a:cxn>
                <a:cxn ang="0">
                  <a:pos x="9" y="50"/>
                </a:cxn>
                <a:cxn ang="0">
                  <a:pos x="5" y="41"/>
                </a:cxn>
                <a:cxn ang="0">
                  <a:pos x="0" y="27"/>
                </a:cxn>
                <a:cxn ang="0">
                  <a:pos x="5" y="18"/>
                </a:cxn>
                <a:cxn ang="0">
                  <a:pos x="9" y="9"/>
                </a:cxn>
                <a:cxn ang="0">
                  <a:pos x="14" y="4"/>
                </a:cxn>
                <a:cxn ang="0">
                  <a:pos x="23" y="4"/>
                </a:cxn>
                <a:cxn ang="0">
                  <a:pos x="32" y="0"/>
                </a:cxn>
                <a:cxn ang="0">
                  <a:pos x="42" y="0"/>
                </a:cxn>
                <a:cxn ang="0">
                  <a:pos x="51" y="0"/>
                </a:cxn>
              </a:cxnLst>
              <a:rect l="0" t="0" r="r" b="b"/>
              <a:pathLst>
                <a:path w="1011" h="354">
                  <a:moveTo>
                    <a:pt x="51" y="294"/>
                  </a:moveTo>
                  <a:lnTo>
                    <a:pt x="956" y="294"/>
                  </a:lnTo>
                  <a:lnTo>
                    <a:pt x="970" y="294"/>
                  </a:lnTo>
                  <a:lnTo>
                    <a:pt x="979" y="294"/>
                  </a:lnTo>
                  <a:lnTo>
                    <a:pt x="988" y="298"/>
                  </a:lnTo>
                  <a:lnTo>
                    <a:pt x="997" y="298"/>
                  </a:lnTo>
                  <a:lnTo>
                    <a:pt x="1002" y="308"/>
                  </a:lnTo>
                  <a:lnTo>
                    <a:pt x="1006" y="312"/>
                  </a:lnTo>
                  <a:lnTo>
                    <a:pt x="1011" y="326"/>
                  </a:lnTo>
                  <a:lnTo>
                    <a:pt x="1006" y="335"/>
                  </a:lnTo>
                  <a:lnTo>
                    <a:pt x="1002" y="344"/>
                  </a:lnTo>
                  <a:lnTo>
                    <a:pt x="997" y="349"/>
                  </a:lnTo>
                  <a:lnTo>
                    <a:pt x="988" y="354"/>
                  </a:lnTo>
                  <a:lnTo>
                    <a:pt x="979" y="354"/>
                  </a:lnTo>
                  <a:lnTo>
                    <a:pt x="970" y="354"/>
                  </a:lnTo>
                  <a:lnTo>
                    <a:pt x="961" y="354"/>
                  </a:lnTo>
                  <a:lnTo>
                    <a:pt x="51" y="354"/>
                  </a:lnTo>
                  <a:lnTo>
                    <a:pt x="42" y="354"/>
                  </a:lnTo>
                  <a:lnTo>
                    <a:pt x="32" y="354"/>
                  </a:lnTo>
                  <a:lnTo>
                    <a:pt x="23" y="354"/>
                  </a:lnTo>
                  <a:lnTo>
                    <a:pt x="14" y="349"/>
                  </a:lnTo>
                  <a:lnTo>
                    <a:pt x="9" y="344"/>
                  </a:lnTo>
                  <a:lnTo>
                    <a:pt x="5" y="335"/>
                  </a:lnTo>
                  <a:lnTo>
                    <a:pt x="0" y="326"/>
                  </a:lnTo>
                  <a:lnTo>
                    <a:pt x="5" y="312"/>
                  </a:lnTo>
                  <a:lnTo>
                    <a:pt x="9" y="308"/>
                  </a:lnTo>
                  <a:lnTo>
                    <a:pt x="14" y="298"/>
                  </a:lnTo>
                  <a:lnTo>
                    <a:pt x="23" y="298"/>
                  </a:lnTo>
                  <a:lnTo>
                    <a:pt x="32" y="294"/>
                  </a:lnTo>
                  <a:lnTo>
                    <a:pt x="42" y="294"/>
                  </a:lnTo>
                  <a:lnTo>
                    <a:pt x="51" y="294"/>
                  </a:lnTo>
                  <a:close/>
                  <a:moveTo>
                    <a:pt x="51" y="0"/>
                  </a:moveTo>
                  <a:lnTo>
                    <a:pt x="961" y="0"/>
                  </a:lnTo>
                  <a:lnTo>
                    <a:pt x="970" y="0"/>
                  </a:lnTo>
                  <a:lnTo>
                    <a:pt x="979" y="0"/>
                  </a:lnTo>
                  <a:lnTo>
                    <a:pt x="988" y="4"/>
                  </a:lnTo>
                  <a:lnTo>
                    <a:pt x="997" y="4"/>
                  </a:lnTo>
                  <a:lnTo>
                    <a:pt x="1002" y="9"/>
                  </a:lnTo>
                  <a:lnTo>
                    <a:pt x="1006" y="18"/>
                  </a:lnTo>
                  <a:lnTo>
                    <a:pt x="1011" y="27"/>
                  </a:lnTo>
                  <a:lnTo>
                    <a:pt x="1006" y="41"/>
                  </a:lnTo>
                  <a:lnTo>
                    <a:pt x="1002" y="50"/>
                  </a:lnTo>
                  <a:lnTo>
                    <a:pt x="997" y="55"/>
                  </a:lnTo>
                  <a:lnTo>
                    <a:pt x="988" y="59"/>
                  </a:lnTo>
                  <a:lnTo>
                    <a:pt x="979" y="59"/>
                  </a:lnTo>
                  <a:lnTo>
                    <a:pt x="970" y="59"/>
                  </a:lnTo>
                  <a:lnTo>
                    <a:pt x="956" y="59"/>
                  </a:lnTo>
                  <a:lnTo>
                    <a:pt x="51" y="59"/>
                  </a:lnTo>
                  <a:lnTo>
                    <a:pt x="42" y="59"/>
                  </a:lnTo>
                  <a:lnTo>
                    <a:pt x="32" y="59"/>
                  </a:lnTo>
                  <a:lnTo>
                    <a:pt x="23" y="59"/>
                  </a:lnTo>
                  <a:lnTo>
                    <a:pt x="14" y="55"/>
                  </a:lnTo>
                  <a:lnTo>
                    <a:pt x="9" y="50"/>
                  </a:lnTo>
                  <a:lnTo>
                    <a:pt x="5" y="41"/>
                  </a:lnTo>
                  <a:lnTo>
                    <a:pt x="0" y="27"/>
                  </a:lnTo>
                  <a:lnTo>
                    <a:pt x="5" y="18"/>
                  </a:lnTo>
                  <a:lnTo>
                    <a:pt x="9" y="9"/>
                  </a:lnTo>
                  <a:lnTo>
                    <a:pt x="14" y="4"/>
                  </a:lnTo>
                  <a:lnTo>
                    <a:pt x="23" y="4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95" name="Freeform 647"/>
            <p:cNvSpPr>
              <a:spLocks/>
            </p:cNvSpPr>
            <p:nvPr/>
          </p:nvSpPr>
          <p:spPr bwMode="auto">
            <a:xfrm>
              <a:off x="5265" y="5050"/>
              <a:ext cx="503" cy="1011"/>
            </a:xfrm>
            <a:custGeom>
              <a:avLst/>
              <a:gdLst/>
              <a:ahLst/>
              <a:cxnLst>
                <a:cxn ang="0">
                  <a:pos x="279" y="0"/>
                </a:cxn>
                <a:cxn ang="0">
                  <a:pos x="293" y="0"/>
                </a:cxn>
                <a:cxn ang="0">
                  <a:pos x="302" y="4"/>
                </a:cxn>
                <a:cxn ang="0">
                  <a:pos x="311" y="9"/>
                </a:cxn>
                <a:cxn ang="0">
                  <a:pos x="311" y="22"/>
                </a:cxn>
                <a:cxn ang="0">
                  <a:pos x="311" y="36"/>
                </a:cxn>
                <a:cxn ang="0">
                  <a:pos x="311" y="36"/>
                </a:cxn>
                <a:cxn ang="0">
                  <a:pos x="311" y="891"/>
                </a:cxn>
                <a:cxn ang="0">
                  <a:pos x="311" y="923"/>
                </a:cxn>
                <a:cxn ang="0">
                  <a:pos x="320" y="942"/>
                </a:cxn>
                <a:cxn ang="0">
                  <a:pos x="343" y="956"/>
                </a:cxn>
                <a:cxn ang="0">
                  <a:pos x="384" y="960"/>
                </a:cxn>
                <a:cxn ang="0">
                  <a:pos x="453" y="965"/>
                </a:cxn>
                <a:cxn ang="0">
                  <a:pos x="503" y="965"/>
                </a:cxn>
                <a:cxn ang="0">
                  <a:pos x="503" y="1011"/>
                </a:cxn>
                <a:cxn ang="0">
                  <a:pos x="448" y="1011"/>
                </a:cxn>
                <a:cxn ang="0">
                  <a:pos x="379" y="1006"/>
                </a:cxn>
                <a:cxn ang="0">
                  <a:pos x="311" y="1006"/>
                </a:cxn>
                <a:cxn ang="0">
                  <a:pos x="256" y="1006"/>
                </a:cxn>
                <a:cxn ang="0">
                  <a:pos x="201" y="1006"/>
                </a:cxn>
                <a:cxn ang="0">
                  <a:pos x="128" y="1006"/>
                </a:cxn>
                <a:cxn ang="0">
                  <a:pos x="59" y="1011"/>
                </a:cxn>
                <a:cxn ang="0">
                  <a:pos x="9" y="1011"/>
                </a:cxn>
                <a:cxn ang="0">
                  <a:pos x="9" y="965"/>
                </a:cxn>
                <a:cxn ang="0">
                  <a:pos x="59" y="965"/>
                </a:cxn>
                <a:cxn ang="0">
                  <a:pos x="123" y="960"/>
                </a:cxn>
                <a:cxn ang="0">
                  <a:pos x="164" y="956"/>
                </a:cxn>
                <a:cxn ang="0">
                  <a:pos x="187" y="942"/>
                </a:cxn>
                <a:cxn ang="0">
                  <a:pos x="196" y="923"/>
                </a:cxn>
                <a:cxn ang="0">
                  <a:pos x="201" y="891"/>
                </a:cxn>
                <a:cxn ang="0">
                  <a:pos x="201" y="101"/>
                </a:cxn>
                <a:cxn ang="0">
                  <a:pos x="137" y="128"/>
                </a:cxn>
                <a:cxn ang="0">
                  <a:pos x="82" y="137"/>
                </a:cxn>
                <a:cxn ang="0">
                  <a:pos x="32" y="142"/>
                </a:cxn>
                <a:cxn ang="0">
                  <a:pos x="0" y="142"/>
                </a:cxn>
                <a:cxn ang="0">
                  <a:pos x="0" y="96"/>
                </a:cxn>
                <a:cxn ang="0">
                  <a:pos x="41" y="96"/>
                </a:cxn>
                <a:cxn ang="0">
                  <a:pos x="91" y="91"/>
                </a:cxn>
                <a:cxn ang="0">
                  <a:pos x="151" y="73"/>
                </a:cxn>
                <a:cxn ang="0">
                  <a:pos x="215" y="45"/>
                </a:cxn>
                <a:cxn ang="0">
                  <a:pos x="279" y="0"/>
                </a:cxn>
              </a:cxnLst>
              <a:rect l="0" t="0" r="r" b="b"/>
              <a:pathLst>
                <a:path w="503" h="1011">
                  <a:moveTo>
                    <a:pt x="279" y="0"/>
                  </a:moveTo>
                  <a:lnTo>
                    <a:pt x="293" y="0"/>
                  </a:lnTo>
                  <a:lnTo>
                    <a:pt x="302" y="4"/>
                  </a:lnTo>
                  <a:lnTo>
                    <a:pt x="311" y="9"/>
                  </a:lnTo>
                  <a:lnTo>
                    <a:pt x="311" y="22"/>
                  </a:lnTo>
                  <a:lnTo>
                    <a:pt x="311" y="36"/>
                  </a:lnTo>
                  <a:lnTo>
                    <a:pt x="311" y="36"/>
                  </a:lnTo>
                  <a:lnTo>
                    <a:pt x="311" y="891"/>
                  </a:lnTo>
                  <a:lnTo>
                    <a:pt x="311" y="923"/>
                  </a:lnTo>
                  <a:lnTo>
                    <a:pt x="320" y="942"/>
                  </a:lnTo>
                  <a:lnTo>
                    <a:pt x="343" y="956"/>
                  </a:lnTo>
                  <a:lnTo>
                    <a:pt x="384" y="960"/>
                  </a:lnTo>
                  <a:lnTo>
                    <a:pt x="453" y="965"/>
                  </a:lnTo>
                  <a:lnTo>
                    <a:pt x="503" y="965"/>
                  </a:lnTo>
                  <a:lnTo>
                    <a:pt x="503" y="1011"/>
                  </a:lnTo>
                  <a:lnTo>
                    <a:pt x="448" y="1011"/>
                  </a:lnTo>
                  <a:lnTo>
                    <a:pt x="379" y="1006"/>
                  </a:lnTo>
                  <a:lnTo>
                    <a:pt x="311" y="1006"/>
                  </a:lnTo>
                  <a:lnTo>
                    <a:pt x="256" y="1006"/>
                  </a:lnTo>
                  <a:lnTo>
                    <a:pt x="201" y="1006"/>
                  </a:lnTo>
                  <a:lnTo>
                    <a:pt x="128" y="1006"/>
                  </a:lnTo>
                  <a:lnTo>
                    <a:pt x="59" y="1011"/>
                  </a:lnTo>
                  <a:lnTo>
                    <a:pt x="9" y="1011"/>
                  </a:lnTo>
                  <a:lnTo>
                    <a:pt x="9" y="965"/>
                  </a:lnTo>
                  <a:lnTo>
                    <a:pt x="59" y="965"/>
                  </a:lnTo>
                  <a:lnTo>
                    <a:pt x="123" y="960"/>
                  </a:lnTo>
                  <a:lnTo>
                    <a:pt x="164" y="956"/>
                  </a:lnTo>
                  <a:lnTo>
                    <a:pt x="187" y="942"/>
                  </a:lnTo>
                  <a:lnTo>
                    <a:pt x="196" y="923"/>
                  </a:lnTo>
                  <a:lnTo>
                    <a:pt x="201" y="891"/>
                  </a:lnTo>
                  <a:lnTo>
                    <a:pt x="201" y="101"/>
                  </a:lnTo>
                  <a:lnTo>
                    <a:pt x="137" y="128"/>
                  </a:lnTo>
                  <a:lnTo>
                    <a:pt x="82" y="137"/>
                  </a:lnTo>
                  <a:lnTo>
                    <a:pt x="32" y="142"/>
                  </a:lnTo>
                  <a:lnTo>
                    <a:pt x="0" y="142"/>
                  </a:lnTo>
                  <a:lnTo>
                    <a:pt x="0" y="96"/>
                  </a:lnTo>
                  <a:lnTo>
                    <a:pt x="41" y="96"/>
                  </a:lnTo>
                  <a:lnTo>
                    <a:pt x="91" y="91"/>
                  </a:lnTo>
                  <a:lnTo>
                    <a:pt x="151" y="73"/>
                  </a:lnTo>
                  <a:lnTo>
                    <a:pt x="215" y="45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96" name="Freeform 648"/>
            <p:cNvSpPr>
              <a:spLocks noEditPoints="1"/>
            </p:cNvSpPr>
            <p:nvPr/>
          </p:nvSpPr>
          <p:spPr bwMode="auto">
            <a:xfrm>
              <a:off x="5964" y="5050"/>
              <a:ext cx="627" cy="1048"/>
            </a:xfrm>
            <a:custGeom>
              <a:avLst/>
              <a:gdLst/>
              <a:ahLst/>
              <a:cxnLst>
                <a:cxn ang="0">
                  <a:pos x="183" y="570"/>
                </a:cxn>
                <a:cxn ang="0">
                  <a:pos x="101" y="675"/>
                </a:cxn>
                <a:cxn ang="0">
                  <a:pos x="74" y="781"/>
                </a:cxn>
                <a:cxn ang="0">
                  <a:pos x="119" y="914"/>
                </a:cxn>
                <a:cxn ang="0">
                  <a:pos x="238" y="992"/>
                </a:cxn>
                <a:cxn ang="0">
                  <a:pos x="385" y="992"/>
                </a:cxn>
                <a:cxn ang="0">
                  <a:pos x="503" y="928"/>
                </a:cxn>
                <a:cxn ang="0">
                  <a:pos x="549" y="813"/>
                </a:cxn>
                <a:cxn ang="0">
                  <a:pos x="522" y="721"/>
                </a:cxn>
                <a:cxn ang="0">
                  <a:pos x="467" y="661"/>
                </a:cxn>
                <a:cxn ang="0">
                  <a:pos x="252" y="528"/>
                </a:cxn>
                <a:cxn ang="0">
                  <a:pos x="311" y="36"/>
                </a:cxn>
                <a:cxn ang="0">
                  <a:pos x="192" y="64"/>
                </a:cxn>
                <a:cxn ang="0">
                  <a:pos x="115" y="142"/>
                </a:cxn>
                <a:cxn ang="0">
                  <a:pos x="106" y="216"/>
                </a:cxn>
                <a:cxn ang="0">
                  <a:pos x="142" y="280"/>
                </a:cxn>
                <a:cxn ang="0">
                  <a:pos x="183" y="317"/>
                </a:cxn>
                <a:cxn ang="0">
                  <a:pos x="430" y="395"/>
                </a:cxn>
                <a:cxn ang="0">
                  <a:pos x="508" y="289"/>
                </a:cxn>
                <a:cxn ang="0">
                  <a:pos x="508" y="165"/>
                </a:cxn>
                <a:cxn ang="0">
                  <a:pos x="435" y="73"/>
                </a:cxn>
                <a:cxn ang="0">
                  <a:pos x="311" y="36"/>
                </a:cxn>
                <a:cxn ang="0">
                  <a:pos x="380" y="9"/>
                </a:cxn>
                <a:cxn ang="0">
                  <a:pos x="503" y="59"/>
                </a:cxn>
                <a:cxn ang="0">
                  <a:pos x="577" y="160"/>
                </a:cxn>
                <a:cxn ang="0">
                  <a:pos x="572" y="298"/>
                </a:cxn>
                <a:cxn ang="0">
                  <a:pos x="481" y="413"/>
                </a:cxn>
                <a:cxn ang="0">
                  <a:pos x="403" y="464"/>
                </a:cxn>
                <a:cxn ang="0">
                  <a:pos x="490" y="519"/>
                </a:cxn>
                <a:cxn ang="0">
                  <a:pos x="535" y="551"/>
                </a:cxn>
                <a:cxn ang="0">
                  <a:pos x="599" y="634"/>
                </a:cxn>
                <a:cxn ang="0">
                  <a:pos x="627" y="758"/>
                </a:cxn>
                <a:cxn ang="0">
                  <a:pos x="586" y="905"/>
                </a:cxn>
                <a:cxn ang="0">
                  <a:pos x="471" y="1006"/>
                </a:cxn>
                <a:cxn ang="0">
                  <a:pos x="311" y="1048"/>
                </a:cxn>
                <a:cxn ang="0">
                  <a:pos x="160" y="1015"/>
                </a:cxn>
                <a:cxn ang="0">
                  <a:pos x="46" y="923"/>
                </a:cxn>
                <a:cxn ang="0">
                  <a:pos x="0" y="781"/>
                </a:cxn>
                <a:cxn ang="0">
                  <a:pos x="37" y="652"/>
                </a:cxn>
                <a:cxn ang="0">
                  <a:pos x="119" y="560"/>
                </a:cxn>
                <a:cxn ang="0">
                  <a:pos x="215" y="501"/>
                </a:cxn>
                <a:cxn ang="0">
                  <a:pos x="151" y="459"/>
                </a:cxn>
                <a:cxn ang="0">
                  <a:pos x="106" y="422"/>
                </a:cxn>
                <a:cxn ang="0">
                  <a:pos x="46" y="321"/>
                </a:cxn>
                <a:cxn ang="0">
                  <a:pos x="37" y="252"/>
                </a:cxn>
                <a:cxn ang="0">
                  <a:pos x="92" y="105"/>
                </a:cxn>
                <a:cxn ang="0">
                  <a:pos x="229" y="13"/>
                </a:cxn>
              </a:cxnLst>
              <a:rect l="0" t="0" r="r" b="b"/>
              <a:pathLst>
                <a:path w="627" h="1048">
                  <a:moveTo>
                    <a:pt x="252" y="528"/>
                  </a:moveTo>
                  <a:lnTo>
                    <a:pt x="183" y="570"/>
                  </a:lnTo>
                  <a:lnTo>
                    <a:pt x="133" y="620"/>
                  </a:lnTo>
                  <a:lnTo>
                    <a:pt x="101" y="675"/>
                  </a:lnTo>
                  <a:lnTo>
                    <a:pt x="83" y="730"/>
                  </a:lnTo>
                  <a:lnTo>
                    <a:pt x="74" y="781"/>
                  </a:lnTo>
                  <a:lnTo>
                    <a:pt x="87" y="855"/>
                  </a:lnTo>
                  <a:lnTo>
                    <a:pt x="119" y="914"/>
                  </a:lnTo>
                  <a:lnTo>
                    <a:pt x="174" y="960"/>
                  </a:lnTo>
                  <a:lnTo>
                    <a:pt x="238" y="992"/>
                  </a:lnTo>
                  <a:lnTo>
                    <a:pt x="311" y="1002"/>
                  </a:lnTo>
                  <a:lnTo>
                    <a:pt x="385" y="992"/>
                  </a:lnTo>
                  <a:lnTo>
                    <a:pt x="449" y="969"/>
                  </a:lnTo>
                  <a:lnTo>
                    <a:pt x="503" y="928"/>
                  </a:lnTo>
                  <a:lnTo>
                    <a:pt x="540" y="873"/>
                  </a:lnTo>
                  <a:lnTo>
                    <a:pt x="549" y="813"/>
                  </a:lnTo>
                  <a:lnTo>
                    <a:pt x="545" y="763"/>
                  </a:lnTo>
                  <a:lnTo>
                    <a:pt x="522" y="721"/>
                  </a:lnTo>
                  <a:lnTo>
                    <a:pt x="494" y="689"/>
                  </a:lnTo>
                  <a:lnTo>
                    <a:pt x="467" y="661"/>
                  </a:lnTo>
                  <a:lnTo>
                    <a:pt x="435" y="643"/>
                  </a:lnTo>
                  <a:lnTo>
                    <a:pt x="252" y="528"/>
                  </a:lnTo>
                  <a:lnTo>
                    <a:pt x="252" y="528"/>
                  </a:lnTo>
                  <a:close/>
                  <a:moveTo>
                    <a:pt x="311" y="36"/>
                  </a:moveTo>
                  <a:lnTo>
                    <a:pt x="247" y="45"/>
                  </a:lnTo>
                  <a:lnTo>
                    <a:pt x="192" y="64"/>
                  </a:lnTo>
                  <a:lnTo>
                    <a:pt x="147" y="96"/>
                  </a:lnTo>
                  <a:lnTo>
                    <a:pt x="115" y="142"/>
                  </a:lnTo>
                  <a:lnTo>
                    <a:pt x="106" y="193"/>
                  </a:lnTo>
                  <a:lnTo>
                    <a:pt x="106" y="216"/>
                  </a:lnTo>
                  <a:lnTo>
                    <a:pt x="119" y="248"/>
                  </a:lnTo>
                  <a:lnTo>
                    <a:pt x="142" y="280"/>
                  </a:lnTo>
                  <a:lnTo>
                    <a:pt x="183" y="317"/>
                  </a:lnTo>
                  <a:lnTo>
                    <a:pt x="183" y="317"/>
                  </a:lnTo>
                  <a:lnTo>
                    <a:pt x="371" y="436"/>
                  </a:lnTo>
                  <a:lnTo>
                    <a:pt x="430" y="395"/>
                  </a:lnTo>
                  <a:lnTo>
                    <a:pt x="481" y="344"/>
                  </a:lnTo>
                  <a:lnTo>
                    <a:pt x="508" y="289"/>
                  </a:lnTo>
                  <a:lnTo>
                    <a:pt x="522" y="225"/>
                  </a:lnTo>
                  <a:lnTo>
                    <a:pt x="508" y="165"/>
                  </a:lnTo>
                  <a:lnTo>
                    <a:pt x="481" y="110"/>
                  </a:lnTo>
                  <a:lnTo>
                    <a:pt x="435" y="73"/>
                  </a:lnTo>
                  <a:lnTo>
                    <a:pt x="375" y="45"/>
                  </a:lnTo>
                  <a:lnTo>
                    <a:pt x="311" y="36"/>
                  </a:lnTo>
                  <a:close/>
                  <a:moveTo>
                    <a:pt x="311" y="0"/>
                  </a:moveTo>
                  <a:lnTo>
                    <a:pt x="380" y="9"/>
                  </a:lnTo>
                  <a:lnTo>
                    <a:pt x="444" y="27"/>
                  </a:lnTo>
                  <a:lnTo>
                    <a:pt x="503" y="59"/>
                  </a:lnTo>
                  <a:lnTo>
                    <a:pt x="545" y="105"/>
                  </a:lnTo>
                  <a:lnTo>
                    <a:pt x="577" y="160"/>
                  </a:lnTo>
                  <a:lnTo>
                    <a:pt x="586" y="225"/>
                  </a:lnTo>
                  <a:lnTo>
                    <a:pt x="572" y="298"/>
                  </a:lnTo>
                  <a:lnTo>
                    <a:pt x="535" y="358"/>
                  </a:lnTo>
                  <a:lnTo>
                    <a:pt x="481" y="413"/>
                  </a:lnTo>
                  <a:lnTo>
                    <a:pt x="403" y="464"/>
                  </a:lnTo>
                  <a:lnTo>
                    <a:pt x="403" y="464"/>
                  </a:lnTo>
                  <a:lnTo>
                    <a:pt x="453" y="491"/>
                  </a:lnTo>
                  <a:lnTo>
                    <a:pt x="490" y="519"/>
                  </a:lnTo>
                  <a:lnTo>
                    <a:pt x="517" y="537"/>
                  </a:lnTo>
                  <a:lnTo>
                    <a:pt x="535" y="551"/>
                  </a:lnTo>
                  <a:lnTo>
                    <a:pt x="554" y="570"/>
                  </a:lnTo>
                  <a:lnTo>
                    <a:pt x="599" y="634"/>
                  </a:lnTo>
                  <a:lnTo>
                    <a:pt x="622" y="698"/>
                  </a:lnTo>
                  <a:lnTo>
                    <a:pt x="627" y="758"/>
                  </a:lnTo>
                  <a:lnTo>
                    <a:pt x="618" y="836"/>
                  </a:lnTo>
                  <a:lnTo>
                    <a:pt x="586" y="905"/>
                  </a:lnTo>
                  <a:lnTo>
                    <a:pt x="535" y="960"/>
                  </a:lnTo>
                  <a:lnTo>
                    <a:pt x="471" y="1006"/>
                  </a:lnTo>
                  <a:lnTo>
                    <a:pt x="394" y="1034"/>
                  </a:lnTo>
                  <a:lnTo>
                    <a:pt x="311" y="1048"/>
                  </a:lnTo>
                  <a:lnTo>
                    <a:pt x="234" y="1038"/>
                  </a:lnTo>
                  <a:lnTo>
                    <a:pt x="160" y="1015"/>
                  </a:lnTo>
                  <a:lnTo>
                    <a:pt x="96" y="974"/>
                  </a:lnTo>
                  <a:lnTo>
                    <a:pt x="46" y="923"/>
                  </a:lnTo>
                  <a:lnTo>
                    <a:pt x="10" y="859"/>
                  </a:lnTo>
                  <a:lnTo>
                    <a:pt x="0" y="781"/>
                  </a:lnTo>
                  <a:lnTo>
                    <a:pt x="10" y="712"/>
                  </a:lnTo>
                  <a:lnTo>
                    <a:pt x="37" y="652"/>
                  </a:lnTo>
                  <a:lnTo>
                    <a:pt x="74" y="602"/>
                  </a:lnTo>
                  <a:lnTo>
                    <a:pt x="119" y="560"/>
                  </a:lnTo>
                  <a:lnTo>
                    <a:pt x="170" y="528"/>
                  </a:lnTo>
                  <a:lnTo>
                    <a:pt x="215" y="501"/>
                  </a:lnTo>
                  <a:lnTo>
                    <a:pt x="183" y="482"/>
                  </a:lnTo>
                  <a:lnTo>
                    <a:pt x="151" y="459"/>
                  </a:lnTo>
                  <a:lnTo>
                    <a:pt x="124" y="436"/>
                  </a:lnTo>
                  <a:lnTo>
                    <a:pt x="106" y="422"/>
                  </a:lnTo>
                  <a:lnTo>
                    <a:pt x="69" y="367"/>
                  </a:lnTo>
                  <a:lnTo>
                    <a:pt x="46" y="321"/>
                  </a:lnTo>
                  <a:lnTo>
                    <a:pt x="42" y="280"/>
                  </a:lnTo>
                  <a:lnTo>
                    <a:pt x="37" y="252"/>
                  </a:lnTo>
                  <a:lnTo>
                    <a:pt x="55" y="174"/>
                  </a:lnTo>
                  <a:lnTo>
                    <a:pt x="92" y="105"/>
                  </a:lnTo>
                  <a:lnTo>
                    <a:pt x="151" y="50"/>
                  </a:lnTo>
                  <a:lnTo>
                    <a:pt x="229" y="13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97" name="Freeform 649"/>
            <p:cNvSpPr>
              <a:spLocks/>
            </p:cNvSpPr>
            <p:nvPr/>
          </p:nvSpPr>
          <p:spPr bwMode="auto">
            <a:xfrm>
              <a:off x="7217" y="5316"/>
              <a:ext cx="732" cy="731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51" y="5"/>
                </a:cxn>
                <a:cxn ang="0">
                  <a:pos x="64" y="23"/>
                </a:cxn>
                <a:cxn ang="0">
                  <a:pos x="371" y="322"/>
                </a:cxn>
                <a:cxn ang="0">
                  <a:pos x="371" y="322"/>
                </a:cxn>
                <a:cxn ang="0">
                  <a:pos x="682" y="9"/>
                </a:cxn>
                <a:cxn ang="0">
                  <a:pos x="695" y="0"/>
                </a:cxn>
                <a:cxn ang="0">
                  <a:pos x="714" y="0"/>
                </a:cxn>
                <a:cxn ang="0">
                  <a:pos x="732" y="19"/>
                </a:cxn>
                <a:cxn ang="0">
                  <a:pos x="732" y="37"/>
                </a:cxn>
                <a:cxn ang="0">
                  <a:pos x="727" y="51"/>
                </a:cxn>
                <a:cxn ang="0">
                  <a:pos x="714" y="64"/>
                </a:cxn>
                <a:cxn ang="0">
                  <a:pos x="695" y="83"/>
                </a:cxn>
                <a:cxn ang="0">
                  <a:pos x="412" y="368"/>
                </a:cxn>
                <a:cxn ang="0">
                  <a:pos x="480" y="437"/>
                </a:cxn>
                <a:cxn ang="0">
                  <a:pos x="576" y="529"/>
                </a:cxn>
                <a:cxn ang="0">
                  <a:pos x="663" y="621"/>
                </a:cxn>
                <a:cxn ang="0">
                  <a:pos x="718" y="676"/>
                </a:cxn>
                <a:cxn ang="0">
                  <a:pos x="732" y="694"/>
                </a:cxn>
                <a:cxn ang="0">
                  <a:pos x="732" y="703"/>
                </a:cxn>
                <a:cxn ang="0">
                  <a:pos x="727" y="726"/>
                </a:cxn>
                <a:cxn ang="0">
                  <a:pos x="704" y="731"/>
                </a:cxn>
                <a:cxn ang="0">
                  <a:pos x="691" y="726"/>
                </a:cxn>
                <a:cxn ang="0">
                  <a:pos x="682" y="722"/>
                </a:cxn>
                <a:cxn ang="0">
                  <a:pos x="64" y="713"/>
                </a:cxn>
                <a:cxn ang="0">
                  <a:pos x="51" y="726"/>
                </a:cxn>
                <a:cxn ang="0">
                  <a:pos x="37" y="731"/>
                </a:cxn>
                <a:cxn ang="0">
                  <a:pos x="19" y="731"/>
                </a:cxn>
                <a:cxn ang="0">
                  <a:pos x="5" y="717"/>
                </a:cxn>
                <a:cxn ang="0">
                  <a:pos x="5" y="699"/>
                </a:cxn>
                <a:cxn ang="0">
                  <a:pos x="9" y="685"/>
                </a:cxn>
                <a:cxn ang="0">
                  <a:pos x="23" y="671"/>
                </a:cxn>
                <a:cxn ang="0">
                  <a:pos x="23" y="60"/>
                </a:cxn>
                <a:cxn ang="0">
                  <a:pos x="9" y="46"/>
                </a:cxn>
                <a:cxn ang="0">
                  <a:pos x="5" y="37"/>
                </a:cxn>
                <a:cxn ang="0">
                  <a:pos x="5" y="19"/>
                </a:cxn>
                <a:cxn ang="0">
                  <a:pos x="19" y="0"/>
                </a:cxn>
              </a:cxnLst>
              <a:rect l="0" t="0" r="r" b="b"/>
              <a:pathLst>
                <a:path w="732" h="731">
                  <a:moveTo>
                    <a:pt x="32" y="0"/>
                  </a:moveTo>
                  <a:lnTo>
                    <a:pt x="37" y="0"/>
                  </a:lnTo>
                  <a:lnTo>
                    <a:pt x="41" y="0"/>
                  </a:lnTo>
                  <a:lnTo>
                    <a:pt x="51" y="5"/>
                  </a:lnTo>
                  <a:lnTo>
                    <a:pt x="55" y="9"/>
                  </a:lnTo>
                  <a:lnTo>
                    <a:pt x="64" y="23"/>
                  </a:lnTo>
                  <a:lnTo>
                    <a:pt x="371" y="322"/>
                  </a:lnTo>
                  <a:lnTo>
                    <a:pt x="371" y="322"/>
                  </a:lnTo>
                  <a:lnTo>
                    <a:pt x="371" y="322"/>
                  </a:lnTo>
                  <a:lnTo>
                    <a:pt x="371" y="322"/>
                  </a:lnTo>
                  <a:lnTo>
                    <a:pt x="668" y="23"/>
                  </a:lnTo>
                  <a:lnTo>
                    <a:pt x="682" y="9"/>
                  </a:lnTo>
                  <a:lnTo>
                    <a:pt x="686" y="5"/>
                  </a:lnTo>
                  <a:lnTo>
                    <a:pt x="695" y="0"/>
                  </a:lnTo>
                  <a:lnTo>
                    <a:pt x="704" y="0"/>
                  </a:lnTo>
                  <a:lnTo>
                    <a:pt x="714" y="0"/>
                  </a:lnTo>
                  <a:lnTo>
                    <a:pt x="727" y="9"/>
                  </a:lnTo>
                  <a:lnTo>
                    <a:pt x="732" y="19"/>
                  </a:lnTo>
                  <a:lnTo>
                    <a:pt x="732" y="32"/>
                  </a:lnTo>
                  <a:lnTo>
                    <a:pt x="732" y="37"/>
                  </a:lnTo>
                  <a:lnTo>
                    <a:pt x="727" y="46"/>
                  </a:lnTo>
                  <a:lnTo>
                    <a:pt x="727" y="51"/>
                  </a:lnTo>
                  <a:lnTo>
                    <a:pt x="723" y="55"/>
                  </a:lnTo>
                  <a:lnTo>
                    <a:pt x="714" y="64"/>
                  </a:lnTo>
                  <a:lnTo>
                    <a:pt x="704" y="74"/>
                  </a:lnTo>
                  <a:lnTo>
                    <a:pt x="695" y="83"/>
                  </a:lnTo>
                  <a:lnTo>
                    <a:pt x="686" y="87"/>
                  </a:lnTo>
                  <a:lnTo>
                    <a:pt x="412" y="368"/>
                  </a:lnTo>
                  <a:lnTo>
                    <a:pt x="444" y="395"/>
                  </a:lnTo>
                  <a:lnTo>
                    <a:pt x="480" y="437"/>
                  </a:lnTo>
                  <a:lnTo>
                    <a:pt x="526" y="483"/>
                  </a:lnTo>
                  <a:lnTo>
                    <a:pt x="576" y="529"/>
                  </a:lnTo>
                  <a:lnTo>
                    <a:pt x="622" y="575"/>
                  </a:lnTo>
                  <a:lnTo>
                    <a:pt x="663" y="621"/>
                  </a:lnTo>
                  <a:lnTo>
                    <a:pt x="695" y="653"/>
                  </a:lnTo>
                  <a:lnTo>
                    <a:pt x="718" y="676"/>
                  </a:lnTo>
                  <a:lnTo>
                    <a:pt x="727" y="685"/>
                  </a:lnTo>
                  <a:lnTo>
                    <a:pt x="732" y="694"/>
                  </a:lnTo>
                  <a:lnTo>
                    <a:pt x="732" y="699"/>
                  </a:lnTo>
                  <a:lnTo>
                    <a:pt x="732" y="703"/>
                  </a:lnTo>
                  <a:lnTo>
                    <a:pt x="732" y="717"/>
                  </a:lnTo>
                  <a:lnTo>
                    <a:pt x="727" y="726"/>
                  </a:lnTo>
                  <a:lnTo>
                    <a:pt x="714" y="731"/>
                  </a:lnTo>
                  <a:lnTo>
                    <a:pt x="704" y="731"/>
                  </a:lnTo>
                  <a:lnTo>
                    <a:pt x="695" y="731"/>
                  </a:lnTo>
                  <a:lnTo>
                    <a:pt x="691" y="726"/>
                  </a:lnTo>
                  <a:lnTo>
                    <a:pt x="686" y="726"/>
                  </a:lnTo>
                  <a:lnTo>
                    <a:pt x="682" y="722"/>
                  </a:lnTo>
                  <a:lnTo>
                    <a:pt x="366" y="409"/>
                  </a:lnTo>
                  <a:lnTo>
                    <a:pt x="64" y="713"/>
                  </a:lnTo>
                  <a:lnTo>
                    <a:pt x="55" y="722"/>
                  </a:lnTo>
                  <a:lnTo>
                    <a:pt x="51" y="726"/>
                  </a:lnTo>
                  <a:lnTo>
                    <a:pt x="41" y="731"/>
                  </a:lnTo>
                  <a:lnTo>
                    <a:pt x="37" y="731"/>
                  </a:lnTo>
                  <a:lnTo>
                    <a:pt x="32" y="731"/>
                  </a:lnTo>
                  <a:lnTo>
                    <a:pt x="19" y="731"/>
                  </a:lnTo>
                  <a:lnTo>
                    <a:pt x="9" y="726"/>
                  </a:lnTo>
                  <a:lnTo>
                    <a:pt x="5" y="717"/>
                  </a:lnTo>
                  <a:lnTo>
                    <a:pt x="0" y="703"/>
                  </a:lnTo>
                  <a:lnTo>
                    <a:pt x="5" y="699"/>
                  </a:lnTo>
                  <a:lnTo>
                    <a:pt x="5" y="694"/>
                  </a:lnTo>
                  <a:lnTo>
                    <a:pt x="9" y="685"/>
                  </a:lnTo>
                  <a:lnTo>
                    <a:pt x="14" y="680"/>
                  </a:lnTo>
                  <a:lnTo>
                    <a:pt x="23" y="671"/>
                  </a:lnTo>
                  <a:lnTo>
                    <a:pt x="325" y="368"/>
                  </a:lnTo>
                  <a:lnTo>
                    <a:pt x="23" y="60"/>
                  </a:lnTo>
                  <a:lnTo>
                    <a:pt x="14" y="51"/>
                  </a:lnTo>
                  <a:lnTo>
                    <a:pt x="9" y="46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0" y="32"/>
                  </a:lnTo>
                  <a:lnTo>
                    <a:pt x="5" y="19"/>
                  </a:lnTo>
                  <a:lnTo>
                    <a:pt x="9" y="9"/>
                  </a:lnTo>
                  <a:lnTo>
                    <a:pt x="19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98" name="Freeform 650"/>
            <p:cNvSpPr>
              <a:spLocks noEditPoints="1"/>
            </p:cNvSpPr>
            <p:nvPr/>
          </p:nvSpPr>
          <p:spPr bwMode="auto">
            <a:xfrm>
              <a:off x="8557" y="5031"/>
              <a:ext cx="672" cy="1030"/>
            </a:xfrm>
            <a:custGeom>
              <a:avLst/>
              <a:gdLst/>
              <a:ahLst/>
              <a:cxnLst>
                <a:cxn ang="0">
                  <a:pos x="412" y="166"/>
                </a:cxn>
                <a:cxn ang="0">
                  <a:pos x="41" y="731"/>
                </a:cxn>
                <a:cxn ang="0">
                  <a:pos x="412" y="731"/>
                </a:cxn>
                <a:cxn ang="0">
                  <a:pos x="412" y="166"/>
                </a:cxn>
                <a:cxn ang="0">
                  <a:pos x="494" y="0"/>
                </a:cxn>
                <a:cxn ang="0">
                  <a:pos x="508" y="5"/>
                </a:cxn>
                <a:cxn ang="0">
                  <a:pos x="512" y="5"/>
                </a:cxn>
                <a:cxn ang="0">
                  <a:pos x="517" y="14"/>
                </a:cxn>
                <a:cxn ang="0">
                  <a:pos x="517" y="23"/>
                </a:cxn>
                <a:cxn ang="0">
                  <a:pos x="517" y="41"/>
                </a:cxn>
                <a:cxn ang="0">
                  <a:pos x="517" y="731"/>
                </a:cxn>
                <a:cxn ang="0">
                  <a:pos x="672" y="731"/>
                </a:cxn>
                <a:cxn ang="0">
                  <a:pos x="672" y="782"/>
                </a:cxn>
                <a:cxn ang="0">
                  <a:pos x="517" y="782"/>
                </a:cxn>
                <a:cxn ang="0">
                  <a:pos x="517" y="910"/>
                </a:cxn>
                <a:cxn ang="0">
                  <a:pos x="521" y="942"/>
                </a:cxn>
                <a:cxn ang="0">
                  <a:pos x="526" y="961"/>
                </a:cxn>
                <a:cxn ang="0">
                  <a:pos x="544" y="975"/>
                </a:cxn>
                <a:cxn ang="0">
                  <a:pos x="581" y="979"/>
                </a:cxn>
                <a:cxn ang="0">
                  <a:pos x="636" y="984"/>
                </a:cxn>
                <a:cxn ang="0">
                  <a:pos x="668" y="984"/>
                </a:cxn>
                <a:cxn ang="0">
                  <a:pos x="668" y="1030"/>
                </a:cxn>
                <a:cxn ang="0">
                  <a:pos x="562" y="1025"/>
                </a:cxn>
                <a:cxn ang="0">
                  <a:pos x="457" y="1025"/>
                </a:cxn>
                <a:cxn ang="0">
                  <a:pos x="357" y="1025"/>
                </a:cxn>
                <a:cxn ang="0">
                  <a:pos x="256" y="1030"/>
                </a:cxn>
                <a:cxn ang="0">
                  <a:pos x="256" y="984"/>
                </a:cxn>
                <a:cxn ang="0">
                  <a:pos x="288" y="984"/>
                </a:cxn>
                <a:cxn ang="0">
                  <a:pos x="343" y="979"/>
                </a:cxn>
                <a:cxn ang="0">
                  <a:pos x="375" y="975"/>
                </a:cxn>
                <a:cxn ang="0">
                  <a:pos x="393" y="961"/>
                </a:cxn>
                <a:cxn ang="0">
                  <a:pos x="402" y="942"/>
                </a:cxn>
                <a:cxn ang="0">
                  <a:pos x="402" y="910"/>
                </a:cxn>
                <a:cxn ang="0">
                  <a:pos x="402" y="782"/>
                </a:cxn>
                <a:cxn ang="0">
                  <a:pos x="0" y="782"/>
                </a:cxn>
                <a:cxn ang="0">
                  <a:pos x="0" y="731"/>
                </a:cxn>
                <a:cxn ang="0">
                  <a:pos x="462" y="19"/>
                </a:cxn>
                <a:cxn ang="0">
                  <a:pos x="471" y="9"/>
                </a:cxn>
                <a:cxn ang="0">
                  <a:pos x="480" y="5"/>
                </a:cxn>
                <a:cxn ang="0">
                  <a:pos x="485" y="0"/>
                </a:cxn>
                <a:cxn ang="0">
                  <a:pos x="494" y="0"/>
                </a:cxn>
              </a:cxnLst>
              <a:rect l="0" t="0" r="r" b="b"/>
              <a:pathLst>
                <a:path w="672" h="1030">
                  <a:moveTo>
                    <a:pt x="412" y="166"/>
                  </a:moveTo>
                  <a:lnTo>
                    <a:pt x="41" y="731"/>
                  </a:lnTo>
                  <a:lnTo>
                    <a:pt x="412" y="731"/>
                  </a:lnTo>
                  <a:lnTo>
                    <a:pt x="412" y="166"/>
                  </a:lnTo>
                  <a:close/>
                  <a:moveTo>
                    <a:pt x="494" y="0"/>
                  </a:moveTo>
                  <a:lnTo>
                    <a:pt x="508" y="5"/>
                  </a:lnTo>
                  <a:lnTo>
                    <a:pt x="512" y="5"/>
                  </a:lnTo>
                  <a:lnTo>
                    <a:pt x="517" y="14"/>
                  </a:lnTo>
                  <a:lnTo>
                    <a:pt x="517" y="23"/>
                  </a:lnTo>
                  <a:lnTo>
                    <a:pt x="517" y="41"/>
                  </a:lnTo>
                  <a:lnTo>
                    <a:pt x="517" y="731"/>
                  </a:lnTo>
                  <a:lnTo>
                    <a:pt x="672" y="731"/>
                  </a:lnTo>
                  <a:lnTo>
                    <a:pt x="672" y="782"/>
                  </a:lnTo>
                  <a:lnTo>
                    <a:pt x="517" y="782"/>
                  </a:lnTo>
                  <a:lnTo>
                    <a:pt x="517" y="910"/>
                  </a:lnTo>
                  <a:lnTo>
                    <a:pt x="521" y="942"/>
                  </a:lnTo>
                  <a:lnTo>
                    <a:pt x="526" y="961"/>
                  </a:lnTo>
                  <a:lnTo>
                    <a:pt x="544" y="975"/>
                  </a:lnTo>
                  <a:lnTo>
                    <a:pt x="581" y="979"/>
                  </a:lnTo>
                  <a:lnTo>
                    <a:pt x="636" y="984"/>
                  </a:lnTo>
                  <a:lnTo>
                    <a:pt x="668" y="984"/>
                  </a:lnTo>
                  <a:lnTo>
                    <a:pt x="668" y="1030"/>
                  </a:lnTo>
                  <a:lnTo>
                    <a:pt x="562" y="1025"/>
                  </a:lnTo>
                  <a:lnTo>
                    <a:pt x="457" y="1025"/>
                  </a:lnTo>
                  <a:lnTo>
                    <a:pt x="357" y="1025"/>
                  </a:lnTo>
                  <a:lnTo>
                    <a:pt x="256" y="1030"/>
                  </a:lnTo>
                  <a:lnTo>
                    <a:pt x="256" y="984"/>
                  </a:lnTo>
                  <a:lnTo>
                    <a:pt x="288" y="984"/>
                  </a:lnTo>
                  <a:lnTo>
                    <a:pt x="343" y="979"/>
                  </a:lnTo>
                  <a:lnTo>
                    <a:pt x="375" y="975"/>
                  </a:lnTo>
                  <a:lnTo>
                    <a:pt x="393" y="961"/>
                  </a:lnTo>
                  <a:lnTo>
                    <a:pt x="402" y="942"/>
                  </a:lnTo>
                  <a:lnTo>
                    <a:pt x="402" y="910"/>
                  </a:lnTo>
                  <a:lnTo>
                    <a:pt x="402" y="782"/>
                  </a:lnTo>
                  <a:lnTo>
                    <a:pt x="0" y="782"/>
                  </a:lnTo>
                  <a:lnTo>
                    <a:pt x="0" y="731"/>
                  </a:lnTo>
                  <a:lnTo>
                    <a:pt x="462" y="19"/>
                  </a:lnTo>
                  <a:lnTo>
                    <a:pt x="471" y="9"/>
                  </a:lnTo>
                  <a:lnTo>
                    <a:pt x="480" y="5"/>
                  </a:lnTo>
                  <a:lnTo>
                    <a:pt x="485" y="0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99" name="Freeform 651"/>
            <p:cNvSpPr>
              <a:spLocks/>
            </p:cNvSpPr>
            <p:nvPr/>
          </p:nvSpPr>
          <p:spPr bwMode="auto">
            <a:xfrm>
              <a:off x="9737" y="5652"/>
              <a:ext cx="928" cy="59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873" y="0"/>
                </a:cxn>
                <a:cxn ang="0">
                  <a:pos x="882" y="0"/>
                </a:cxn>
                <a:cxn ang="0">
                  <a:pos x="896" y="0"/>
                </a:cxn>
                <a:cxn ang="0">
                  <a:pos x="905" y="0"/>
                </a:cxn>
                <a:cxn ang="0">
                  <a:pos x="914" y="4"/>
                </a:cxn>
                <a:cxn ang="0">
                  <a:pos x="919" y="9"/>
                </a:cxn>
                <a:cxn ang="0">
                  <a:pos x="923" y="18"/>
                </a:cxn>
                <a:cxn ang="0">
                  <a:pos x="928" y="32"/>
                </a:cxn>
                <a:cxn ang="0">
                  <a:pos x="923" y="41"/>
                </a:cxn>
                <a:cxn ang="0">
                  <a:pos x="919" y="50"/>
                </a:cxn>
                <a:cxn ang="0">
                  <a:pos x="914" y="55"/>
                </a:cxn>
                <a:cxn ang="0">
                  <a:pos x="905" y="59"/>
                </a:cxn>
                <a:cxn ang="0">
                  <a:pos x="896" y="59"/>
                </a:cxn>
                <a:cxn ang="0">
                  <a:pos x="882" y="59"/>
                </a:cxn>
                <a:cxn ang="0">
                  <a:pos x="873" y="59"/>
                </a:cxn>
                <a:cxn ang="0">
                  <a:pos x="50" y="59"/>
                </a:cxn>
                <a:cxn ang="0">
                  <a:pos x="41" y="59"/>
                </a:cxn>
                <a:cxn ang="0">
                  <a:pos x="32" y="59"/>
                </a:cxn>
                <a:cxn ang="0">
                  <a:pos x="23" y="59"/>
                </a:cxn>
                <a:cxn ang="0">
                  <a:pos x="13" y="55"/>
                </a:cxn>
                <a:cxn ang="0">
                  <a:pos x="4" y="50"/>
                </a:cxn>
                <a:cxn ang="0">
                  <a:pos x="0" y="41"/>
                </a:cxn>
                <a:cxn ang="0">
                  <a:pos x="0" y="32"/>
                </a:cxn>
                <a:cxn ang="0">
                  <a:pos x="0" y="18"/>
                </a:cxn>
                <a:cxn ang="0">
                  <a:pos x="4" y="9"/>
                </a:cxn>
                <a:cxn ang="0">
                  <a:pos x="13" y="4"/>
                </a:cxn>
                <a:cxn ang="0">
                  <a:pos x="23" y="0"/>
                </a:cxn>
                <a:cxn ang="0">
                  <a:pos x="32" y="0"/>
                </a:cxn>
                <a:cxn ang="0">
                  <a:pos x="41" y="0"/>
                </a:cxn>
                <a:cxn ang="0">
                  <a:pos x="50" y="0"/>
                </a:cxn>
              </a:cxnLst>
              <a:rect l="0" t="0" r="r" b="b"/>
              <a:pathLst>
                <a:path w="928" h="59">
                  <a:moveTo>
                    <a:pt x="50" y="0"/>
                  </a:moveTo>
                  <a:lnTo>
                    <a:pt x="873" y="0"/>
                  </a:lnTo>
                  <a:lnTo>
                    <a:pt x="882" y="0"/>
                  </a:lnTo>
                  <a:lnTo>
                    <a:pt x="896" y="0"/>
                  </a:lnTo>
                  <a:lnTo>
                    <a:pt x="905" y="0"/>
                  </a:lnTo>
                  <a:lnTo>
                    <a:pt x="914" y="4"/>
                  </a:lnTo>
                  <a:lnTo>
                    <a:pt x="919" y="9"/>
                  </a:lnTo>
                  <a:lnTo>
                    <a:pt x="923" y="18"/>
                  </a:lnTo>
                  <a:lnTo>
                    <a:pt x="928" y="32"/>
                  </a:lnTo>
                  <a:lnTo>
                    <a:pt x="923" y="41"/>
                  </a:lnTo>
                  <a:lnTo>
                    <a:pt x="919" y="50"/>
                  </a:lnTo>
                  <a:lnTo>
                    <a:pt x="914" y="55"/>
                  </a:lnTo>
                  <a:lnTo>
                    <a:pt x="905" y="59"/>
                  </a:lnTo>
                  <a:lnTo>
                    <a:pt x="896" y="59"/>
                  </a:lnTo>
                  <a:lnTo>
                    <a:pt x="882" y="59"/>
                  </a:lnTo>
                  <a:lnTo>
                    <a:pt x="873" y="59"/>
                  </a:lnTo>
                  <a:lnTo>
                    <a:pt x="50" y="59"/>
                  </a:lnTo>
                  <a:lnTo>
                    <a:pt x="41" y="59"/>
                  </a:lnTo>
                  <a:lnTo>
                    <a:pt x="32" y="59"/>
                  </a:lnTo>
                  <a:lnTo>
                    <a:pt x="23" y="59"/>
                  </a:lnTo>
                  <a:lnTo>
                    <a:pt x="13" y="55"/>
                  </a:lnTo>
                  <a:lnTo>
                    <a:pt x="4" y="50"/>
                  </a:lnTo>
                  <a:lnTo>
                    <a:pt x="0" y="41"/>
                  </a:lnTo>
                  <a:lnTo>
                    <a:pt x="0" y="32"/>
                  </a:lnTo>
                  <a:lnTo>
                    <a:pt x="0" y="18"/>
                  </a:lnTo>
                  <a:lnTo>
                    <a:pt x="4" y="9"/>
                  </a:lnTo>
                  <a:lnTo>
                    <a:pt x="13" y="4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41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00" name="Freeform 652"/>
            <p:cNvSpPr>
              <a:spLocks/>
            </p:cNvSpPr>
            <p:nvPr/>
          </p:nvSpPr>
          <p:spPr bwMode="auto">
            <a:xfrm>
              <a:off x="11264" y="5050"/>
              <a:ext cx="498" cy="1011"/>
            </a:xfrm>
            <a:custGeom>
              <a:avLst/>
              <a:gdLst/>
              <a:ahLst/>
              <a:cxnLst>
                <a:cxn ang="0">
                  <a:pos x="274" y="0"/>
                </a:cxn>
                <a:cxn ang="0">
                  <a:pos x="293" y="0"/>
                </a:cxn>
                <a:cxn ang="0">
                  <a:pos x="302" y="4"/>
                </a:cxn>
                <a:cxn ang="0">
                  <a:pos x="306" y="9"/>
                </a:cxn>
                <a:cxn ang="0">
                  <a:pos x="311" y="22"/>
                </a:cxn>
                <a:cxn ang="0">
                  <a:pos x="311" y="36"/>
                </a:cxn>
                <a:cxn ang="0">
                  <a:pos x="311" y="891"/>
                </a:cxn>
                <a:cxn ang="0">
                  <a:pos x="311" y="923"/>
                </a:cxn>
                <a:cxn ang="0">
                  <a:pos x="320" y="942"/>
                </a:cxn>
                <a:cxn ang="0">
                  <a:pos x="343" y="956"/>
                </a:cxn>
                <a:cxn ang="0">
                  <a:pos x="384" y="960"/>
                </a:cxn>
                <a:cxn ang="0">
                  <a:pos x="448" y="965"/>
                </a:cxn>
                <a:cxn ang="0">
                  <a:pos x="498" y="965"/>
                </a:cxn>
                <a:cxn ang="0">
                  <a:pos x="498" y="1011"/>
                </a:cxn>
                <a:cxn ang="0">
                  <a:pos x="448" y="1011"/>
                </a:cxn>
                <a:cxn ang="0">
                  <a:pos x="379" y="1006"/>
                </a:cxn>
                <a:cxn ang="0">
                  <a:pos x="311" y="1006"/>
                </a:cxn>
                <a:cxn ang="0">
                  <a:pos x="256" y="1006"/>
                </a:cxn>
                <a:cxn ang="0">
                  <a:pos x="197" y="1006"/>
                </a:cxn>
                <a:cxn ang="0">
                  <a:pos x="128" y="1006"/>
                </a:cxn>
                <a:cxn ang="0">
                  <a:pos x="59" y="1011"/>
                </a:cxn>
                <a:cxn ang="0">
                  <a:pos x="9" y="1011"/>
                </a:cxn>
                <a:cxn ang="0">
                  <a:pos x="9" y="965"/>
                </a:cxn>
                <a:cxn ang="0">
                  <a:pos x="59" y="965"/>
                </a:cxn>
                <a:cxn ang="0">
                  <a:pos x="123" y="960"/>
                </a:cxn>
                <a:cxn ang="0">
                  <a:pos x="165" y="956"/>
                </a:cxn>
                <a:cxn ang="0">
                  <a:pos x="187" y="942"/>
                </a:cxn>
                <a:cxn ang="0">
                  <a:pos x="197" y="923"/>
                </a:cxn>
                <a:cxn ang="0">
                  <a:pos x="197" y="891"/>
                </a:cxn>
                <a:cxn ang="0">
                  <a:pos x="197" y="101"/>
                </a:cxn>
                <a:cxn ang="0">
                  <a:pos x="137" y="128"/>
                </a:cxn>
                <a:cxn ang="0">
                  <a:pos x="82" y="137"/>
                </a:cxn>
                <a:cxn ang="0">
                  <a:pos x="32" y="142"/>
                </a:cxn>
                <a:cxn ang="0">
                  <a:pos x="0" y="142"/>
                </a:cxn>
                <a:cxn ang="0">
                  <a:pos x="0" y="96"/>
                </a:cxn>
                <a:cxn ang="0">
                  <a:pos x="37" y="96"/>
                </a:cxn>
                <a:cxn ang="0">
                  <a:pos x="91" y="91"/>
                </a:cxn>
                <a:cxn ang="0">
                  <a:pos x="151" y="73"/>
                </a:cxn>
                <a:cxn ang="0">
                  <a:pos x="215" y="45"/>
                </a:cxn>
                <a:cxn ang="0">
                  <a:pos x="274" y="0"/>
                </a:cxn>
              </a:cxnLst>
              <a:rect l="0" t="0" r="r" b="b"/>
              <a:pathLst>
                <a:path w="498" h="1011">
                  <a:moveTo>
                    <a:pt x="274" y="0"/>
                  </a:moveTo>
                  <a:lnTo>
                    <a:pt x="293" y="0"/>
                  </a:lnTo>
                  <a:lnTo>
                    <a:pt x="302" y="4"/>
                  </a:lnTo>
                  <a:lnTo>
                    <a:pt x="306" y="9"/>
                  </a:lnTo>
                  <a:lnTo>
                    <a:pt x="311" y="22"/>
                  </a:lnTo>
                  <a:lnTo>
                    <a:pt x="311" y="36"/>
                  </a:lnTo>
                  <a:lnTo>
                    <a:pt x="311" y="891"/>
                  </a:lnTo>
                  <a:lnTo>
                    <a:pt x="311" y="923"/>
                  </a:lnTo>
                  <a:lnTo>
                    <a:pt x="320" y="942"/>
                  </a:lnTo>
                  <a:lnTo>
                    <a:pt x="343" y="956"/>
                  </a:lnTo>
                  <a:lnTo>
                    <a:pt x="384" y="960"/>
                  </a:lnTo>
                  <a:lnTo>
                    <a:pt x="448" y="965"/>
                  </a:lnTo>
                  <a:lnTo>
                    <a:pt x="498" y="965"/>
                  </a:lnTo>
                  <a:lnTo>
                    <a:pt x="498" y="1011"/>
                  </a:lnTo>
                  <a:lnTo>
                    <a:pt x="448" y="1011"/>
                  </a:lnTo>
                  <a:lnTo>
                    <a:pt x="379" y="1006"/>
                  </a:lnTo>
                  <a:lnTo>
                    <a:pt x="311" y="1006"/>
                  </a:lnTo>
                  <a:lnTo>
                    <a:pt x="256" y="1006"/>
                  </a:lnTo>
                  <a:lnTo>
                    <a:pt x="197" y="1006"/>
                  </a:lnTo>
                  <a:lnTo>
                    <a:pt x="128" y="1006"/>
                  </a:lnTo>
                  <a:lnTo>
                    <a:pt x="59" y="1011"/>
                  </a:lnTo>
                  <a:lnTo>
                    <a:pt x="9" y="1011"/>
                  </a:lnTo>
                  <a:lnTo>
                    <a:pt x="9" y="965"/>
                  </a:lnTo>
                  <a:lnTo>
                    <a:pt x="59" y="965"/>
                  </a:lnTo>
                  <a:lnTo>
                    <a:pt x="123" y="960"/>
                  </a:lnTo>
                  <a:lnTo>
                    <a:pt x="165" y="956"/>
                  </a:lnTo>
                  <a:lnTo>
                    <a:pt x="187" y="942"/>
                  </a:lnTo>
                  <a:lnTo>
                    <a:pt x="197" y="923"/>
                  </a:lnTo>
                  <a:lnTo>
                    <a:pt x="197" y="891"/>
                  </a:lnTo>
                  <a:lnTo>
                    <a:pt x="197" y="101"/>
                  </a:lnTo>
                  <a:lnTo>
                    <a:pt x="137" y="128"/>
                  </a:lnTo>
                  <a:lnTo>
                    <a:pt x="82" y="137"/>
                  </a:lnTo>
                  <a:lnTo>
                    <a:pt x="32" y="142"/>
                  </a:lnTo>
                  <a:lnTo>
                    <a:pt x="0" y="142"/>
                  </a:lnTo>
                  <a:lnTo>
                    <a:pt x="0" y="96"/>
                  </a:lnTo>
                  <a:lnTo>
                    <a:pt x="37" y="96"/>
                  </a:lnTo>
                  <a:lnTo>
                    <a:pt x="91" y="91"/>
                  </a:lnTo>
                  <a:lnTo>
                    <a:pt x="151" y="73"/>
                  </a:lnTo>
                  <a:lnTo>
                    <a:pt x="215" y="45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01" name="Freeform 653"/>
            <p:cNvSpPr>
              <a:spLocks/>
            </p:cNvSpPr>
            <p:nvPr/>
          </p:nvSpPr>
          <p:spPr bwMode="auto">
            <a:xfrm>
              <a:off x="11973" y="5050"/>
              <a:ext cx="603" cy="1011"/>
            </a:xfrm>
            <a:custGeom>
              <a:avLst/>
              <a:gdLst/>
              <a:ahLst/>
              <a:cxnLst>
                <a:cxn ang="0">
                  <a:pos x="370" y="9"/>
                </a:cxn>
                <a:cxn ang="0">
                  <a:pos x="512" y="82"/>
                </a:cxn>
                <a:cxn ang="0">
                  <a:pos x="594" y="211"/>
                </a:cxn>
                <a:cxn ang="0">
                  <a:pos x="599" y="353"/>
                </a:cxn>
                <a:cxn ang="0">
                  <a:pos x="548" y="468"/>
                </a:cxn>
                <a:cxn ang="0">
                  <a:pos x="443" y="583"/>
                </a:cxn>
                <a:cxn ang="0">
                  <a:pos x="274" y="740"/>
                </a:cxn>
                <a:cxn ang="0">
                  <a:pos x="114" y="896"/>
                </a:cxn>
                <a:cxn ang="0">
                  <a:pos x="114" y="896"/>
                </a:cxn>
                <a:cxn ang="0">
                  <a:pos x="416" y="896"/>
                </a:cxn>
                <a:cxn ang="0">
                  <a:pos x="489" y="891"/>
                </a:cxn>
                <a:cxn ang="0">
                  <a:pos x="535" y="882"/>
                </a:cxn>
                <a:cxn ang="0">
                  <a:pos x="558" y="799"/>
                </a:cxn>
                <a:cxn ang="0">
                  <a:pos x="603" y="749"/>
                </a:cxn>
                <a:cxn ang="0">
                  <a:pos x="0" y="1011"/>
                </a:cxn>
                <a:cxn ang="0">
                  <a:pos x="0" y="983"/>
                </a:cxn>
                <a:cxn ang="0">
                  <a:pos x="9" y="965"/>
                </a:cxn>
                <a:cxn ang="0">
                  <a:pos x="306" y="629"/>
                </a:cxn>
                <a:cxn ang="0">
                  <a:pos x="416" y="473"/>
                </a:cxn>
                <a:cxn ang="0">
                  <a:pos x="466" y="294"/>
                </a:cxn>
                <a:cxn ang="0">
                  <a:pos x="443" y="174"/>
                </a:cxn>
                <a:cxn ang="0">
                  <a:pos x="379" y="82"/>
                </a:cxn>
                <a:cxn ang="0">
                  <a:pos x="265" y="45"/>
                </a:cxn>
                <a:cxn ang="0">
                  <a:pos x="141" y="87"/>
                </a:cxn>
                <a:cxn ang="0">
                  <a:pos x="59" y="202"/>
                </a:cxn>
                <a:cxn ang="0">
                  <a:pos x="114" y="206"/>
                </a:cxn>
                <a:cxn ang="0">
                  <a:pos x="155" y="252"/>
                </a:cxn>
                <a:cxn ang="0">
                  <a:pos x="155" y="312"/>
                </a:cxn>
                <a:cxn ang="0">
                  <a:pos x="119" y="349"/>
                </a:cxn>
                <a:cxn ang="0">
                  <a:pos x="82" y="358"/>
                </a:cxn>
                <a:cxn ang="0">
                  <a:pos x="59" y="358"/>
                </a:cxn>
                <a:cxn ang="0">
                  <a:pos x="18" y="335"/>
                </a:cxn>
                <a:cxn ang="0">
                  <a:pos x="0" y="275"/>
                </a:cxn>
                <a:cxn ang="0">
                  <a:pos x="36" y="142"/>
                </a:cxn>
                <a:cxn ang="0">
                  <a:pos x="132" y="41"/>
                </a:cxn>
                <a:cxn ang="0">
                  <a:pos x="283" y="0"/>
                </a:cxn>
              </a:cxnLst>
              <a:rect l="0" t="0" r="r" b="b"/>
              <a:pathLst>
                <a:path w="603" h="1011">
                  <a:moveTo>
                    <a:pt x="283" y="0"/>
                  </a:moveTo>
                  <a:lnTo>
                    <a:pt x="370" y="9"/>
                  </a:lnTo>
                  <a:lnTo>
                    <a:pt x="448" y="36"/>
                  </a:lnTo>
                  <a:lnTo>
                    <a:pt x="512" y="82"/>
                  </a:lnTo>
                  <a:lnTo>
                    <a:pt x="562" y="142"/>
                  </a:lnTo>
                  <a:lnTo>
                    <a:pt x="594" y="211"/>
                  </a:lnTo>
                  <a:lnTo>
                    <a:pt x="603" y="294"/>
                  </a:lnTo>
                  <a:lnTo>
                    <a:pt x="599" y="353"/>
                  </a:lnTo>
                  <a:lnTo>
                    <a:pt x="580" y="413"/>
                  </a:lnTo>
                  <a:lnTo>
                    <a:pt x="548" y="468"/>
                  </a:lnTo>
                  <a:lnTo>
                    <a:pt x="507" y="524"/>
                  </a:lnTo>
                  <a:lnTo>
                    <a:pt x="443" y="583"/>
                  </a:lnTo>
                  <a:lnTo>
                    <a:pt x="370" y="657"/>
                  </a:lnTo>
                  <a:lnTo>
                    <a:pt x="274" y="740"/>
                  </a:lnTo>
                  <a:lnTo>
                    <a:pt x="114" y="896"/>
                  </a:lnTo>
                  <a:lnTo>
                    <a:pt x="114" y="896"/>
                  </a:lnTo>
                  <a:lnTo>
                    <a:pt x="114" y="896"/>
                  </a:lnTo>
                  <a:lnTo>
                    <a:pt x="114" y="896"/>
                  </a:lnTo>
                  <a:lnTo>
                    <a:pt x="388" y="896"/>
                  </a:lnTo>
                  <a:lnTo>
                    <a:pt x="416" y="896"/>
                  </a:lnTo>
                  <a:lnTo>
                    <a:pt x="452" y="896"/>
                  </a:lnTo>
                  <a:lnTo>
                    <a:pt x="489" y="891"/>
                  </a:lnTo>
                  <a:lnTo>
                    <a:pt x="516" y="891"/>
                  </a:lnTo>
                  <a:lnTo>
                    <a:pt x="535" y="882"/>
                  </a:lnTo>
                  <a:lnTo>
                    <a:pt x="548" y="845"/>
                  </a:lnTo>
                  <a:lnTo>
                    <a:pt x="558" y="799"/>
                  </a:lnTo>
                  <a:lnTo>
                    <a:pt x="567" y="749"/>
                  </a:lnTo>
                  <a:lnTo>
                    <a:pt x="603" y="749"/>
                  </a:lnTo>
                  <a:lnTo>
                    <a:pt x="562" y="1011"/>
                  </a:lnTo>
                  <a:lnTo>
                    <a:pt x="0" y="1011"/>
                  </a:lnTo>
                  <a:lnTo>
                    <a:pt x="0" y="992"/>
                  </a:lnTo>
                  <a:lnTo>
                    <a:pt x="0" y="983"/>
                  </a:lnTo>
                  <a:lnTo>
                    <a:pt x="4" y="974"/>
                  </a:lnTo>
                  <a:lnTo>
                    <a:pt x="9" y="965"/>
                  </a:lnTo>
                  <a:lnTo>
                    <a:pt x="18" y="956"/>
                  </a:lnTo>
                  <a:lnTo>
                    <a:pt x="306" y="629"/>
                  </a:lnTo>
                  <a:lnTo>
                    <a:pt x="365" y="556"/>
                  </a:lnTo>
                  <a:lnTo>
                    <a:pt x="416" y="473"/>
                  </a:lnTo>
                  <a:lnTo>
                    <a:pt x="452" y="386"/>
                  </a:lnTo>
                  <a:lnTo>
                    <a:pt x="466" y="294"/>
                  </a:lnTo>
                  <a:lnTo>
                    <a:pt x="461" y="234"/>
                  </a:lnTo>
                  <a:lnTo>
                    <a:pt x="443" y="174"/>
                  </a:lnTo>
                  <a:lnTo>
                    <a:pt x="416" y="124"/>
                  </a:lnTo>
                  <a:lnTo>
                    <a:pt x="379" y="82"/>
                  </a:lnTo>
                  <a:lnTo>
                    <a:pt x="329" y="55"/>
                  </a:lnTo>
                  <a:lnTo>
                    <a:pt x="265" y="45"/>
                  </a:lnTo>
                  <a:lnTo>
                    <a:pt x="201" y="55"/>
                  </a:lnTo>
                  <a:lnTo>
                    <a:pt x="141" y="87"/>
                  </a:lnTo>
                  <a:lnTo>
                    <a:pt x="91" y="137"/>
                  </a:lnTo>
                  <a:lnTo>
                    <a:pt x="59" y="202"/>
                  </a:lnTo>
                  <a:lnTo>
                    <a:pt x="77" y="202"/>
                  </a:lnTo>
                  <a:lnTo>
                    <a:pt x="114" y="206"/>
                  </a:lnTo>
                  <a:lnTo>
                    <a:pt x="137" y="225"/>
                  </a:lnTo>
                  <a:lnTo>
                    <a:pt x="155" y="252"/>
                  </a:lnTo>
                  <a:lnTo>
                    <a:pt x="160" y="280"/>
                  </a:lnTo>
                  <a:lnTo>
                    <a:pt x="155" y="312"/>
                  </a:lnTo>
                  <a:lnTo>
                    <a:pt x="137" y="335"/>
                  </a:lnTo>
                  <a:lnTo>
                    <a:pt x="119" y="349"/>
                  </a:lnTo>
                  <a:lnTo>
                    <a:pt x="96" y="358"/>
                  </a:lnTo>
                  <a:lnTo>
                    <a:pt x="82" y="358"/>
                  </a:lnTo>
                  <a:lnTo>
                    <a:pt x="73" y="358"/>
                  </a:lnTo>
                  <a:lnTo>
                    <a:pt x="59" y="358"/>
                  </a:lnTo>
                  <a:lnTo>
                    <a:pt x="36" y="349"/>
                  </a:lnTo>
                  <a:lnTo>
                    <a:pt x="18" y="335"/>
                  </a:lnTo>
                  <a:lnTo>
                    <a:pt x="4" y="312"/>
                  </a:lnTo>
                  <a:lnTo>
                    <a:pt x="0" y="275"/>
                  </a:lnTo>
                  <a:lnTo>
                    <a:pt x="9" y="206"/>
                  </a:lnTo>
                  <a:lnTo>
                    <a:pt x="36" y="142"/>
                  </a:lnTo>
                  <a:lnTo>
                    <a:pt x="77" y="87"/>
                  </a:lnTo>
                  <a:lnTo>
                    <a:pt x="132" y="41"/>
                  </a:lnTo>
                  <a:lnTo>
                    <a:pt x="201" y="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02" name="Freeform 654"/>
            <p:cNvSpPr>
              <a:spLocks/>
            </p:cNvSpPr>
            <p:nvPr/>
          </p:nvSpPr>
          <p:spPr bwMode="auto">
            <a:xfrm>
              <a:off x="13198" y="5316"/>
              <a:ext cx="732" cy="731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46" y="5"/>
                </a:cxn>
                <a:cxn ang="0">
                  <a:pos x="64" y="23"/>
                </a:cxn>
                <a:cxn ang="0">
                  <a:pos x="366" y="322"/>
                </a:cxn>
                <a:cxn ang="0">
                  <a:pos x="677" y="9"/>
                </a:cxn>
                <a:cxn ang="0">
                  <a:pos x="695" y="0"/>
                </a:cxn>
                <a:cxn ang="0">
                  <a:pos x="713" y="0"/>
                </a:cxn>
                <a:cxn ang="0">
                  <a:pos x="732" y="19"/>
                </a:cxn>
                <a:cxn ang="0">
                  <a:pos x="732" y="37"/>
                </a:cxn>
                <a:cxn ang="0">
                  <a:pos x="727" y="51"/>
                </a:cxn>
                <a:cxn ang="0">
                  <a:pos x="709" y="64"/>
                </a:cxn>
                <a:cxn ang="0">
                  <a:pos x="691" y="83"/>
                </a:cxn>
                <a:cxn ang="0">
                  <a:pos x="412" y="368"/>
                </a:cxn>
                <a:cxn ang="0">
                  <a:pos x="480" y="437"/>
                </a:cxn>
                <a:cxn ang="0">
                  <a:pos x="572" y="529"/>
                </a:cxn>
                <a:cxn ang="0">
                  <a:pos x="663" y="621"/>
                </a:cxn>
                <a:cxn ang="0">
                  <a:pos x="718" y="676"/>
                </a:cxn>
                <a:cxn ang="0">
                  <a:pos x="732" y="694"/>
                </a:cxn>
                <a:cxn ang="0">
                  <a:pos x="732" y="703"/>
                </a:cxn>
                <a:cxn ang="0">
                  <a:pos x="723" y="726"/>
                </a:cxn>
                <a:cxn ang="0">
                  <a:pos x="700" y="731"/>
                </a:cxn>
                <a:cxn ang="0">
                  <a:pos x="691" y="726"/>
                </a:cxn>
                <a:cxn ang="0">
                  <a:pos x="681" y="722"/>
                </a:cxn>
                <a:cxn ang="0">
                  <a:pos x="64" y="713"/>
                </a:cxn>
                <a:cxn ang="0">
                  <a:pos x="46" y="726"/>
                </a:cxn>
                <a:cxn ang="0">
                  <a:pos x="37" y="731"/>
                </a:cxn>
                <a:cxn ang="0">
                  <a:pos x="18" y="731"/>
                </a:cxn>
                <a:cxn ang="0">
                  <a:pos x="5" y="717"/>
                </a:cxn>
                <a:cxn ang="0">
                  <a:pos x="0" y="699"/>
                </a:cxn>
                <a:cxn ang="0">
                  <a:pos x="5" y="685"/>
                </a:cxn>
                <a:cxn ang="0">
                  <a:pos x="18" y="671"/>
                </a:cxn>
                <a:cxn ang="0">
                  <a:pos x="18" y="60"/>
                </a:cxn>
                <a:cxn ang="0">
                  <a:pos x="5" y="46"/>
                </a:cxn>
                <a:cxn ang="0">
                  <a:pos x="0" y="37"/>
                </a:cxn>
                <a:cxn ang="0">
                  <a:pos x="5" y="19"/>
                </a:cxn>
                <a:cxn ang="0">
                  <a:pos x="18" y="0"/>
                </a:cxn>
              </a:cxnLst>
              <a:rect l="0" t="0" r="r" b="b"/>
              <a:pathLst>
                <a:path w="732" h="731">
                  <a:moveTo>
                    <a:pt x="28" y="0"/>
                  </a:moveTo>
                  <a:lnTo>
                    <a:pt x="37" y="0"/>
                  </a:lnTo>
                  <a:lnTo>
                    <a:pt x="41" y="0"/>
                  </a:lnTo>
                  <a:lnTo>
                    <a:pt x="46" y="5"/>
                  </a:lnTo>
                  <a:lnTo>
                    <a:pt x="55" y="9"/>
                  </a:lnTo>
                  <a:lnTo>
                    <a:pt x="64" y="23"/>
                  </a:lnTo>
                  <a:lnTo>
                    <a:pt x="366" y="322"/>
                  </a:lnTo>
                  <a:lnTo>
                    <a:pt x="366" y="322"/>
                  </a:lnTo>
                  <a:lnTo>
                    <a:pt x="668" y="23"/>
                  </a:lnTo>
                  <a:lnTo>
                    <a:pt x="677" y="9"/>
                  </a:lnTo>
                  <a:lnTo>
                    <a:pt x="686" y="5"/>
                  </a:lnTo>
                  <a:lnTo>
                    <a:pt x="695" y="0"/>
                  </a:lnTo>
                  <a:lnTo>
                    <a:pt x="700" y="0"/>
                  </a:lnTo>
                  <a:lnTo>
                    <a:pt x="713" y="0"/>
                  </a:lnTo>
                  <a:lnTo>
                    <a:pt x="723" y="9"/>
                  </a:lnTo>
                  <a:lnTo>
                    <a:pt x="732" y="19"/>
                  </a:lnTo>
                  <a:lnTo>
                    <a:pt x="732" y="32"/>
                  </a:lnTo>
                  <a:lnTo>
                    <a:pt x="732" y="37"/>
                  </a:lnTo>
                  <a:lnTo>
                    <a:pt x="727" y="46"/>
                  </a:lnTo>
                  <a:lnTo>
                    <a:pt x="727" y="51"/>
                  </a:lnTo>
                  <a:lnTo>
                    <a:pt x="718" y="55"/>
                  </a:lnTo>
                  <a:lnTo>
                    <a:pt x="709" y="64"/>
                  </a:lnTo>
                  <a:lnTo>
                    <a:pt x="700" y="74"/>
                  </a:lnTo>
                  <a:lnTo>
                    <a:pt x="691" y="83"/>
                  </a:lnTo>
                  <a:lnTo>
                    <a:pt x="686" y="87"/>
                  </a:lnTo>
                  <a:lnTo>
                    <a:pt x="412" y="368"/>
                  </a:lnTo>
                  <a:lnTo>
                    <a:pt x="439" y="395"/>
                  </a:lnTo>
                  <a:lnTo>
                    <a:pt x="480" y="437"/>
                  </a:lnTo>
                  <a:lnTo>
                    <a:pt x="526" y="483"/>
                  </a:lnTo>
                  <a:lnTo>
                    <a:pt x="572" y="529"/>
                  </a:lnTo>
                  <a:lnTo>
                    <a:pt x="617" y="575"/>
                  </a:lnTo>
                  <a:lnTo>
                    <a:pt x="663" y="621"/>
                  </a:lnTo>
                  <a:lnTo>
                    <a:pt x="695" y="653"/>
                  </a:lnTo>
                  <a:lnTo>
                    <a:pt x="718" y="676"/>
                  </a:lnTo>
                  <a:lnTo>
                    <a:pt x="727" y="685"/>
                  </a:lnTo>
                  <a:lnTo>
                    <a:pt x="732" y="694"/>
                  </a:lnTo>
                  <a:lnTo>
                    <a:pt x="732" y="699"/>
                  </a:lnTo>
                  <a:lnTo>
                    <a:pt x="732" y="703"/>
                  </a:lnTo>
                  <a:lnTo>
                    <a:pt x="732" y="717"/>
                  </a:lnTo>
                  <a:lnTo>
                    <a:pt x="723" y="726"/>
                  </a:lnTo>
                  <a:lnTo>
                    <a:pt x="713" y="731"/>
                  </a:lnTo>
                  <a:lnTo>
                    <a:pt x="700" y="731"/>
                  </a:lnTo>
                  <a:lnTo>
                    <a:pt x="695" y="731"/>
                  </a:lnTo>
                  <a:lnTo>
                    <a:pt x="691" y="726"/>
                  </a:lnTo>
                  <a:lnTo>
                    <a:pt x="681" y="726"/>
                  </a:lnTo>
                  <a:lnTo>
                    <a:pt x="681" y="722"/>
                  </a:lnTo>
                  <a:lnTo>
                    <a:pt x="366" y="409"/>
                  </a:lnTo>
                  <a:lnTo>
                    <a:pt x="64" y="713"/>
                  </a:lnTo>
                  <a:lnTo>
                    <a:pt x="55" y="722"/>
                  </a:lnTo>
                  <a:lnTo>
                    <a:pt x="46" y="726"/>
                  </a:lnTo>
                  <a:lnTo>
                    <a:pt x="41" y="731"/>
                  </a:lnTo>
                  <a:lnTo>
                    <a:pt x="37" y="731"/>
                  </a:lnTo>
                  <a:lnTo>
                    <a:pt x="28" y="731"/>
                  </a:lnTo>
                  <a:lnTo>
                    <a:pt x="18" y="731"/>
                  </a:lnTo>
                  <a:lnTo>
                    <a:pt x="9" y="726"/>
                  </a:lnTo>
                  <a:lnTo>
                    <a:pt x="5" y="717"/>
                  </a:lnTo>
                  <a:lnTo>
                    <a:pt x="0" y="703"/>
                  </a:lnTo>
                  <a:lnTo>
                    <a:pt x="0" y="699"/>
                  </a:lnTo>
                  <a:lnTo>
                    <a:pt x="5" y="694"/>
                  </a:lnTo>
                  <a:lnTo>
                    <a:pt x="5" y="685"/>
                  </a:lnTo>
                  <a:lnTo>
                    <a:pt x="14" y="680"/>
                  </a:lnTo>
                  <a:lnTo>
                    <a:pt x="18" y="671"/>
                  </a:lnTo>
                  <a:lnTo>
                    <a:pt x="325" y="368"/>
                  </a:lnTo>
                  <a:lnTo>
                    <a:pt x="18" y="60"/>
                  </a:lnTo>
                  <a:lnTo>
                    <a:pt x="14" y="51"/>
                  </a:lnTo>
                  <a:lnTo>
                    <a:pt x="5" y="46"/>
                  </a:lnTo>
                  <a:lnTo>
                    <a:pt x="5" y="37"/>
                  </a:lnTo>
                  <a:lnTo>
                    <a:pt x="0" y="37"/>
                  </a:lnTo>
                  <a:lnTo>
                    <a:pt x="0" y="32"/>
                  </a:lnTo>
                  <a:lnTo>
                    <a:pt x="5" y="19"/>
                  </a:lnTo>
                  <a:lnTo>
                    <a:pt x="9" y="9"/>
                  </a:lnTo>
                  <a:lnTo>
                    <a:pt x="1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03" name="Freeform 655"/>
            <p:cNvSpPr>
              <a:spLocks/>
            </p:cNvSpPr>
            <p:nvPr/>
          </p:nvSpPr>
          <p:spPr bwMode="auto">
            <a:xfrm>
              <a:off x="14570" y="5050"/>
              <a:ext cx="603" cy="1011"/>
            </a:xfrm>
            <a:custGeom>
              <a:avLst/>
              <a:gdLst/>
              <a:ahLst/>
              <a:cxnLst>
                <a:cxn ang="0">
                  <a:pos x="370" y="9"/>
                </a:cxn>
                <a:cxn ang="0">
                  <a:pos x="512" y="82"/>
                </a:cxn>
                <a:cxn ang="0">
                  <a:pos x="594" y="211"/>
                </a:cxn>
                <a:cxn ang="0">
                  <a:pos x="599" y="353"/>
                </a:cxn>
                <a:cxn ang="0">
                  <a:pos x="549" y="468"/>
                </a:cxn>
                <a:cxn ang="0">
                  <a:pos x="443" y="583"/>
                </a:cxn>
                <a:cxn ang="0">
                  <a:pos x="274" y="740"/>
                </a:cxn>
                <a:cxn ang="0">
                  <a:pos x="114" y="896"/>
                </a:cxn>
                <a:cxn ang="0">
                  <a:pos x="114" y="896"/>
                </a:cxn>
                <a:cxn ang="0">
                  <a:pos x="416" y="896"/>
                </a:cxn>
                <a:cxn ang="0">
                  <a:pos x="485" y="891"/>
                </a:cxn>
                <a:cxn ang="0">
                  <a:pos x="530" y="882"/>
                </a:cxn>
                <a:cxn ang="0">
                  <a:pos x="558" y="799"/>
                </a:cxn>
                <a:cxn ang="0">
                  <a:pos x="603" y="749"/>
                </a:cxn>
                <a:cxn ang="0">
                  <a:pos x="0" y="1011"/>
                </a:cxn>
                <a:cxn ang="0">
                  <a:pos x="0" y="983"/>
                </a:cxn>
                <a:cxn ang="0">
                  <a:pos x="9" y="965"/>
                </a:cxn>
                <a:cxn ang="0">
                  <a:pos x="306" y="629"/>
                </a:cxn>
                <a:cxn ang="0">
                  <a:pos x="416" y="473"/>
                </a:cxn>
                <a:cxn ang="0">
                  <a:pos x="466" y="294"/>
                </a:cxn>
                <a:cxn ang="0">
                  <a:pos x="443" y="174"/>
                </a:cxn>
                <a:cxn ang="0">
                  <a:pos x="375" y="82"/>
                </a:cxn>
                <a:cxn ang="0">
                  <a:pos x="265" y="45"/>
                </a:cxn>
                <a:cxn ang="0">
                  <a:pos x="142" y="87"/>
                </a:cxn>
                <a:cxn ang="0">
                  <a:pos x="59" y="202"/>
                </a:cxn>
                <a:cxn ang="0">
                  <a:pos x="114" y="206"/>
                </a:cxn>
                <a:cxn ang="0">
                  <a:pos x="155" y="252"/>
                </a:cxn>
                <a:cxn ang="0">
                  <a:pos x="151" y="312"/>
                </a:cxn>
                <a:cxn ang="0">
                  <a:pos x="119" y="349"/>
                </a:cxn>
                <a:cxn ang="0">
                  <a:pos x="78" y="358"/>
                </a:cxn>
                <a:cxn ang="0">
                  <a:pos x="55" y="358"/>
                </a:cxn>
                <a:cxn ang="0">
                  <a:pos x="18" y="335"/>
                </a:cxn>
                <a:cxn ang="0">
                  <a:pos x="0" y="275"/>
                </a:cxn>
                <a:cxn ang="0">
                  <a:pos x="36" y="142"/>
                </a:cxn>
                <a:cxn ang="0">
                  <a:pos x="132" y="41"/>
                </a:cxn>
                <a:cxn ang="0">
                  <a:pos x="283" y="0"/>
                </a:cxn>
              </a:cxnLst>
              <a:rect l="0" t="0" r="r" b="b"/>
              <a:pathLst>
                <a:path w="603" h="1011">
                  <a:moveTo>
                    <a:pt x="283" y="0"/>
                  </a:moveTo>
                  <a:lnTo>
                    <a:pt x="370" y="9"/>
                  </a:lnTo>
                  <a:lnTo>
                    <a:pt x="448" y="36"/>
                  </a:lnTo>
                  <a:lnTo>
                    <a:pt x="512" y="82"/>
                  </a:lnTo>
                  <a:lnTo>
                    <a:pt x="562" y="142"/>
                  </a:lnTo>
                  <a:lnTo>
                    <a:pt x="594" y="211"/>
                  </a:lnTo>
                  <a:lnTo>
                    <a:pt x="603" y="294"/>
                  </a:lnTo>
                  <a:lnTo>
                    <a:pt x="599" y="353"/>
                  </a:lnTo>
                  <a:lnTo>
                    <a:pt x="581" y="413"/>
                  </a:lnTo>
                  <a:lnTo>
                    <a:pt x="549" y="468"/>
                  </a:lnTo>
                  <a:lnTo>
                    <a:pt x="503" y="524"/>
                  </a:lnTo>
                  <a:lnTo>
                    <a:pt x="443" y="583"/>
                  </a:lnTo>
                  <a:lnTo>
                    <a:pt x="370" y="657"/>
                  </a:lnTo>
                  <a:lnTo>
                    <a:pt x="274" y="740"/>
                  </a:lnTo>
                  <a:lnTo>
                    <a:pt x="114" y="896"/>
                  </a:lnTo>
                  <a:lnTo>
                    <a:pt x="114" y="896"/>
                  </a:lnTo>
                  <a:lnTo>
                    <a:pt x="114" y="896"/>
                  </a:lnTo>
                  <a:lnTo>
                    <a:pt x="114" y="896"/>
                  </a:lnTo>
                  <a:lnTo>
                    <a:pt x="388" y="896"/>
                  </a:lnTo>
                  <a:lnTo>
                    <a:pt x="416" y="896"/>
                  </a:lnTo>
                  <a:lnTo>
                    <a:pt x="448" y="896"/>
                  </a:lnTo>
                  <a:lnTo>
                    <a:pt x="485" y="891"/>
                  </a:lnTo>
                  <a:lnTo>
                    <a:pt x="517" y="891"/>
                  </a:lnTo>
                  <a:lnTo>
                    <a:pt x="530" y="882"/>
                  </a:lnTo>
                  <a:lnTo>
                    <a:pt x="544" y="845"/>
                  </a:lnTo>
                  <a:lnTo>
                    <a:pt x="558" y="799"/>
                  </a:lnTo>
                  <a:lnTo>
                    <a:pt x="567" y="749"/>
                  </a:lnTo>
                  <a:lnTo>
                    <a:pt x="603" y="749"/>
                  </a:lnTo>
                  <a:lnTo>
                    <a:pt x="562" y="1011"/>
                  </a:lnTo>
                  <a:lnTo>
                    <a:pt x="0" y="1011"/>
                  </a:lnTo>
                  <a:lnTo>
                    <a:pt x="0" y="992"/>
                  </a:lnTo>
                  <a:lnTo>
                    <a:pt x="0" y="983"/>
                  </a:lnTo>
                  <a:lnTo>
                    <a:pt x="4" y="974"/>
                  </a:lnTo>
                  <a:lnTo>
                    <a:pt x="9" y="965"/>
                  </a:lnTo>
                  <a:lnTo>
                    <a:pt x="14" y="956"/>
                  </a:lnTo>
                  <a:lnTo>
                    <a:pt x="306" y="629"/>
                  </a:lnTo>
                  <a:lnTo>
                    <a:pt x="366" y="556"/>
                  </a:lnTo>
                  <a:lnTo>
                    <a:pt x="416" y="473"/>
                  </a:lnTo>
                  <a:lnTo>
                    <a:pt x="453" y="386"/>
                  </a:lnTo>
                  <a:lnTo>
                    <a:pt x="466" y="294"/>
                  </a:lnTo>
                  <a:lnTo>
                    <a:pt x="462" y="234"/>
                  </a:lnTo>
                  <a:lnTo>
                    <a:pt x="443" y="174"/>
                  </a:lnTo>
                  <a:lnTo>
                    <a:pt x="416" y="124"/>
                  </a:lnTo>
                  <a:lnTo>
                    <a:pt x="375" y="82"/>
                  </a:lnTo>
                  <a:lnTo>
                    <a:pt x="324" y="55"/>
                  </a:lnTo>
                  <a:lnTo>
                    <a:pt x="265" y="45"/>
                  </a:lnTo>
                  <a:lnTo>
                    <a:pt x="196" y="55"/>
                  </a:lnTo>
                  <a:lnTo>
                    <a:pt x="142" y="87"/>
                  </a:lnTo>
                  <a:lnTo>
                    <a:pt x="91" y="137"/>
                  </a:lnTo>
                  <a:lnTo>
                    <a:pt x="59" y="202"/>
                  </a:lnTo>
                  <a:lnTo>
                    <a:pt x="78" y="202"/>
                  </a:lnTo>
                  <a:lnTo>
                    <a:pt x="114" y="206"/>
                  </a:lnTo>
                  <a:lnTo>
                    <a:pt x="137" y="225"/>
                  </a:lnTo>
                  <a:lnTo>
                    <a:pt x="155" y="252"/>
                  </a:lnTo>
                  <a:lnTo>
                    <a:pt x="160" y="280"/>
                  </a:lnTo>
                  <a:lnTo>
                    <a:pt x="151" y="312"/>
                  </a:lnTo>
                  <a:lnTo>
                    <a:pt x="137" y="335"/>
                  </a:lnTo>
                  <a:lnTo>
                    <a:pt x="119" y="349"/>
                  </a:lnTo>
                  <a:lnTo>
                    <a:pt x="96" y="358"/>
                  </a:lnTo>
                  <a:lnTo>
                    <a:pt x="78" y="358"/>
                  </a:lnTo>
                  <a:lnTo>
                    <a:pt x="73" y="358"/>
                  </a:lnTo>
                  <a:lnTo>
                    <a:pt x="55" y="358"/>
                  </a:lnTo>
                  <a:lnTo>
                    <a:pt x="36" y="349"/>
                  </a:lnTo>
                  <a:lnTo>
                    <a:pt x="18" y="335"/>
                  </a:lnTo>
                  <a:lnTo>
                    <a:pt x="4" y="312"/>
                  </a:lnTo>
                  <a:lnTo>
                    <a:pt x="0" y="275"/>
                  </a:lnTo>
                  <a:lnTo>
                    <a:pt x="9" y="206"/>
                  </a:lnTo>
                  <a:lnTo>
                    <a:pt x="36" y="142"/>
                  </a:lnTo>
                  <a:lnTo>
                    <a:pt x="78" y="87"/>
                  </a:lnTo>
                  <a:lnTo>
                    <a:pt x="132" y="41"/>
                  </a:lnTo>
                  <a:lnTo>
                    <a:pt x="201" y="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04" name="Freeform 656"/>
            <p:cNvSpPr>
              <a:spLocks noEditPoints="1"/>
            </p:cNvSpPr>
            <p:nvPr/>
          </p:nvSpPr>
          <p:spPr bwMode="auto">
            <a:xfrm>
              <a:off x="3623" y="7803"/>
              <a:ext cx="1011" cy="354"/>
            </a:xfrm>
            <a:custGeom>
              <a:avLst/>
              <a:gdLst/>
              <a:ahLst/>
              <a:cxnLst>
                <a:cxn ang="0">
                  <a:pos x="51" y="294"/>
                </a:cxn>
                <a:cxn ang="0">
                  <a:pos x="956" y="294"/>
                </a:cxn>
                <a:cxn ang="0">
                  <a:pos x="970" y="294"/>
                </a:cxn>
                <a:cxn ang="0">
                  <a:pos x="979" y="294"/>
                </a:cxn>
                <a:cxn ang="0">
                  <a:pos x="988" y="299"/>
                </a:cxn>
                <a:cxn ang="0">
                  <a:pos x="997" y="299"/>
                </a:cxn>
                <a:cxn ang="0">
                  <a:pos x="1002" y="308"/>
                </a:cxn>
                <a:cxn ang="0">
                  <a:pos x="1006" y="313"/>
                </a:cxn>
                <a:cxn ang="0">
                  <a:pos x="1011" y="326"/>
                </a:cxn>
                <a:cxn ang="0">
                  <a:pos x="1006" y="336"/>
                </a:cxn>
                <a:cxn ang="0">
                  <a:pos x="1002" y="345"/>
                </a:cxn>
                <a:cxn ang="0">
                  <a:pos x="997" y="349"/>
                </a:cxn>
                <a:cxn ang="0">
                  <a:pos x="988" y="354"/>
                </a:cxn>
                <a:cxn ang="0">
                  <a:pos x="979" y="354"/>
                </a:cxn>
                <a:cxn ang="0">
                  <a:pos x="970" y="354"/>
                </a:cxn>
                <a:cxn ang="0">
                  <a:pos x="961" y="354"/>
                </a:cxn>
                <a:cxn ang="0">
                  <a:pos x="51" y="354"/>
                </a:cxn>
                <a:cxn ang="0">
                  <a:pos x="42" y="354"/>
                </a:cxn>
                <a:cxn ang="0">
                  <a:pos x="32" y="354"/>
                </a:cxn>
                <a:cxn ang="0">
                  <a:pos x="23" y="354"/>
                </a:cxn>
                <a:cxn ang="0">
                  <a:pos x="14" y="349"/>
                </a:cxn>
                <a:cxn ang="0">
                  <a:pos x="9" y="345"/>
                </a:cxn>
                <a:cxn ang="0">
                  <a:pos x="5" y="336"/>
                </a:cxn>
                <a:cxn ang="0">
                  <a:pos x="0" y="326"/>
                </a:cxn>
                <a:cxn ang="0">
                  <a:pos x="5" y="313"/>
                </a:cxn>
                <a:cxn ang="0">
                  <a:pos x="9" y="308"/>
                </a:cxn>
                <a:cxn ang="0">
                  <a:pos x="14" y="299"/>
                </a:cxn>
                <a:cxn ang="0">
                  <a:pos x="23" y="299"/>
                </a:cxn>
                <a:cxn ang="0">
                  <a:pos x="32" y="294"/>
                </a:cxn>
                <a:cxn ang="0">
                  <a:pos x="42" y="294"/>
                </a:cxn>
                <a:cxn ang="0">
                  <a:pos x="51" y="294"/>
                </a:cxn>
                <a:cxn ang="0">
                  <a:pos x="51" y="0"/>
                </a:cxn>
                <a:cxn ang="0">
                  <a:pos x="961" y="0"/>
                </a:cxn>
                <a:cxn ang="0">
                  <a:pos x="970" y="0"/>
                </a:cxn>
                <a:cxn ang="0">
                  <a:pos x="979" y="0"/>
                </a:cxn>
                <a:cxn ang="0">
                  <a:pos x="988" y="5"/>
                </a:cxn>
                <a:cxn ang="0">
                  <a:pos x="997" y="5"/>
                </a:cxn>
                <a:cxn ang="0">
                  <a:pos x="1002" y="9"/>
                </a:cxn>
                <a:cxn ang="0">
                  <a:pos x="1006" y="18"/>
                </a:cxn>
                <a:cxn ang="0">
                  <a:pos x="1011" y="28"/>
                </a:cxn>
                <a:cxn ang="0">
                  <a:pos x="1006" y="41"/>
                </a:cxn>
                <a:cxn ang="0">
                  <a:pos x="1002" y="51"/>
                </a:cxn>
                <a:cxn ang="0">
                  <a:pos x="997" y="55"/>
                </a:cxn>
                <a:cxn ang="0">
                  <a:pos x="988" y="60"/>
                </a:cxn>
                <a:cxn ang="0">
                  <a:pos x="979" y="60"/>
                </a:cxn>
                <a:cxn ang="0">
                  <a:pos x="970" y="60"/>
                </a:cxn>
                <a:cxn ang="0">
                  <a:pos x="956" y="60"/>
                </a:cxn>
                <a:cxn ang="0">
                  <a:pos x="51" y="60"/>
                </a:cxn>
                <a:cxn ang="0">
                  <a:pos x="42" y="60"/>
                </a:cxn>
                <a:cxn ang="0">
                  <a:pos x="32" y="60"/>
                </a:cxn>
                <a:cxn ang="0">
                  <a:pos x="23" y="60"/>
                </a:cxn>
                <a:cxn ang="0">
                  <a:pos x="14" y="55"/>
                </a:cxn>
                <a:cxn ang="0">
                  <a:pos x="9" y="51"/>
                </a:cxn>
                <a:cxn ang="0">
                  <a:pos x="5" y="41"/>
                </a:cxn>
                <a:cxn ang="0">
                  <a:pos x="0" y="28"/>
                </a:cxn>
                <a:cxn ang="0">
                  <a:pos x="5" y="18"/>
                </a:cxn>
                <a:cxn ang="0">
                  <a:pos x="9" y="9"/>
                </a:cxn>
                <a:cxn ang="0">
                  <a:pos x="14" y="5"/>
                </a:cxn>
                <a:cxn ang="0">
                  <a:pos x="23" y="5"/>
                </a:cxn>
                <a:cxn ang="0">
                  <a:pos x="32" y="0"/>
                </a:cxn>
                <a:cxn ang="0">
                  <a:pos x="42" y="0"/>
                </a:cxn>
                <a:cxn ang="0">
                  <a:pos x="51" y="0"/>
                </a:cxn>
              </a:cxnLst>
              <a:rect l="0" t="0" r="r" b="b"/>
              <a:pathLst>
                <a:path w="1011" h="354">
                  <a:moveTo>
                    <a:pt x="51" y="294"/>
                  </a:moveTo>
                  <a:lnTo>
                    <a:pt x="956" y="294"/>
                  </a:lnTo>
                  <a:lnTo>
                    <a:pt x="970" y="294"/>
                  </a:lnTo>
                  <a:lnTo>
                    <a:pt x="979" y="294"/>
                  </a:lnTo>
                  <a:lnTo>
                    <a:pt x="988" y="299"/>
                  </a:lnTo>
                  <a:lnTo>
                    <a:pt x="997" y="299"/>
                  </a:lnTo>
                  <a:lnTo>
                    <a:pt x="1002" y="308"/>
                  </a:lnTo>
                  <a:lnTo>
                    <a:pt x="1006" y="313"/>
                  </a:lnTo>
                  <a:lnTo>
                    <a:pt x="1011" y="326"/>
                  </a:lnTo>
                  <a:lnTo>
                    <a:pt x="1006" y="336"/>
                  </a:lnTo>
                  <a:lnTo>
                    <a:pt x="1002" y="345"/>
                  </a:lnTo>
                  <a:lnTo>
                    <a:pt x="997" y="349"/>
                  </a:lnTo>
                  <a:lnTo>
                    <a:pt x="988" y="354"/>
                  </a:lnTo>
                  <a:lnTo>
                    <a:pt x="979" y="354"/>
                  </a:lnTo>
                  <a:lnTo>
                    <a:pt x="970" y="354"/>
                  </a:lnTo>
                  <a:lnTo>
                    <a:pt x="961" y="354"/>
                  </a:lnTo>
                  <a:lnTo>
                    <a:pt x="51" y="354"/>
                  </a:lnTo>
                  <a:lnTo>
                    <a:pt x="42" y="354"/>
                  </a:lnTo>
                  <a:lnTo>
                    <a:pt x="32" y="354"/>
                  </a:lnTo>
                  <a:lnTo>
                    <a:pt x="23" y="354"/>
                  </a:lnTo>
                  <a:lnTo>
                    <a:pt x="14" y="349"/>
                  </a:lnTo>
                  <a:lnTo>
                    <a:pt x="9" y="345"/>
                  </a:lnTo>
                  <a:lnTo>
                    <a:pt x="5" y="336"/>
                  </a:lnTo>
                  <a:lnTo>
                    <a:pt x="0" y="326"/>
                  </a:lnTo>
                  <a:lnTo>
                    <a:pt x="5" y="313"/>
                  </a:lnTo>
                  <a:lnTo>
                    <a:pt x="9" y="308"/>
                  </a:lnTo>
                  <a:lnTo>
                    <a:pt x="14" y="299"/>
                  </a:lnTo>
                  <a:lnTo>
                    <a:pt x="23" y="299"/>
                  </a:lnTo>
                  <a:lnTo>
                    <a:pt x="32" y="294"/>
                  </a:lnTo>
                  <a:lnTo>
                    <a:pt x="42" y="294"/>
                  </a:lnTo>
                  <a:lnTo>
                    <a:pt x="51" y="294"/>
                  </a:lnTo>
                  <a:close/>
                  <a:moveTo>
                    <a:pt x="51" y="0"/>
                  </a:moveTo>
                  <a:lnTo>
                    <a:pt x="961" y="0"/>
                  </a:lnTo>
                  <a:lnTo>
                    <a:pt x="970" y="0"/>
                  </a:lnTo>
                  <a:lnTo>
                    <a:pt x="979" y="0"/>
                  </a:lnTo>
                  <a:lnTo>
                    <a:pt x="988" y="5"/>
                  </a:lnTo>
                  <a:lnTo>
                    <a:pt x="997" y="5"/>
                  </a:lnTo>
                  <a:lnTo>
                    <a:pt x="1002" y="9"/>
                  </a:lnTo>
                  <a:lnTo>
                    <a:pt x="1006" y="18"/>
                  </a:lnTo>
                  <a:lnTo>
                    <a:pt x="1011" y="28"/>
                  </a:lnTo>
                  <a:lnTo>
                    <a:pt x="1006" y="41"/>
                  </a:lnTo>
                  <a:lnTo>
                    <a:pt x="1002" y="51"/>
                  </a:lnTo>
                  <a:lnTo>
                    <a:pt x="997" y="55"/>
                  </a:lnTo>
                  <a:lnTo>
                    <a:pt x="988" y="60"/>
                  </a:lnTo>
                  <a:lnTo>
                    <a:pt x="979" y="60"/>
                  </a:lnTo>
                  <a:lnTo>
                    <a:pt x="970" y="60"/>
                  </a:lnTo>
                  <a:lnTo>
                    <a:pt x="956" y="60"/>
                  </a:lnTo>
                  <a:lnTo>
                    <a:pt x="51" y="60"/>
                  </a:lnTo>
                  <a:lnTo>
                    <a:pt x="42" y="60"/>
                  </a:lnTo>
                  <a:lnTo>
                    <a:pt x="32" y="60"/>
                  </a:lnTo>
                  <a:lnTo>
                    <a:pt x="23" y="60"/>
                  </a:lnTo>
                  <a:lnTo>
                    <a:pt x="14" y="55"/>
                  </a:lnTo>
                  <a:lnTo>
                    <a:pt x="9" y="51"/>
                  </a:lnTo>
                  <a:lnTo>
                    <a:pt x="5" y="41"/>
                  </a:lnTo>
                  <a:lnTo>
                    <a:pt x="0" y="28"/>
                  </a:lnTo>
                  <a:lnTo>
                    <a:pt x="5" y="18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3" y="5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05" name="Freeform 657"/>
            <p:cNvSpPr>
              <a:spLocks noEditPoints="1"/>
            </p:cNvSpPr>
            <p:nvPr/>
          </p:nvSpPr>
          <p:spPr bwMode="auto">
            <a:xfrm>
              <a:off x="5173" y="7330"/>
              <a:ext cx="673" cy="1029"/>
            </a:xfrm>
            <a:custGeom>
              <a:avLst/>
              <a:gdLst/>
              <a:ahLst/>
              <a:cxnLst>
                <a:cxn ang="0">
                  <a:pos x="412" y="165"/>
                </a:cxn>
                <a:cxn ang="0">
                  <a:pos x="42" y="730"/>
                </a:cxn>
                <a:cxn ang="0">
                  <a:pos x="412" y="730"/>
                </a:cxn>
                <a:cxn ang="0">
                  <a:pos x="412" y="165"/>
                </a:cxn>
                <a:cxn ang="0">
                  <a:pos x="494" y="0"/>
                </a:cxn>
                <a:cxn ang="0">
                  <a:pos x="508" y="4"/>
                </a:cxn>
                <a:cxn ang="0">
                  <a:pos x="513" y="4"/>
                </a:cxn>
                <a:cxn ang="0">
                  <a:pos x="517" y="13"/>
                </a:cxn>
                <a:cxn ang="0">
                  <a:pos x="517" y="23"/>
                </a:cxn>
                <a:cxn ang="0">
                  <a:pos x="522" y="41"/>
                </a:cxn>
                <a:cxn ang="0">
                  <a:pos x="522" y="730"/>
                </a:cxn>
                <a:cxn ang="0">
                  <a:pos x="673" y="730"/>
                </a:cxn>
                <a:cxn ang="0">
                  <a:pos x="673" y="781"/>
                </a:cxn>
                <a:cxn ang="0">
                  <a:pos x="522" y="781"/>
                </a:cxn>
                <a:cxn ang="0">
                  <a:pos x="522" y="910"/>
                </a:cxn>
                <a:cxn ang="0">
                  <a:pos x="522" y="942"/>
                </a:cxn>
                <a:cxn ang="0">
                  <a:pos x="526" y="960"/>
                </a:cxn>
                <a:cxn ang="0">
                  <a:pos x="545" y="974"/>
                </a:cxn>
                <a:cxn ang="0">
                  <a:pos x="581" y="979"/>
                </a:cxn>
                <a:cxn ang="0">
                  <a:pos x="636" y="983"/>
                </a:cxn>
                <a:cxn ang="0">
                  <a:pos x="668" y="983"/>
                </a:cxn>
                <a:cxn ang="0">
                  <a:pos x="668" y="1029"/>
                </a:cxn>
                <a:cxn ang="0">
                  <a:pos x="563" y="1025"/>
                </a:cxn>
                <a:cxn ang="0">
                  <a:pos x="458" y="1025"/>
                </a:cxn>
                <a:cxn ang="0">
                  <a:pos x="357" y="1025"/>
                </a:cxn>
                <a:cxn ang="0">
                  <a:pos x="256" y="1029"/>
                </a:cxn>
                <a:cxn ang="0">
                  <a:pos x="256" y="983"/>
                </a:cxn>
                <a:cxn ang="0">
                  <a:pos x="288" y="983"/>
                </a:cxn>
                <a:cxn ang="0">
                  <a:pos x="343" y="979"/>
                </a:cxn>
                <a:cxn ang="0">
                  <a:pos x="375" y="974"/>
                </a:cxn>
                <a:cxn ang="0">
                  <a:pos x="394" y="960"/>
                </a:cxn>
                <a:cxn ang="0">
                  <a:pos x="403" y="942"/>
                </a:cxn>
                <a:cxn ang="0">
                  <a:pos x="403" y="910"/>
                </a:cxn>
                <a:cxn ang="0">
                  <a:pos x="403" y="781"/>
                </a:cxn>
                <a:cxn ang="0">
                  <a:pos x="0" y="781"/>
                </a:cxn>
                <a:cxn ang="0">
                  <a:pos x="0" y="730"/>
                </a:cxn>
                <a:cxn ang="0">
                  <a:pos x="467" y="18"/>
                </a:cxn>
                <a:cxn ang="0">
                  <a:pos x="471" y="9"/>
                </a:cxn>
                <a:cxn ang="0">
                  <a:pos x="481" y="4"/>
                </a:cxn>
                <a:cxn ang="0">
                  <a:pos x="485" y="0"/>
                </a:cxn>
                <a:cxn ang="0">
                  <a:pos x="494" y="0"/>
                </a:cxn>
              </a:cxnLst>
              <a:rect l="0" t="0" r="r" b="b"/>
              <a:pathLst>
                <a:path w="673" h="1029">
                  <a:moveTo>
                    <a:pt x="412" y="165"/>
                  </a:moveTo>
                  <a:lnTo>
                    <a:pt x="42" y="730"/>
                  </a:lnTo>
                  <a:lnTo>
                    <a:pt x="412" y="730"/>
                  </a:lnTo>
                  <a:lnTo>
                    <a:pt x="412" y="165"/>
                  </a:lnTo>
                  <a:close/>
                  <a:moveTo>
                    <a:pt x="494" y="0"/>
                  </a:moveTo>
                  <a:lnTo>
                    <a:pt x="508" y="4"/>
                  </a:lnTo>
                  <a:lnTo>
                    <a:pt x="513" y="4"/>
                  </a:lnTo>
                  <a:lnTo>
                    <a:pt x="517" y="13"/>
                  </a:lnTo>
                  <a:lnTo>
                    <a:pt x="517" y="23"/>
                  </a:lnTo>
                  <a:lnTo>
                    <a:pt x="522" y="41"/>
                  </a:lnTo>
                  <a:lnTo>
                    <a:pt x="522" y="730"/>
                  </a:lnTo>
                  <a:lnTo>
                    <a:pt x="673" y="730"/>
                  </a:lnTo>
                  <a:lnTo>
                    <a:pt x="673" y="781"/>
                  </a:lnTo>
                  <a:lnTo>
                    <a:pt x="522" y="781"/>
                  </a:lnTo>
                  <a:lnTo>
                    <a:pt x="522" y="910"/>
                  </a:lnTo>
                  <a:lnTo>
                    <a:pt x="522" y="942"/>
                  </a:lnTo>
                  <a:lnTo>
                    <a:pt x="526" y="960"/>
                  </a:lnTo>
                  <a:lnTo>
                    <a:pt x="545" y="974"/>
                  </a:lnTo>
                  <a:lnTo>
                    <a:pt x="581" y="979"/>
                  </a:lnTo>
                  <a:lnTo>
                    <a:pt x="636" y="983"/>
                  </a:lnTo>
                  <a:lnTo>
                    <a:pt x="668" y="983"/>
                  </a:lnTo>
                  <a:lnTo>
                    <a:pt x="668" y="1029"/>
                  </a:lnTo>
                  <a:lnTo>
                    <a:pt x="563" y="1025"/>
                  </a:lnTo>
                  <a:lnTo>
                    <a:pt x="458" y="1025"/>
                  </a:lnTo>
                  <a:lnTo>
                    <a:pt x="357" y="1025"/>
                  </a:lnTo>
                  <a:lnTo>
                    <a:pt x="256" y="1029"/>
                  </a:lnTo>
                  <a:lnTo>
                    <a:pt x="256" y="983"/>
                  </a:lnTo>
                  <a:lnTo>
                    <a:pt x="288" y="983"/>
                  </a:lnTo>
                  <a:lnTo>
                    <a:pt x="343" y="979"/>
                  </a:lnTo>
                  <a:lnTo>
                    <a:pt x="375" y="974"/>
                  </a:lnTo>
                  <a:lnTo>
                    <a:pt x="394" y="960"/>
                  </a:lnTo>
                  <a:lnTo>
                    <a:pt x="403" y="942"/>
                  </a:lnTo>
                  <a:lnTo>
                    <a:pt x="403" y="910"/>
                  </a:lnTo>
                  <a:lnTo>
                    <a:pt x="403" y="781"/>
                  </a:lnTo>
                  <a:lnTo>
                    <a:pt x="0" y="781"/>
                  </a:lnTo>
                  <a:lnTo>
                    <a:pt x="0" y="730"/>
                  </a:lnTo>
                  <a:lnTo>
                    <a:pt x="467" y="18"/>
                  </a:lnTo>
                  <a:lnTo>
                    <a:pt x="471" y="9"/>
                  </a:lnTo>
                  <a:lnTo>
                    <a:pt x="481" y="4"/>
                  </a:lnTo>
                  <a:lnTo>
                    <a:pt x="485" y="0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06" name="Freeform 658"/>
            <p:cNvSpPr>
              <a:spLocks noEditPoints="1"/>
            </p:cNvSpPr>
            <p:nvPr/>
          </p:nvSpPr>
          <p:spPr bwMode="auto">
            <a:xfrm>
              <a:off x="5964" y="7348"/>
              <a:ext cx="627" cy="1048"/>
            </a:xfrm>
            <a:custGeom>
              <a:avLst/>
              <a:gdLst/>
              <a:ahLst/>
              <a:cxnLst>
                <a:cxn ang="0">
                  <a:pos x="183" y="570"/>
                </a:cxn>
                <a:cxn ang="0">
                  <a:pos x="101" y="676"/>
                </a:cxn>
                <a:cxn ang="0">
                  <a:pos x="74" y="781"/>
                </a:cxn>
                <a:cxn ang="0">
                  <a:pos x="119" y="915"/>
                </a:cxn>
                <a:cxn ang="0">
                  <a:pos x="238" y="993"/>
                </a:cxn>
                <a:cxn ang="0">
                  <a:pos x="385" y="993"/>
                </a:cxn>
                <a:cxn ang="0">
                  <a:pos x="503" y="929"/>
                </a:cxn>
                <a:cxn ang="0">
                  <a:pos x="549" y="814"/>
                </a:cxn>
                <a:cxn ang="0">
                  <a:pos x="522" y="722"/>
                </a:cxn>
                <a:cxn ang="0">
                  <a:pos x="467" y="662"/>
                </a:cxn>
                <a:cxn ang="0">
                  <a:pos x="252" y="529"/>
                </a:cxn>
                <a:cxn ang="0">
                  <a:pos x="311" y="37"/>
                </a:cxn>
                <a:cxn ang="0">
                  <a:pos x="192" y="64"/>
                </a:cxn>
                <a:cxn ang="0">
                  <a:pos x="115" y="142"/>
                </a:cxn>
                <a:cxn ang="0">
                  <a:pos x="106" y="216"/>
                </a:cxn>
                <a:cxn ang="0">
                  <a:pos x="142" y="280"/>
                </a:cxn>
                <a:cxn ang="0">
                  <a:pos x="183" y="317"/>
                </a:cxn>
                <a:cxn ang="0">
                  <a:pos x="430" y="395"/>
                </a:cxn>
                <a:cxn ang="0">
                  <a:pos x="508" y="290"/>
                </a:cxn>
                <a:cxn ang="0">
                  <a:pos x="508" y="165"/>
                </a:cxn>
                <a:cxn ang="0">
                  <a:pos x="435" y="73"/>
                </a:cxn>
                <a:cxn ang="0">
                  <a:pos x="311" y="37"/>
                </a:cxn>
                <a:cxn ang="0">
                  <a:pos x="380" y="9"/>
                </a:cxn>
                <a:cxn ang="0">
                  <a:pos x="503" y="60"/>
                </a:cxn>
                <a:cxn ang="0">
                  <a:pos x="577" y="161"/>
                </a:cxn>
                <a:cxn ang="0">
                  <a:pos x="572" y="299"/>
                </a:cxn>
                <a:cxn ang="0">
                  <a:pos x="481" y="414"/>
                </a:cxn>
                <a:cxn ang="0">
                  <a:pos x="403" y="464"/>
                </a:cxn>
                <a:cxn ang="0">
                  <a:pos x="490" y="519"/>
                </a:cxn>
                <a:cxn ang="0">
                  <a:pos x="535" y="552"/>
                </a:cxn>
                <a:cxn ang="0">
                  <a:pos x="599" y="634"/>
                </a:cxn>
                <a:cxn ang="0">
                  <a:pos x="627" y="758"/>
                </a:cxn>
                <a:cxn ang="0">
                  <a:pos x="586" y="906"/>
                </a:cxn>
                <a:cxn ang="0">
                  <a:pos x="471" y="1007"/>
                </a:cxn>
                <a:cxn ang="0">
                  <a:pos x="311" y="1048"/>
                </a:cxn>
                <a:cxn ang="0">
                  <a:pos x="160" y="1016"/>
                </a:cxn>
                <a:cxn ang="0">
                  <a:pos x="46" y="924"/>
                </a:cxn>
                <a:cxn ang="0">
                  <a:pos x="0" y="781"/>
                </a:cxn>
                <a:cxn ang="0">
                  <a:pos x="37" y="653"/>
                </a:cxn>
                <a:cxn ang="0">
                  <a:pos x="119" y="561"/>
                </a:cxn>
                <a:cxn ang="0">
                  <a:pos x="215" y="501"/>
                </a:cxn>
                <a:cxn ang="0">
                  <a:pos x="151" y="460"/>
                </a:cxn>
                <a:cxn ang="0">
                  <a:pos x="106" y="423"/>
                </a:cxn>
                <a:cxn ang="0">
                  <a:pos x="46" y="322"/>
                </a:cxn>
                <a:cxn ang="0">
                  <a:pos x="37" y="253"/>
                </a:cxn>
                <a:cxn ang="0">
                  <a:pos x="92" y="106"/>
                </a:cxn>
                <a:cxn ang="0">
                  <a:pos x="229" y="14"/>
                </a:cxn>
              </a:cxnLst>
              <a:rect l="0" t="0" r="r" b="b"/>
              <a:pathLst>
                <a:path w="627" h="1048">
                  <a:moveTo>
                    <a:pt x="252" y="529"/>
                  </a:moveTo>
                  <a:lnTo>
                    <a:pt x="183" y="570"/>
                  </a:lnTo>
                  <a:lnTo>
                    <a:pt x="133" y="621"/>
                  </a:lnTo>
                  <a:lnTo>
                    <a:pt x="101" y="676"/>
                  </a:lnTo>
                  <a:lnTo>
                    <a:pt x="83" y="731"/>
                  </a:lnTo>
                  <a:lnTo>
                    <a:pt x="74" y="781"/>
                  </a:lnTo>
                  <a:lnTo>
                    <a:pt x="87" y="855"/>
                  </a:lnTo>
                  <a:lnTo>
                    <a:pt x="119" y="915"/>
                  </a:lnTo>
                  <a:lnTo>
                    <a:pt x="174" y="961"/>
                  </a:lnTo>
                  <a:lnTo>
                    <a:pt x="238" y="993"/>
                  </a:lnTo>
                  <a:lnTo>
                    <a:pt x="311" y="1002"/>
                  </a:lnTo>
                  <a:lnTo>
                    <a:pt x="385" y="993"/>
                  </a:lnTo>
                  <a:lnTo>
                    <a:pt x="449" y="970"/>
                  </a:lnTo>
                  <a:lnTo>
                    <a:pt x="503" y="929"/>
                  </a:lnTo>
                  <a:lnTo>
                    <a:pt x="540" y="873"/>
                  </a:lnTo>
                  <a:lnTo>
                    <a:pt x="549" y="814"/>
                  </a:lnTo>
                  <a:lnTo>
                    <a:pt x="545" y="763"/>
                  </a:lnTo>
                  <a:lnTo>
                    <a:pt x="522" y="722"/>
                  </a:lnTo>
                  <a:lnTo>
                    <a:pt x="494" y="689"/>
                  </a:lnTo>
                  <a:lnTo>
                    <a:pt x="467" y="662"/>
                  </a:lnTo>
                  <a:lnTo>
                    <a:pt x="435" y="644"/>
                  </a:lnTo>
                  <a:lnTo>
                    <a:pt x="252" y="529"/>
                  </a:lnTo>
                  <a:lnTo>
                    <a:pt x="252" y="529"/>
                  </a:lnTo>
                  <a:close/>
                  <a:moveTo>
                    <a:pt x="311" y="37"/>
                  </a:moveTo>
                  <a:lnTo>
                    <a:pt x="247" y="46"/>
                  </a:lnTo>
                  <a:lnTo>
                    <a:pt x="192" y="64"/>
                  </a:lnTo>
                  <a:lnTo>
                    <a:pt x="147" y="96"/>
                  </a:lnTo>
                  <a:lnTo>
                    <a:pt x="115" y="142"/>
                  </a:lnTo>
                  <a:lnTo>
                    <a:pt x="106" y="193"/>
                  </a:lnTo>
                  <a:lnTo>
                    <a:pt x="106" y="216"/>
                  </a:lnTo>
                  <a:lnTo>
                    <a:pt x="119" y="248"/>
                  </a:lnTo>
                  <a:lnTo>
                    <a:pt x="142" y="280"/>
                  </a:lnTo>
                  <a:lnTo>
                    <a:pt x="183" y="317"/>
                  </a:lnTo>
                  <a:lnTo>
                    <a:pt x="183" y="317"/>
                  </a:lnTo>
                  <a:lnTo>
                    <a:pt x="371" y="437"/>
                  </a:lnTo>
                  <a:lnTo>
                    <a:pt x="430" y="395"/>
                  </a:lnTo>
                  <a:lnTo>
                    <a:pt x="481" y="345"/>
                  </a:lnTo>
                  <a:lnTo>
                    <a:pt x="508" y="290"/>
                  </a:lnTo>
                  <a:lnTo>
                    <a:pt x="522" y="225"/>
                  </a:lnTo>
                  <a:lnTo>
                    <a:pt x="508" y="165"/>
                  </a:lnTo>
                  <a:lnTo>
                    <a:pt x="481" y="110"/>
                  </a:lnTo>
                  <a:lnTo>
                    <a:pt x="435" y="73"/>
                  </a:lnTo>
                  <a:lnTo>
                    <a:pt x="375" y="46"/>
                  </a:lnTo>
                  <a:lnTo>
                    <a:pt x="311" y="37"/>
                  </a:lnTo>
                  <a:close/>
                  <a:moveTo>
                    <a:pt x="311" y="0"/>
                  </a:moveTo>
                  <a:lnTo>
                    <a:pt x="380" y="9"/>
                  </a:lnTo>
                  <a:lnTo>
                    <a:pt x="444" y="28"/>
                  </a:lnTo>
                  <a:lnTo>
                    <a:pt x="503" y="60"/>
                  </a:lnTo>
                  <a:lnTo>
                    <a:pt x="545" y="106"/>
                  </a:lnTo>
                  <a:lnTo>
                    <a:pt x="577" y="161"/>
                  </a:lnTo>
                  <a:lnTo>
                    <a:pt x="586" y="225"/>
                  </a:lnTo>
                  <a:lnTo>
                    <a:pt x="572" y="299"/>
                  </a:lnTo>
                  <a:lnTo>
                    <a:pt x="535" y="358"/>
                  </a:lnTo>
                  <a:lnTo>
                    <a:pt x="481" y="414"/>
                  </a:lnTo>
                  <a:lnTo>
                    <a:pt x="403" y="464"/>
                  </a:lnTo>
                  <a:lnTo>
                    <a:pt x="403" y="464"/>
                  </a:lnTo>
                  <a:lnTo>
                    <a:pt x="453" y="492"/>
                  </a:lnTo>
                  <a:lnTo>
                    <a:pt x="490" y="519"/>
                  </a:lnTo>
                  <a:lnTo>
                    <a:pt x="517" y="538"/>
                  </a:lnTo>
                  <a:lnTo>
                    <a:pt x="535" y="552"/>
                  </a:lnTo>
                  <a:lnTo>
                    <a:pt x="554" y="570"/>
                  </a:lnTo>
                  <a:lnTo>
                    <a:pt x="599" y="634"/>
                  </a:lnTo>
                  <a:lnTo>
                    <a:pt x="622" y="699"/>
                  </a:lnTo>
                  <a:lnTo>
                    <a:pt x="627" y="758"/>
                  </a:lnTo>
                  <a:lnTo>
                    <a:pt x="618" y="837"/>
                  </a:lnTo>
                  <a:lnTo>
                    <a:pt x="586" y="906"/>
                  </a:lnTo>
                  <a:lnTo>
                    <a:pt x="535" y="961"/>
                  </a:lnTo>
                  <a:lnTo>
                    <a:pt x="471" y="1007"/>
                  </a:lnTo>
                  <a:lnTo>
                    <a:pt x="394" y="1034"/>
                  </a:lnTo>
                  <a:lnTo>
                    <a:pt x="311" y="1048"/>
                  </a:lnTo>
                  <a:lnTo>
                    <a:pt x="234" y="1039"/>
                  </a:lnTo>
                  <a:lnTo>
                    <a:pt x="160" y="1016"/>
                  </a:lnTo>
                  <a:lnTo>
                    <a:pt x="96" y="974"/>
                  </a:lnTo>
                  <a:lnTo>
                    <a:pt x="46" y="924"/>
                  </a:lnTo>
                  <a:lnTo>
                    <a:pt x="10" y="860"/>
                  </a:lnTo>
                  <a:lnTo>
                    <a:pt x="0" y="781"/>
                  </a:lnTo>
                  <a:lnTo>
                    <a:pt x="10" y="712"/>
                  </a:lnTo>
                  <a:lnTo>
                    <a:pt x="37" y="653"/>
                  </a:lnTo>
                  <a:lnTo>
                    <a:pt x="74" y="602"/>
                  </a:lnTo>
                  <a:lnTo>
                    <a:pt x="119" y="561"/>
                  </a:lnTo>
                  <a:lnTo>
                    <a:pt x="170" y="529"/>
                  </a:lnTo>
                  <a:lnTo>
                    <a:pt x="215" y="501"/>
                  </a:lnTo>
                  <a:lnTo>
                    <a:pt x="183" y="483"/>
                  </a:lnTo>
                  <a:lnTo>
                    <a:pt x="151" y="460"/>
                  </a:lnTo>
                  <a:lnTo>
                    <a:pt x="124" y="437"/>
                  </a:lnTo>
                  <a:lnTo>
                    <a:pt x="106" y="423"/>
                  </a:lnTo>
                  <a:lnTo>
                    <a:pt x="69" y="368"/>
                  </a:lnTo>
                  <a:lnTo>
                    <a:pt x="46" y="322"/>
                  </a:lnTo>
                  <a:lnTo>
                    <a:pt x="42" y="280"/>
                  </a:lnTo>
                  <a:lnTo>
                    <a:pt x="37" y="253"/>
                  </a:lnTo>
                  <a:lnTo>
                    <a:pt x="55" y="175"/>
                  </a:lnTo>
                  <a:lnTo>
                    <a:pt x="92" y="106"/>
                  </a:lnTo>
                  <a:lnTo>
                    <a:pt x="151" y="51"/>
                  </a:lnTo>
                  <a:lnTo>
                    <a:pt x="229" y="14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13" name="Group 661"/>
          <p:cNvGrpSpPr>
            <a:grpSpLocks noChangeAspect="1"/>
          </p:cNvGrpSpPr>
          <p:nvPr>
            <p:custDataLst>
              <p:tags r:id="rId13"/>
            </p:custDataLst>
          </p:nvPr>
        </p:nvGrpSpPr>
        <p:grpSpPr bwMode="auto">
          <a:xfrm>
            <a:off x="256552" y="4869160"/>
            <a:ext cx="2873395" cy="1116000"/>
            <a:chOff x="272" y="3270"/>
            <a:chExt cx="14833" cy="5761"/>
          </a:xfrm>
        </p:grpSpPr>
        <p:sp>
          <p:nvSpPr>
            <p:cNvPr id="2711" name="Freeform 663"/>
            <p:cNvSpPr>
              <a:spLocks/>
            </p:cNvSpPr>
            <p:nvPr/>
          </p:nvSpPr>
          <p:spPr bwMode="auto">
            <a:xfrm>
              <a:off x="272" y="3675"/>
              <a:ext cx="617" cy="699"/>
            </a:xfrm>
            <a:custGeom>
              <a:avLst/>
              <a:gdLst/>
              <a:ahLst/>
              <a:cxnLst>
                <a:cxn ang="0">
                  <a:pos x="210" y="5"/>
                </a:cxn>
                <a:cxn ang="0">
                  <a:pos x="283" y="70"/>
                </a:cxn>
                <a:cxn ang="0">
                  <a:pos x="320" y="89"/>
                </a:cxn>
                <a:cxn ang="0">
                  <a:pos x="388" y="28"/>
                </a:cxn>
                <a:cxn ang="0">
                  <a:pos x="494" y="0"/>
                </a:cxn>
                <a:cxn ang="0">
                  <a:pos x="585" y="28"/>
                </a:cxn>
                <a:cxn ang="0">
                  <a:pos x="617" y="98"/>
                </a:cxn>
                <a:cxn ang="0">
                  <a:pos x="594" y="163"/>
                </a:cxn>
                <a:cxn ang="0">
                  <a:pos x="535" y="191"/>
                </a:cxn>
                <a:cxn ang="0">
                  <a:pos x="503" y="182"/>
                </a:cxn>
                <a:cxn ang="0">
                  <a:pos x="484" y="163"/>
                </a:cxn>
                <a:cxn ang="0">
                  <a:pos x="475" y="136"/>
                </a:cxn>
                <a:cxn ang="0">
                  <a:pos x="516" y="70"/>
                </a:cxn>
                <a:cxn ang="0">
                  <a:pos x="553" y="52"/>
                </a:cxn>
                <a:cxn ang="0">
                  <a:pos x="539" y="42"/>
                </a:cxn>
                <a:cxn ang="0">
                  <a:pos x="512" y="33"/>
                </a:cxn>
                <a:cxn ang="0">
                  <a:pos x="448" y="38"/>
                </a:cxn>
                <a:cxn ang="0">
                  <a:pos x="388" y="70"/>
                </a:cxn>
                <a:cxn ang="0">
                  <a:pos x="343" y="117"/>
                </a:cxn>
                <a:cxn ang="0">
                  <a:pos x="297" y="187"/>
                </a:cxn>
                <a:cxn ang="0">
                  <a:pos x="274" y="252"/>
                </a:cxn>
                <a:cxn ang="0">
                  <a:pos x="251" y="364"/>
                </a:cxn>
                <a:cxn ang="0">
                  <a:pos x="233" y="434"/>
                </a:cxn>
                <a:cxn ang="0">
                  <a:pos x="215" y="518"/>
                </a:cxn>
                <a:cxn ang="0">
                  <a:pos x="187" y="606"/>
                </a:cxn>
                <a:cxn ang="0">
                  <a:pos x="178" y="653"/>
                </a:cxn>
                <a:cxn ang="0">
                  <a:pos x="160" y="681"/>
                </a:cxn>
                <a:cxn ang="0">
                  <a:pos x="132" y="695"/>
                </a:cxn>
                <a:cxn ang="0">
                  <a:pos x="109" y="695"/>
                </a:cxn>
                <a:cxn ang="0">
                  <a:pos x="87" y="681"/>
                </a:cxn>
                <a:cxn ang="0">
                  <a:pos x="77" y="658"/>
                </a:cxn>
                <a:cxn ang="0">
                  <a:pos x="77" y="639"/>
                </a:cxn>
                <a:cxn ang="0">
                  <a:pos x="87" y="616"/>
                </a:cxn>
                <a:cxn ang="0">
                  <a:pos x="91" y="588"/>
                </a:cxn>
                <a:cxn ang="0">
                  <a:pos x="178" y="233"/>
                </a:cxn>
                <a:cxn ang="0">
                  <a:pos x="196" y="149"/>
                </a:cxn>
                <a:cxn ang="0">
                  <a:pos x="201" y="103"/>
                </a:cxn>
                <a:cxn ang="0">
                  <a:pos x="196" y="66"/>
                </a:cxn>
                <a:cxn ang="0">
                  <a:pos x="183" y="42"/>
                </a:cxn>
                <a:cxn ang="0">
                  <a:pos x="164" y="33"/>
                </a:cxn>
                <a:cxn ang="0">
                  <a:pos x="119" y="47"/>
                </a:cxn>
                <a:cxn ang="0">
                  <a:pos x="64" y="140"/>
                </a:cxn>
                <a:cxn ang="0">
                  <a:pos x="41" y="233"/>
                </a:cxn>
                <a:cxn ang="0">
                  <a:pos x="36" y="247"/>
                </a:cxn>
                <a:cxn ang="0">
                  <a:pos x="27" y="252"/>
                </a:cxn>
                <a:cxn ang="0">
                  <a:pos x="18" y="252"/>
                </a:cxn>
                <a:cxn ang="0">
                  <a:pos x="4" y="247"/>
                </a:cxn>
                <a:cxn ang="0">
                  <a:pos x="0" y="238"/>
                </a:cxn>
                <a:cxn ang="0">
                  <a:pos x="9" y="196"/>
                </a:cxn>
                <a:cxn ang="0">
                  <a:pos x="32" y="122"/>
                </a:cxn>
                <a:cxn ang="0">
                  <a:pos x="59" y="66"/>
                </a:cxn>
                <a:cxn ang="0">
                  <a:pos x="96" y="24"/>
                </a:cxn>
                <a:cxn ang="0">
                  <a:pos x="160" y="0"/>
                </a:cxn>
              </a:cxnLst>
              <a:rect l="0" t="0" r="r" b="b"/>
              <a:pathLst>
                <a:path w="617" h="699">
                  <a:moveTo>
                    <a:pt x="160" y="0"/>
                  </a:moveTo>
                  <a:lnTo>
                    <a:pt x="210" y="5"/>
                  </a:lnTo>
                  <a:lnTo>
                    <a:pt x="251" y="33"/>
                  </a:lnTo>
                  <a:lnTo>
                    <a:pt x="283" y="70"/>
                  </a:lnTo>
                  <a:lnTo>
                    <a:pt x="297" y="117"/>
                  </a:lnTo>
                  <a:lnTo>
                    <a:pt x="320" y="89"/>
                  </a:lnTo>
                  <a:lnTo>
                    <a:pt x="352" y="56"/>
                  </a:lnTo>
                  <a:lnTo>
                    <a:pt x="388" y="28"/>
                  </a:lnTo>
                  <a:lnTo>
                    <a:pt x="439" y="5"/>
                  </a:lnTo>
                  <a:lnTo>
                    <a:pt x="494" y="0"/>
                  </a:lnTo>
                  <a:lnTo>
                    <a:pt x="544" y="5"/>
                  </a:lnTo>
                  <a:lnTo>
                    <a:pt x="585" y="28"/>
                  </a:lnTo>
                  <a:lnTo>
                    <a:pt x="612" y="61"/>
                  </a:lnTo>
                  <a:lnTo>
                    <a:pt x="617" y="98"/>
                  </a:lnTo>
                  <a:lnTo>
                    <a:pt x="612" y="136"/>
                  </a:lnTo>
                  <a:lnTo>
                    <a:pt x="594" y="163"/>
                  </a:lnTo>
                  <a:lnTo>
                    <a:pt x="567" y="182"/>
                  </a:lnTo>
                  <a:lnTo>
                    <a:pt x="535" y="191"/>
                  </a:lnTo>
                  <a:lnTo>
                    <a:pt x="516" y="187"/>
                  </a:lnTo>
                  <a:lnTo>
                    <a:pt x="503" y="182"/>
                  </a:lnTo>
                  <a:lnTo>
                    <a:pt x="489" y="173"/>
                  </a:lnTo>
                  <a:lnTo>
                    <a:pt x="484" y="163"/>
                  </a:lnTo>
                  <a:lnTo>
                    <a:pt x="480" y="149"/>
                  </a:lnTo>
                  <a:lnTo>
                    <a:pt x="475" y="136"/>
                  </a:lnTo>
                  <a:lnTo>
                    <a:pt x="489" y="98"/>
                  </a:lnTo>
                  <a:lnTo>
                    <a:pt x="516" y="70"/>
                  </a:lnTo>
                  <a:lnTo>
                    <a:pt x="558" y="52"/>
                  </a:lnTo>
                  <a:lnTo>
                    <a:pt x="553" y="52"/>
                  </a:lnTo>
                  <a:lnTo>
                    <a:pt x="548" y="47"/>
                  </a:lnTo>
                  <a:lnTo>
                    <a:pt x="539" y="42"/>
                  </a:lnTo>
                  <a:lnTo>
                    <a:pt x="526" y="38"/>
                  </a:lnTo>
                  <a:lnTo>
                    <a:pt x="512" y="33"/>
                  </a:lnTo>
                  <a:lnTo>
                    <a:pt x="494" y="33"/>
                  </a:lnTo>
                  <a:lnTo>
                    <a:pt x="448" y="38"/>
                  </a:lnTo>
                  <a:lnTo>
                    <a:pt x="411" y="56"/>
                  </a:lnTo>
                  <a:lnTo>
                    <a:pt x="388" y="70"/>
                  </a:lnTo>
                  <a:lnTo>
                    <a:pt x="370" y="84"/>
                  </a:lnTo>
                  <a:lnTo>
                    <a:pt x="343" y="117"/>
                  </a:lnTo>
                  <a:lnTo>
                    <a:pt x="320" y="154"/>
                  </a:lnTo>
                  <a:lnTo>
                    <a:pt x="297" y="187"/>
                  </a:lnTo>
                  <a:lnTo>
                    <a:pt x="288" y="210"/>
                  </a:lnTo>
                  <a:lnTo>
                    <a:pt x="274" y="252"/>
                  </a:lnTo>
                  <a:lnTo>
                    <a:pt x="265" y="308"/>
                  </a:lnTo>
                  <a:lnTo>
                    <a:pt x="251" y="364"/>
                  </a:lnTo>
                  <a:lnTo>
                    <a:pt x="237" y="411"/>
                  </a:lnTo>
                  <a:lnTo>
                    <a:pt x="233" y="434"/>
                  </a:lnTo>
                  <a:lnTo>
                    <a:pt x="224" y="471"/>
                  </a:lnTo>
                  <a:lnTo>
                    <a:pt x="215" y="518"/>
                  </a:lnTo>
                  <a:lnTo>
                    <a:pt x="201" y="564"/>
                  </a:lnTo>
                  <a:lnTo>
                    <a:pt x="187" y="606"/>
                  </a:lnTo>
                  <a:lnTo>
                    <a:pt x="183" y="639"/>
                  </a:lnTo>
                  <a:lnTo>
                    <a:pt x="178" y="653"/>
                  </a:lnTo>
                  <a:lnTo>
                    <a:pt x="169" y="672"/>
                  </a:lnTo>
                  <a:lnTo>
                    <a:pt x="160" y="681"/>
                  </a:lnTo>
                  <a:lnTo>
                    <a:pt x="146" y="690"/>
                  </a:lnTo>
                  <a:lnTo>
                    <a:pt x="132" y="695"/>
                  </a:lnTo>
                  <a:lnTo>
                    <a:pt x="123" y="699"/>
                  </a:lnTo>
                  <a:lnTo>
                    <a:pt x="109" y="695"/>
                  </a:lnTo>
                  <a:lnTo>
                    <a:pt x="96" y="690"/>
                  </a:lnTo>
                  <a:lnTo>
                    <a:pt x="87" y="681"/>
                  </a:lnTo>
                  <a:lnTo>
                    <a:pt x="77" y="672"/>
                  </a:lnTo>
                  <a:lnTo>
                    <a:pt x="77" y="658"/>
                  </a:lnTo>
                  <a:lnTo>
                    <a:pt x="77" y="648"/>
                  </a:lnTo>
                  <a:lnTo>
                    <a:pt x="77" y="639"/>
                  </a:lnTo>
                  <a:lnTo>
                    <a:pt x="82" y="630"/>
                  </a:lnTo>
                  <a:lnTo>
                    <a:pt x="87" y="616"/>
                  </a:lnTo>
                  <a:lnTo>
                    <a:pt x="87" y="602"/>
                  </a:lnTo>
                  <a:lnTo>
                    <a:pt x="91" y="588"/>
                  </a:lnTo>
                  <a:lnTo>
                    <a:pt x="91" y="588"/>
                  </a:lnTo>
                  <a:lnTo>
                    <a:pt x="178" y="233"/>
                  </a:lnTo>
                  <a:lnTo>
                    <a:pt x="192" y="187"/>
                  </a:lnTo>
                  <a:lnTo>
                    <a:pt x="196" y="149"/>
                  </a:lnTo>
                  <a:lnTo>
                    <a:pt x="201" y="126"/>
                  </a:lnTo>
                  <a:lnTo>
                    <a:pt x="201" y="103"/>
                  </a:lnTo>
                  <a:lnTo>
                    <a:pt x="201" y="80"/>
                  </a:lnTo>
                  <a:lnTo>
                    <a:pt x="196" y="66"/>
                  </a:lnTo>
                  <a:lnTo>
                    <a:pt x="192" y="52"/>
                  </a:lnTo>
                  <a:lnTo>
                    <a:pt x="183" y="42"/>
                  </a:lnTo>
                  <a:lnTo>
                    <a:pt x="178" y="38"/>
                  </a:lnTo>
                  <a:lnTo>
                    <a:pt x="164" y="33"/>
                  </a:lnTo>
                  <a:lnTo>
                    <a:pt x="155" y="33"/>
                  </a:lnTo>
                  <a:lnTo>
                    <a:pt x="119" y="47"/>
                  </a:lnTo>
                  <a:lnTo>
                    <a:pt x="91" y="84"/>
                  </a:lnTo>
                  <a:lnTo>
                    <a:pt x="64" y="140"/>
                  </a:lnTo>
                  <a:lnTo>
                    <a:pt x="45" y="215"/>
                  </a:lnTo>
                  <a:lnTo>
                    <a:pt x="41" y="233"/>
                  </a:lnTo>
                  <a:lnTo>
                    <a:pt x="36" y="243"/>
                  </a:lnTo>
                  <a:lnTo>
                    <a:pt x="36" y="247"/>
                  </a:lnTo>
                  <a:lnTo>
                    <a:pt x="32" y="247"/>
                  </a:lnTo>
                  <a:lnTo>
                    <a:pt x="27" y="252"/>
                  </a:lnTo>
                  <a:lnTo>
                    <a:pt x="18" y="252"/>
                  </a:lnTo>
                  <a:lnTo>
                    <a:pt x="18" y="252"/>
                  </a:lnTo>
                  <a:lnTo>
                    <a:pt x="13" y="252"/>
                  </a:lnTo>
                  <a:lnTo>
                    <a:pt x="4" y="247"/>
                  </a:lnTo>
                  <a:lnTo>
                    <a:pt x="0" y="243"/>
                  </a:lnTo>
                  <a:lnTo>
                    <a:pt x="0" y="238"/>
                  </a:lnTo>
                  <a:lnTo>
                    <a:pt x="4" y="224"/>
                  </a:lnTo>
                  <a:lnTo>
                    <a:pt x="9" y="196"/>
                  </a:lnTo>
                  <a:lnTo>
                    <a:pt x="18" y="159"/>
                  </a:lnTo>
                  <a:lnTo>
                    <a:pt x="32" y="122"/>
                  </a:lnTo>
                  <a:lnTo>
                    <a:pt x="45" y="84"/>
                  </a:lnTo>
                  <a:lnTo>
                    <a:pt x="59" y="66"/>
                  </a:lnTo>
                  <a:lnTo>
                    <a:pt x="73" y="42"/>
                  </a:lnTo>
                  <a:lnTo>
                    <a:pt x="96" y="24"/>
                  </a:lnTo>
                  <a:lnTo>
                    <a:pt x="123" y="5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12" name="Freeform 664"/>
            <p:cNvSpPr>
              <a:spLocks noEditPoints="1"/>
            </p:cNvSpPr>
            <p:nvPr/>
          </p:nvSpPr>
          <p:spPr bwMode="auto">
            <a:xfrm>
              <a:off x="1465" y="3792"/>
              <a:ext cx="1011" cy="359"/>
            </a:xfrm>
            <a:custGeom>
              <a:avLst/>
              <a:gdLst/>
              <a:ahLst/>
              <a:cxnLst>
                <a:cxn ang="0">
                  <a:pos x="50" y="298"/>
                </a:cxn>
                <a:cxn ang="0">
                  <a:pos x="956" y="298"/>
                </a:cxn>
                <a:cxn ang="0">
                  <a:pos x="965" y="298"/>
                </a:cxn>
                <a:cxn ang="0">
                  <a:pos x="979" y="298"/>
                </a:cxn>
                <a:cxn ang="0">
                  <a:pos x="988" y="298"/>
                </a:cxn>
                <a:cxn ang="0">
                  <a:pos x="997" y="303"/>
                </a:cxn>
                <a:cxn ang="0">
                  <a:pos x="1002" y="307"/>
                </a:cxn>
                <a:cxn ang="0">
                  <a:pos x="1006" y="317"/>
                </a:cxn>
                <a:cxn ang="0">
                  <a:pos x="1011" y="326"/>
                </a:cxn>
                <a:cxn ang="0">
                  <a:pos x="1006" y="340"/>
                </a:cxn>
                <a:cxn ang="0">
                  <a:pos x="1002" y="345"/>
                </a:cxn>
                <a:cxn ang="0">
                  <a:pos x="997" y="354"/>
                </a:cxn>
                <a:cxn ang="0">
                  <a:pos x="988" y="354"/>
                </a:cxn>
                <a:cxn ang="0">
                  <a:pos x="979" y="359"/>
                </a:cxn>
                <a:cxn ang="0">
                  <a:pos x="970" y="359"/>
                </a:cxn>
                <a:cxn ang="0">
                  <a:pos x="960" y="359"/>
                </a:cxn>
                <a:cxn ang="0">
                  <a:pos x="50" y="359"/>
                </a:cxn>
                <a:cxn ang="0">
                  <a:pos x="41" y="359"/>
                </a:cxn>
                <a:cxn ang="0">
                  <a:pos x="32" y="359"/>
                </a:cxn>
                <a:cxn ang="0">
                  <a:pos x="23" y="354"/>
                </a:cxn>
                <a:cxn ang="0">
                  <a:pos x="14" y="354"/>
                </a:cxn>
                <a:cxn ang="0">
                  <a:pos x="9" y="345"/>
                </a:cxn>
                <a:cxn ang="0">
                  <a:pos x="5" y="340"/>
                </a:cxn>
                <a:cxn ang="0">
                  <a:pos x="0" y="326"/>
                </a:cxn>
                <a:cxn ang="0">
                  <a:pos x="5" y="317"/>
                </a:cxn>
                <a:cxn ang="0">
                  <a:pos x="9" y="307"/>
                </a:cxn>
                <a:cxn ang="0">
                  <a:pos x="14" y="303"/>
                </a:cxn>
                <a:cxn ang="0">
                  <a:pos x="23" y="298"/>
                </a:cxn>
                <a:cxn ang="0">
                  <a:pos x="32" y="298"/>
                </a:cxn>
                <a:cxn ang="0">
                  <a:pos x="41" y="298"/>
                </a:cxn>
                <a:cxn ang="0">
                  <a:pos x="50" y="298"/>
                </a:cxn>
                <a:cxn ang="0">
                  <a:pos x="50" y="0"/>
                </a:cxn>
                <a:cxn ang="0">
                  <a:pos x="960" y="0"/>
                </a:cxn>
                <a:cxn ang="0">
                  <a:pos x="970" y="0"/>
                </a:cxn>
                <a:cxn ang="0">
                  <a:pos x="979" y="0"/>
                </a:cxn>
                <a:cxn ang="0">
                  <a:pos x="988" y="0"/>
                </a:cxn>
                <a:cxn ang="0">
                  <a:pos x="997" y="5"/>
                </a:cxn>
                <a:cxn ang="0">
                  <a:pos x="1002" y="9"/>
                </a:cxn>
                <a:cxn ang="0">
                  <a:pos x="1006" y="19"/>
                </a:cxn>
                <a:cxn ang="0">
                  <a:pos x="1011" y="28"/>
                </a:cxn>
                <a:cxn ang="0">
                  <a:pos x="1006" y="37"/>
                </a:cxn>
                <a:cxn ang="0">
                  <a:pos x="1002" y="46"/>
                </a:cxn>
                <a:cxn ang="0">
                  <a:pos x="997" y="51"/>
                </a:cxn>
                <a:cxn ang="0">
                  <a:pos x="988" y="56"/>
                </a:cxn>
                <a:cxn ang="0">
                  <a:pos x="979" y="56"/>
                </a:cxn>
                <a:cxn ang="0">
                  <a:pos x="965" y="60"/>
                </a:cxn>
                <a:cxn ang="0">
                  <a:pos x="956" y="60"/>
                </a:cxn>
                <a:cxn ang="0">
                  <a:pos x="50" y="60"/>
                </a:cxn>
                <a:cxn ang="0">
                  <a:pos x="41" y="60"/>
                </a:cxn>
                <a:cxn ang="0">
                  <a:pos x="32" y="56"/>
                </a:cxn>
                <a:cxn ang="0">
                  <a:pos x="23" y="56"/>
                </a:cxn>
                <a:cxn ang="0">
                  <a:pos x="14" y="51"/>
                </a:cxn>
                <a:cxn ang="0">
                  <a:pos x="9" y="46"/>
                </a:cxn>
                <a:cxn ang="0">
                  <a:pos x="5" y="37"/>
                </a:cxn>
                <a:cxn ang="0">
                  <a:pos x="0" y="28"/>
                </a:cxn>
                <a:cxn ang="0">
                  <a:pos x="5" y="19"/>
                </a:cxn>
                <a:cxn ang="0">
                  <a:pos x="9" y="9"/>
                </a:cxn>
                <a:cxn ang="0">
                  <a:pos x="14" y="5"/>
                </a:cxn>
                <a:cxn ang="0">
                  <a:pos x="23" y="0"/>
                </a:cxn>
                <a:cxn ang="0">
                  <a:pos x="32" y="0"/>
                </a:cxn>
                <a:cxn ang="0">
                  <a:pos x="41" y="0"/>
                </a:cxn>
                <a:cxn ang="0">
                  <a:pos x="50" y="0"/>
                </a:cxn>
              </a:cxnLst>
              <a:rect l="0" t="0" r="r" b="b"/>
              <a:pathLst>
                <a:path w="1011" h="359">
                  <a:moveTo>
                    <a:pt x="50" y="298"/>
                  </a:moveTo>
                  <a:lnTo>
                    <a:pt x="956" y="298"/>
                  </a:lnTo>
                  <a:lnTo>
                    <a:pt x="965" y="298"/>
                  </a:lnTo>
                  <a:lnTo>
                    <a:pt x="979" y="298"/>
                  </a:lnTo>
                  <a:lnTo>
                    <a:pt x="988" y="298"/>
                  </a:lnTo>
                  <a:lnTo>
                    <a:pt x="997" y="303"/>
                  </a:lnTo>
                  <a:lnTo>
                    <a:pt x="1002" y="307"/>
                  </a:lnTo>
                  <a:lnTo>
                    <a:pt x="1006" y="317"/>
                  </a:lnTo>
                  <a:lnTo>
                    <a:pt x="1011" y="326"/>
                  </a:lnTo>
                  <a:lnTo>
                    <a:pt x="1006" y="340"/>
                  </a:lnTo>
                  <a:lnTo>
                    <a:pt x="1002" y="345"/>
                  </a:lnTo>
                  <a:lnTo>
                    <a:pt x="997" y="354"/>
                  </a:lnTo>
                  <a:lnTo>
                    <a:pt x="988" y="354"/>
                  </a:lnTo>
                  <a:lnTo>
                    <a:pt x="979" y="359"/>
                  </a:lnTo>
                  <a:lnTo>
                    <a:pt x="970" y="359"/>
                  </a:lnTo>
                  <a:lnTo>
                    <a:pt x="960" y="359"/>
                  </a:lnTo>
                  <a:lnTo>
                    <a:pt x="50" y="359"/>
                  </a:lnTo>
                  <a:lnTo>
                    <a:pt x="41" y="359"/>
                  </a:lnTo>
                  <a:lnTo>
                    <a:pt x="32" y="359"/>
                  </a:lnTo>
                  <a:lnTo>
                    <a:pt x="23" y="354"/>
                  </a:lnTo>
                  <a:lnTo>
                    <a:pt x="14" y="354"/>
                  </a:lnTo>
                  <a:lnTo>
                    <a:pt x="9" y="345"/>
                  </a:lnTo>
                  <a:lnTo>
                    <a:pt x="5" y="340"/>
                  </a:lnTo>
                  <a:lnTo>
                    <a:pt x="0" y="326"/>
                  </a:lnTo>
                  <a:lnTo>
                    <a:pt x="5" y="317"/>
                  </a:lnTo>
                  <a:lnTo>
                    <a:pt x="9" y="307"/>
                  </a:lnTo>
                  <a:lnTo>
                    <a:pt x="14" y="303"/>
                  </a:lnTo>
                  <a:lnTo>
                    <a:pt x="23" y="298"/>
                  </a:lnTo>
                  <a:lnTo>
                    <a:pt x="32" y="298"/>
                  </a:lnTo>
                  <a:lnTo>
                    <a:pt x="41" y="298"/>
                  </a:lnTo>
                  <a:lnTo>
                    <a:pt x="50" y="298"/>
                  </a:lnTo>
                  <a:close/>
                  <a:moveTo>
                    <a:pt x="50" y="0"/>
                  </a:moveTo>
                  <a:lnTo>
                    <a:pt x="960" y="0"/>
                  </a:lnTo>
                  <a:lnTo>
                    <a:pt x="970" y="0"/>
                  </a:lnTo>
                  <a:lnTo>
                    <a:pt x="979" y="0"/>
                  </a:lnTo>
                  <a:lnTo>
                    <a:pt x="988" y="0"/>
                  </a:lnTo>
                  <a:lnTo>
                    <a:pt x="997" y="5"/>
                  </a:lnTo>
                  <a:lnTo>
                    <a:pt x="1002" y="9"/>
                  </a:lnTo>
                  <a:lnTo>
                    <a:pt x="1006" y="19"/>
                  </a:lnTo>
                  <a:lnTo>
                    <a:pt x="1011" y="28"/>
                  </a:lnTo>
                  <a:lnTo>
                    <a:pt x="1006" y="37"/>
                  </a:lnTo>
                  <a:lnTo>
                    <a:pt x="1002" y="46"/>
                  </a:lnTo>
                  <a:lnTo>
                    <a:pt x="997" y="51"/>
                  </a:lnTo>
                  <a:lnTo>
                    <a:pt x="988" y="56"/>
                  </a:lnTo>
                  <a:lnTo>
                    <a:pt x="979" y="56"/>
                  </a:lnTo>
                  <a:lnTo>
                    <a:pt x="965" y="60"/>
                  </a:lnTo>
                  <a:lnTo>
                    <a:pt x="956" y="60"/>
                  </a:lnTo>
                  <a:lnTo>
                    <a:pt x="50" y="60"/>
                  </a:lnTo>
                  <a:lnTo>
                    <a:pt x="41" y="60"/>
                  </a:lnTo>
                  <a:lnTo>
                    <a:pt x="32" y="56"/>
                  </a:lnTo>
                  <a:lnTo>
                    <a:pt x="23" y="56"/>
                  </a:lnTo>
                  <a:lnTo>
                    <a:pt x="14" y="51"/>
                  </a:lnTo>
                  <a:lnTo>
                    <a:pt x="9" y="46"/>
                  </a:lnTo>
                  <a:lnTo>
                    <a:pt x="5" y="37"/>
                  </a:lnTo>
                  <a:lnTo>
                    <a:pt x="0" y="28"/>
                  </a:lnTo>
                  <a:lnTo>
                    <a:pt x="5" y="19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41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13" name="Freeform 665"/>
            <p:cNvSpPr>
              <a:spLocks/>
            </p:cNvSpPr>
            <p:nvPr/>
          </p:nvSpPr>
          <p:spPr bwMode="auto">
            <a:xfrm>
              <a:off x="3047" y="3270"/>
              <a:ext cx="1079" cy="1118"/>
            </a:xfrm>
            <a:custGeom>
              <a:avLst/>
              <a:gdLst/>
              <a:ahLst/>
              <a:cxnLst>
                <a:cxn ang="0">
                  <a:pos x="755" y="5"/>
                </a:cxn>
                <a:cxn ang="0">
                  <a:pos x="864" y="56"/>
                </a:cxn>
                <a:cxn ang="0">
                  <a:pos x="919" y="116"/>
                </a:cxn>
                <a:cxn ang="0">
                  <a:pos x="1038" y="14"/>
                </a:cxn>
                <a:cxn ang="0">
                  <a:pos x="1052" y="0"/>
                </a:cxn>
                <a:cxn ang="0">
                  <a:pos x="1056" y="0"/>
                </a:cxn>
                <a:cxn ang="0">
                  <a:pos x="1070" y="0"/>
                </a:cxn>
                <a:cxn ang="0">
                  <a:pos x="1075" y="9"/>
                </a:cxn>
                <a:cxn ang="0">
                  <a:pos x="1079" y="14"/>
                </a:cxn>
                <a:cxn ang="0">
                  <a:pos x="979" y="419"/>
                </a:cxn>
                <a:cxn ang="0">
                  <a:pos x="970" y="433"/>
                </a:cxn>
                <a:cxn ang="0">
                  <a:pos x="951" y="438"/>
                </a:cxn>
                <a:cxn ang="0">
                  <a:pos x="942" y="438"/>
                </a:cxn>
                <a:cxn ang="0">
                  <a:pos x="933" y="429"/>
                </a:cxn>
                <a:cxn ang="0">
                  <a:pos x="933" y="410"/>
                </a:cxn>
                <a:cxn ang="0">
                  <a:pos x="938" y="377"/>
                </a:cxn>
                <a:cxn ang="0">
                  <a:pos x="928" y="256"/>
                </a:cxn>
                <a:cxn ang="0">
                  <a:pos x="874" y="126"/>
                </a:cxn>
                <a:cxn ang="0">
                  <a:pos x="764" y="56"/>
                </a:cxn>
                <a:cxn ang="0">
                  <a:pos x="590" y="60"/>
                </a:cxn>
                <a:cxn ang="0">
                  <a:pos x="403" y="154"/>
                </a:cxn>
                <a:cxn ang="0">
                  <a:pos x="256" y="326"/>
                </a:cxn>
                <a:cxn ang="0">
                  <a:pos x="174" y="527"/>
                </a:cxn>
                <a:cxn ang="0">
                  <a:pos x="142" y="694"/>
                </a:cxn>
                <a:cxn ang="0">
                  <a:pos x="147" y="834"/>
                </a:cxn>
                <a:cxn ang="0">
                  <a:pos x="197" y="955"/>
                </a:cxn>
                <a:cxn ang="0">
                  <a:pos x="284" y="1035"/>
                </a:cxn>
                <a:cxn ang="0">
                  <a:pos x="384" y="1067"/>
                </a:cxn>
                <a:cxn ang="0">
                  <a:pos x="499" y="1067"/>
                </a:cxn>
                <a:cxn ang="0">
                  <a:pos x="640" y="1011"/>
                </a:cxn>
                <a:cxn ang="0">
                  <a:pos x="782" y="890"/>
                </a:cxn>
                <a:cxn ang="0">
                  <a:pos x="851" y="760"/>
                </a:cxn>
                <a:cxn ang="0">
                  <a:pos x="869" y="708"/>
                </a:cxn>
                <a:cxn ang="0">
                  <a:pos x="883" y="699"/>
                </a:cxn>
                <a:cxn ang="0">
                  <a:pos x="892" y="699"/>
                </a:cxn>
                <a:cxn ang="0">
                  <a:pos x="901" y="704"/>
                </a:cxn>
                <a:cxn ang="0">
                  <a:pos x="906" y="713"/>
                </a:cxn>
                <a:cxn ang="0">
                  <a:pos x="892" y="760"/>
                </a:cxn>
                <a:cxn ang="0">
                  <a:pos x="846" y="862"/>
                </a:cxn>
                <a:cxn ang="0">
                  <a:pos x="741" y="988"/>
                </a:cxn>
                <a:cxn ang="0">
                  <a:pos x="595" y="1081"/>
                </a:cxn>
                <a:cxn ang="0">
                  <a:pos x="412" y="1118"/>
                </a:cxn>
                <a:cxn ang="0">
                  <a:pos x="229" y="1081"/>
                </a:cxn>
                <a:cxn ang="0">
                  <a:pos x="87" y="969"/>
                </a:cxn>
                <a:cxn ang="0">
                  <a:pos x="9" y="802"/>
                </a:cxn>
                <a:cxn ang="0">
                  <a:pos x="14" y="564"/>
                </a:cxn>
                <a:cxn ang="0">
                  <a:pos x="128" y="317"/>
                </a:cxn>
                <a:cxn ang="0">
                  <a:pos x="316" y="126"/>
                </a:cxn>
                <a:cxn ang="0">
                  <a:pos x="553" y="14"/>
                </a:cxn>
              </a:cxnLst>
              <a:rect l="0" t="0" r="r" b="b"/>
              <a:pathLst>
                <a:path w="1079" h="1118">
                  <a:moveTo>
                    <a:pt x="682" y="0"/>
                  </a:moveTo>
                  <a:lnTo>
                    <a:pt x="755" y="5"/>
                  </a:lnTo>
                  <a:lnTo>
                    <a:pt x="819" y="28"/>
                  </a:lnTo>
                  <a:lnTo>
                    <a:pt x="864" y="56"/>
                  </a:lnTo>
                  <a:lnTo>
                    <a:pt x="896" y="88"/>
                  </a:lnTo>
                  <a:lnTo>
                    <a:pt x="919" y="116"/>
                  </a:lnTo>
                  <a:lnTo>
                    <a:pt x="933" y="135"/>
                  </a:lnTo>
                  <a:lnTo>
                    <a:pt x="1038" y="14"/>
                  </a:lnTo>
                  <a:lnTo>
                    <a:pt x="1047" y="5"/>
                  </a:lnTo>
                  <a:lnTo>
                    <a:pt x="1052" y="0"/>
                  </a:lnTo>
                  <a:lnTo>
                    <a:pt x="1056" y="0"/>
                  </a:lnTo>
                  <a:lnTo>
                    <a:pt x="1056" y="0"/>
                  </a:lnTo>
                  <a:lnTo>
                    <a:pt x="1061" y="0"/>
                  </a:lnTo>
                  <a:lnTo>
                    <a:pt x="1070" y="0"/>
                  </a:lnTo>
                  <a:lnTo>
                    <a:pt x="1075" y="5"/>
                  </a:lnTo>
                  <a:lnTo>
                    <a:pt x="1075" y="9"/>
                  </a:lnTo>
                  <a:lnTo>
                    <a:pt x="1079" y="14"/>
                  </a:lnTo>
                  <a:lnTo>
                    <a:pt x="1079" y="14"/>
                  </a:lnTo>
                  <a:lnTo>
                    <a:pt x="983" y="405"/>
                  </a:lnTo>
                  <a:lnTo>
                    <a:pt x="979" y="419"/>
                  </a:lnTo>
                  <a:lnTo>
                    <a:pt x="974" y="429"/>
                  </a:lnTo>
                  <a:lnTo>
                    <a:pt x="970" y="433"/>
                  </a:lnTo>
                  <a:lnTo>
                    <a:pt x="965" y="438"/>
                  </a:lnTo>
                  <a:lnTo>
                    <a:pt x="951" y="438"/>
                  </a:lnTo>
                  <a:lnTo>
                    <a:pt x="951" y="438"/>
                  </a:lnTo>
                  <a:lnTo>
                    <a:pt x="942" y="438"/>
                  </a:lnTo>
                  <a:lnTo>
                    <a:pt x="938" y="433"/>
                  </a:lnTo>
                  <a:lnTo>
                    <a:pt x="933" y="429"/>
                  </a:lnTo>
                  <a:lnTo>
                    <a:pt x="933" y="424"/>
                  </a:lnTo>
                  <a:lnTo>
                    <a:pt x="933" y="410"/>
                  </a:lnTo>
                  <a:lnTo>
                    <a:pt x="933" y="401"/>
                  </a:lnTo>
                  <a:lnTo>
                    <a:pt x="938" y="377"/>
                  </a:lnTo>
                  <a:lnTo>
                    <a:pt x="938" y="345"/>
                  </a:lnTo>
                  <a:lnTo>
                    <a:pt x="928" y="256"/>
                  </a:lnTo>
                  <a:lnTo>
                    <a:pt x="906" y="186"/>
                  </a:lnTo>
                  <a:lnTo>
                    <a:pt x="874" y="126"/>
                  </a:lnTo>
                  <a:lnTo>
                    <a:pt x="823" y="84"/>
                  </a:lnTo>
                  <a:lnTo>
                    <a:pt x="764" y="56"/>
                  </a:lnTo>
                  <a:lnTo>
                    <a:pt x="691" y="46"/>
                  </a:lnTo>
                  <a:lnTo>
                    <a:pt x="590" y="60"/>
                  </a:lnTo>
                  <a:lnTo>
                    <a:pt x="489" y="98"/>
                  </a:lnTo>
                  <a:lnTo>
                    <a:pt x="403" y="154"/>
                  </a:lnTo>
                  <a:lnTo>
                    <a:pt x="320" y="233"/>
                  </a:lnTo>
                  <a:lnTo>
                    <a:pt x="256" y="326"/>
                  </a:lnTo>
                  <a:lnTo>
                    <a:pt x="206" y="429"/>
                  </a:lnTo>
                  <a:lnTo>
                    <a:pt x="174" y="527"/>
                  </a:lnTo>
                  <a:lnTo>
                    <a:pt x="151" y="620"/>
                  </a:lnTo>
                  <a:lnTo>
                    <a:pt x="142" y="694"/>
                  </a:lnTo>
                  <a:lnTo>
                    <a:pt x="137" y="750"/>
                  </a:lnTo>
                  <a:lnTo>
                    <a:pt x="147" y="834"/>
                  </a:lnTo>
                  <a:lnTo>
                    <a:pt x="165" y="904"/>
                  </a:lnTo>
                  <a:lnTo>
                    <a:pt x="197" y="955"/>
                  </a:lnTo>
                  <a:lnTo>
                    <a:pt x="238" y="1002"/>
                  </a:lnTo>
                  <a:lnTo>
                    <a:pt x="284" y="1035"/>
                  </a:lnTo>
                  <a:lnTo>
                    <a:pt x="334" y="1053"/>
                  </a:lnTo>
                  <a:lnTo>
                    <a:pt x="384" y="1067"/>
                  </a:lnTo>
                  <a:lnTo>
                    <a:pt x="435" y="1072"/>
                  </a:lnTo>
                  <a:lnTo>
                    <a:pt x="499" y="1067"/>
                  </a:lnTo>
                  <a:lnTo>
                    <a:pt x="567" y="1049"/>
                  </a:lnTo>
                  <a:lnTo>
                    <a:pt x="640" y="1011"/>
                  </a:lnTo>
                  <a:lnTo>
                    <a:pt x="714" y="960"/>
                  </a:lnTo>
                  <a:lnTo>
                    <a:pt x="782" y="890"/>
                  </a:lnTo>
                  <a:lnTo>
                    <a:pt x="823" y="820"/>
                  </a:lnTo>
                  <a:lnTo>
                    <a:pt x="851" y="760"/>
                  </a:lnTo>
                  <a:lnTo>
                    <a:pt x="869" y="713"/>
                  </a:lnTo>
                  <a:lnTo>
                    <a:pt x="869" y="708"/>
                  </a:lnTo>
                  <a:lnTo>
                    <a:pt x="874" y="704"/>
                  </a:lnTo>
                  <a:lnTo>
                    <a:pt x="883" y="699"/>
                  </a:lnTo>
                  <a:lnTo>
                    <a:pt x="887" y="699"/>
                  </a:lnTo>
                  <a:lnTo>
                    <a:pt x="892" y="699"/>
                  </a:lnTo>
                  <a:lnTo>
                    <a:pt x="896" y="699"/>
                  </a:lnTo>
                  <a:lnTo>
                    <a:pt x="901" y="704"/>
                  </a:lnTo>
                  <a:lnTo>
                    <a:pt x="906" y="708"/>
                  </a:lnTo>
                  <a:lnTo>
                    <a:pt x="906" y="713"/>
                  </a:lnTo>
                  <a:lnTo>
                    <a:pt x="901" y="727"/>
                  </a:lnTo>
                  <a:lnTo>
                    <a:pt x="892" y="760"/>
                  </a:lnTo>
                  <a:lnTo>
                    <a:pt x="874" y="806"/>
                  </a:lnTo>
                  <a:lnTo>
                    <a:pt x="846" y="862"/>
                  </a:lnTo>
                  <a:lnTo>
                    <a:pt x="800" y="923"/>
                  </a:lnTo>
                  <a:lnTo>
                    <a:pt x="741" y="988"/>
                  </a:lnTo>
                  <a:lnTo>
                    <a:pt x="672" y="1039"/>
                  </a:lnTo>
                  <a:lnTo>
                    <a:pt x="595" y="1081"/>
                  </a:lnTo>
                  <a:lnTo>
                    <a:pt x="508" y="1109"/>
                  </a:lnTo>
                  <a:lnTo>
                    <a:pt x="412" y="1118"/>
                  </a:lnTo>
                  <a:lnTo>
                    <a:pt x="316" y="1109"/>
                  </a:lnTo>
                  <a:lnTo>
                    <a:pt x="229" y="1081"/>
                  </a:lnTo>
                  <a:lnTo>
                    <a:pt x="151" y="1035"/>
                  </a:lnTo>
                  <a:lnTo>
                    <a:pt x="87" y="969"/>
                  </a:lnTo>
                  <a:lnTo>
                    <a:pt x="41" y="895"/>
                  </a:lnTo>
                  <a:lnTo>
                    <a:pt x="9" y="802"/>
                  </a:lnTo>
                  <a:lnTo>
                    <a:pt x="0" y="699"/>
                  </a:lnTo>
                  <a:lnTo>
                    <a:pt x="14" y="564"/>
                  </a:lnTo>
                  <a:lnTo>
                    <a:pt x="60" y="438"/>
                  </a:lnTo>
                  <a:lnTo>
                    <a:pt x="128" y="317"/>
                  </a:lnTo>
                  <a:lnTo>
                    <a:pt x="215" y="214"/>
                  </a:lnTo>
                  <a:lnTo>
                    <a:pt x="316" y="126"/>
                  </a:lnTo>
                  <a:lnTo>
                    <a:pt x="430" y="56"/>
                  </a:lnTo>
                  <a:lnTo>
                    <a:pt x="553" y="14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14" name="Freeform 666"/>
            <p:cNvSpPr>
              <a:spLocks/>
            </p:cNvSpPr>
            <p:nvPr/>
          </p:nvSpPr>
          <p:spPr bwMode="auto">
            <a:xfrm>
              <a:off x="4131" y="3811"/>
              <a:ext cx="681" cy="792"/>
            </a:xfrm>
            <a:custGeom>
              <a:avLst/>
              <a:gdLst/>
              <a:ahLst/>
              <a:cxnLst>
                <a:cxn ang="0">
                  <a:pos x="471" y="4"/>
                </a:cxn>
                <a:cxn ang="0">
                  <a:pos x="558" y="41"/>
                </a:cxn>
                <a:cxn ang="0">
                  <a:pos x="649" y="18"/>
                </a:cxn>
                <a:cxn ang="0">
                  <a:pos x="658" y="4"/>
                </a:cxn>
                <a:cxn ang="0">
                  <a:pos x="663" y="0"/>
                </a:cxn>
                <a:cxn ang="0">
                  <a:pos x="677" y="4"/>
                </a:cxn>
                <a:cxn ang="0">
                  <a:pos x="681" y="9"/>
                </a:cxn>
                <a:cxn ang="0">
                  <a:pos x="681" y="18"/>
                </a:cxn>
                <a:cxn ang="0">
                  <a:pos x="626" y="261"/>
                </a:cxn>
                <a:cxn ang="0">
                  <a:pos x="613" y="270"/>
                </a:cxn>
                <a:cxn ang="0">
                  <a:pos x="599" y="270"/>
                </a:cxn>
                <a:cxn ang="0">
                  <a:pos x="590" y="270"/>
                </a:cxn>
                <a:cxn ang="0">
                  <a:pos x="590" y="256"/>
                </a:cxn>
                <a:cxn ang="0">
                  <a:pos x="590" y="233"/>
                </a:cxn>
                <a:cxn ang="0">
                  <a:pos x="594" y="205"/>
                </a:cxn>
                <a:cxn ang="0">
                  <a:pos x="567" y="102"/>
                </a:cxn>
                <a:cxn ang="0">
                  <a:pos x="485" y="41"/>
                </a:cxn>
                <a:cxn ang="0">
                  <a:pos x="357" y="46"/>
                </a:cxn>
                <a:cxn ang="0">
                  <a:pos x="256" y="111"/>
                </a:cxn>
                <a:cxn ang="0">
                  <a:pos x="215" y="209"/>
                </a:cxn>
                <a:cxn ang="0">
                  <a:pos x="238" y="279"/>
                </a:cxn>
                <a:cxn ang="0">
                  <a:pos x="283" y="312"/>
                </a:cxn>
                <a:cxn ang="0">
                  <a:pos x="306" y="316"/>
                </a:cxn>
                <a:cxn ang="0">
                  <a:pos x="338" y="321"/>
                </a:cxn>
                <a:cxn ang="0">
                  <a:pos x="421" y="344"/>
                </a:cxn>
                <a:cxn ang="0">
                  <a:pos x="498" y="368"/>
                </a:cxn>
                <a:cxn ang="0">
                  <a:pos x="544" y="400"/>
                </a:cxn>
                <a:cxn ang="0">
                  <a:pos x="590" y="517"/>
                </a:cxn>
                <a:cxn ang="0">
                  <a:pos x="549" y="647"/>
                </a:cxn>
                <a:cxn ang="0">
                  <a:pos x="443" y="750"/>
                </a:cxn>
                <a:cxn ang="0">
                  <a:pos x="293" y="792"/>
                </a:cxn>
                <a:cxn ang="0">
                  <a:pos x="187" y="778"/>
                </a:cxn>
                <a:cxn ang="0">
                  <a:pos x="91" y="717"/>
                </a:cxn>
                <a:cxn ang="0">
                  <a:pos x="68" y="736"/>
                </a:cxn>
                <a:cxn ang="0">
                  <a:pos x="46" y="764"/>
                </a:cxn>
                <a:cxn ang="0">
                  <a:pos x="32" y="783"/>
                </a:cxn>
                <a:cxn ang="0">
                  <a:pos x="23" y="787"/>
                </a:cxn>
                <a:cxn ang="0">
                  <a:pos x="18" y="792"/>
                </a:cxn>
                <a:cxn ang="0">
                  <a:pos x="4" y="783"/>
                </a:cxn>
                <a:cxn ang="0">
                  <a:pos x="4" y="769"/>
                </a:cxn>
                <a:cxn ang="0">
                  <a:pos x="59" y="545"/>
                </a:cxn>
                <a:cxn ang="0">
                  <a:pos x="64" y="526"/>
                </a:cxn>
                <a:cxn ang="0">
                  <a:pos x="82" y="522"/>
                </a:cxn>
                <a:cxn ang="0">
                  <a:pos x="87" y="522"/>
                </a:cxn>
                <a:cxn ang="0">
                  <a:pos x="96" y="526"/>
                </a:cxn>
                <a:cxn ang="0">
                  <a:pos x="96" y="536"/>
                </a:cxn>
                <a:cxn ang="0">
                  <a:pos x="91" y="563"/>
                </a:cxn>
                <a:cxn ang="0">
                  <a:pos x="91" y="596"/>
                </a:cxn>
                <a:cxn ang="0">
                  <a:pos x="123" y="689"/>
                </a:cxn>
                <a:cxn ang="0">
                  <a:pos x="201" y="741"/>
                </a:cxn>
                <a:cxn ang="0">
                  <a:pos x="297" y="750"/>
                </a:cxn>
                <a:cxn ang="0">
                  <a:pos x="425" y="708"/>
                </a:cxn>
                <a:cxn ang="0">
                  <a:pos x="503" y="615"/>
                </a:cxn>
                <a:cxn ang="0">
                  <a:pos x="503" y="517"/>
                </a:cxn>
                <a:cxn ang="0">
                  <a:pos x="462" y="466"/>
                </a:cxn>
                <a:cxn ang="0">
                  <a:pos x="411" y="442"/>
                </a:cxn>
                <a:cxn ang="0">
                  <a:pos x="352" y="428"/>
                </a:cxn>
                <a:cxn ang="0">
                  <a:pos x="256" y="405"/>
                </a:cxn>
                <a:cxn ang="0">
                  <a:pos x="169" y="349"/>
                </a:cxn>
                <a:cxn ang="0">
                  <a:pos x="137" y="275"/>
                </a:cxn>
                <a:cxn ang="0">
                  <a:pos x="151" y="177"/>
                </a:cxn>
                <a:cxn ang="0">
                  <a:pos x="256" y="55"/>
                </a:cxn>
                <a:cxn ang="0">
                  <a:pos x="421" y="0"/>
                </a:cxn>
              </a:cxnLst>
              <a:rect l="0" t="0" r="r" b="b"/>
              <a:pathLst>
                <a:path w="681" h="792">
                  <a:moveTo>
                    <a:pt x="421" y="0"/>
                  </a:moveTo>
                  <a:lnTo>
                    <a:pt x="471" y="4"/>
                  </a:lnTo>
                  <a:lnTo>
                    <a:pt x="517" y="18"/>
                  </a:lnTo>
                  <a:lnTo>
                    <a:pt x="558" y="41"/>
                  </a:lnTo>
                  <a:lnTo>
                    <a:pt x="594" y="79"/>
                  </a:lnTo>
                  <a:lnTo>
                    <a:pt x="649" y="18"/>
                  </a:lnTo>
                  <a:lnTo>
                    <a:pt x="654" y="9"/>
                  </a:lnTo>
                  <a:lnTo>
                    <a:pt x="658" y="4"/>
                  </a:lnTo>
                  <a:lnTo>
                    <a:pt x="663" y="4"/>
                  </a:lnTo>
                  <a:lnTo>
                    <a:pt x="663" y="0"/>
                  </a:lnTo>
                  <a:lnTo>
                    <a:pt x="667" y="0"/>
                  </a:lnTo>
                  <a:lnTo>
                    <a:pt x="677" y="4"/>
                  </a:lnTo>
                  <a:lnTo>
                    <a:pt x="681" y="4"/>
                  </a:lnTo>
                  <a:lnTo>
                    <a:pt x="681" y="9"/>
                  </a:lnTo>
                  <a:lnTo>
                    <a:pt x="681" y="18"/>
                  </a:lnTo>
                  <a:lnTo>
                    <a:pt x="681" y="18"/>
                  </a:lnTo>
                  <a:lnTo>
                    <a:pt x="626" y="247"/>
                  </a:lnTo>
                  <a:lnTo>
                    <a:pt x="626" y="261"/>
                  </a:lnTo>
                  <a:lnTo>
                    <a:pt x="622" y="265"/>
                  </a:lnTo>
                  <a:lnTo>
                    <a:pt x="613" y="270"/>
                  </a:lnTo>
                  <a:lnTo>
                    <a:pt x="603" y="270"/>
                  </a:lnTo>
                  <a:lnTo>
                    <a:pt x="599" y="270"/>
                  </a:lnTo>
                  <a:lnTo>
                    <a:pt x="594" y="270"/>
                  </a:lnTo>
                  <a:lnTo>
                    <a:pt x="590" y="270"/>
                  </a:lnTo>
                  <a:lnTo>
                    <a:pt x="590" y="265"/>
                  </a:lnTo>
                  <a:lnTo>
                    <a:pt x="590" y="256"/>
                  </a:lnTo>
                  <a:lnTo>
                    <a:pt x="590" y="247"/>
                  </a:lnTo>
                  <a:lnTo>
                    <a:pt x="590" y="233"/>
                  </a:lnTo>
                  <a:lnTo>
                    <a:pt x="590" y="219"/>
                  </a:lnTo>
                  <a:lnTo>
                    <a:pt x="594" y="205"/>
                  </a:lnTo>
                  <a:lnTo>
                    <a:pt x="585" y="149"/>
                  </a:lnTo>
                  <a:lnTo>
                    <a:pt x="567" y="102"/>
                  </a:lnTo>
                  <a:lnTo>
                    <a:pt x="530" y="65"/>
                  </a:lnTo>
                  <a:lnTo>
                    <a:pt x="485" y="41"/>
                  </a:lnTo>
                  <a:lnTo>
                    <a:pt x="421" y="37"/>
                  </a:lnTo>
                  <a:lnTo>
                    <a:pt x="357" y="46"/>
                  </a:lnTo>
                  <a:lnTo>
                    <a:pt x="297" y="74"/>
                  </a:lnTo>
                  <a:lnTo>
                    <a:pt x="256" y="111"/>
                  </a:lnTo>
                  <a:lnTo>
                    <a:pt x="224" y="158"/>
                  </a:lnTo>
                  <a:lnTo>
                    <a:pt x="215" y="209"/>
                  </a:lnTo>
                  <a:lnTo>
                    <a:pt x="219" y="251"/>
                  </a:lnTo>
                  <a:lnTo>
                    <a:pt x="238" y="279"/>
                  </a:lnTo>
                  <a:lnTo>
                    <a:pt x="261" y="298"/>
                  </a:lnTo>
                  <a:lnTo>
                    <a:pt x="283" y="312"/>
                  </a:lnTo>
                  <a:lnTo>
                    <a:pt x="293" y="312"/>
                  </a:lnTo>
                  <a:lnTo>
                    <a:pt x="306" y="316"/>
                  </a:lnTo>
                  <a:lnTo>
                    <a:pt x="320" y="321"/>
                  </a:lnTo>
                  <a:lnTo>
                    <a:pt x="338" y="321"/>
                  </a:lnTo>
                  <a:lnTo>
                    <a:pt x="352" y="326"/>
                  </a:lnTo>
                  <a:lnTo>
                    <a:pt x="421" y="344"/>
                  </a:lnTo>
                  <a:lnTo>
                    <a:pt x="466" y="354"/>
                  </a:lnTo>
                  <a:lnTo>
                    <a:pt x="498" y="368"/>
                  </a:lnTo>
                  <a:lnTo>
                    <a:pt x="521" y="382"/>
                  </a:lnTo>
                  <a:lnTo>
                    <a:pt x="544" y="400"/>
                  </a:lnTo>
                  <a:lnTo>
                    <a:pt x="576" y="452"/>
                  </a:lnTo>
                  <a:lnTo>
                    <a:pt x="590" y="517"/>
                  </a:lnTo>
                  <a:lnTo>
                    <a:pt x="576" y="582"/>
                  </a:lnTo>
                  <a:lnTo>
                    <a:pt x="549" y="647"/>
                  </a:lnTo>
                  <a:lnTo>
                    <a:pt x="503" y="703"/>
                  </a:lnTo>
                  <a:lnTo>
                    <a:pt x="443" y="750"/>
                  </a:lnTo>
                  <a:lnTo>
                    <a:pt x="370" y="778"/>
                  </a:lnTo>
                  <a:lnTo>
                    <a:pt x="293" y="792"/>
                  </a:lnTo>
                  <a:lnTo>
                    <a:pt x="242" y="787"/>
                  </a:lnTo>
                  <a:lnTo>
                    <a:pt x="187" y="778"/>
                  </a:lnTo>
                  <a:lnTo>
                    <a:pt x="137" y="755"/>
                  </a:lnTo>
                  <a:lnTo>
                    <a:pt x="91" y="717"/>
                  </a:lnTo>
                  <a:lnTo>
                    <a:pt x="82" y="727"/>
                  </a:lnTo>
                  <a:lnTo>
                    <a:pt x="68" y="736"/>
                  </a:lnTo>
                  <a:lnTo>
                    <a:pt x="59" y="750"/>
                  </a:lnTo>
                  <a:lnTo>
                    <a:pt x="46" y="764"/>
                  </a:lnTo>
                  <a:lnTo>
                    <a:pt x="36" y="778"/>
                  </a:lnTo>
                  <a:lnTo>
                    <a:pt x="32" y="783"/>
                  </a:lnTo>
                  <a:lnTo>
                    <a:pt x="27" y="787"/>
                  </a:lnTo>
                  <a:lnTo>
                    <a:pt x="23" y="787"/>
                  </a:lnTo>
                  <a:lnTo>
                    <a:pt x="18" y="792"/>
                  </a:lnTo>
                  <a:lnTo>
                    <a:pt x="18" y="792"/>
                  </a:lnTo>
                  <a:lnTo>
                    <a:pt x="9" y="787"/>
                  </a:lnTo>
                  <a:lnTo>
                    <a:pt x="4" y="783"/>
                  </a:lnTo>
                  <a:lnTo>
                    <a:pt x="0" y="778"/>
                  </a:lnTo>
                  <a:lnTo>
                    <a:pt x="4" y="769"/>
                  </a:lnTo>
                  <a:lnTo>
                    <a:pt x="4" y="759"/>
                  </a:lnTo>
                  <a:lnTo>
                    <a:pt x="59" y="545"/>
                  </a:lnTo>
                  <a:lnTo>
                    <a:pt x="64" y="531"/>
                  </a:lnTo>
                  <a:lnTo>
                    <a:pt x="64" y="526"/>
                  </a:lnTo>
                  <a:lnTo>
                    <a:pt x="68" y="522"/>
                  </a:lnTo>
                  <a:lnTo>
                    <a:pt x="82" y="522"/>
                  </a:lnTo>
                  <a:lnTo>
                    <a:pt x="82" y="522"/>
                  </a:lnTo>
                  <a:lnTo>
                    <a:pt x="87" y="522"/>
                  </a:lnTo>
                  <a:lnTo>
                    <a:pt x="91" y="526"/>
                  </a:lnTo>
                  <a:lnTo>
                    <a:pt x="96" y="526"/>
                  </a:lnTo>
                  <a:lnTo>
                    <a:pt x="96" y="536"/>
                  </a:lnTo>
                  <a:lnTo>
                    <a:pt x="96" y="536"/>
                  </a:lnTo>
                  <a:lnTo>
                    <a:pt x="96" y="540"/>
                  </a:lnTo>
                  <a:lnTo>
                    <a:pt x="91" y="563"/>
                  </a:lnTo>
                  <a:lnTo>
                    <a:pt x="91" y="582"/>
                  </a:lnTo>
                  <a:lnTo>
                    <a:pt x="91" y="596"/>
                  </a:lnTo>
                  <a:lnTo>
                    <a:pt x="100" y="652"/>
                  </a:lnTo>
                  <a:lnTo>
                    <a:pt x="123" y="689"/>
                  </a:lnTo>
                  <a:lnTo>
                    <a:pt x="160" y="717"/>
                  </a:lnTo>
                  <a:lnTo>
                    <a:pt x="201" y="741"/>
                  </a:lnTo>
                  <a:lnTo>
                    <a:pt x="251" y="750"/>
                  </a:lnTo>
                  <a:lnTo>
                    <a:pt x="297" y="750"/>
                  </a:lnTo>
                  <a:lnTo>
                    <a:pt x="366" y="741"/>
                  </a:lnTo>
                  <a:lnTo>
                    <a:pt x="425" y="708"/>
                  </a:lnTo>
                  <a:lnTo>
                    <a:pt x="471" y="666"/>
                  </a:lnTo>
                  <a:lnTo>
                    <a:pt x="503" y="615"/>
                  </a:lnTo>
                  <a:lnTo>
                    <a:pt x="512" y="559"/>
                  </a:lnTo>
                  <a:lnTo>
                    <a:pt x="503" y="517"/>
                  </a:lnTo>
                  <a:lnTo>
                    <a:pt x="485" y="484"/>
                  </a:lnTo>
                  <a:lnTo>
                    <a:pt x="462" y="466"/>
                  </a:lnTo>
                  <a:lnTo>
                    <a:pt x="434" y="452"/>
                  </a:lnTo>
                  <a:lnTo>
                    <a:pt x="411" y="442"/>
                  </a:lnTo>
                  <a:lnTo>
                    <a:pt x="384" y="438"/>
                  </a:lnTo>
                  <a:lnTo>
                    <a:pt x="352" y="428"/>
                  </a:lnTo>
                  <a:lnTo>
                    <a:pt x="320" y="424"/>
                  </a:lnTo>
                  <a:lnTo>
                    <a:pt x="256" y="405"/>
                  </a:lnTo>
                  <a:lnTo>
                    <a:pt x="210" y="386"/>
                  </a:lnTo>
                  <a:lnTo>
                    <a:pt x="169" y="349"/>
                  </a:lnTo>
                  <a:lnTo>
                    <a:pt x="146" y="312"/>
                  </a:lnTo>
                  <a:lnTo>
                    <a:pt x="137" y="275"/>
                  </a:lnTo>
                  <a:lnTo>
                    <a:pt x="137" y="251"/>
                  </a:lnTo>
                  <a:lnTo>
                    <a:pt x="151" y="177"/>
                  </a:lnTo>
                  <a:lnTo>
                    <a:pt x="192" y="107"/>
                  </a:lnTo>
                  <a:lnTo>
                    <a:pt x="256" y="55"/>
                  </a:lnTo>
                  <a:lnTo>
                    <a:pt x="334" y="13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15" name="Freeform 667"/>
            <p:cNvSpPr>
              <a:spLocks/>
            </p:cNvSpPr>
            <p:nvPr/>
          </p:nvSpPr>
          <p:spPr bwMode="auto">
            <a:xfrm>
              <a:off x="4936" y="3811"/>
              <a:ext cx="681" cy="792"/>
            </a:xfrm>
            <a:custGeom>
              <a:avLst/>
              <a:gdLst/>
              <a:ahLst/>
              <a:cxnLst>
                <a:cxn ang="0">
                  <a:pos x="471" y="4"/>
                </a:cxn>
                <a:cxn ang="0">
                  <a:pos x="557" y="41"/>
                </a:cxn>
                <a:cxn ang="0">
                  <a:pos x="644" y="18"/>
                </a:cxn>
                <a:cxn ang="0">
                  <a:pos x="658" y="4"/>
                </a:cxn>
                <a:cxn ang="0">
                  <a:pos x="663" y="0"/>
                </a:cxn>
                <a:cxn ang="0">
                  <a:pos x="676" y="4"/>
                </a:cxn>
                <a:cxn ang="0">
                  <a:pos x="681" y="9"/>
                </a:cxn>
                <a:cxn ang="0">
                  <a:pos x="681" y="18"/>
                </a:cxn>
                <a:cxn ang="0">
                  <a:pos x="626" y="261"/>
                </a:cxn>
                <a:cxn ang="0">
                  <a:pos x="612" y="270"/>
                </a:cxn>
                <a:cxn ang="0">
                  <a:pos x="599" y="270"/>
                </a:cxn>
                <a:cxn ang="0">
                  <a:pos x="589" y="270"/>
                </a:cxn>
                <a:cxn ang="0">
                  <a:pos x="585" y="256"/>
                </a:cxn>
                <a:cxn ang="0">
                  <a:pos x="589" y="233"/>
                </a:cxn>
                <a:cxn ang="0">
                  <a:pos x="589" y="205"/>
                </a:cxn>
                <a:cxn ang="0">
                  <a:pos x="562" y="102"/>
                </a:cxn>
                <a:cxn ang="0">
                  <a:pos x="480" y="41"/>
                </a:cxn>
                <a:cxn ang="0">
                  <a:pos x="356" y="46"/>
                </a:cxn>
                <a:cxn ang="0">
                  <a:pos x="256" y="111"/>
                </a:cxn>
                <a:cxn ang="0">
                  <a:pos x="215" y="209"/>
                </a:cxn>
                <a:cxn ang="0">
                  <a:pos x="237" y="279"/>
                </a:cxn>
                <a:cxn ang="0">
                  <a:pos x="283" y="312"/>
                </a:cxn>
                <a:cxn ang="0">
                  <a:pos x="306" y="316"/>
                </a:cxn>
                <a:cxn ang="0">
                  <a:pos x="338" y="321"/>
                </a:cxn>
                <a:cxn ang="0">
                  <a:pos x="420" y="344"/>
                </a:cxn>
                <a:cxn ang="0">
                  <a:pos x="498" y="368"/>
                </a:cxn>
                <a:cxn ang="0">
                  <a:pos x="544" y="400"/>
                </a:cxn>
                <a:cxn ang="0">
                  <a:pos x="585" y="517"/>
                </a:cxn>
                <a:cxn ang="0">
                  <a:pos x="548" y="647"/>
                </a:cxn>
                <a:cxn ang="0">
                  <a:pos x="443" y="750"/>
                </a:cxn>
                <a:cxn ang="0">
                  <a:pos x="292" y="792"/>
                </a:cxn>
                <a:cxn ang="0">
                  <a:pos x="187" y="778"/>
                </a:cxn>
                <a:cxn ang="0">
                  <a:pos x="91" y="717"/>
                </a:cxn>
                <a:cxn ang="0">
                  <a:pos x="68" y="736"/>
                </a:cxn>
                <a:cxn ang="0">
                  <a:pos x="45" y="764"/>
                </a:cxn>
                <a:cxn ang="0">
                  <a:pos x="32" y="783"/>
                </a:cxn>
                <a:cxn ang="0">
                  <a:pos x="23" y="787"/>
                </a:cxn>
                <a:cxn ang="0">
                  <a:pos x="13" y="792"/>
                </a:cxn>
                <a:cxn ang="0">
                  <a:pos x="4" y="783"/>
                </a:cxn>
                <a:cxn ang="0">
                  <a:pos x="4" y="769"/>
                </a:cxn>
                <a:cxn ang="0">
                  <a:pos x="59" y="545"/>
                </a:cxn>
                <a:cxn ang="0">
                  <a:pos x="64" y="526"/>
                </a:cxn>
                <a:cxn ang="0">
                  <a:pos x="77" y="522"/>
                </a:cxn>
                <a:cxn ang="0">
                  <a:pos x="87" y="522"/>
                </a:cxn>
                <a:cxn ang="0">
                  <a:pos x="96" y="526"/>
                </a:cxn>
                <a:cxn ang="0">
                  <a:pos x="96" y="536"/>
                </a:cxn>
                <a:cxn ang="0">
                  <a:pos x="91" y="563"/>
                </a:cxn>
                <a:cxn ang="0">
                  <a:pos x="91" y="596"/>
                </a:cxn>
                <a:cxn ang="0">
                  <a:pos x="123" y="689"/>
                </a:cxn>
                <a:cxn ang="0">
                  <a:pos x="201" y="741"/>
                </a:cxn>
                <a:cxn ang="0">
                  <a:pos x="297" y="750"/>
                </a:cxn>
                <a:cxn ang="0">
                  <a:pos x="425" y="708"/>
                </a:cxn>
                <a:cxn ang="0">
                  <a:pos x="498" y="615"/>
                </a:cxn>
                <a:cxn ang="0">
                  <a:pos x="503" y="517"/>
                </a:cxn>
                <a:cxn ang="0">
                  <a:pos x="461" y="466"/>
                </a:cxn>
                <a:cxn ang="0">
                  <a:pos x="411" y="442"/>
                </a:cxn>
                <a:cxn ang="0">
                  <a:pos x="347" y="428"/>
                </a:cxn>
                <a:cxn ang="0">
                  <a:pos x="256" y="405"/>
                </a:cxn>
                <a:cxn ang="0">
                  <a:pos x="169" y="349"/>
                </a:cxn>
                <a:cxn ang="0">
                  <a:pos x="137" y="275"/>
                </a:cxn>
                <a:cxn ang="0">
                  <a:pos x="151" y="177"/>
                </a:cxn>
                <a:cxn ang="0">
                  <a:pos x="256" y="55"/>
                </a:cxn>
                <a:cxn ang="0">
                  <a:pos x="420" y="0"/>
                </a:cxn>
              </a:cxnLst>
              <a:rect l="0" t="0" r="r" b="b"/>
              <a:pathLst>
                <a:path w="681" h="792">
                  <a:moveTo>
                    <a:pt x="420" y="0"/>
                  </a:moveTo>
                  <a:lnTo>
                    <a:pt x="471" y="4"/>
                  </a:lnTo>
                  <a:lnTo>
                    <a:pt x="516" y="18"/>
                  </a:lnTo>
                  <a:lnTo>
                    <a:pt x="557" y="41"/>
                  </a:lnTo>
                  <a:lnTo>
                    <a:pt x="594" y="79"/>
                  </a:lnTo>
                  <a:lnTo>
                    <a:pt x="644" y="18"/>
                  </a:lnTo>
                  <a:lnTo>
                    <a:pt x="654" y="9"/>
                  </a:lnTo>
                  <a:lnTo>
                    <a:pt x="658" y="4"/>
                  </a:lnTo>
                  <a:lnTo>
                    <a:pt x="663" y="4"/>
                  </a:lnTo>
                  <a:lnTo>
                    <a:pt x="663" y="0"/>
                  </a:lnTo>
                  <a:lnTo>
                    <a:pt x="667" y="0"/>
                  </a:lnTo>
                  <a:lnTo>
                    <a:pt x="676" y="4"/>
                  </a:lnTo>
                  <a:lnTo>
                    <a:pt x="681" y="4"/>
                  </a:lnTo>
                  <a:lnTo>
                    <a:pt x="681" y="9"/>
                  </a:lnTo>
                  <a:lnTo>
                    <a:pt x="681" y="18"/>
                  </a:lnTo>
                  <a:lnTo>
                    <a:pt x="681" y="18"/>
                  </a:lnTo>
                  <a:lnTo>
                    <a:pt x="626" y="247"/>
                  </a:lnTo>
                  <a:lnTo>
                    <a:pt x="626" y="261"/>
                  </a:lnTo>
                  <a:lnTo>
                    <a:pt x="622" y="265"/>
                  </a:lnTo>
                  <a:lnTo>
                    <a:pt x="612" y="270"/>
                  </a:lnTo>
                  <a:lnTo>
                    <a:pt x="603" y="270"/>
                  </a:lnTo>
                  <a:lnTo>
                    <a:pt x="599" y="270"/>
                  </a:lnTo>
                  <a:lnTo>
                    <a:pt x="594" y="270"/>
                  </a:lnTo>
                  <a:lnTo>
                    <a:pt x="589" y="270"/>
                  </a:lnTo>
                  <a:lnTo>
                    <a:pt x="589" y="265"/>
                  </a:lnTo>
                  <a:lnTo>
                    <a:pt x="585" y="256"/>
                  </a:lnTo>
                  <a:lnTo>
                    <a:pt x="589" y="247"/>
                  </a:lnTo>
                  <a:lnTo>
                    <a:pt x="589" y="233"/>
                  </a:lnTo>
                  <a:lnTo>
                    <a:pt x="589" y="219"/>
                  </a:lnTo>
                  <a:lnTo>
                    <a:pt x="589" y="205"/>
                  </a:lnTo>
                  <a:lnTo>
                    <a:pt x="585" y="149"/>
                  </a:lnTo>
                  <a:lnTo>
                    <a:pt x="562" y="102"/>
                  </a:lnTo>
                  <a:lnTo>
                    <a:pt x="530" y="65"/>
                  </a:lnTo>
                  <a:lnTo>
                    <a:pt x="480" y="41"/>
                  </a:lnTo>
                  <a:lnTo>
                    <a:pt x="420" y="37"/>
                  </a:lnTo>
                  <a:lnTo>
                    <a:pt x="356" y="46"/>
                  </a:lnTo>
                  <a:lnTo>
                    <a:pt x="297" y="74"/>
                  </a:lnTo>
                  <a:lnTo>
                    <a:pt x="256" y="111"/>
                  </a:lnTo>
                  <a:lnTo>
                    <a:pt x="224" y="158"/>
                  </a:lnTo>
                  <a:lnTo>
                    <a:pt x="215" y="209"/>
                  </a:lnTo>
                  <a:lnTo>
                    <a:pt x="219" y="251"/>
                  </a:lnTo>
                  <a:lnTo>
                    <a:pt x="237" y="279"/>
                  </a:lnTo>
                  <a:lnTo>
                    <a:pt x="260" y="298"/>
                  </a:lnTo>
                  <a:lnTo>
                    <a:pt x="283" y="312"/>
                  </a:lnTo>
                  <a:lnTo>
                    <a:pt x="292" y="312"/>
                  </a:lnTo>
                  <a:lnTo>
                    <a:pt x="306" y="316"/>
                  </a:lnTo>
                  <a:lnTo>
                    <a:pt x="320" y="321"/>
                  </a:lnTo>
                  <a:lnTo>
                    <a:pt x="338" y="321"/>
                  </a:lnTo>
                  <a:lnTo>
                    <a:pt x="352" y="326"/>
                  </a:lnTo>
                  <a:lnTo>
                    <a:pt x="420" y="344"/>
                  </a:lnTo>
                  <a:lnTo>
                    <a:pt x="466" y="354"/>
                  </a:lnTo>
                  <a:lnTo>
                    <a:pt x="498" y="368"/>
                  </a:lnTo>
                  <a:lnTo>
                    <a:pt x="521" y="382"/>
                  </a:lnTo>
                  <a:lnTo>
                    <a:pt x="544" y="400"/>
                  </a:lnTo>
                  <a:lnTo>
                    <a:pt x="576" y="452"/>
                  </a:lnTo>
                  <a:lnTo>
                    <a:pt x="585" y="517"/>
                  </a:lnTo>
                  <a:lnTo>
                    <a:pt x="576" y="582"/>
                  </a:lnTo>
                  <a:lnTo>
                    <a:pt x="548" y="647"/>
                  </a:lnTo>
                  <a:lnTo>
                    <a:pt x="503" y="703"/>
                  </a:lnTo>
                  <a:lnTo>
                    <a:pt x="443" y="750"/>
                  </a:lnTo>
                  <a:lnTo>
                    <a:pt x="370" y="778"/>
                  </a:lnTo>
                  <a:lnTo>
                    <a:pt x="292" y="792"/>
                  </a:lnTo>
                  <a:lnTo>
                    <a:pt x="242" y="787"/>
                  </a:lnTo>
                  <a:lnTo>
                    <a:pt x="187" y="778"/>
                  </a:lnTo>
                  <a:lnTo>
                    <a:pt x="137" y="755"/>
                  </a:lnTo>
                  <a:lnTo>
                    <a:pt x="91" y="717"/>
                  </a:lnTo>
                  <a:lnTo>
                    <a:pt x="82" y="727"/>
                  </a:lnTo>
                  <a:lnTo>
                    <a:pt x="68" y="736"/>
                  </a:lnTo>
                  <a:lnTo>
                    <a:pt x="55" y="750"/>
                  </a:lnTo>
                  <a:lnTo>
                    <a:pt x="45" y="764"/>
                  </a:lnTo>
                  <a:lnTo>
                    <a:pt x="36" y="778"/>
                  </a:lnTo>
                  <a:lnTo>
                    <a:pt x="32" y="783"/>
                  </a:lnTo>
                  <a:lnTo>
                    <a:pt x="27" y="787"/>
                  </a:lnTo>
                  <a:lnTo>
                    <a:pt x="23" y="787"/>
                  </a:lnTo>
                  <a:lnTo>
                    <a:pt x="18" y="792"/>
                  </a:lnTo>
                  <a:lnTo>
                    <a:pt x="13" y="792"/>
                  </a:lnTo>
                  <a:lnTo>
                    <a:pt x="9" y="787"/>
                  </a:lnTo>
                  <a:lnTo>
                    <a:pt x="4" y="783"/>
                  </a:lnTo>
                  <a:lnTo>
                    <a:pt x="0" y="778"/>
                  </a:lnTo>
                  <a:lnTo>
                    <a:pt x="4" y="769"/>
                  </a:lnTo>
                  <a:lnTo>
                    <a:pt x="4" y="759"/>
                  </a:lnTo>
                  <a:lnTo>
                    <a:pt x="59" y="545"/>
                  </a:lnTo>
                  <a:lnTo>
                    <a:pt x="59" y="531"/>
                  </a:lnTo>
                  <a:lnTo>
                    <a:pt x="64" y="526"/>
                  </a:lnTo>
                  <a:lnTo>
                    <a:pt x="68" y="522"/>
                  </a:lnTo>
                  <a:lnTo>
                    <a:pt x="77" y="522"/>
                  </a:lnTo>
                  <a:lnTo>
                    <a:pt x="82" y="522"/>
                  </a:lnTo>
                  <a:lnTo>
                    <a:pt x="87" y="522"/>
                  </a:lnTo>
                  <a:lnTo>
                    <a:pt x="91" y="526"/>
                  </a:lnTo>
                  <a:lnTo>
                    <a:pt x="96" y="526"/>
                  </a:lnTo>
                  <a:lnTo>
                    <a:pt x="96" y="536"/>
                  </a:lnTo>
                  <a:lnTo>
                    <a:pt x="96" y="536"/>
                  </a:lnTo>
                  <a:lnTo>
                    <a:pt x="96" y="540"/>
                  </a:lnTo>
                  <a:lnTo>
                    <a:pt x="91" y="563"/>
                  </a:lnTo>
                  <a:lnTo>
                    <a:pt x="91" y="582"/>
                  </a:lnTo>
                  <a:lnTo>
                    <a:pt x="91" y="596"/>
                  </a:lnTo>
                  <a:lnTo>
                    <a:pt x="96" y="652"/>
                  </a:lnTo>
                  <a:lnTo>
                    <a:pt x="123" y="689"/>
                  </a:lnTo>
                  <a:lnTo>
                    <a:pt x="160" y="717"/>
                  </a:lnTo>
                  <a:lnTo>
                    <a:pt x="201" y="741"/>
                  </a:lnTo>
                  <a:lnTo>
                    <a:pt x="247" y="750"/>
                  </a:lnTo>
                  <a:lnTo>
                    <a:pt x="297" y="750"/>
                  </a:lnTo>
                  <a:lnTo>
                    <a:pt x="365" y="741"/>
                  </a:lnTo>
                  <a:lnTo>
                    <a:pt x="425" y="708"/>
                  </a:lnTo>
                  <a:lnTo>
                    <a:pt x="471" y="666"/>
                  </a:lnTo>
                  <a:lnTo>
                    <a:pt x="498" y="615"/>
                  </a:lnTo>
                  <a:lnTo>
                    <a:pt x="512" y="559"/>
                  </a:lnTo>
                  <a:lnTo>
                    <a:pt x="503" y="517"/>
                  </a:lnTo>
                  <a:lnTo>
                    <a:pt x="484" y="484"/>
                  </a:lnTo>
                  <a:lnTo>
                    <a:pt x="461" y="466"/>
                  </a:lnTo>
                  <a:lnTo>
                    <a:pt x="434" y="452"/>
                  </a:lnTo>
                  <a:lnTo>
                    <a:pt x="411" y="442"/>
                  </a:lnTo>
                  <a:lnTo>
                    <a:pt x="384" y="438"/>
                  </a:lnTo>
                  <a:lnTo>
                    <a:pt x="347" y="428"/>
                  </a:lnTo>
                  <a:lnTo>
                    <a:pt x="320" y="424"/>
                  </a:lnTo>
                  <a:lnTo>
                    <a:pt x="256" y="405"/>
                  </a:lnTo>
                  <a:lnTo>
                    <a:pt x="210" y="386"/>
                  </a:lnTo>
                  <a:lnTo>
                    <a:pt x="169" y="349"/>
                  </a:lnTo>
                  <a:lnTo>
                    <a:pt x="146" y="312"/>
                  </a:lnTo>
                  <a:lnTo>
                    <a:pt x="137" y="275"/>
                  </a:lnTo>
                  <a:lnTo>
                    <a:pt x="132" y="251"/>
                  </a:lnTo>
                  <a:lnTo>
                    <a:pt x="151" y="177"/>
                  </a:lnTo>
                  <a:lnTo>
                    <a:pt x="192" y="107"/>
                  </a:lnTo>
                  <a:lnTo>
                    <a:pt x="256" y="55"/>
                  </a:lnTo>
                  <a:lnTo>
                    <a:pt x="333" y="13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16" name="Freeform 668"/>
            <p:cNvSpPr>
              <a:spLocks/>
            </p:cNvSpPr>
            <p:nvPr/>
          </p:nvSpPr>
          <p:spPr bwMode="auto">
            <a:xfrm>
              <a:off x="6166" y="3456"/>
              <a:ext cx="1010" cy="1030"/>
            </a:xfrm>
            <a:custGeom>
              <a:avLst/>
              <a:gdLst/>
              <a:ahLst/>
              <a:cxnLst>
                <a:cxn ang="0">
                  <a:pos x="516" y="0"/>
                </a:cxn>
                <a:cxn ang="0">
                  <a:pos x="530" y="14"/>
                </a:cxn>
                <a:cxn ang="0">
                  <a:pos x="535" y="28"/>
                </a:cxn>
                <a:cxn ang="0">
                  <a:pos x="535" y="52"/>
                </a:cxn>
                <a:cxn ang="0">
                  <a:pos x="960" y="480"/>
                </a:cxn>
                <a:cxn ang="0">
                  <a:pos x="978" y="485"/>
                </a:cxn>
                <a:cxn ang="0">
                  <a:pos x="996" y="490"/>
                </a:cxn>
                <a:cxn ang="0">
                  <a:pos x="1006" y="504"/>
                </a:cxn>
                <a:cxn ang="0">
                  <a:pos x="1006" y="527"/>
                </a:cxn>
                <a:cxn ang="0">
                  <a:pos x="996" y="541"/>
                </a:cxn>
                <a:cxn ang="0">
                  <a:pos x="978" y="546"/>
                </a:cxn>
                <a:cxn ang="0">
                  <a:pos x="960" y="546"/>
                </a:cxn>
                <a:cxn ang="0">
                  <a:pos x="535" y="979"/>
                </a:cxn>
                <a:cxn ang="0">
                  <a:pos x="535" y="998"/>
                </a:cxn>
                <a:cxn ang="0">
                  <a:pos x="530" y="1016"/>
                </a:cxn>
                <a:cxn ang="0">
                  <a:pos x="516" y="1026"/>
                </a:cxn>
                <a:cxn ang="0">
                  <a:pos x="493" y="1026"/>
                </a:cxn>
                <a:cxn ang="0">
                  <a:pos x="480" y="1016"/>
                </a:cxn>
                <a:cxn ang="0">
                  <a:pos x="475" y="998"/>
                </a:cxn>
                <a:cxn ang="0">
                  <a:pos x="475" y="979"/>
                </a:cxn>
                <a:cxn ang="0">
                  <a:pos x="50" y="546"/>
                </a:cxn>
                <a:cxn ang="0">
                  <a:pos x="32" y="546"/>
                </a:cxn>
                <a:cxn ang="0">
                  <a:pos x="13" y="541"/>
                </a:cxn>
                <a:cxn ang="0">
                  <a:pos x="4" y="527"/>
                </a:cxn>
                <a:cxn ang="0">
                  <a:pos x="4" y="504"/>
                </a:cxn>
                <a:cxn ang="0">
                  <a:pos x="13" y="490"/>
                </a:cxn>
                <a:cxn ang="0">
                  <a:pos x="32" y="485"/>
                </a:cxn>
                <a:cxn ang="0">
                  <a:pos x="50" y="480"/>
                </a:cxn>
                <a:cxn ang="0">
                  <a:pos x="475" y="52"/>
                </a:cxn>
                <a:cxn ang="0">
                  <a:pos x="475" y="28"/>
                </a:cxn>
                <a:cxn ang="0">
                  <a:pos x="480" y="14"/>
                </a:cxn>
                <a:cxn ang="0">
                  <a:pos x="493" y="0"/>
                </a:cxn>
              </a:cxnLst>
              <a:rect l="0" t="0" r="r" b="b"/>
              <a:pathLst>
                <a:path w="1010" h="1030">
                  <a:moveTo>
                    <a:pt x="507" y="0"/>
                  </a:moveTo>
                  <a:lnTo>
                    <a:pt x="516" y="0"/>
                  </a:lnTo>
                  <a:lnTo>
                    <a:pt x="525" y="5"/>
                  </a:lnTo>
                  <a:lnTo>
                    <a:pt x="530" y="14"/>
                  </a:lnTo>
                  <a:lnTo>
                    <a:pt x="535" y="19"/>
                  </a:lnTo>
                  <a:lnTo>
                    <a:pt x="535" y="28"/>
                  </a:lnTo>
                  <a:lnTo>
                    <a:pt x="535" y="42"/>
                  </a:lnTo>
                  <a:lnTo>
                    <a:pt x="535" y="52"/>
                  </a:lnTo>
                  <a:lnTo>
                    <a:pt x="535" y="480"/>
                  </a:lnTo>
                  <a:lnTo>
                    <a:pt x="960" y="480"/>
                  </a:lnTo>
                  <a:lnTo>
                    <a:pt x="969" y="480"/>
                  </a:lnTo>
                  <a:lnTo>
                    <a:pt x="978" y="485"/>
                  </a:lnTo>
                  <a:lnTo>
                    <a:pt x="987" y="485"/>
                  </a:lnTo>
                  <a:lnTo>
                    <a:pt x="996" y="490"/>
                  </a:lnTo>
                  <a:lnTo>
                    <a:pt x="1001" y="494"/>
                  </a:lnTo>
                  <a:lnTo>
                    <a:pt x="1006" y="504"/>
                  </a:lnTo>
                  <a:lnTo>
                    <a:pt x="1010" y="513"/>
                  </a:lnTo>
                  <a:lnTo>
                    <a:pt x="1006" y="527"/>
                  </a:lnTo>
                  <a:lnTo>
                    <a:pt x="1001" y="532"/>
                  </a:lnTo>
                  <a:lnTo>
                    <a:pt x="996" y="541"/>
                  </a:lnTo>
                  <a:lnTo>
                    <a:pt x="987" y="541"/>
                  </a:lnTo>
                  <a:lnTo>
                    <a:pt x="978" y="546"/>
                  </a:lnTo>
                  <a:lnTo>
                    <a:pt x="969" y="546"/>
                  </a:lnTo>
                  <a:lnTo>
                    <a:pt x="960" y="546"/>
                  </a:lnTo>
                  <a:lnTo>
                    <a:pt x="535" y="546"/>
                  </a:lnTo>
                  <a:lnTo>
                    <a:pt x="535" y="979"/>
                  </a:lnTo>
                  <a:lnTo>
                    <a:pt x="535" y="988"/>
                  </a:lnTo>
                  <a:lnTo>
                    <a:pt x="535" y="998"/>
                  </a:lnTo>
                  <a:lnTo>
                    <a:pt x="535" y="1007"/>
                  </a:lnTo>
                  <a:lnTo>
                    <a:pt x="530" y="1016"/>
                  </a:lnTo>
                  <a:lnTo>
                    <a:pt x="525" y="1021"/>
                  </a:lnTo>
                  <a:lnTo>
                    <a:pt x="516" y="1026"/>
                  </a:lnTo>
                  <a:lnTo>
                    <a:pt x="507" y="1030"/>
                  </a:lnTo>
                  <a:lnTo>
                    <a:pt x="493" y="1026"/>
                  </a:lnTo>
                  <a:lnTo>
                    <a:pt x="489" y="1021"/>
                  </a:lnTo>
                  <a:lnTo>
                    <a:pt x="480" y="1016"/>
                  </a:lnTo>
                  <a:lnTo>
                    <a:pt x="480" y="1007"/>
                  </a:lnTo>
                  <a:lnTo>
                    <a:pt x="475" y="998"/>
                  </a:lnTo>
                  <a:lnTo>
                    <a:pt x="475" y="988"/>
                  </a:lnTo>
                  <a:lnTo>
                    <a:pt x="475" y="979"/>
                  </a:lnTo>
                  <a:lnTo>
                    <a:pt x="475" y="546"/>
                  </a:lnTo>
                  <a:lnTo>
                    <a:pt x="50" y="546"/>
                  </a:lnTo>
                  <a:lnTo>
                    <a:pt x="41" y="546"/>
                  </a:lnTo>
                  <a:lnTo>
                    <a:pt x="32" y="546"/>
                  </a:lnTo>
                  <a:lnTo>
                    <a:pt x="23" y="541"/>
                  </a:lnTo>
                  <a:lnTo>
                    <a:pt x="13" y="541"/>
                  </a:lnTo>
                  <a:lnTo>
                    <a:pt x="9" y="532"/>
                  </a:lnTo>
                  <a:lnTo>
                    <a:pt x="4" y="527"/>
                  </a:lnTo>
                  <a:lnTo>
                    <a:pt x="0" y="513"/>
                  </a:lnTo>
                  <a:lnTo>
                    <a:pt x="4" y="504"/>
                  </a:lnTo>
                  <a:lnTo>
                    <a:pt x="9" y="494"/>
                  </a:lnTo>
                  <a:lnTo>
                    <a:pt x="13" y="490"/>
                  </a:lnTo>
                  <a:lnTo>
                    <a:pt x="23" y="485"/>
                  </a:lnTo>
                  <a:lnTo>
                    <a:pt x="32" y="485"/>
                  </a:lnTo>
                  <a:lnTo>
                    <a:pt x="41" y="480"/>
                  </a:lnTo>
                  <a:lnTo>
                    <a:pt x="50" y="480"/>
                  </a:lnTo>
                  <a:lnTo>
                    <a:pt x="475" y="480"/>
                  </a:lnTo>
                  <a:lnTo>
                    <a:pt x="475" y="52"/>
                  </a:lnTo>
                  <a:lnTo>
                    <a:pt x="475" y="42"/>
                  </a:lnTo>
                  <a:lnTo>
                    <a:pt x="475" y="28"/>
                  </a:lnTo>
                  <a:lnTo>
                    <a:pt x="480" y="19"/>
                  </a:lnTo>
                  <a:lnTo>
                    <a:pt x="480" y="14"/>
                  </a:lnTo>
                  <a:lnTo>
                    <a:pt x="489" y="5"/>
                  </a:lnTo>
                  <a:lnTo>
                    <a:pt x="493" y="0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17" name="Freeform 669"/>
            <p:cNvSpPr>
              <a:spLocks/>
            </p:cNvSpPr>
            <p:nvPr/>
          </p:nvSpPr>
          <p:spPr bwMode="auto">
            <a:xfrm>
              <a:off x="7675" y="3270"/>
              <a:ext cx="1079" cy="1118"/>
            </a:xfrm>
            <a:custGeom>
              <a:avLst/>
              <a:gdLst/>
              <a:ahLst/>
              <a:cxnLst>
                <a:cxn ang="0">
                  <a:pos x="754" y="5"/>
                </a:cxn>
                <a:cxn ang="0">
                  <a:pos x="864" y="56"/>
                </a:cxn>
                <a:cxn ang="0">
                  <a:pos x="919" y="116"/>
                </a:cxn>
                <a:cxn ang="0">
                  <a:pos x="1038" y="14"/>
                </a:cxn>
                <a:cxn ang="0">
                  <a:pos x="1051" y="0"/>
                </a:cxn>
                <a:cxn ang="0">
                  <a:pos x="1056" y="0"/>
                </a:cxn>
                <a:cxn ang="0">
                  <a:pos x="1070" y="0"/>
                </a:cxn>
                <a:cxn ang="0">
                  <a:pos x="1079" y="9"/>
                </a:cxn>
                <a:cxn ang="0">
                  <a:pos x="1079" y="14"/>
                </a:cxn>
                <a:cxn ang="0">
                  <a:pos x="978" y="419"/>
                </a:cxn>
                <a:cxn ang="0">
                  <a:pos x="969" y="433"/>
                </a:cxn>
                <a:cxn ang="0">
                  <a:pos x="955" y="438"/>
                </a:cxn>
                <a:cxn ang="0">
                  <a:pos x="941" y="438"/>
                </a:cxn>
                <a:cxn ang="0">
                  <a:pos x="932" y="429"/>
                </a:cxn>
                <a:cxn ang="0">
                  <a:pos x="932" y="410"/>
                </a:cxn>
                <a:cxn ang="0">
                  <a:pos x="937" y="377"/>
                </a:cxn>
                <a:cxn ang="0">
                  <a:pos x="928" y="256"/>
                </a:cxn>
                <a:cxn ang="0">
                  <a:pos x="873" y="126"/>
                </a:cxn>
                <a:cxn ang="0">
                  <a:pos x="763" y="56"/>
                </a:cxn>
                <a:cxn ang="0">
                  <a:pos x="589" y="60"/>
                </a:cxn>
                <a:cxn ang="0">
                  <a:pos x="402" y="154"/>
                </a:cxn>
                <a:cxn ang="0">
                  <a:pos x="256" y="326"/>
                </a:cxn>
                <a:cxn ang="0">
                  <a:pos x="173" y="527"/>
                </a:cxn>
                <a:cxn ang="0">
                  <a:pos x="141" y="694"/>
                </a:cxn>
                <a:cxn ang="0">
                  <a:pos x="146" y="834"/>
                </a:cxn>
                <a:cxn ang="0">
                  <a:pos x="196" y="955"/>
                </a:cxn>
                <a:cxn ang="0">
                  <a:pos x="283" y="1035"/>
                </a:cxn>
                <a:cxn ang="0">
                  <a:pos x="384" y="1067"/>
                </a:cxn>
                <a:cxn ang="0">
                  <a:pos x="498" y="1067"/>
                </a:cxn>
                <a:cxn ang="0">
                  <a:pos x="640" y="1011"/>
                </a:cxn>
                <a:cxn ang="0">
                  <a:pos x="781" y="890"/>
                </a:cxn>
                <a:cxn ang="0">
                  <a:pos x="855" y="760"/>
                </a:cxn>
                <a:cxn ang="0">
                  <a:pos x="868" y="708"/>
                </a:cxn>
                <a:cxn ang="0">
                  <a:pos x="882" y="699"/>
                </a:cxn>
                <a:cxn ang="0">
                  <a:pos x="891" y="699"/>
                </a:cxn>
                <a:cxn ang="0">
                  <a:pos x="900" y="704"/>
                </a:cxn>
                <a:cxn ang="0">
                  <a:pos x="905" y="713"/>
                </a:cxn>
                <a:cxn ang="0">
                  <a:pos x="896" y="760"/>
                </a:cxn>
                <a:cxn ang="0">
                  <a:pos x="845" y="862"/>
                </a:cxn>
                <a:cxn ang="0">
                  <a:pos x="740" y="988"/>
                </a:cxn>
                <a:cxn ang="0">
                  <a:pos x="594" y="1081"/>
                </a:cxn>
                <a:cxn ang="0">
                  <a:pos x="411" y="1118"/>
                </a:cxn>
                <a:cxn ang="0">
                  <a:pos x="228" y="1081"/>
                </a:cxn>
                <a:cxn ang="0">
                  <a:pos x="91" y="969"/>
                </a:cxn>
                <a:cxn ang="0">
                  <a:pos x="13" y="802"/>
                </a:cxn>
                <a:cxn ang="0">
                  <a:pos x="18" y="564"/>
                </a:cxn>
                <a:cxn ang="0">
                  <a:pos x="128" y="317"/>
                </a:cxn>
                <a:cxn ang="0">
                  <a:pos x="315" y="126"/>
                </a:cxn>
                <a:cxn ang="0">
                  <a:pos x="553" y="14"/>
                </a:cxn>
              </a:cxnLst>
              <a:rect l="0" t="0" r="r" b="b"/>
              <a:pathLst>
                <a:path w="1079" h="1118">
                  <a:moveTo>
                    <a:pt x="681" y="0"/>
                  </a:moveTo>
                  <a:lnTo>
                    <a:pt x="754" y="5"/>
                  </a:lnTo>
                  <a:lnTo>
                    <a:pt x="818" y="28"/>
                  </a:lnTo>
                  <a:lnTo>
                    <a:pt x="864" y="56"/>
                  </a:lnTo>
                  <a:lnTo>
                    <a:pt x="896" y="88"/>
                  </a:lnTo>
                  <a:lnTo>
                    <a:pt x="919" y="116"/>
                  </a:lnTo>
                  <a:lnTo>
                    <a:pt x="932" y="135"/>
                  </a:lnTo>
                  <a:lnTo>
                    <a:pt x="1038" y="14"/>
                  </a:lnTo>
                  <a:lnTo>
                    <a:pt x="1047" y="5"/>
                  </a:lnTo>
                  <a:lnTo>
                    <a:pt x="1051" y="0"/>
                  </a:lnTo>
                  <a:lnTo>
                    <a:pt x="1056" y="0"/>
                  </a:lnTo>
                  <a:lnTo>
                    <a:pt x="1056" y="0"/>
                  </a:lnTo>
                  <a:lnTo>
                    <a:pt x="1060" y="0"/>
                  </a:lnTo>
                  <a:lnTo>
                    <a:pt x="1070" y="0"/>
                  </a:lnTo>
                  <a:lnTo>
                    <a:pt x="1074" y="5"/>
                  </a:lnTo>
                  <a:lnTo>
                    <a:pt x="1079" y="9"/>
                  </a:lnTo>
                  <a:lnTo>
                    <a:pt x="1079" y="14"/>
                  </a:lnTo>
                  <a:lnTo>
                    <a:pt x="1079" y="14"/>
                  </a:lnTo>
                  <a:lnTo>
                    <a:pt x="983" y="405"/>
                  </a:lnTo>
                  <a:lnTo>
                    <a:pt x="978" y="419"/>
                  </a:lnTo>
                  <a:lnTo>
                    <a:pt x="973" y="429"/>
                  </a:lnTo>
                  <a:lnTo>
                    <a:pt x="969" y="433"/>
                  </a:lnTo>
                  <a:lnTo>
                    <a:pt x="964" y="438"/>
                  </a:lnTo>
                  <a:lnTo>
                    <a:pt x="955" y="438"/>
                  </a:lnTo>
                  <a:lnTo>
                    <a:pt x="951" y="438"/>
                  </a:lnTo>
                  <a:lnTo>
                    <a:pt x="941" y="438"/>
                  </a:lnTo>
                  <a:lnTo>
                    <a:pt x="937" y="433"/>
                  </a:lnTo>
                  <a:lnTo>
                    <a:pt x="932" y="429"/>
                  </a:lnTo>
                  <a:lnTo>
                    <a:pt x="932" y="424"/>
                  </a:lnTo>
                  <a:lnTo>
                    <a:pt x="932" y="410"/>
                  </a:lnTo>
                  <a:lnTo>
                    <a:pt x="932" y="401"/>
                  </a:lnTo>
                  <a:lnTo>
                    <a:pt x="937" y="377"/>
                  </a:lnTo>
                  <a:lnTo>
                    <a:pt x="937" y="345"/>
                  </a:lnTo>
                  <a:lnTo>
                    <a:pt x="928" y="256"/>
                  </a:lnTo>
                  <a:lnTo>
                    <a:pt x="909" y="186"/>
                  </a:lnTo>
                  <a:lnTo>
                    <a:pt x="873" y="126"/>
                  </a:lnTo>
                  <a:lnTo>
                    <a:pt x="823" y="84"/>
                  </a:lnTo>
                  <a:lnTo>
                    <a:pt x="763" y="56"/>
                  </a:lnTo>
                  <a:lnTo>
                    <a:pt x="690" y="46"/>
                  </a:lnTo>
                  <a:lnTo>
                    <a:pt x="589" y="60"/>
                  </a:lnTo>
                  <a:lnTo>
                    <a:pt x="493" y="98"/>
                  </a:lnTo>
                  <a:lnTo>
                    <a:pt x="402" y="154"/>
                  </a:lnTo>
                  <a:lnTo>
                    <a:pt x="324" y="233"/>
                  </a:lnTo>
                  <a:lnTo>
                    <a:pt x="256" y="326"/>
                  </a:lnTo>
                  <a:lnTo>
                    <a:pt x="205" y="429"/>
                  </a:lnTo>
                  <a:lnTo>
                    <a:pt x="173" y="527"/>
                  </a:lnTo>
                  <a:lnTo>
                    <a:pt x="150" y="620"/>
                  </a:lnTo>
                  <a:lnTo>
                    <a:pt x="141" y="694"/>
                  </a:lnTo>
                  <a:lnTo>
                    <a:pt x="137" y="750"/>
                  </a:lnTo>
                  <a:lnTo>
                    <a:pt x="146" y="834"/>
                  </a:lnTo>
                  <a:lnTo>
                    <a:pt x="164" y="904"/>
                  </a:lnTo>
                  <a:lnTo>
                    <a:pt x="196" y="955"/>
                  </a:lnTo>
                  <a:lnTo>
                    <a:pt x="237" y="1002"/>
                  </a:lnTo>
                  <a:lnTo>
                    <a:pt x="283" y="1035"/>
                  </a:lnTo>
                  <a:lnTo>
                    <a:pt x="333" y="1053"/>
                  </a:lnTo>
                  <a:lnTo>
                    <a:pt x="384" y="1067"/>
                  </a:lnTo>
                  <a:lnTo>
                    <a:pt x="439" y="1072"/>
                  </a:lnTo>
                  <a:lnTo>
                    <a:pt x="498" y="1067"/>
                  </a:lnTo>
                  <a:lnTo>
                    <a:pt x="567" y="1049"/>
                  </a:lnTo>
                  <a:lnTo>
                    <a:pt x="640" y="1011"/>
                  </a:lnTo>
                  <a:lnTo>
                    <a:pt x="713" y="960"/>
                  </a:lnTo>
                  <a:lnTo>
                    <a:pt x="781" y="890"/>
                  </a:lnTo>
                  <a:lnTo>
                    <a:pt x="827" y="820"/>
                  </a:lnTo>
                  <a:lnTo>
                    <a:pt x="855" y="760"/>
                  </a:lnTo>
                  <a:lnTo>
                    <a:pt x="868" y="713"/>
                  </a:lnTo>
                  <a:lnTo>
                    <a:pt x="868" y="708"/>
                  </a:lnTo>
                  <a:lnTo>
                    <a:pt x="877" y="704"/>
                  </a:lnTo>
                  <a:lnTo>
                    <a:pt x="882" y="699"/>
                  </a:lnTo>
                  <a:lnTo>
                    <a:pt x="887" y="699"/>
                  </a:lnTo>
                  <a:lnTo>
                    <a:pt x="891" y="699"/>
                  </a:lnTo>
                  <a:lnTo>
                    <a:pt x="896" y="699"/>
                  </a:lnTo>
                  <a:lnTo>
                    <a:pt x="900" y="704"/>
                  </a:lnTo>
                  <a:lnTo>
                    <a:pt x="905" y="708"/>
                  </a:lnTo>
                  <a:lnTo>
                    <a:pt x="905" y="713"/>
                  </a:lnTo>
                  <a:lnTo>
                    <a:pt x="905" y="727"/>
                  </a:lnTo>
                  <a:lnTo>
                    <a:pt x="896" y="760"/>
                  </a:lnTo>
                  <a:lnTo>
                    <a:pt x="873" y="806"/>
                  </a:lnTo>
                  <a:lnTo>
                    <a:pt x="845" y="862"/>
                  </a:lnTo>
                  <a:lnTo>
                    <a:pt x="800" y="923"/>
                  </a:lnTo>
                  <a:lnTo>
                    <a:pt x="740" y="988"/>
                  </a:lnTo>
                  <a:lnTo>
                    <a:pt x="672" y="1039"/>
                  </a:lnTo>
                  <a:lnTo>
                    <a:pt x="594" y="1081"/>
                  </a:lnTo>
                  <a:lnTo>
                    <a:pt x="507" y="1109"/>
                  </a:lnTo>
                  <a:lnTo>
                    <a:pt x="411" y="1118"/>
                  </a:lnTo>
                  <a:lnTo>
                    <a:pt x="315" y="1109"/>
                  </a:lnTo>
                  <a:lnTo>
                    <a:pt x="228" y="1081"/>
                  </a:lnTo>
                  <a:lnTo>
                    <a:pt x="150" y="1035"/>
                  </a:lnTo>
                  <a:lnTo>
                    <a:pt x="91" y="969"/>
                  </a:lnTo>
                  <a:lnTo>
                    <a:pt x="41" y="895"/>
                  </a:lnTo>
                  <a:lnTo>
                    <a:pt x="13" y="802"/>
                  </a:lnTo>
                  <a:lnTo>
                    <a:pt x="0" y="699"/>
                  </a:lnTo>
                  <a:lnTo>
                    <a:pt x="18" y="564"/>
                  </a:lnTo>
                  <a:lnTo>
                    <a:pt x="59" y="438"/>
                  </a:lnTo>
                  <a:lnTo>
                    <a:pt x="128" y="317"/>
                  </a:lnTo>
                  <a:lnTo>
                    <a:pt x="214" y="214"/>
                  </a:lnTo>
                  <a:lnTo>
                    <a:pt x="315" y="126"/>
                  </a:lnTo>
                  <a:lnTo>
                    <a:pt x="429" y="56"/>
                  </a:lnTo>
                  <a:lnTo>
                    <a:pt x="553" y="14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18" name="Freeform 670"/>
            <p:cNvSpPr>
              <a:spLocks/>
            </p:cNvSpPr>
            <p:nvPr/>
          </p:nvSpPr>
          <p:spPr bwMode="auto">
            <a:xfrm>
              <a:off x="8758" y="3811"/>
              <a:ext cx="682" cy="792"/>
            </a:xfrm>
            <a:custGeom>
              <a:avLst/>
              <a:gdLst/>
              <a:ahLst/>
              <a:cxnLst>
                <a:cxn ang="0">
                  <a:pos x="471" y="4"/>
                </a:cxn>
                <a:cxn ang="0">
                  <a:pos x="558" y="41"/>
                </a:cxn>
                <a:cxn ang="0">
                  <a:pos x="650" y="18"/>
                </a:cxn>
                <a:cxn ang="0">
                  <a:pos x="659" y="4"/>
                </a:cxn>
                <a:cxn ang="0">
                  <a:pos x="663" y="0"/>
                </a:cxn>
                <a:cxn ang="0">
                  <a:pos x="677" y="4"/>
                </a:cxn>
                <a:cxn ang="0">
                  <a:pos x="682" y="9"/>
                </a:cxn>
                <a:cxn ang="0">
                  <a:pos x="682" y="18"/>
                </a:cxn>
                <a:cxn ang="0">
                  <a:pos x="627" y="261"/>
                </a:cxn>
                <a:cxn ang="0">
                  <a:pos x="613" y="270"/>
                </a:cxn>
                <a:cxn ang="0">
                  <a:pos x="599" y="270"/>
                </a:cxn>
                <a:cxn ang="0">
                  <a:pos x="590" y="270"/>
                </a:cxn>
                <a:cxn ang="0">
                  <a:pos x="586" y="256"/>
                </a:cxn>
                <a:cxn ang="0">
                  <a:pos x="590" y="233"/>
                </a:cxn>
                <a:cxn ang="0">
                  <a:pos x="595" y="205"/>
                </a:cxn>
                <a:cxn ang="0">
                  <a:pos x="567" y="102"/>
                </a:cxn>
                <a:cxn ang="0">
                  <a:pos x="485" y="41"/>
                </a:cxn>
                <a:cxn ang="0">
                  <a:pos x="357" y="46"/>
                </a:cxn>
                <a:cxn ang="0">
                  <a:pos x="256" y="111"/>
                </a:cxn>
                <a:cxn ang="0">
                  <a:pos x="215" y="209"/>
                </a:cxn>
                <a:cxn ang="0">
                  <a:pos x="238" y="279"/>
                </a:cxn>
                <a:cxn ang="0">
                  <a:pos x="284" y="312"/>
                </a:cxn>
                <a:cxn ang="0">
                  <a:pos x="307" y="316"/>
                </a:cxn>
                <a:cxn ang="0">
                  <a:pos x="339" y="321"/>
                </a:cxn>
                <a:cxn ang="0">
                  <a:pos x="421" y="344"/>
                </a:cxn>
                <a:cxn ang="0">
                  <a:pos x="499" y="368"/>
                </a:cxn>
                <a:cxn ang="0">
                  <a:pos x="544" y="400"/>
                </a:cxn>
                <a:cxn ang="0">
                  <a:pos x="586" y="517"/>
                </a:cxn>
                <a:cxn ang="0">
                  <a:pos x="549" y="647"/>
                </a:cxn>
                <a:cxn ang="0">
                  <a:pos x="444" y="750"/>
                </a:cxn>
                <a:cxn ang="0">
                  <a:pos x="293" y="792"/>
                </a:cxn>
                <a:cxn ang="0">
                  <a:pos x="188" y="778"/>
                </a:cxn>
                <a:cxn ang="0">
                  <a:pos x="92" y="717"/>
                </a:cxn>
                <a:cxn ang="0">
                  <a:pos x="69" y="736"/>
                </a:cxn>
                <a:cxn ang="0">
                  <a:pos x="46" y="764"/>
                </a:cxn>
                <a:cxn ang="0">
                  <a:pos x="32" y="783"/>
                </a:cxn>
                <a:cxn ang="0">
                  <a:pos x="23" y="787"/>
                </a:cxn>
                <a:cxn ang="0">
                  <a:pos x="14" y="792"/>
                </a:cxn>
                <a:cxn ang="0">
                  <a:pos x="5" y="783"/>
                </a:cxn>
                <a:cxn ang="0">
                  <a:pos x="5" y="769"/>
                </a:cxn>
                <a:cxn ang="0">
                  <a:pos x="60" y="545"/>
                </a:cxn>
                <a:cxn ang="0">
                  <a:pos x="64" y="526"/>
                </a:cxn>
                <a:cxn ang="0">
                  <a:pos x="83" y="522"/>
                </a:cxn>
                <a:cxn ang="0">
                  <a:pos x="87" y="522"/>
                </a:cxn>
                <a:cxn ang="0">
                  <a:pos x="96" y="526"/>
                </a:cxn>
                <a:cxn ang="0">
                  <a:pos x="96" y="536"/>
                </a:cxn>
                <a:cxn ang="0">
                  <a:pos x="92" y="563"/>
                </a:cxn>
                <a:cxn ang="0">
                  <a:pos x="92" y="596"/>
                </a:cxn>
                <a:cxn ang="0">
                  <a:pos x="124" y="689"/>
                </a:cxn>
                <a:cxn ang="0">
                  <a:pos x="201" y="741"/>
                </a:cxn>
                <a:cxn ang="0">
                  <a:pos x="297" y="750"/>
                </a:cxn>
                <a:cxn ang="0">
                  <a:pos x="425" y="708"/>
                </a:cxn>
                <a:cxn ang="0">
                  <a:pos x="503" y="615"/>
                </a:cxn>
                <a:cxn ang="0">
                  <a:pos x="503" y="517"/>
                </a:cxn>
                <a:cxn ang="0">
                  <a:pos x="462" y="466"/>
                </a:cxn>
                <a:cxn ang="0">
                  <a:pos x="412" y="442"/>
                </a:cxn>
                <a:cxn ang="0">
                  <a:pos x="352" y="428"/>
                </a:cxn>
                <a:cxn ang="0">
                  <a:pos x="256" y="405"/>
                </a:cxn>
                <a:cxn ang="0">
                  <a:pos x="169" y="349"/>
                </a:cxn>
                <a:cxn ang="0">
                  <a:pos x="137" y="275"/>
                </a:cxn>
                <a:cxn ang="0">
                  <a:pos x="151" y="177"/>
                </a:cxn>
                <a:cxn ang="0">
                  <a:pos x="256" y="55"/>
                </a:cxn>
                <a:cxn ang="0">
                  <a:pos x="421" y="0"/>
                </a:cxn>
              </a:cxnLst>
              <a:rect l="0" t="0" r="r" b="b"/>
              <a:pathLst>
                <a:path w="682" h="792">
                  <a:moveTo>
                    <a:pt x="421" y="0"/>
                  </a:moveTo>
                  <a:lnTo>
                    <a:pt x="471" y="4"/>
                  </a:lnTo>
                  <a:lnTo>
                    <a:pt x="517" y="18"/>
                  </a:lnTo>
                  <a:lnTo>
                    <a:pt x="558" y="41"/>
                  </a:lnTo>
                  <a:lnTo>
                    <a:pt x="595" y="79"/>
                  </a:lnTo>
                  <a:lnTo>
                    <a:pt x="650" y="18"/>
                  </a:lnTo>
                  <a:lnTo>
                    <a:pt x="654" y="9"/>
                  </a:lnTo>
                  <a:lnTo>
                    <a:pt x="659" y="4"/>
                  </a:lnTo>
                  <a:lnTo>
                    <a:pt x="663" y="4"/>
                  </a:lnTo>
                  <a:lnTo>
                    <a:pt x="663" y="0"/>
                  </a:lnTo>
                  <a:lnTo>
                    <a:pt x="668" y="0"/>
                  </a:lnTo>
                  <a:lnTo>
                    <a:pt x="677" y="4"/>
                  </a:lnTo>
                  <a:lnTo>
                    <a:pt x="682" y="4"/>
                  </a:lnTo>
                  <a:lnTo>
                    <a:pt x="682" y="9"/>
                  </a:lnTo>
                  <a:lnTo>
                    <a:pt x="682" y="18"/>
                  </a:lnTo>
                  <a:lnTo>
                    <a:pt x="682" y="18"/>
                  </a:lnTo>
                  <a:lnTo>
                    <a:pt x="627" y="247"/>
                  </a:lnTo>
                  <a:lnTo>
                    <a:pt x="627" y="261"/>
                  </a:lnTo>
                  <a:lnTo>
                    <a:pt x="622" y="265"/>
                  </a:lnTo>
                  <a:lnTo>
                    <a:pt x="613" y="270"/>
                  </a:lnTo>
                  <a:lnTo>
                    <a:pt x="604" y="270"/>
                  </a:lnTo>
                  <a:lnTo>
                    <a:pt x="599" y="270"/>
                  </a:lnTo>
                  <a:lnTo>
                    <a:pt x="595" y="270"/>
                  </a:lnTo>
                  <a:lnTo>
                    <a:pt x="590" y="270"/>
                  </a:lnTo>
                  <a:lnTo>
                    <a:pt x="590" y="265"/>
                  </a:lnTo>
                  <a:lnTo>
                    <a:pt x="586" y="256"/>
                  </a:lnTo>
                  <a:lnTo>
                    <a:pt x="590" y="247"/>
                  </a:lnTo>
                  <a:lnTo>
                    <a:pt x="590" y="233"/>
                  </a:lnTo>
                  <a:lnTo>
                    <a:pt x="590" y="219"/>
                  </a:lnTo>
                  <a:lnTo>
                    <a:pt x="595" y="205"/>
                  </a:lnTo>
                  <a:lnTo>
                    <a:pt x="586" y="149"/>
                  </a:lnTo>
                  <a:lnTo>
                    <a:pt x="567" y="102"/>
                  </a:lnTo>
                  <a:lnTo>
                    <a:pt x="531" y="65"/>
                  </a:lnTo>
                  <a:lnTo>
                    <a:pt x="485" y="41"/>
                  </a:lnTo>
                  <a:lnTo>
                    <a:pt x="421" y="37"/>
                  </a:lnTo>
                  <a:lnTo>
                    <a:pt x="357" y="46"/>
                  </a:lnTo>
                  <a:lnTo>
                    <a:pt x="297" y="74"/>
                  </a:lnTo>
                  <a:lnTo>
                    <a:pt x="256" y="111"/>
                  </a:lnTo>
                  <a:lnTo>
                    <a:pt x="224" y="158"/>
                  </a:lnTo>
                  <a:lnTo>
                    <a:pt x="215" y="209"/>
                  </a:lnTo>
                  <a:lnTo>
                    <a:pt x="220" y="251"/>
                  </a:lnTo>
                  <a:lnTo>
                    <a:pt x="238" y="279"/>
                  </a:lnTo>
                  <a:lnTo>
                    <a:pt x="261" y="298"/>
                  </a:lnTo>
                  <a:lnTo>
                    <a:pt x="284" y="312"/>
                  </a:lnTo>
                  <a:lnTo>
                    <a:pt x="293" y="312"/>
                  </a:lnTo>
                  <a:lnTo>
                    <a:pt x="307" y="316"/>
                  </a:lnTo>
                  <a:lnTo>
                    <a:pt x="320" y="321"/>
                  </a:lnTo>
                  <a:lnTo>
                    <a:pt x="339" y="321"/>
                  </a:lnTo>
                  <a:lnTo>
                    <a:pt x="352" y="326"/>
                  </a:lnTo>
                  <a:lnTo>
                    <a:pt x="421" y="344"/>
                  </a:lnTo>
                  <a:lnTo>
                    <a:pt x="467" y="354"/>
                  </a:lnTo>
                  <a:lnTo>
                    <a:pt x="499" y="368"/>
                  </a:lnTo>
                  <a:lnTo>
                    <a:pt x="521" y="382"/>
                  </a:lnTo>
                  <a:lnTo>
                    <a:pt x="544" y="400"/>
                  </a:lnTo>
                  <a:lnTo>
                    <a:pt x="576" y="452"/>
                  </a:lnTo>
                  <a:lnTo>
                    <a:pt x="586" y="517"/>
                  </a:lnTo>
                  <a:lnTo>
                    <a:pt x="576" y="582"/>
                  </a:lnTo>
                  <a:lnTo>
                    <a:pt x="549" y="647"/>
                  </a:lnTo>
                  <a:lnTo>
                    <a:pt x="503" y="703"/>
                  </a:lnTo>
                  <a:lnTo>
                    <a:pt x="444" y="750"/>
                  </a:lnTo>
                  <a:lnTo>
                    <a:pt x="371" y="778"/>
                  </a:lnTo>
                  <a:lnTo>
                    <a:pt x="293" y="792"/>
                  </a:lnTo>
                  <a:lnTo>
                    <a:pt x="243" y="787"/>
                  </a:lnTo>
                  <a:lnTo>
                    <a:pt x="188" y="778"/>
                  </a:lnTo>
                  <a:lnTo>
                    <a:pt x="137" y="755"/>
                  </a:lnTo>
                  <a:lnTo>
                    <a:pt x="92" y="717"/>
                  </a:lnTo>
                  <a:lnTo>
                    <a:pt x="83" y="727"/>
                  </a:lnTo>
                  <a:lnTo>
                    <a:pt x="69" y="736"/>
                  </a:lnTo>
                  <a:lnTo>
                    <a:pt x="60" y="750"/>
                  </a:lnTo>
                  <a:lnTo>
                    <a:pt x="46" y="764"/>
                  </a:lnTo>
                  <a:lnTo>
                    <a:pt x="37" y="778"/>
                  </a:lnTo>
                  <a:lnTo>
                    <a:pt x="32" y="783"/>
                  </a:lnTo>
                  <a:lnTo>
                    <a:pt x="28" y="787"/>
                  </a:lnTo>
                  <a:lnTo>
                    <a:pt x="23" y="787"/>
                  </a:lnTo>
                  <a:lnTo>
                    <a:pt x="19" y="792"/>
                  </a:lnTo>
                  <a:lnTo>
                    <a:pt x="14" y="792"/>
                  </a:lnTo>
                  <a:lnTo>
                    <a:pt x="9" y="787"/>
                  </a:lnTo>
                  <a:lnTo>
                    <a:pt x="5" y="783"/>
                  </a:lnTo>
                  <a:lnTo>
                    <a:pt x="0" y="778"/>
                  </a:lnTo>
                  <a:lnTo>
                    <a:pt x="5" y="769"/>
                  </a:lnTo>
                  <a:lnTo>
                    <a:pt x="5" y="759"/>
                  </a:lnTo>
                  <a:lnTo>
                    <a:pt x="60" y="545"/>
                  </a:lnTo>
                  <a:lnTo>
                    <a:pt x="60" y="531"/>
                  </a:lnTo>
                  <a:lnTo>
                    <a:pt x="64" y="526"/>
                  </a:lnTo>
                  <a:lnTo>
                    <a:pt x="69" y="522"/>
                  </a:lnTo>
                  <a:lnTo>
                    <a:pt x="83" y="522"/>
                  </a:lnTo>
                  <a:lnTo>
                    <a:pt x="83" y="522"/>
                  </a:lnTo>
                  <a:lnTo>
                    <a:pt x="87" y="522"/>
                  </a:lnTo>
                  <a:lnTo>
                    <a:pt x="92" y="526"/>
                  </a:lnTo>
                  <a:lnTo>
                    <a:pt x="96" y="526"/>
                  </a:lnTo>
                  <a:lnTo>
                    <a:pt x="96" y="536"/>
                  </a:lnTo>
                  <a:lnTo>
                    <a:pt x="96" y="536"/>
                  </a:lnTo>
                  <a:lnTo>
                    <a:pt x="96" y="540"/>
                  </a:lnTo>
                  <a:lnTo>
                    <a:pt x="92" y="563"/>
                  </a:lnTo>
                  <a:lnTo>
                    <a:pt x="92" y="582"/>
                  </a:lnTo>
                  <a:lnTo>
                    <a:pt x="92" y="596"/>
                  </a:lnTo>
                  <a:lnTo>
                    <a:pt x="101" y="652"/>
                  </a:lnTo>
                  <a:lnTo>
                    <a:pt x="124" y="689"/>
                  </a:lnTo>
                  <a:lnTo>
                    <a:pt x="160" y="717"/>
                  </a:lnTo>
                  <a:lnTo>
                    <a:pt x="201" y="741"/>
                  </a:lnTo>
                  <a:lnTo>
                    <a:pt x="252" y="750"/>
                  </a:lnTo>
                  <a:lnTo>
                    <a:pt x="297" y="750"/>
                  </a:lnTo>
                  <a:lnTo>
                    <a:pt x="366" y="741"/>
                  </a:lnTo>
                  <a:lnTo>
                    <a:pt x="425" y="708"/>
                  </a:lnTo>
                  <a:lnTo>
                    <a:pt x="471" y="666"/>
                  </a:lnTo>
                  <a:lnTo>
                    <a:pt x="503" y="615"/>
                  </a:lnTo>
                  <a:lnTo>
                    <a:pt x="512" y="559"/>
                  </a:lnTo>
                  <a:lnTo>
                    <a:pt x="503" y="517"/>
                  </a:lnTo>
                  <a:lnTo>
                    <a:pt x="485" y="484"/>
                  </a:lnTo>
                  <a:lnTo>
                    <a:pt x="462" y="466"/>
                  </a:lnTo>
                  <a:lnTo>
                    <a:pt x="435" y="452"/>
                  </a:lnTo>
                  <a:lnTo>
                    <a:pt x="412" y="442"/>
                  </a:lnTo>
                  <a:lnTo>
                    <a:pt x="384" y="438"/>
                  </a:lnTo>
                  <a:lnTo>
                    <a:pt x="352" y="428"/>
                  </a:lnTo>
                  <a:lnTo>
                    <a:pt x="320" y="424"/>
                  </a:lnTo>
                  <a:lnTo>
                    <a:pt x="256" y="405"/>
                  </a:lnTo>
                  <a:lnTo>
                    <a:pt x="211" y="386"/>
                  </a:lnTo>
                  <a:lnTo>
                    <a:pt x="169" y="349"/>
                  </a:lnTo>
                  <a:lnTo>
                    <a:pt x="147" y="312"/>
                  </a:lnTo>
                  <a:lnTo>
                    <a:pt x="137" y="275"/>
                  </a:lnTo>
                  <a:lnTo>
                    <a:pt x="137" y="251"/>
                  </a:lnTo>
                  <a:lnTo>
                    <a:pt x="151" y="177"/>
                  </a:lnTo>
                  <a:lnTo>
                    <a:pt x="192" y="107"/>
                  </a:lnTo>
                  <a:lnTo>
                    <a:pt x="256" y="55"/>
                  </a:lnTo>
                  <a:lnTo>
                    <a:pt x="334" y="13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19" name="Freeform 671"/>
            <p:cNvSpPr>
              <a:spLocks/>
            </p:cNvSpPr>
            <p:nvPr/>
          </p:nvSpPr>
          <p:spPr bwMode="auto">
            <a:xfrm>
              <a:off x="9526" y="3843"/>
              <a:ext cx="805" cy="737"/>
            </a:xfrm>
            <a:custGeom>
              <a:avLst/>
              <a:gdLst/>
              <a:ahLst/>
              <a:cxnLst>
                <a:cxn ang="0">
                  <a:pos x="773" y="0"/>
                </a:cxn>
                <a:cxn ang="0">
                  <a:pos x="791" y="0"/>
                </a:cxn>
                <a:cxn ang="0">
                  <a:pos x="805" y="5"/>
                </a:cxn>
                <a:cxn ang="0">
                  <a:pos x="778" y="224"/>
                </a:cxn>
                <a:cxn ang="0">
                  <a:pos x="773" y="243"/>
                </a:cxn>
                <a:cxn ang="0">
                  <a:pos x="755" y="247"/>
                </a:cxn>
                <a:cxn ang="0">
                  <a:pos x="741" y="243"/>
                </a:cxn>
                <a:cxn ang="0">
                  <a:pos x="741" y="224"/>
                </a:cxn>
                <a:cxn ang="0">
                  <a:pos x="746" y="149"/>
                </a:cxn>
                <a:cxn ang="0">
                  <a:pos x="746" y="103"/>
                </a:cxn>
                <a:cxn ang="0">
                  <a:pos x="723" y="61"/>
                </a:cxn>
                <a:cxn ang="0">
                  <a:pos x="668" y="42"/>
                </a:cxn>
                <a:cxn ang="0">
                  <a:pos x="577" y="37"/>
                </a:cxn>
                <a:cxn ang="0">
                  <a:pos x="545" y="37"/>
                </a:cxn>
                <a:cxn ang="0">
                  <a:pos x="517" y="37"/>
                </a:cxn>
                <a:cxn ang="0">
                  <a:pos x="499" y="42"/>
                </a:cxn>
                <a:cxn ang="0">
                  <a:pos x="485" y="51"/>
                </a:cxn>
                <a:cxn ang="0">
                  <a:pos x="481" y="75"/>
                </a:cxn>
                <a:cxn ang="0">
                  <a:pos x="339" y="648"/>
                </a:cxn>
                <a:cxn ang="0">
                  <a:pos x="334" y="662"/>
                </a:cxn>
                <a:cxn ang="0">
                  <a:pos x="334" y="671"/>
                </a:cxn>
                <a:cxn ang="0">
                  <a:pos x="339" y="685"/>
                </a:cxn>
                <a:cxn ang="0">
                  <a:pos x="352" y="695"/>
                </a:cxn>
                <a:cxn ang="0">
                  <a:pos x="403" y="695"/>
                </a:cxn>
                <a:cxn ang="0">
                  <a:pos x="453" y="699"/>
                </a:cxn>
                <a:cxn ang="0">
                  <a:pos x="471" y="699"/>
                </a:cxn>
                <a:cxn ang="0">
                  <a:pos x="481" y="713"/>
                </a:cxn>
                <a:cxn ang="0">
                  <a:pos x="476" y="727"/>
                </a:cxn>
                <a:cxn ang="0">
                  <a:pos x="462" y="737"/>
                </a:cxn>
                <a:cxn ang="0">
                  <a:pos x="453" y="737"/>
                </a:cxn>
                <a:cxn ang="0">
                  <a:pos x="316" y="732"/>
                </a:cxn>
                <a:cxn ang="0">
                  <a:pos x="174" y="732"/>
                </a:cxn>
                <a:cxn ang="0">
                  <a:pos x="74" y="737"/>
                </a:cxn>
                <a:cxn ang="0">
                  <a:pos x="64" y="727"/>
                </a:cxn>
                <a:cxn ang="0">
                  <a:pos x="64" y="709"/>
                </a:cxn>
                <a:cxn ang="0">
                  <a:pos x="78" y="699"/>
                </a:cxn>
                <a:cxn ang="0">
                  <a:pos x="110" y="699"/>
                </a:cxn>
                <a:cxn ang="0">
                  <a:pos x="202" y="690"/>
                </a:cxn>
                <a:cxn ang="0">
                  <a:pos x="234" y="667"/>
                </a:cxn>
                <a:cxn ang="0">
                  <a:pos x="380" y="70"/>
                </a:cxn>
                <a:cxn ang="0">
                  <a:pos x="384" y="56"/>
                </a:cxn>
                <a:cxn ang="0">
                  <a:pos x="384" y="51"/>
                </a:cxn>
                <a:cxn ang="0">
                  <a:pos x="380" y="42"/>
                </a:cxn>
                <a:cxn ang="0">
                  <a:pos x="366" y="37"/>
                </a:cxn>
                <a:cxn ang="0">
                  <a:pos x="307" y="37"/>
                </a:cxn>
                <a:cxn ang="0">
                  <a:pos x="179" y="47"/>
                </a:cxn>
                <a:cxn ang="0">
                  <a:pos x="106" y="98"/>
                </a:cxn>
                <a:cxn ang="0">
                  <a:pos x="46" y="224"/>
                </a:cxn>
                <a:cxn ang="0">
                  <a:pos x="37" y="243"/>
                </a:cxn>
                <a:cxn ang="0">
                  <a:pos x="23" y="247"/>
                </a:cxn>
                <a:cxn ang="0">
                  <a:pos x="5" y="243"/>
                </a:cxn>
                <a:cxn ang="0">
                  <a:pos x="0" y="233"/>
                </a:cxn>
                <a:cxn ang="0">
                  <a:pos x="5" y="219"/>
                </a:cxn>
                <a:cxn ang="0">
                  <a:pos x="78" y="19"/>
                </a:cxn>
                <a:cxn ang="0">
                  <a:pos x="83" y="5"/>
                </a:cxn>
                <a:cxn ang="0">
                  <a:pos x="101" y="0"/>
                </a:cxn>
              </a:cxnLst>
              <a:rect l="0" t="0" r="r" b="b"/>
              <a:pathLst>
                <a:path w="805" h="737">
                  <a:moveTo>
                    <a:pt x="110" y="0"/>
                  </a:moveTo>
                  <a:lnTo>
                    <a:pt x="773" y="0"/>
                  </a:lnTo>
                  <a:lnTo>
                    <a:pt x="782" y="0"/>
                  </a:lnTo>
                  <a:lnTo>
                    <a:pt x="791" y="0"/>
                  </a:lnTo>
                  <a:lnTo>
                    <a:pt x="801" y="0"/>
                  </a:lnTo>
                  <a:lnTo>
                    <a:pt x="805" y="5"/>
                  </a:lnTo>
                  <a:lnTo>
                    <a:pt x="805" y="14"/>
                  </a:lnTo>
                  <a:lnTo>
                    <a:pt x="778" y="224"/>
                  </a:lnTo>
                  <a:lnTo>
                    <a:pt x="773" y="233"/>
                  </a:lnTo>
                  <a:lnTo>
                    <a:pt x="773" y="243"/>
                  </a:lnTo>
                  <a:lnTo>
                    <a:pt x="764" y="247"/>
                  </a:lnTo>
                  <a:lnTo>
                    <a:pt x="755" y="247"/>
                  </a:lnTo>
                  <a:lnTo>
                    <a:pt x="746" y="247"/>
                  </a:lnTo>
                  <a:lnTo>
                    <a:pt x="741" y="243"/>
                  </a:lnTo>
                  <a:lnTo>
                    <a:pt x="737" y="233"/>
                  </a:lnTo>
                  <a:lnTo>
                    <a:pt x="741" y="224"/>
                  </a:lnTo>
                  <a:lnTo>
                    <a:pt x="746" y="177"/>
                  </a:lnTo>
                  <a:lnTo>
                    <a:pt x="746" y="149"/>
                  </a:lnTo>
                  <a:lnTo>
                    <a:pt x="746" y="131"/>
                  </a:lnTo>
                  <a:lnTo>
                    <a:pt x="746" y="103"/>
                  </a:lnTo>
                  <a:lnTo>
                    <a:pt x="741" y="79"/>
                  </a:lnTo>
                  <a:lnTo>
                    <a:pt x="723" y="61"/>
                  </a:lnTo>
                  <a:lnTo>
                    <a:pt x="695" y="47"/>
                  </a:lnTo>
                  <a:lnTo>
                    <a:pt x="668" y="42"/>
                  </a:lnTo>
                  <a:lnTo>
                    <a:pt x="631" y="37"/>
                  </a:lnTo>
                  <a:lnTo>
                    <a:pt x="577" y="37"/>
                  </a:lnTo>
                  <a:lnTo>
                    <a:pt x="563" y="37"/>
                  </a:lnTo>
                  <a:lnTo>
                    <a:pt x="545" y="37"/>
                  </a:lnTo>
                  <a:lnTo>
                    <a:pt x="531" y="37"/>
                  </a:lnTo>
                  <a:lnTo>
                    <a:pt x="517" y="37"/>
                  </a:lnTo>
                  <a:lnTo>
                    <a:pt x="513" y="42"/>
                  </a:lnTo>
                  <a:lnTo>
                    <a:pt x="499" y="42"/>
                  </a:lnTo>
                  <a:lnTo>
                    <a:pt x="494" y="42"/>
                  </a:lnTo>
                  <a:lnTo>
                    <a:pt x="485" y="51"/>
                  </a:lnTo>
                  <a:lnTo>
                    <a:pt x="481" y="61"/>
                  </a:lnTo>
                  <a:lnTo>
                    <a:pt x="481" y="75"/>
                  </a:lnTo>
                  <a:lnTo>
                    <a:pt x="481" y="75"/>
                  </a:lnTo>
                  <a:lnTo>
                    <a:pt x="339" y="648"/>
                  </a:lnTo>
                  <a:lnTo>
                    <a:pt x="334" y="657"/>
                  </a:lnTo>
                  <a:lnTo>
                    <a:pt x="334" y="662"/>
                  </a:lnTo>
                  <a:lnTo>
                    <a:pt x="334" y="667"/>
                  </a:lnTo>
                  <a:lnTo>
                    <a:pt x="334" y="671"/>
                  </a:lnTo>
                  <a:lnTo>
                    <a:pt x="334" y="681"/>
                  </a:lnTo>
                  <a:lnTo>
                    <a:pt x="339" y="685"/>
                  </a:lnTo>
                  <a:lnTo>
                    <a:pt x="343" y="690"/>
                  </a:lnTo>
                  <a:lnTo>
                    <a:pt x="352" y="695"/>
                  </a:lnTo>
                  <a:lnTo>
                    <a:pt x="371" y="695"/>
                  </a:lnTo>
                  <a:lnTo>
                    <a:pt x="403" y="695"/>
                  </a:lnTo>
                  <a:lnTo>
                    <a:pt x="435" y="699"/>
                  </a:lnTo>
                  <a:lnTo>
                    <a:pt x="453" y="699"/>
                  </a:lnTo>
                  <a:lnTo>
                    <a:pt x="462" y="699"/>
                  </a:lnTo>
                  <a:lnTo>
                    <a:pt x="471" y="699"/>
                  </a:lnTo>
                  <a:lnTo>
                    <a:pt x="476" y="704"/>
                  </a:lnTo>
                  <a:lnTo>
                    <a:pt x="481" y="713"/>
                  </a:lnTo>
                  <a:lnTo>
                    <a:pt x="476" y="723"/>
                  </a:lnTo>
                  <a:lnTo>
                    <a:pt x="476" y="727"/>
                  </a:lnTo>
                  <a:lnTo>
                    <a:pt x="471" y="732"/>
                  </a:lnTo>
                  <a:lnTo>
                    <a:pt x="462" y="737"/>
                  </a:lnTo>
                  <a:lnTo>
                    <a:pt x="458" y="737"/>
                  </a:lnTo>
                  <a:lnTo>
                    <a:pt x="453" y="737"/>
                  </a:lnTo>
                  <a:lnTo>
                    <a:pt x="362" y="732"/>
                  </a:lnTo>
                  <a:lnTo>
                    <a:pt x="316" y="732"/>
                  </a:lnTo>
                  <a:lnTo>
                    <a:pt x="266" y="732"/>
                  </a:lnTo>
                  <a:lnTo>
                    <a:pt x="174" y="732"/>
                  </a:lnTo>
                  <a:lnTo>
                    <a:pt x="83" y="737"/>
                  </a:lnTo>
                  <a:lnTo>
                    <a:pt x="74" y="737"/>
                  </a:lnTo>
                  <a:lnTo>
                    <a:pt x="69" y="732"/>
                  </a:lnTo>
                  <a:lnTo>
                    <a:pt x="64" y="727"/>
                  </a:lnTo>
                  <a:lnTo>
                    <a:pt x="64" y="723"/>
                  </a:lnTo>
                  <a:lnTo>
                    <a:pt x="64" y="709"/>
                  </a:lnTo>
                  <a:lnTo>
                    <a:pt x="69" y="704"/>
                  </a:lnTo>
                  <a:lnTo>
                    <a:pt x="78" y="699"/>
                  </a:lnTo>
                  <a:lnTo>
                    <a:pt x="92" y="699"/>
                  </a:lnTo>
                  <a:lnTo>
                    <a:pt x="110" y="699"/>
                  </a:lnTo>
                  <a:lnTo>
                    <a:pt x="165" y="695"/>
                  </a:lnTo>
                  <a:lnTo>
                    <a:pt x="202" y="690"/>
                  </a:lnTo>
                  <a:lnTo>
                    <a:pt x="220" y="681"/>
                  </a:lnTo>
                  <a:lnTo>
                    <a:pt x="234" y="667"/>
                  </a:lnTo>
                  <a:lnTo>
                    <a:pt x="238" y="648"/>
                  </a:lnTo>
                  <a:lnTo>
                    <a:pt x="380" y="70"/>
                  </a:lnTo>
                  <a:lnTo>
                    <a:pt x="380" y="61"/>
                  </a:lnTo>
                  <a:lnTo>
                    <a:pt x="384" y="56"/>
                  </a:lnTo>
                  <a:lnTo>
                    <a:pt x="384" y="51"/>
                  </a:lnTo>
                  <a:lnTo>
                    <a:pt x="384" y="51"/>
                  </a:lnTo>
                  <a:lnTo>
                    <a:pt x="384" y="47"/>
                  </a:lnTo>
                  <a:lnTo>
                    <a:pt x="380" y="42"/>
                  </a:lnTo>
                  <a:lnTo>
                    <a:pt x="375" y="37"/>
                  </a:lnTo>
                  <a:lnTo>
                    <a:pt x="366" y="37"/>
                  </a:lnTo>
                  <a:lnTo>
                    <a:pt x="348" y="37"/>
                  </a:lnTo>
                  <a:lnTo>
                    <a:pt x="307" y="37"/>
                  </a:lnTo>
                  <a:lnTo>
                    <a:pt x="234" y="37"/>
                  </a:lnTo>
                  <a:lnTo>
                    <a:pt x="179" y="47"/>
                  </a:lnTo>
                  <a:lnTo>
                    <a:pt x="138" y="65"/>
                  </a:lnTo>
                  <a:lnTo>
                    <a:pt x="106" y="98"/>
                  </a:lnTo>
                  <a:lnTo>
                    <a:pt x="74" y="149"/>
                  </a:lnTo>
                  <a:lnTo>
                    <a:pt x="46" y="224"/>
                  </a:lnTo>
                  <a:lnTo>
                    <a:pt x="42" y="238"/>
                  </a:lnTo>
                  <a:lnTo>
                    <a:pt x="37" y="243"/>
                  </a:lnTo>
                  <a:lnTo>
                    <a:pt x="32" y="247"/>
                  </a:lnTo>
                  <a:lnTo>
                    <a:pt x="23" y="247"/>
                  </a:lnTo>
                  <a:lnTo>
                    <a:pt x="10" y="247"/>
                  </a:lnTo>
                  <a:lnTo>
                    <a:pt x="5" y="243"/>
                  </a:lnTo>
                  <a:lnTo>
                    <a:pt x="5" y="238"/>
                  </a:lnTo>
                  <a:lnTo>
                    <a:pt x="0" y="233"/>
                  </a:lnTo>
                  <a:lnTo>
                    <a:pt x="5" y="229"/>
                  </a:lnTo>
                  <a:lnTo>
                    <a:pt x="5" y="219"/>
                  </a:lnTo>
                  <a:lnTo>
                    <a:pt x="10" y="215"/>
                  </a:lnTo>
                  <a:lnTo>
                    <a:pt x="78" y="19"/>
                  </a:lnTo>
                  <a:lnTo>
                    <a:pt x="78" y="9"/>
                  </a:lnTo>
                  <a:lnTo>
                    <a:pt x="83" y="5"/>
                  </a:lnTo>
                  <a:lnTo>
                    <a:pt x="92" y="0"/>
                  </a:lnTo>
                  <a:lnTo>
                    <a:pt x="10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20" name="Freeform 672"/>
            <p:cNvSpPr>
              <a:spLocks/>
            </p:cNvSpPr>
            <p:nvPr/>
          </p:nvSpPr>
          <p:spPr bwMode="auto">
            <a:xfrm>
              <a:off x="10866" y="3456"/>
              <a:ext cx="1011" cy="1030"/>
            </a:xfrm>
            <a:custGeom>
              <a:avLst/>
              <a:gdLst/>
              <a:ahLst/>
              <a:cxnLst>
                <a:cxn ang="0">
                  <a:pos x="517" y="0"/>
                </a:cxn>
                <a:cxn ang="0">
                  <a:pos x="531" y="14"/>
                </a:cxn>
                <a:cxn ang="0">
                  <a:pos x="535" y="28"/>
                </a:cxn>
                <a:cxn ang="0">
                  <a:pos x="535" y="52"/>
                </a:cxn>
                <a:cxn ang="0">
                  <a:pos x="960" y="480"/>
                </a:cxn>
                <a:cxn ang="0">
                  <a:pos x="979" y="485"/>
                </a:cxn>
                <a:cxn ang="0">
                  <a:pos x="997" y="490"/>
                </a:cxn>
                <a:cxn ang="0">
                  <a:pos x="1006" y="504"/>
                </a:cxn>
                <a:cxn ang="0">
                  <a:pos x="1006" y="527"/>
                </a:cxn>
                <a:cxn ang="0">
                  <a:pos x="997" y="541"/>
                </a:cxn>
                <a:cxn ang="0">
                  <a:pos x="979" y="546"/>
                </a:cxn>
                <a:cxn ang="0">
                  <a:pos x="960" y="546"/>
                </a:cxn>
                <a:cxn ang="0">
                  <a:pos x="535" y="979"/>
                </a:cxn>
                <a:cxn ang="0">
                  <a:pos x="535" y="998"/>
                </a:cxn>
                <a:cxn ang="0">
                  <a:pos x="531" y="1016"/>
                </a:cxn>
                <a:cxn ang="0">
                  <a:pos x="517" y="1026"/>
                </a:cxn>
                <a:cxn ang="0">
                  <a:pos x="494" y="1026"/>
                </a:cxn>
                <a:cxn ang="0">
                  <a:pos x="480" y="1016"/>
                </a:cxn>
                <a:cxn ang="0">
                  <a:pos x="476" y="998"/>
                </a:cxn>
                <a:cxn ang="0">
                  <a:pos x="476" y="979"/>
                </a:cxn>
                <a:cxn ang="0">
                  <a:pos x="50" y="546"/>
                </a:cxn>
                <a:cxn ang="0">
                  <a:pos x="32" y="546"/>
                </a:cxn>
                <a:cxn ang="0">
                  <a:pos x="14" y="541"/>
                </a:cxn>
                <a:cxn ang="0">
                  <a:pos x="5" y="527"/>
                </a:cxn>
                <a:cxn ang="0">
                  <a:pos x="5" y="504"/>
                </a:cxn>
                <a:cxn ang="0">
                  <a:pos x="14" y="490"/>
                </a:cxn>
                <a:cxn ang="0">
                  <a:pos x="32" y="485"/>
                </a:cxn>
                <a:cxn ang="0">
                  <a:pos x="50" y="480"/>
                </a:cxn>
                <a:cxn ang="0">
                  <a:pos x="476" y="52"/>
                </a:cxn>
                <a:cxn ang="0">
                  <a:pos x="476" y="28"/>
                </a:cxn>
                <a:cxn ang="0">
                  <a:pos x="480" y="14"/>
                </a:cxn>
                <a:cxn ang="0">
                  <a:pos x="494" y="0"/>
                </a:cxn>
              </a:cxnLst>
              <a:rect l="0" t="0" r="r" b="b"/>
              <a:pathLst>
                <a:path w="1011" h="1030">
                  <a:moveTo>
                    <a:pt x="508" y="0"/>
                  </a:moveTo>
                  <a:lnTo>
                    <a:pt x="517" y="0"/>
                  </a:lnTo>
                  <a:lnTo>
                    <a:pt x="526" y="5"/>
                  </a:lnTo>
                  <a:lnTo>
                    <a:pt x="531" y="14"/>
                  </a:lnTo>
                  <a:lnTo>
                    <a:pt x="535" y="19"/>
                  </a:lnTo>
                  <a:lnTo>
                    <a:pt x="535" y="28"/>
                  </a:lnTo>
                  <a:lnTo>
                    <a:pt x="535" y="42"/>
                  </a:lnTo>
                  <a:lnTo>
                    <a:pt x="535" y="52"/>
                  </a:lnTo>
                  <a:lnTo>
                    <a:pt x="535" y="480"/>
                  </a:lnTo>
                  <a:lnTo>
                    <a:pt x="960" y="480"/>
                  </a:lnTo>
                  <a:lnTo>
                    <a:pt x="970" y="480"/>
                  </a:lnTo>
                  <a:lnTo>
                    <a:pt x="979" y="485"/>
                  </a:lnTo>
                  <a:lnTo>
                    <a:pt x="988" y="485"/>
                  </a:lnTo>
                  <a:lnTo>
                    <a:pt x="997" y="490"/>
                  </a:lnTo>
                  <a:lnTo>
                    <a:pt x="1002" y="494"/>
                  </a:lnTo>
                  <a:lnTo>
                    <a:pt x="1006" y="504"/>
                  </a:lnTo>
                  <a:lnTo>
                    <a:pt x="1011" y="513"/>
                  </a:lnTo>
                  <a:lnTo>
                    <a:pt x="1006" y="527"/>
                  </a:lnTo>
                  <a:lnTo>
                    <a:pt x="1002" y="532"/>
                  </a:lnTo>
                  <a:lnTo>
                    <a:pt x="997" y="541"/>
                  </a:lnTo>
                  <a:lnTo>
                    <a:pt x="988" y="541"/>
                  </a:lnTo>
                  <a:lnTo>
                    <a:pt x="979" y="546"/>
                  </a:lnTo>
                  <a:lnTo>
                    <a:pt x="970" y="546"/>
                  </a:lnTo>
                  <a:lnTo>
                    <a:pt x="960" y="546"/>
                  </a:lnTo>
                  <a:lnTo>
                    <a:pt x="535" y="546"/>
                  </a:lnTo>
                  <a:lnTo>
                    <a:pt x="535" y="979"/>
                  </a:lnTo>
                  <a:lnTo>
                    <a:pt x="535" y="988"/>
                  </a:lnTo>
                  <a:lnTo>
                    <a:pt x="535" y="998"/>
                  </a:lnTo>
                  <a:lnTo>
                    <a:pt x="535" y="1007"/>
                  </a:lnTo>
                  <a:lnTo>
                    <a:pt x="531" y="1016"/>
                  </a:lnTo>
                  <a:lnTo>
                    <a:pt x="526" y="1021"/>
                  </a:lnTo>
                  <a:lnTo>
                    <a:pt x="517" y="1026"/>
                  </a:lnTo>
                  <a:lnTo>
                    <a:pt x="508" y="1030"/>
                  </a:lnTo>
                  <a:lnTo>
                    <a:pt x="494" y="1026"/>
                  </a:lnTo>
                  <a:lnTo>
                    <a:pt x="489" y="1021"/>
                  </a:lnTo>
                  <a:lnTo>
                    <a:pt x="480" y="1016"/>
                  </a:lnTo>
                  <a:lnTo>
                    <a:pt x="480" y="1007"/>
                  </a:lnTo>
                  <a:lnTo>
                    <a:pt x="476" y="998"/>
                  </a:lnTo>
                  <a:lnTo>
                    <a:pt x="476" y="988"/>
                  </a:lnTo>
                  <a:lnTo>
                    <a:pt x="476" y="979"/>
                  </a:lnTo>
                  <a:lnTo>
                    <a:pt x="476" y="546"/>
                  </a:lnTo>
                  <a:lnTo>
                    <a:pt x="50" y="546"/>
                  </a:lnTo>
                  <a:lnTo>
                    <a:pt x="41" y="546"/>
                  </a:lnTo>
                  <a:lnTo>
                    <a:pt x="32" y="546"/>
                  </a:lnTo>
                  <a:lnTo>
                    <a:pt x="23" y="541"/>
                  </a:lnTo>
                  <a:lnTo>
                    <a:pt x="14" y="541"/>
                  </a:lnTo>
                  <a:lnTo>
                    <a:pt x="9" y="532"/>
                  </a:lnTo>
                  <a:lnTo>
                    <a:pt x="5" y="527"/>
                  </a:lnTo>
                  <a:lnTo>
                    <a:pt x="0" y="513"/>
                  </a:lnTo>
                  <a:lnTo>
                    <a:pt x="5" y="504"/>
                  </a:lnTo>
                  <a:lnTo>
                    <a:pt x="9" y="494"/>
                  </a:lnTo>
                  <a:lnTo>
                    <a:pt x="14" y="490"/>
                  </a:lnTo>
                  <a:lnTo>
                    <a:pt x="23" y="485"/>
                  </a:lnTo>
                  <a:lnTo>
                    <a:pt x="32" y="485"/>
                  </a:lnTo>
                  <a:lnTo>
                    <a:pt x="41" y="480"/>
                  </a:lnTo>
                  <a:lnTo>
                    <a:pt x="50" y="480"/>
                  </a:lnTo>
                  <a:lnTo>
                    <a:pt x="476" y="480"/>
                  </a:lnTo>
                  <a:lnTo>
                    <a:pt x="476" y="52"/>
                  </a:lnTo>
                  <a:lnTo>
                    <a:pt x="476" y="42"/>
                  </a:lnTo>
                  <a:lnTo>
                    <a:pt x="476" y="28"/>
                  </a:lnTo>
                  <a:lnTo>
                    <a:pt x="480" y="19"/>
                  </a:lnTo>
                  <a:lnTo>
                    <a:pt x="480" y="14"/>
                  </a:lnTo>
                  <a:lnTo>
                    <a:pt x="489" y="5"/>
                  </a:lnTo>
                  <a:lnTo>
                    <a:pt x="494" y="0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21" name="Freeform 673"/>
            <p:cNvSpPr>
              <a:spLocks/>
            </p:cNvSpPr>
            <p:nvPr/>
          </p:nvSpPr>
          <p:spPr bwMode="auto">
            <a:xfrm>
              <a:off x="12375" y="3270"/>
              <a:ext cx="1079" cy="1118"/>
            </a:xfrm>
            <a:custGeom>
              <a:avLst/>
              <a:gdLst/>
              <a:ahLst/>
              <a:cxnLst>
                <a:cxn ang="0">
                  <a:pos x="755" y="5"/>
                </a:cxn>
                <a:cxn ang="0">
                  <a:pos x="864" y="56"/>
                </a:cxn>
                <a:cxn ang="0">
                  <a:pos x="919" y="116"/>
                </a:cxn>
                <a:cxn ang="0">
                  <a:pos x="1038" y="14"/>
                </a:cxn>
                <a:cxn ang="0">
                  <a:pos x="1052" y="0"/>
                </a:cxn>
                <a:cxn ang="0">
                  <a:pos x="1056" y="0"/>
                </a:cxn>
                <a:cxn ang="0">
                  <a:pos x="1070" y="0"/>
                </a:cxn>
                <a:cxn ang="0">
                  <a:pos x="1079" y="9"/>
                </a:cxn>
                <a:cxn ang="0">
                  <a:pos x="1079" y="14"/>
                </a:cxn>
                <a:cxn ang="0">
                  <a:pos x="979" y="419"/>
                </a:cxn>
                <a:cxn ang="0">
                  <a:pos x="969" y="433"/>
                </a:cxn>
                <a:cxn ang="0">
                  <a:pos x="956" y="438"/>
                </a:cxn>
                <a:cxn ang="0">
                  <a:pos x="942" y="438"/>
                </a:cxn>
                <a:cxn ang="0">
                  <a:pos x="933" y="429"/>
                </a:cxn>
                <a:cxn ang="0">
                  <a:pos x="933" y="410"/>
                </a:cxn>
                <a:cxn ang="0">
                  <a:pos x="937" y="377"/>
                </a:cxn>
                <a:cxn ang="0">
                  <a:pos x="928" y="256"/>
                </a:cxn>
                <a:cxn ang="0">
                  <a:pos x="873" y="126"/>
                </a:cxn>
                <a:cxn ang="0">
                  <a:pos x="764" y="56"/>
                </a:cxn>
                <a:cxn ang="0">
                  <a:pos x="590" y="60"/>
                </a:cxn>
                <a:cxn ang="0">
                  <a:pos x="402" y="154"/>
                </a:cxn>
                <a:cxn ang="0">
                  <a:pos x="256" y="326"/>
                </a:cxn>
                <a:cxn ang="0">
                  <a:pos x="174" y="527"/>
                </a:cxn>
                <a:cxn ang="0">
                  <a:pos x="142" y="694"/>
                </a:cxn>
                <a:cxn ang="0">
                  <a:pos x="146" y="834"/>
                </a:cxn>
                <a:cxn ang="0">
                  <a:pos x="197" y="955"/>
                </a:cxn>
                <a:cxn ang="0">
                  <a:pos x="284" y="1035"/>
                </a:cxn>
                <a:cxn ang="0">
                  <a:pos x="384" y="1067"/>
                </a:cxn>
                <a:cxn ang="0">
                  <a:pos x="498" y="1067"/>
                </a:cxn>
                <a:cxn ang="0">
                  <a:pos x="640" y="1011"/>
                </a:cxn>
                <a:cxn ang="0">
                  <a:pos x="782" y="890"/>
                </a:cxn>
                <a:cxn ang="0">
                  <a:pos x="851" y="760"/>
                </a:cxn>
                <a:cxn ang="0">
                  <a:pos x="869" y="708"/>
                </a:cxn>
                <a:cxn ang="0">
                  <a:pos x="883" y="699"/>
                </a:cxn>
                <a:cxn ang="0">
                  <a:pos x="892" y="699"/>
                </a:cxn>
                <a:cxn ang="0">
                  <a:pos x="901" y="704"/>
                </a:cxn>
                <a:cxn ang="0">
                  <a:pos x="905" y="713"/>
                </a:cxn>
                <a:cxn ang="0">
                  <a:pos x="896" y="760"/>
                </a:cxn>
                <a:cxn ang="0">
                  <a:pos x="846" y="862"/>
                </a:cxn>
                <a:cxn ang="0">
                  <a:pos x="741" y="988"/>
                </a:cxn>
                <a:cxn ang="0">
                  <a:pos x="594" y="1081"/>
                </a:cxn>
                <a:cxn ang="0">
                  <a:pos x="412" y="1118"/>
                </a:cxn>
                <a:cxn ang="0">
                  <a:pos x="229" y="1081"/>
                </a:cxn>
                <a:cxn ang="0">
                  <a:pos x="92" y="969"/>
                </a:cxn>
                <a:cxn ang="0">
                  <a:pos x="14" y="802"/>
                </a:cxn>
                <a:cxn ang="0">
                  <a:pos x="18" y="564"/>
                </a:cxn>
                <a:cxn ang="0">
                  <a:pos x="128" y="317"/>
                </a:cxn>
                <a:cxn ang="0">
                  <a:pos x="316" y="126"/>
                </a:cxn>
                <a:cxn ang="0">
                  <a:pos x="553" y="14"/>
                </a:cxn>
              </a:cxnLst>
              <a:rect l="0" t="0" r="r" b="b"/>
              <a:pathLst>
                <a:path w="1079" h="1118">
                  <a:moveTo>
                    <a:pt x="681" y="0"/>
                  </a:moveTo>
                  <a:lnTo>
                    <a:pt x="755" y="5"/>
                  </a:lnTo>
                  <a:lnTo>
                    <a:pt x="819" y="28"/>
                  </a:lnTo>
                  <a:lnTo>
                    <a:pt x="864" y="56"/>
                  </a:lnTo>
                  <a:lnTo>
                    <a:pt x="896" y="88"/>
                  </a:lnTo>
                  <a:lnTo>
                    <a:pt x="919" y="116"/>
                  </a:lnTo>
                  <a:lnTo>
                    <a:pt x="933" y="135"/>
                  </a:lnTo>
                  <a:lnTo>
                    <a:pt x="1038" y="14"/>
                  </a:lnTo>
                  <a:lnTo>
                    <a:pt x="1047" y="5"/>
                  </a:lnTo>
                  <a:lnTo>
                    <a:pt x="1052" y="0"/>
                  </a:lnTo>
                  <a:lnTo>
                    <a:pt x="1056" y="0"/>
                  </a:lnTo>
                  <a:lnTo>
                    <a:pt x="1056" y="0"/>
                  </a:lnTo>
                  <a:lnTo>
                    <a:pt x="1061" y="0"/>
                  </a:lnTo>
                  <a:lnTo>
                    <a:pt x="1070" y="0"/>
                  </a:lnTo>
                  <a:lnTo>
                    <a:pt x="1075" y="5"/>
                  </a:lnTo>
                  <a:lnTo>
                    <a:pt x="1079" y="9"/>
                  </a:lnTo>
                  <a:lnTo>
                    <a:pt x="1079" y="14"/>
                  </a:lnTo>
                  <a:lnTo>
                    <a:pt x="1079" y="14"/>
                  </a:lnTo>
                  <a:lnTo>
                    <a:pt x="983" y="405"/>
                  </a:lnTo>
                  <a:lnTo>
                    <a:pt x="979" y="419"/>
                  </a:lnTo>
                  <a:lnTo>
                    <a:pt x="974" y="429"/>
                  </a:lnTo>
                  <a:lnTo>
                    <a:pt x="969" y="433"/>
                  </a:lnTo>
                  <a:lnTo>
                    <a:pt x="965" y="438"/>
                  </a:lnTo>
                  <a:lnTo>
                    <a:pt x="956" y="438"/>
                  </a:lnTo>
                  <a:lnTo>
                    <a:pt x="951" y="438"/>
                  </a:lnTo>
                  <a:lnTo>
                    <a:pt x="942" y="438"/>
                  </a:lnTo>
                  <a:lnTo>
                    <a:pt x="937" y="433"/>
                  </a:lnTo>
                  <a:lnTo>
                    <a:pt x="933" y="429"/>
                  </a:lnTo>
                  <a:lnTo>
                    <a:pt x="933" y="424"/>
                  </a:lnTo>
                  <a:lnTo>
                    <a:pt x="933" y="410"/>
                  </a:lnTo>
                  <a:lnTo>
                    <a:pt x="933" y="401"/>
                  </a:lnTo>
                  <a:lnTo>
                    <a:pt x="937" y="377"/>
                  </a:lnTo>
                  <a:lnTo>
                    <a:pt x="937" y="345"/>
                  </a:lnTo>
                  <a:lnTo>
                    <a:pt x="928" y="256"/>
                  </a:lnTo>
                  <a:lnTo>
                    <a:pt x="910" y="186"/>
                  </a:lnTo>
                  <a:lnTo>
                    <a:pt x="873" y="126"/>
                  </a:lnTo>
                  <a:lnTo>
                    <a:pt x="823" y="84"/>
                  </a:lnTo>
                  <a:lnTo>
                    <a:pt x="764" y="56"/>
                  </a:lnTo>
                  <a:lnTo>
                    <a:pt x="690" y="46"/>
                  </a:lnTo>
                  <a:lnTo>
                    <a:pt x="590" y="60"/>
                  </a:lnTo>
                  <a:lnTo>
                    <a:pt x="494" y="98"/>
                  </a:lnTo>
                  <a:lnTo>
                    <a:pt x="402" y="154"/>
                  </a:lnTo>
                  <a:lnTo>
                    <a:pt x="325" y="233"/>
                  </a:lnTo>
                  <a:lnTo>
                    <a:pt x="256" y="326"/>
                  </a:lnTo>
                  <a:lnTo>
                    <a:pt x="206" y="429"/>
                  </a:lnTo>
                  <a:lnTo>
                    <a:pt x="174" y="527"/>
                  </a:lnTo>
                  <a:lnTo>
                    <a:pt x="151" y="620"/>
                  </a:lnTo>
                  <a:lnTo>
                    <a:pt x="142" y="694"/>
                  </a:lnTo>
                  <a:lnTo>
                    <a:pt x="137" y="750"/>
                  </a:lnTo>
                  <a:lnTo>
                    <a:pt x="146" y="834"/>
                  </a:lnTo>
                  <a:lnTo>
                    <a:pt x="165" y="904"/>
                  </a:lnTo>
                  <a:lnTo>
                    <a:pt x="197" y="955"/>
                  </a:lnTo>
                  <a:lnTo>
                    <a:pt x="238" y="1002"/>
                  </a:lnTo>
                  <a:lnTo>
                    <a:pt x="284" y="1035"/>
                  </a:lnTo>
                  <a:lnTo>
                    <a:pt x="334" y="1053"/>
                  </a:lnTo>
                  <a:lnTo>
                    <a:pt x="384" y="1067"/>
                  </a:lnTo>
                  <a:lnTo>
                    <a:pt x="439" y="1072"/>
                  </a:lnTo>
                  <a:lnTo>
                    <a:pt x="498" y="1067"/>
                  </a:lnTo>
                  <a:lnTo>
                    <a:pt x="567" y="1049"/>
                  </a:lnTo>
                  <a:lnTo>
                    <a:pt x="640" y="1011"/>
                  </a:lnTo>
                  <a:lnTo>
                    <a:pt x="713" y="960"/>
                  </a:lnTo>
                  <a:lnTo>
                    <a:pt x="782" y="890"/>
                  </a:lnTo>
                  <a:lnTo>
                    <a:pt x="828" y="820"/>
                  </a:lnTo>
                  <a:lnTo>
                    <a:pt x="851" y="760"/>
                  </a:lnTo>
                  <a:lnTo>
                    <a:pt x="869" y="713"/>
                  </a:lnTo>
                  <a:lnTo>
                    <a:pt x="869" y="708"/>
                  </a:lnTo>
                  <a:lnTo>
                    <a:pt x="873" y="704"/>
                  </a:lnTo>
                  <a:lnTo>
                    <a:pt x="883" y="699"/>
                  </a:lnTo>
                  <a:lnTo>
                    <a:pt x="887" y="699"/>
                  </a:lnTo>
                  <a:lnTo>
                    <a:pt x="892" y="699"/>
                  </a:lnTo>
                  <a:lnTo>
                    <a:pt x="896" y="699"/>
                  </a:lnTo>
                  <a:lnTo>
                    <a:pt x="901" y="704"/>
                  </a:lnTo>
                  <a:lnTo>
                    <a:pt x="905" y="708"/>
                  </a:lnTo>
                  <a:lnTo>
                    <a:pt x="905" y="713"/>
                  </a:lnTo>
                  <a:lnTo>
                    <a:pt x="905" y="727"/>
                  </a:lnTo>
                  <a:lnTo>
                    <a:pt x="896" y="760"/>
                  </a:lnTo>
                  <a:lnTo>
                    <a:pt x="873" y="806"/>
                  </a:lnTo>
                  <a:lnTo>
                    <a:pt x="846" y="862"/>
                  </a:lnTo>
                  <a:lnTo>
                    <a:pt x="800" y="923"/>
                  </a:lnTo>
                  <a:lnTo>
                    <a:pt x="741" y="988"/>
                  </a:lnTo>
                  <a:lnTo>
                    <a:pt x="672" y="1039"/>
                  </a:lnTo>
                  <a:lnTo>
                    <a:pt x="594" y="1081"/>
                  </a:lnTo>
                  <a:lnTo>
                    <a:pt x="508" y="1109"/>
                  </a:lnTo>
                  <a:lnTo>
                    <a:pt x="412" y="1118"/>
                  </a:lnTo>
                  <a:lnTo>
                    <a:pt x="316" y="1109"/>
                  </a:lnTo>
                  <a:lnTo>
                    <a:pt x="229" y="1081"/>
                  </a:lnTo>
                  <a:lnTo>
                    <a:pt x="151" y="1035"/>
                  </a:lnTo>
                  <a:lnTo>
                    <a:pt x="92" y="969"/>
                  </a:lnTo>
                  <a:lnTo>
                    <a:pt x="41" y="895"/>
                  </a:lnTo>
                  <a:lnTo>
                    <a:pt x="14" y="802"/>
                  </a:lnTo>
                  <a:lnTo>
                    <a:pt x="0" y="699"/>
                  </a:lnTo>
                  <a:lnTo>
                    <a:pt x="18" y="564"/>
                  </a:lnTo>
                  <a:lnTo>
                    <a:pt x="59" y="438"/>
                  </a:lnTo>
                  <a:lnTo>
                    <a:pt x="128" y="317"/>
                  </a:lnTo>
                  <a:lnTo>
                    <a:pt x="215" y="214"/>
                  </a:lnTo>
                  <a:lnTo>
                    <a:pt x="316" y="126"/>
                  </a:lnTo>
                  <a:lnTo>
                    <a:pt x="430" y="56"/>
                  </a:lnTo>
                  <a:lnTo>
                    <a:pt x="553" y="14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22" name="Freeform 674"/>
            <p:cNvSpPr>
              <a:spLocks/>
            </p:cNvSpPr>
            <p:nvPr/>
          </p:nvSpPr>
          <p:spPr bwMode="auto">
            <a:xfrm>
              <a:off x="13427" y="3843"/>
              <a:ext cx="800" cy="737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786" y="0"/>
                </a:cxn>
                <a:cxn ang="0">
                  <a:pos x="800" y="5"/>
                </a:cxn>
                <a:cxn ang="0">
                  <a:pos x="772" y="224"/>
                </a:cxn>
                <a:cxn ang="0">
                  <a:pos x="768" y="243"/>
                </a:cxn>
                <a:cxn ang="0">
                  <a:pos x="750" y="247"/>
                </a:cxn>
                <a:cxn ang="0">
                  <a:pos x="736" y="243"/>
                </a:cxn>
                <a:cxn ang="0">
                  <a:pos x="736" y="224"/>
                </a:cxn>
                <a:cxn ang="0">
                  <a:pos x="740" y="149"/>
                </a:cxn>
                <a:cxn ang="0">
                  <a:pos x="740" y="103"/>
                </a:cxn>
                <a:cxn ang="0">
                  <a:pos x="718" y="61"/>
                </a:cxn>
                <a:cxn ang="0">
                  <a:pos x="663" y="42"/>
                </a:cxn>
                <a:cxn ang="0">
                  <a:pos x="571" y="37"/>
                </a:cxn>
                <a:cxn ang="0">
                  <a:pos x="539" y="37"/>
                </a:cxn>
                <a:cxn ang="0">
                  <a:pos x="512" y="37"/>
                </a:cxn>
                <a:cxn ang="0">
                  <a:pos x="494" y="42"/>
                </a:cxn>
                <a:cxn ang="0">
                  <a:pos x="480" y="51"/>
                </a:cxn>
                <a:cxn ang="0">
                  <a:pos x="475" y="75"/>
                </a:cxn>
                <a:cxn ang="0">
                  <a:pos x="334" y="648"/>
                </a:cxn>
                <a:cxn ang="0">
                  <a:pos x="329" y="662"/>
                </a:cxn>
                <a:cxn ang="0">
                  <a:pos x="329" y="671"/>
                </a:cxn>
                <a:cxn ang="0">
                  <a:pos x="334" y="685"/>
                </a:cxn>
                <a:cxn ang="0">
                  <a:pos x="347" y="695"/>
                </a:cxn>
                <a:cxn ang="0">
                  <a:pos x="398" y="695"/>
                </a:cxn>
                <a:cxn ang="0">
                  <a:pos x="448" y="699"/>
                </a:cxn>
                <a:cxn ang="0">
                  <a:pos x="466" y="699"/>
                </a:cxn>
                <a:cxn ang="0">
                  <a:pos x="475" y="713"/>
                </a:cxn>
                <a:cxn ang="0">
                  <a:pos x="471" y="727"/>
                </a:cxn>
                <a:cxn ang="0">
                  <a:pos x="457" y="737"/>
                </a:cxn>
                <a:cxn ang="0">
                  <a:pos x="448" y="737"/>
                </a:cxn>
                <a:cxn ang="0">
                  <a:pos x="311" y="732"/>
                </a:cxn>
                <a:cxn ang="0">
                  <a:pos x="169" y="732"/>
                </a:cxn>
                <a:cxn ang="0">
                  <a:pos x="68" y="737"/>
                </a:cxn>
                <a:cxn ang="0">
                  <a:pos x="59" y="727"/>
                </a:cxn>
                <a:cxn ang="0">
                  <a:pos x="59" y="709"/>
                </a:cxn>
                <a:cxn ang="0">
                  <a:pos x="73" y="699"/>
                </a:cxn>
                <a:cxn ang="0">
                  <a:pos x="105" y="699"/>
                </a:cxn>
                <a:cxn ang="0">
                  <a:pos x="196" y="690"/>
                </a:cxn>
                <a:cxn ang="0">
                  <a:pos x="228" y="667"/>
                </a:cxn>
                <a:cxn ang="0">
                  <a:pos x="375" y="70"/>
                </a:cxn>
                <a:cxn ang="0">
                  <a:pos x="379" y="56"/>
                </a:cxn>
                <a:cxn ang="0">
                  <a:pos x="379" y="51"/>
                </a:cxn>
                <a:cxn ang="0">
                  <a:pos x="375" y="42"/>
                </a:cxn>
                <a:cxn ang="0">
                  <a:pos x="361" y="37"/>
                </a:cxn>
                <a:cxn ang="0">
                  <a:pos x="302" y="37"/>
                </a:cxn>
                <a:cxn ang="0">
                  <a:pos x="173" y="47"/>
                </a:cxn>
                <a:cxn ang="0">
                  <a:pos x="100" y="98"/>
                </a:cxn>
                <a:cxn ang="0">
                  <a:pos x="41" y="224"/>
                </a:cxn>
                <a:cxn ang="0">
                  <a:pos x="32" y="243"/>
                </a:cxn>
                <a:cxn ang="0">
                  <a:pos x="18" y="247"/>
                </a:cxn>
                <a:cxn ang="0">
                  <a:pos x="0" y="243"/>
                </a:cxn>
                <a:cxn ang="0">
                  <a:pos x="0" y="233"/>
                </a:cxn>
                <a:cxn ang="0">
                  <a:pos x="0" y="219"/>
                </a:cxn>
                <a:cxn ang="0">
                  <a:pos x="73" y="19"/>
                </a:cxn>
                <a:cxn ang="0">
                  <a:pos x="77" y="5"/>
                </a:cxn>
                <a:cxn ang="0">
                  <a:pos x="96" y="0"/>
                </a:cxn>
              </a:cxnLst>
              <a:rect l="0" t="0" r="r" b="b"/>
              <a:pathLst>
                <a:path w="800" h="737">
                  <a:moveTo>
                    <a:pt x="105" y="0"/>
                  </a:moveTo>
                  <a:lnTo>
                    <a:pt x="768" y="0"/>
                  </a:lnTo>
                  <a:lnTo>
                    <a:pt x="777" y="0"/>
                  </a:lnTo>
                  <a:lnTo>
                    <a:pt x="786" y="0"/>
                  </a:lnTo>
                  <a:lnTo>
                    <a:pt x="795" y="0"/>
                  </a:lnTo>
                  <a:lnTo>
                    <a:pt x="800" y="5"/>
                  </a:lnTo>
                  <a:lnTo>
                    <a:pt x="800" y="14"/>
                  </a:lnTo>
                  <a:lnTo>
                    <a:pt x="772" y="224"/>
                  </a:lnTo>
                  <a:lnTo>
                    <a:pt x="768" y="233"/>
                  </a:lnTo>
                  <a:lnTo>
                    <a:pt x="768" y="243"/>
                  </a:lnTo>
                  <a:lnTo>
                    <a:pt x="759" y="247"/>
                  </a:lnTo>
                  <a:lnTo>
                    <a:pt x="750" y="247"/>
                  </a:lnTo>
                  <a:lnTo>
                    <a:pt x="740" y="247"/>
                  </a:lnTo>
                  <a:lnTo>
                    <a:pt x="736" y="243"/>
                  </a:lnTo>
                  <a:lnTo>
                    <a:pt x="731" y="233"/>
                  </a:lnTo>
                  <a:lnTo>
                    <a:pt x="736" y="224"/>
                  </a:lnTo>
                  <a:lnTo>
                    <a:pt x="740" y="177"/>
                  </a:lnTo>
                  <a:lnTo>
                    <a:pt x="740" y="149"/>
                  </a:lnTo>
                  <a:lnTo>
                    <a:pt x="745" y="131"/>
                  </a:lnTo>
                  <a:lnTo>
                    <a:pt x="740" y="103"/>
                  </a:lnTo>
                  <a:lnTo>
                    <a:pt x="736" y="79"/>
                  </a:lnTo>
                  <a:lnTo>
                    <a:pt x="718" y="61"/>
                  </a:lnTo>
                  <a:lnTo>
                    <a:pt x="690" y="47"/>
                  </a:lnTo>
                  <a:lnTo>
                    <a:pt x="663" y="42"/>
                  </a:lnTo>
                  <a:lnTo>
                    <a:pt x="626" y="37"/>
                  </a:lnTo>
                  <a:lnTo>
                    <a:pt x="571" y="37"/>
                  </a:lnTo>
                  <a:lnTo>
                    <a:pt x="558" y="37"/>
                  </a:lnTo>
                  <a:lnTo>
                    <a:pt x="539" y="37"/>
                  </a:lnTo>
                  <a:lnTo>
                    <a:pt x="526" y="37"/>
                  </a:lnTo>
                  <a:lnTo>
                    <a:pt x="512" y="37"/>
                  </a:lnTo>
                  <a:lnTo>
                    <a:pt x="507" y="42"/>
                  </a:lnTo>
                  <a:lnTo>
                    <a:pt x="494" y="42"/>
                  </a:lnTo>
                  <a:lnTo>
                    <a:pt x="489" y="42"/>
                  </a:lnTo>
                  <a:lnTo>
                    <a:pt x="480" y="51"/>
                  </a:lnTo>
                  <a:lnTo>
                    <a:pt x="480" y="61"/>
                  </a:lnTo>
                  <a:lnTo>
                    <a:pt x="475" y="75"/>
                  </a:lnTo>
                  <a:lnTo>
                    <a:pt x="475" y="75"/>
                  </a:lnTo>
                  <a:lnTo>
                    <a:pt x="334" y="648"/>
                  </a:lnTo>
                  <a:lnTo>
                    <a:pt x="329" y="657"/>
                  </a:lnTo>
                  <a:lnTo>
                    <a:pt x="329" y="662"/>
                  </a:lnTo>
                  <a:lnTo>
                    <a:pt x="329" y="667"/>
                  </a:lnTo>
                  <a:lnTo>
                    <a:pt x="329" y="671"/>
                  </a:lnTo>
                  <a:lnTo>
                    <a:pt x="329" y="681"/>
                  </a:lnTo>
                  <a:lnTo>
                    <a:pt x="334" y="685"/>
                  </a:lnTo>
                  <a:lnTo>
                    <a:pt x="338" y="690"/>
                  </a:lnTo>
                  <a:lnTo>
                    <a:pt x="347" y="695"/>
                  </a:lnTo>
                  <a:lnTo>
                    <a:pt x="366" y="695"/>
                  </a:lnTo>
                  <a:lnTo>
                    <a:pt x="398" y="695"/>
                  </a:lnTo>
                  <a:lnTo>
                    <a:pt x="430" y="699"/>
                  </a:lnTo>
                  <a:lnTo>
                    <a:pt x="448" y="699"/>
                  </a:lnTo>
                  <a:lnTo>
                    <a:pt x="457" y="699"/>
                  </a:lnTo>
                  <a:lnTo>
                    <a:pt x="466" y="699"/>
                  </a:lnTo>
                  <a:lnTo>
                    <a:pt x="471" y="704"/>
                  </a:lnTo>
                  <a:lnTo>
                    <a:pt x="475" y="713"/>
                  </a:lnTo>
                  <a:lnTo>
                    <a:pt x="471" y="723"/>
                  </a:lnTo>
                  <a:lnTo>
                    <a:pt x="471" y="727"/>
                  </a:lnTo>
                  <a:lnTo>
                    <a:pt x="466" y="732"/>
                  </a:lnTo>
                  <a:lnTo>
                    <a:pt x="457" y="737"/>
                  </a:lnTo>
                  <a:lnTo>
                    <a:pt x="452" y="737"/>
                  </a:lnTo>
                  <a:lnTo>
                    <a:pt x="448" y="737"/>
                  </a:lnTo>
                  <a:lnTo>
                    <a:pt x="356" y="732"/>
                  </a:lnTo>
                  <a:lnTo>
                    <a:pt x="311" y="732"/>
                  </a:lnTo>
                  <a:lnTo>
                    <a:pt x="260" y="732"/>
                  </a:lnTo>
                  <a:lnTo>
                    <a:pt x="169" y="732"/>
                  </a:lnTo>
                  <a:lnTo>
                    <a:pt x="77" y="737"/>
                  </a:lnTo>
                  <a:lnTo>
                    <a:pt x="68" y="737"/>
                  </a:lnTo>
                  <a:lnTo>
                    <a:pt x="64" y="732"/>
                  </a:lnTo>
                  <a:lnTo>
                    <a:pt x="59" y="727"/>
                  </a:lnTo>
                  <a:lnTo>
                    <a:pt x="59" y="723"/>
                  </a:lnTo>
                  <a:lnTo>
                    <a:pt x="59" y="709"/>
                  </a:lnTo>
                  <a:lnTo>
                    <a:pt x="64" y="704"/>
                  </a:lnTo>
                  <a:lnTo>
                    <a:pt x="73" y="699"/>
                  </a:lnTo>
                  <a:lnTo>
                    <a:pt x="87" y="699"/>
                  </a:lnTo>
                  <a:lnTo>
                    <a:pt x="105" y="699"/>
                  </a:lnTo>
                  <a:lnTo>
                    <a:pt x="164" y="695"/>
                  </a:lnTo>
                  <a:lnTo>
                    <a:pt x="196" y="690"/>
                  </a:lnTo>
                  <a:lnTo>
                    <a:pt x="219" y="681"/>
                  </a:lnTo>
                  <a:lnTo>
                    <a:pt x="228" y="667"/>
                  </a:lnTo>
                  <a:lnTo>
                    <a:pt x="233" y="648"/>
                  </a:lnTo>
                  <a:lnTo>
                    <a:pt x="375" y="70"/>
                  </a:lnTo>
                  <a:lnTo>
                    <a:pt x="375" y="61"/>
                  </a:lnTo>
                  <a:lnTo>
                    <a:pt x="379" y="56"/>
                  </a:lnTo>
                  <a:lnTo>
                    <a:pt x="379" y="51"/>
                  </a:lnTo>
                  <a:lnTo>
                    <a:pt x="379" y="51"/>
                  </a:lnTo>
                  <a:lnTo>
                    <a:pt x="379" y="47"/>
                  </a:lnTo>
                  <a:lnTo>
                    <a:pt x="375" y="42"/>
                  </a:lnTo>
                  <a:lnTo>
                    <a:pt x="370" y="37"/>
                  </a:lnTo>
                  <a:lnTo>
                    <a:pt x="361" y="37"/>
                  </a:lnTo>
                  <a:lnTo>
                    <a:pt x="347" y="37"/>
                  </a:lnTo>
                  <a:lnTo>
                    <a:pt x="302" y="37"/>
                  </a:lnTo>
                  <a:lnTo>
                    <a:pt x="228" y="37"/>
                  </a:lnTo>
                  <a:lnTo>
                    <a:pt x="173" y="47"/>
                  </a:lnTo>
                  <a:lnTo>
                    <a:pt x="132" y="65"/>
                  </a:lnTo>
                  <a:lnTo>
                    <a:pt x="100" y="98"/>
                  </a:lnTo>
                  <a:lnTo>
                    <a:pt x="68" y="149"/>
                  </a:lnTo>
                  <a:lnTo>
                    <a:pt x="41" y="224"/>
                  </a:lnTo>
                  <a:lnTo>
                    <a:pt x="36" y="238"/>
                  </a:lnTo>
                  <a:lnTo>
                    <a:pt x="32" y="243"/>
                  </a:lnTo>
                  <a:lnTo>
                    <a:pt x="27" y="247"/>
                  </a:lnTo>
                  <a:lnTo>
                    <a:pt x="18" y="247"/>
                  </a:lnTo>
                  <a:lnTo>
                    <a:pt x="9" y="247"/>
                  </a:lnTo>
                  <a:lnTo>
                    <a:pt x="0" y="243"/>
                  </a:lnTo>
                  <a:lnTo>
                    <a:pt x="0" y="238"/>
                  </a:lnTo>
                  <a:lnTo>
                    <a:pt x="0" y="233"/>
                  </a:lnTo>
                  <a:lnTo>
                    <a:pt x="0" y="229"/>
                  </a:lnTo>
                  <a:lnTo>
                    <a:pt x="0" y="219"/>
                  </a:lnTo>
                  <a:lnTo>
                    <a:pt x="4" y="215"/>
                  </a:lnTo>
                  <a:lnTo>
                    <a:pt x="73" y="19"/>
                  </a:lnTo>
                  <a:lnTo>
                    <a:pt x="77" y="9"/>
                  </a:lnTo>
                  <a:lnTo>
                    <a:pt x="77" y="5"/>
                  </a:lnTo>
                  <a:lnTo>
                    <a:pt x="87" y="0"/>
                  </a:lnTo>
                  <a:lnTo>
                    <a:pt x="96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23" name="Freeform 675"/>
            <p:cNvSpPr>
              <a:spLocks/>
            </p:cNvSpPr>
            <p:nvPr/>
          </p:nvSpPr>
          <p:spPr bwMode="auto">
            <a:xfrm>
              <a:off x="14305" y="3843"/>
              <a:ext cx="800" cy="737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786" y="0"/>
                </a:cxn>
                <a:cxn ang="0">
                  <a:pos x="800" y="5"/>
                </a:cxn>
                <a:cxn ang="0">
                  <a:pos x="772" y="224"/>
                </a:cxn>
                <a:cxn ang="0">
                  <a:pos x="768" y="243"/>
                </a:cxn>
                <a:cxn ang="0">
                  <a:pos x="750" y="247"/>
                </a:cxn>
                <a:cxn ang="0">
                  <a:pos x="736" y="243"/>
                </a:cxn>
                <a:cxn ang="0">
                  <a:pos x="736" y="224"/>
                </a:cxn>
                <a:cxn ang="0">
                  <a:pos x="745" y="149"/>
                </a:cxn>
                <a:cxn ang="0">
                  <a:pos x="740" y="103"/>
                </a:cxn>
                <a:cxn ang="0">
                  <a:pos x="722" y="61"/>
                </a:cxn>
                <a:cxn ang="0">
                  <a:pos x="663" y="42"/>
                </a:cxn>
                <a:cxn ang="0">
                  <a:pos x="571" y="37"/>
                </a:cxn>
                <a:cxn ang="0">
                  <a:pos x="539" y="37"/>
                </a:cxn>
                <a:cxn ang="0">
                  <a:pos x="512" y="37"/>
                </a:cxn>
                <a:cxn ang="0">
                  <a:pos x="493" y="42"/>
                </a:cxn>
                <a:cxn ang="0">
                  <a:pos x="480" y="51"/>
                </a:cxn>
                <a:cxn ang="0">
                  <a:pos x="475" y="75"/>
                </a:cxn>
                <a:cxn ang="0">
                  <a:pos x="333" y="648"/>
                </a:cxn>
                <a:cxn ang="0">
                  <a:pos x="329" y="662"/>
                </a:cxn>
                <a:cxn ang="0">
                  <a:pos x="329" y="671"/>
                </a:cxn>
                <a:cxn ang="0">
                  <a:pos x="333" y="685"/>
                </a:cxn>
                <a:cxn ang="0">
                  <a:pos x="347" y="695"/>
                </a:cxn>
                <a:cxn ang="0">
                  <a:pos x="397" y="695"/>
                </a:cxn>
                <a:cxn ang="0">
                  <a:pos x="448" y="699"/>
                </a:cxn>
                <a:cxn ang="0">
                  <a:pos x="466" y="699"/>
                </a:cxn>
                <a:cxn ang="0">
                  <a:pos x="475" y="713"/>
                </a:cxn>
                <a:cxn ang="0">
                  <a:pos x="471" y="727"/>
                </a:cxn>
                <a:cxn ang="0">
                  <a:pos x="457" y="737"/>
                </a:cxn>
                <a:cxn ang="0">
                  <a:pos x="448" y="737"/>
                </a:cxn>
                <a:cxn ang="0">
                  <a:pos x="311" y="732"/>
                </a:cxn>
                <a:cxn ang="0">
                  <a:pos x="169" y="732"/>
                </a:cxn>
                <a:cxn ang="0">
                  <a:pos x="68" y="737"/>
                </a:cxn>
                <a:cxn ang="0">
                  <a:pos x="59" y="727"/>
                </a:cxn>
                <a:cxn ang="0">
                  <a:pos x="59" y="709"/>
                </a:cxn>
                <a:cxn ang="0">
                  <a:pos x="73" y="699"/>
                </a:cxn>
                <a:cxn ang="0">
                  <a:pos x="109" y="699"/>
                </a:cxn>
                <a:cxn ang="0">
                  <a:pos x="196" y="690"/>
                </a:cxn>
                <a:cxn ang="0">
                  <a:pos x="228" y="667"/>
                </a:cxn>
                <a:cxn ang="0">
                  <a:pos x="375" y="70"/>
                </a:cxn>
                <a:cxn ang="0">
                  <a:pos x="379" y="56"/>
                </a:cxn>
                <a:cxn ang="0">
                  <a:pos x="379" y="51"/>
                </a:cxn>
                <a:cxn ang="0">
                  <a:pos x="375" y="42"/>
                </a:cxn>
                <a:cxn ang="0">
                  <a:pos x="361" y="37"/>
                </a:cxn>
                <a:cxn ang="0">
                  <a:pos x="301" y="37"/>
                </a:cxn>
                <a:cxn ang="0">
                  <a:pos x="173" y="47"/>
                </a:cxn>
                <a:cxn ang="0">
                  <a:pos x="100" y="98"/>
                </a:cxn>
                <a:cxn ang="0">
                  <a:pos x="41" y="224"/>
                </a:cxn>
                <a:cxn ang="0">
                  <a:pos x="32" y="243"/>
                </a:cxn>
                <a:cxn ang="0">
                  <a:pos x="18" y="247"/>
                </a:cxn>
                <a:cxn ang="0">
                  <a:pos x="0" y="243"/>
                </a:cxn>
                <a:cxn ang="0">
                  <a:pos x="0" y="233"/>
                </a:cxn>
                <a:cxn ang="0">
                  <a:pos x="4" y="219"/>
                </a:cxn>
                <a:cxn ang="0">
                  <a:pos x="73" y="19"/>
                </a:cxn>
                <a:cxn ang="0">
                  <a:pos x="82" y="5"/>
                </a:cxn>
                <a:cxn ang="0">
                  <a:pos x="96" y="0"/>
                </a:cxn>
              </a:cxnLst>
              <a:rect l="0" t="0" r="r" b="b"/>
              <a:pathLst>
                <a:path w="800" h="737">
                  <a:moveTo>
                    <a:pt x="109" y="0"/>
                  </a:moveTo>
                  <a:lnTo>
                    <a:pt x="768" y="0"/>
                  </a:lnTo>
                  <a:lnTo>
                    <a:pt x="777" y="0"/>
                  </a:lnTo>
                  <a:lnTo>
                    <a:pt x="786" y="0"/>
                  </a:lnTo>
                  <a:lnTo>
                    <a:pt x="795" y="0"/>
                  </a:lnTo>
                  <a:lnTo>
                    <a:pt x="800" y="5"/>
                  </a:lnTo>
                  <a:lnTo>
                    <a:pt x="800" y="14"/>
                  </a:lnTo>
                  <a:lnTo>
                    <a:pt x="772" y="224"/>
                  </a:lnTo>
                  <a:lnTo>
                    <a:pt x="768" y="233"/>
                  </a:lnTo>
                  <a:lnTo>
                    <a:pt x="768" y="243"/>
                  </a:lnTo>
                  <a:lnTo>
                    <a:pt x="759" y="247"/>
                  </a:lnTo>
                  <a:lnTo>
                    <a:pt x="750" y="247"/>
                  </a:lnTo>
                  <a:lnTo>
                    <a:pt x="740" y="247"/>
                  </a:lnTo>
                  <a:lnTo>
                    <a:pt x="736" y="243"/>
                  </a:lnTo>
                  <a:lnTo>
                    <a:pt x="736" y="233"/>
                  </a:lnTo>
                  <a:lnTo>
                    <a:pt x="736" y="224"/>
                  </a:lnTo>
                  <a:lnTo>
                    <a:pt x="740" y="177"/>
                  </a:lnTo>
                  <a:lnTo>
                    <a:pt x="745" y="149"/>
                  </a:lnTo>
                  <a:lnTo>
                    <a:pt x="745" y="131"/>
                  </a:lnTo>
                  <a:lnTo>
                    <a:pt x="740" y="103"/>
                  </a:lnTo>
                  <a:lnTo>
                    <a:pt x="736" y="79"/>
                  </a:lnTo>
                  <a:lnTo>
                    <a:pt x="722" y="61"/>
                  </a:lnTo>
                  <a:lnTo>
                    <a:pt x="690" y="47"/>
                  </a:lnTo>
                  <a:lnTo>
                    <a:pt x="663" y="42"/>
                  </a:lnTo>
                  <a:lnTo>
                    <a:pt x="626" y="37"/>
                  </a:lnTo>
                  <a:lnTo>
                    <a:pt x="571" y="37"/>
                  </a:lnTo>
                  <a:lnTo>
                    <a:pt x="557" y="37"/>
                  </a:lnTo>
                  <a:lnTo>
                    <a:pt x="539" y="37"/>
                  </a:lnTo>
                  <a:lnTo>
                    <a:pt x="525" y="37"/>
                  </a:lnTo>
                  <a:lnTo>
                    <a:pt x="512" y="37"/>
                  </a:lnTo>
                  <a:lnTo>
                    <a:pt x="507" y="42"/>
                  </a:lnTo>
                  <a:lnTo>
                    <a:pt x="493" y="42"/>
                  </a:lnTo>
                  <a:lnTo>
                    <a:pt x="489" y="42"/>
                  </a:lnTo>
                  <a:lnTo>
                    <a:pt x="480" y="51"/>
                  </a:lnTo>
                  <a:lnTo>
                    <a:pt x="480" y="61"/>
                  </a:lnTo>
                  <a:lnTo>
                    <a:pt x="475" y="75"/>
                  </a:lnTo>
                  <a:lnTo>
                    <a:pt x="475" y="75"/>
                  </a:lnTo>
                  <a:lnTo>
                    <a:pt x="333" y="648"/>
                  </a:lnTo>
                  <a:lnTo>
                    <a:pt x="329" y="657"/>
                  </a:lnTo>
                  <a:lnTo>
                    <a:pt x="329" y="662"/>
                  </a:lnTo>
                  <a:lnTo>
                    <a:pt x="329" y="667"/>
                  </a:lnTo>
                  <a:lnTo>
                    <a:pt x="329" y="671"/>
                  </a:lnTo>
                  <a:lnTo>
                    <a:pt x="329" y="681"/>
                  </a:lnTo>
                  <a:lnTo>
                    <a:pt x="333" y="685"/>
                  </a:lnTo>
                  <a:lnTo>
                    <a:pt x="338" y="690"/>
                  </a:lnTo>
                  <a:lnTo>
                    <a:pt x="347" y="695"/>
                  </a:lnTo>
                  <a:lnTo>
                    <a:pt x="365" y="695"/>
                  </a:lnTo>
                  <a:lnTo>
                    <a:pt x="397" y="695"/>
                  </a:lnTo>
                  <a:lnTo>
                    <a:pt x="429" y="699"/>
                  </a:lnTo>
                  <a:lnTo>
                    <a:pt x="448" y="699"/>
                  </a:lnTo>
                  <a:lnTo>
                    <a:pt x="457" y="699"/>
                  </a:lnTo>
                  <a:lnTo>
                    <a:pt x="466" y="699"/>
                  </a:lnTo>
                  <a:lnTo>
                    <a:pt x="471" y="704"/>
                  </a:lnTo>
                  <a:lnTo>
                    <a:pt x="475" y="713"/>
                  </a:lnTo>
                  <a:lnTo>
                    <a:pt x="471" y="723"/>
                  </a:lnTo>
                  <a:lnTo>
                    <a:pt x="471" y="727"/>
                  </a:lnTo>
                  <a:lnTo>
                    <a:pt x="466" y="732"/>
                  </a:lnTo>
                  <a:lnTo>
                    <a:pt x="457" y="737"/>
                  </a:lnTo>
                  <a:lnTo>
                    <a:pt x="452" y="737"/>
                  </a:lnTo>
                  <a:lnTo>
                    <a:pt x="448" y="737"/>
                  </a:lnTo>
                  <a:lnTo>
                    <a:pt x="356" y="732"/>
                  </a:lnTo>
                  <a:lnTo>
                    <a:pt x="311" y="732"/>
                  </a:lnTo>
                  <a:lnTo>
                    <a:pt x="260" y="732"/>
                  </a:lnTo>
                  <a:lnTo>
                    <a:pt x="169" y="732"/>
                  </a:lnTo>
                  <a:lnTo>
                    <a:pt x="77" y="737"/>
                  </a:lnTo>
                  <a:lnTo>
                    <a:pt x="68" y="737"/>
                  </a:lnTo>
                  <a:lnTo>
                    <a:pt x="64" y="732"/>
                  </a:lnTo>
                  <a:lnTo>
                    <a:pt x="59" y="727"/>
                  </a:lnTo>
                  <a:lnTo>
                    <a:pt x="59" y="723"/>
                  </a:lnTo>
                  <a:lnTo>
                    <a:pt x="59" y="709"/>
                  </a:lnTo>
                  <a:lnTo>
                    <a:pt x="64" y="704"/>
                  </a:lnTo>
                  <a:lnTo>
                    <a:pt x="73" y="699"/>
                  </a:lnTo>
                  <a:lnTo>
                    <a:pt x="87" y="699"/>
                  </a:lnTo>
                  <a:lnTo>
                    <a:pt x="109" y="699"/>
                  </a:lnTo>
                  <a:lnTo>
                    <a:pt x="164" y="695"/>
                  </a:lnTo>
                  <a:lnTo>
                    <a:pt x="196" y="690"/>
                  </a:lnTo>
                  <a:lnTo>
                    <a:pt x="219" y="681"/>
                  </a:lnTo>
                  <a:lnTo>
                    <a:pt x="228" y="667"/>
                  </a:lnTo>
                  <a:lnTo>
                    <a:pt x="233" y="648"/>
                  </a:lnTo>
                  <a:lnTo>
                    <a:pt x="375" y="70"/>
                  </a:lnTo>
                  <a:lnTo>
                    <a:pt x="375" y="61"/>
                  </a:lnTo>
                  <a:lnTo>
                    <a:pt x="379" y="56"/>
                  </a:lnTo>
                  <a:lnTo>
                    <a:pt x="379" y="51"/>
                  </a:lnTo>
                  <a:lnTo>
                    <a:pt x="379" y="51"/>
                  </a:lnTo>
                  <a:lnTo>
                    <a:pt x="379" y="47"/>
                  </a:lnTo>
                  <a:lnTo>
                    <a:pt x="375" y="42"/>
                  </a:lnTo>
                  <a:lnTo>
                    <a:pt x="370" y="37"/>
                  </a:lnTo>
                  <a:lnTo>
                    <a:pt x="361" y="37"/>
                  </a:lnTo>
                  <a:lnTo>
                    <a:pt x="347" y="37"/>
                  </a:lnTo>
                  <a:lnTo>
                    <a:pt x="301" y="37"/>
                  </a:lnTo>
                  <a:lnTo>
                    <a:pt x="228" y="37"/>
                  </a:lnTo>
                  <a:lnTo>
                    <a:pt x="173" y="47"/>
                  </a:lnTo>
                  <a:lnTo>
                    <a:pt x="132" y="65"/>
                  </a:lnTo>
                  <a:lnTo>
                    <a:pt x="100" y="98"/>
                  </a:lnTo>
                  <a:lnTo>
                    <a:pt x="68" y="149"/>
                  </a:lnTo>
                  <a:lnTo>
                    <a:pt x="41" y="224"/>
                  </a:lnTo>
                  <a:lnTo>
                    <a:pt x="36" y="238"/>
                  </a:lnTo>
                  <a:lnTo>
                    <a:pt x="32" y="243"/>
                  </a:lnTo>
                  <a:lnTo>
                    <a:pt x="27" y="247"/>
                  </a:lnTo>
                  <a:lnTo>
                    <a:pt x="18" y="247"/>
                  </a:lnTo>
                  <a:lnTo>
                    <a:pt x="9" y="247"/>
                  </a:lnTo>
                  <a:lnTo>
                    <a:pt x="0" y="243"/>
                  </a:lnTo>
                  <a:lnTo>
                    <a:pt x="0" y="238"/>
                  </a:lnTo>
                  <a:lnTo>
                    <a:pt x="0" y="233"/>
                  </a:lnTo>
                  <a:lnTo>
                    <a:pt x="0" y="229"/>
                  </a:lnTo>
                  <a:lnTo>
                    <a:pt x="4" y="219"/>
                  </a:lnTo>
                  <a:lnTo>
                    <a:pt x="4" y="215"/>
                  </a:lnTo>
                  <a:lnTo>
                    <a:pt x="73" y="19"/>
                  </a:lnTo>
                  <a:lnTo>
                    <a:pt x="77" y="9"/>
                  </a:lnTo>
                  <a:lnTo>
                    <a:pt x="82" y="5"/>
                  </a:lnTo>
                  <a:lnTo>
                    <a:pt x="87" y="0"/>
                  </a:lnTo>
                  <a:lnTo>
                    <a:pt x="96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24" name="Freeform 676"/>
            <p:cNvSpPr>
              <a:spLocks noEditPoints="1"/>
            </p:cNvSpPr>
            <p:nvPr/>
          </p:nvSpPr>
          <p:spPr bwMode="auto">
            <a:xfrm>
              <a:off x="1465" y="6104"/>
              <a:ext cx="1011" cy="359"/>
            </a:xfrm>
            <a:custGeom>
              <a:avLst/>
              <a:gdLst/>
              <a:ahLst/>
              <a:cxnLst>
                <a:cxn ang="0">
                  <a:pos x="50" y="298"/>
                </a:cxn>
                <a:cxn ang="0">
                  <a:pos x="956" y="298"/>
                </a:cxn>
                <a:cxn ang="0">
                  <a:pos x="970" y="298"/>
                </a:cxn>
                <a:cxn ang="0">
                  <a:pos x="979" y="298"/>
                </a:cxn>
                <a:cxn ang="0">
                  <a:pos x="988" y="298"/>
                </a:cxn>
                <a:cxn ang="0">
                  <a:pos x="997" y="303"/>
                </a:cxn>
                <a:cxn ang="0">
                  <a:pos x="1002" y="307"/>
                </a:cxn>
                <a:cxn ang="0">
                  <a:pos x="1006" y="317"/>
                </a:cxn>
                <a:cxn ang="0">
                  <a:pos x="1011" y="331"/>
                </a:cxn>
                <a:cxn ang="0">
                  <a:pos x="1006" y="340"/>
                </a:cxn>
                <a:cxn ang="0">
                  <a:pos x="1002" y="345"/>
                </a:cxn>
                <a:cxn ang="0">
                  <a:pos x="997" y="354"/>
                </a:cxn>
                <a:cxn ang="0">
                  <a:pos x="988" y="354"/>
                </a:cxn>
                <a:cxn ang="0">
                  <a:pos x="979" y="359"/>
                </a:cxn>
                <a:cxn ang="0">
                  <a:pos x="970" y="359"/>
                </a:cxn>
                <a:cxn ang="0">
                  <a:pos x="960" y="359"/>
                </a:cxn>
                <a:cxn ang="0">
                  <a:pos x="50" y="359"/>
                </a:cxn>
                <a:cxn ang="0">
                  <a:pos x="41" y="359"/>
                </a:cxn>
                <a:cxn ang="0">
                  <a:pos x="32" y="359"/>
                </a:cxn>
                <a:cxn ang="0">
                  <a:pos x="23" y="354"/>
                </a:cxn>
                <a:cxn ang="0">
                  <a:pos x="14" y="354"/>
                </a:cxn>
                <a:cxn ang="0">
                  <a:pos x="9" y="345"/>
                </a:cxn>
                <a:cxn ang="0">
                  <a:pos x="5" y="340"/>
                </a:cxn>
                <a:cxn ang="0">
                  <a:pos x="0" y="331"/>
                </a:cxn>
                <a:cxn ang="0">
                  <a:pos x="5" y="317"/>
                </a:cxn>
                <a:cxn ang="0">
                  <a:pos x="9" y="307"/>
                </a:cxn>
                <a:cxn ang="0">
                  <a:pos x="14" y="303"/>
                </a:cxn>
                <a:cxn ang="0">
                  <a:pos x="23" y="298"/>
                </a:cxn>
                <a:cxn ang="0">
                  <a:pos x="32" y="298"/>
                </a:cxn>
                <a:cxn ang="0">
                  <a:pos x="41" y="298"/>
                </a:cxn>
                <a:cxn ang="0">
                  <a:pos x="50" y="298"/>
                </a:cxn>
                <a:cxn ang="0">
                  <a:pos x="50" y="0"/>
                </a:cxn>
                <a:cxn ang="0">
                  <a:pos x="960" y="0"/>
                </a:cxn>
                <a:cxn ang="0">
                  <a:pos x="970" y="0"/>
                </a:cxn>
                <a:cxn ang="0">
                  <a:pos x="979" y="0"/>
                </a:cxn>
                <a:cxn ang="0">
                  <a:pos x="988" y="0"/>
                </a:cxn>
                <a:cxn ang="0">
                  <a:pos x="997" y="0"/>
                </a:cxn>
                <a:cxn ang="0">
                  <a:pos x="1002" y="9"/>
                </a:cxn>
                <a:cxn ang="0">
                  <a:pos x="1006" y="18"/>
                </a:cxn>
                <a:cxn ang="0">
                  <a:pos x="1011" y="28"/>
                </a:cxn>
                <a:cxn ang="0">
                  <a:pos x="1006" y="37"/>
                </a:cxn>
                <a:cxn ang="0">
                  <a:pos x="1002" y="46"/>
                </a:cxn>
                <a:cxn ang="0">
                  <a:pos x="997" y="51"/>
                </a:cxn>
                <a:cxn ang="0">
                  <a:pos x="988" y="56"/>
                </a:cxn>
                <a:cxn ang="0">
                  <a:pos x="979" y="60"/>
                </a:cxn>
                <a:cxn ang="0">
                  <a:pos x="970" y="60"/>
                </a:cxn>
                <a:cxn ang="0">
                  <a:pos x="956" y="60"/>
                </a:cxn>
                <a:cxn ang="0">
                  <a:pos x="50" y="60"/>
                </a:cxn>
                <a:cxn ang="0">
                  <a:pos x="41" y="60"/>
                </a:cxn>
                <a:cxn ang="0">
                  <a:pos x="32" y="60"/>
                </a:cxn>
                <a:cxn ang="0">
                  <a:pos x="23" y="56"/>
                </a:cxn>
                <a:cxn ang="0">
                  <a:pos x="14" y="51"/>
                </a:cxn>
                <a:cxn ang="0">
                  <a:pos x="9" y="46"/>
                </a:cxn>
                <a:cxn ang="0">
                  <a:pos x="5" y="37"/>
                </a:cxn>
                <a:cxn ang="0">
                  <a:pos x="0" y="28"/>
                </a:cxn>
                <a:cxn ang="0">
                  <a:pos x="5" y="18"/>
                </a:cxn>
                <a:cxn ang="0">
                  <a:pos x="9" y="9"/>
                </a:cxn>
                <a:cxn ang="0">
                  <a:pos x="14" y="0"/>
                </a:cxn>
                <a:cxn ang="0">
                  <a:pos x="23" y="0"/>
                </a:cxn>
                <a:cxn ang="0">
                  <a:pos x="32" y="0"/>
                </a:cxn>
                <a:cxn ang="0">
                  <a:pos x="41" y="0"/>
                </a:cxn>
                <a:cxn ang="0">
                  <a:pos x="50" y="0"/>
                </a:cxn>
              </a:cxnLst>
              <a:rect l="0" t="0" r="r" b="b"/>
              <a:pathLst>
                <a:path w="1011" h="359">
                  <a:moveTo>
                    <a:pt x="50" y="298"/>
                  </a:moveTo>
                  <a:lnTo>
                    <a:pt x="956" y="298"/>
                  </a:lnTo>
                  <a:lnTo>
                    <a:pt x="970" y="298"/>
                  </a:lnTo>
                  <a:lnTo>
                    <a:pt x="979" y="298"/>
                  </a:lnTo>
                  <a:lnTo>
                    <a:pt x="988" y="298"/>
                  </a:lnTo>
                  <a:lnTo>
                    <a:pt x="997" y="303"/>
                  </a:lnTo>
                  <a:lnTo>
                    <a:pt x="1002" y="307"/>
                  </a:lnTo>
                  <a:lnTo>
                    <a:pt x="1006" y="317"/>
                  </a:lnTo>
                  <a:lnTo>
                    <a:pt x="1011" y="331"/>
                  </a:lnTo>
                  <a:lnTo>
                    <a:pt x="1006" y="340"/>
                  </a:lnTo>
                  <a:lnTo>
                    <a:pt x="1002" y="345"/>
                  </a:lnTo>
                  <a:lnTo>
                    <a:pt x="997" y="354"/>
                  </a:lnTo>
                  <a:lnTo>
                    <a:pt x="988" y="354"/>
                  </a:lnTo>
                  <a:lnTo>
                    <a:pt x="979" y="359"/>
                  </a:lnTo>
                  <a:lnTo>
                    <a:pt x="970" y="359"/>
                  </a:lnTo>
                  <a:lnTo>
                    <a:pt x="960" y="359"/>
                  </a:lnTo>
                  <a:lnTo>
                    <a:pt x="50" y="359"/>
                  </a:lnTo>
                  <a:lnTo>
                    <a:pt x="41" y="359"/>
                  </a:lnTo>
                  <a:lnTo>
                    <a:pt x="32" y="359"/>
                  </a:lnTo>
                  <a:lnTo>
                    <a:pt x="23" y="354"/>
                  </a:lnTo>
                  <a:lnTo>
                    <a:pt x="14" y="354"/>
                  </a:lnTo>
                  <a:lnTo>
                    <a:pt x="9" y="345"/>
                  </a:lnTo>
                  <a:lnTo>
                    <a:pt x="5" y="340"/>
                  </a:lnTo>
                  <a:lnTo>
                    <a:pt x="0" y="331"/>
                  </a:lnTo>
                  <a:lnTo>
                    <a:pt x="5" y="317"/>
                  </a:lnTo>
                  <a:lnTo>
                    <a:pt x="9" y="307"/>
                  </a:lnTo>
                  <a:lnTo>
                    <a:pt x="14" y="303"/>
                  </a:lnTo>
                  <a:lnTo>
                    <a:pt x="23" y="298"/>
                  </a:lnTo>
                  <a:lnTo>
                    <a:pt x="32" y="298"/>
                  </a:lnTo>
                  <a:lnTo>
                    <a:pt x="41" y="298"/>
                  </a:lnTo>
                  <a:lnTo>
                    <a:pt x="50" y="298"/>
                  </a:lnTo>
                  <a:close/>
                  <a:moveTo>
                    <a:pt x="50" y="0"/>
                  </a:moveTo>
                  <a:lnTo>
                    <a:pt x="960" y="0"/>
                  </a:lnTo>
                  <a:lnTo>
                    <a:pt x="970" y="0"/>
                  </a:lnTo>
                  <a:lnTo>
                    <a:pt x="979" y="0"/>
                  </a:lnTo>
                  <a:lnTo>
                    <a:pt x="988" y="0"/>
                  </a:lnTo>
                  <a:lnTo>
                    <a:pt x="997" y="0"/>
                  </a:lnTo>
                  <a:lnTo>
                    <a:pt x="1002" y="9"/>
                  </a:lnTo>
                  <a:lnTo>
                    <a:pt x="1006" y="18"/>
                  </a:lnTo>
                  <a:lnTo>
                    <a:pt x="1011" y="28"/>
                  </a:lnTo>
                  <a:lnTo>
                    <a:pt x="1006" y="37"/>
                  </a:lnTo>
                  <a:lnTo>
                    <a:pt x="1002" y="46"/>
                  </a:lnTo>
                  <a:lnTo>
                    <a:pt x="997" y="51"/>
                  </a:lnTo>
                  <a:lnTo>
                    <a:pt x="988" y="56"/>
                  </a:lnTo>
                  <a:lnTo>
                    <a:pt x="979" y="60"/>
                  </a:lnTo>
                  <a:lnTo>
                    <a:pt x="970" y="60"/>
                  </a:lnTo>
                  <a:lnTo>
                    <a:pt x="956" y="60"/>
                  </a:lnTo>
                  <a:lnTo>
                    <a:pt x="50" y="60"/>
                  </a:lnTo>
                  <a:lnTo>
                    <a:pt x="41" y="60"/>
                  </a:lnTo>
                  <a:lnTo>
                    <a:pt x="32" y="60"/>
                  </a:lnTo>
                  <a:lnTo>
                    <a:pt x="23" y="56"/>
                  </a:lnTo>
                  <a:lnTo>
                    <a:pt x="14" y="51"/>
                  </a:lnTo>
                  <a:lnTo>
                    <a:pt x="9" y="46"/>
                  </a:lnTo>
                  <a:lnTo>
                    <a:pt x="5" y="37"/>
                  </a:lnTo>
                  <a:lnTo>
                    <a:pt x="0" y="28"/>
                  </a:lnTo>
                  <a:lnTo>
                    <a:pt x="5" y="18"/>
                  </a:lnTo>
                  <a:lnTo>
                    <a:pt x="9" y="9"/>
                  </a:lnTo>
                  <a:lnTo>
                    <a:pt x="14" y="0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41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25" name="Freeform 677"/>
            <p:cNvSpPr>
              <a:spLocks/>
            </p:cNvSpPr>
            <p:nvPr/>
          </p:nvSpPr>
          <p:spPr bwMode="auto">
            <a:xfrm>
              <a:off x="3107" y="5642"/>
              <a:ext cx="503" cy="1026"/>
            </a:xfrm>
            <a:custGeom>
              <a:avLst/>
              <a:gdLst/>
              <a:ahLst/>
              <a:cxnLst>
                <a:cxn ang="0">
                  <a:pos x="279" y="0"/>
                </a:cxn>
                <a:cxn ang="0">
                  <a:pos x="292" y="0"/>
                </a:cxn>
                <a:cxn ang="0">
                  <a:pos x="301" y="0"/>
                </a:cxn>
                <a:cxn ang="0">
                  <a:pos x="311" y="10"/>
                </a:cxn>
                <a:cxn ang="0">
                  <a:pos x="311" y="19"/>
                </a:cxn>
                <a:cxn ang="0">
                  <a:pos x="311" y="38"/>
                </a:cxn>
                <a:cxn ang="0">
                  <a:pos x="311" y="38"/>
                </a:cxn>
                <a:cxn ang="0">
                  <a:pos x="311" y="904"/>
                </a:cxn>
                <a:cxn ang="0">
                  <a:pos x="311" y="932"/>
                </a:cxn>
                <a:cxn ang="0">
                  <a:pos x="320" y="956"/>
                </a:cxn>
                <a:cxn ang="0">
                  <a:pos x="343" y="970"/>
                </a:cxn>
                <a:cxn ang="0">
                  <a:pos x="384" y="974"/>
                </a:cxn>
                <a:cxn ang="0">
                  <a:pos x="452" y="979"/>
                </a:cxn>
                <a:cxn ang="0">
                  <a:pos x="503" y="979"/>
                </a:cxn>
                <a:cxn ang="0">
                  <a:pos x="503" y="1026"/>
                </a:cxn>
                <a:cxn ang="0">
                  <a:pos x="448" y="1021"/>
                </a:cxn>
                <a:cxn ang="0">
                  <a:pos x="379" y="1021"/>
                </a:cxn>
                <a:cxn ang="0">
                  <a:pos x="311" y="1021"/>
                </a:cxn>
                <a:cxn ang="0">
                  <a:pos x="256" y="1021"/>
                </a:cxn>
                <a:cxn ang="0">
                  <a:pos x="201" y="1021"/>
                </a:cxn>
                <a:cxn ang="0">
                  <a:pos x="128" y="1021"/>
                </a:cxn>
                <a:cxn ang="0">
                  <a:pos x="59" y="1021"/>
                </a:cxn>
                <a:cxn ang="0">
                  <a:pos x="9" y="1026"/>
                </a:cxn>
                <a:cxn ang="0">
                  <a:pos x="9" y="979"/>
                </a:cxn>
                <a:cxn ang="0">
                  <a:pos x="59" y="979"/>
                </a:cxn>
                <a:cxn ang="0">
                  <a:pos x="123" y="974"/>
                </a:cxn>
                <a:cxn ang="0">
                  <a:pos x="164" y="970"/>
                </a:cxn>
                <a:cxn ang="0">
                  <a:pos x="187" y="956"/>
                </a:cxn>
                <a:cxn ang="0">
                  <a:pos x="196" y="932"/>
                </a:cxn>
                <a:cxn ang="0">
                  <a:pos x="201" y="904"/>
                </a:cxn>
                <a:cxn ang="0">
                  <a:pos x="201" y="103"/>
                </a:cxn>
                <a:cxn ang="0">
                  <a:pos x="137" y="126"/>
                </a:cxn>
                <a:cxn ang="0">
                  <a:pos x="82" y="140"/>
                </a:cxn>
                <a:cxn ang="0">
                  <a:pos x="32" y="145"/>
                </a:cxn>
                <a:cxn ang="0">
                  <a:pos x="0" y="145"/>
                </a:cxn>
                <a:cxn ang="0">
                  <a:pos x="0" y="98"/>
                </a:cxn>
                <a:cxn ang="0">
                  <a:pos x="41" y="93"/>
                </a:cxn>
                <a:cxn ang="0">
                  <a:pos x="91" y="89"/>
                </a:cxn>
                <a:cxn ang="0">
                  <a:pos x="151" y="75"/>
                </a:cxn>
                <a:cxn ang="0">
                  <a:pos x="215" y="47"/>
                </a:cxn>
                <a:cxn ang="0">
                  <a:pos x="279" y="0"/>
                </a:cxn>
              </a:cxnLst>
              <a:rect l="0" t="0" r="r" b="b"/>
              <a:pathLst>
                <a:path w="503" h="1026">
                  <a:moveTo>
                    <a:pt x="279" y="0"/>
                  </a:moveTo>
                  <a:lnTo>
                    <a:pt x="292" y="0"/>
                  </a:lnTo>
                  <a:lnTo>
                    <a:pt x="301" y="0"/>
                  </a:lnTo>
                  <a:lnTo>
                    <a:pt x="311" y="10"/>
                  </a:lnTo>
                  <a:lnTo>
                    <a:pt x="311" y="19"/>
                  </a:lnTo>
                  <a:lnTo>
                    <a:pt x="311" y="38"/>
                  </a:lnTo>
                  <a:lnTo>
                    <a:pt x="311" y="38"/>
                  </a:lnTo>
                  <a:lnTo>
                    <a:pt x="311" y="904"/>
                  </a:lnTo>
                  <a:lnTo>
                    <a:pt x="311" y="932"/>
                  </a:lnTo>
                  <a:lnTo>
                    <a:pt x="320" y="956"/>
                  </a:lnTo>
                  <a:lnTo>
                    <a:pt x="343" y="970"/>
                  </a:lnTo>
                  <a:lnTo>
                    <a:pt x="384" y="974"/>
                  </a:lnTo>
                  <a:lnTo>
                    <a:pt x="452" y="979"/>
                  </a:lnTo>
                  <a:lnTo>
                    <a:pt x="503" y="979"/>
                  </a:lnTo>
                  <a:lnTo>
                    <a:pt x="503" y="1026"/>
                  </a:lnTo>
                  <a:lnTo>
                    <a:pt x="448" y="1021"/>
                  </a:lnTo>
                  <a:lnTo>
                    <a:pt x="379" y="1021"/>
                  </a:lnTo>
                  <a:lnTo>
                    <a:pt x="311" y="1021"/>
                  </a:lnTo>
                  <a:lnTo>
                    <a:pt x="256" y="1021"/>
                  </a:lnTo>
                  <a:lnTo>
                    <a:pt x="201" y="1021"/>
                  </a:lnTo>
                  <a:lnTo>
                    <a:pt x="128" y="1021"/>
                  </a:lnTo>
                  <a:lnTo>
                    <a:pt x="59" y="1021"/>
                  </a:lnTo>
                  <a:lnTo>
                    <a:pt x="9" y="1026"/>
                  </a:lnTo>
                  <a:lnTo>
                    <a:pt x="9" y="979"/>
                  </a:lnTo>
                  <a:lnTo>
                    <a:pt x="59" y="979"/>
                  </a:lnTo>
                  <a:lnTo>
                    <a:pt x="123" y="974"/>
                  </a:lnTo>
                  <a:lnTo>
                    <a:pt x="164" y="970"/>
                  </a:lnTo>
                  <a:lnTo>
                    <a:pt x="187" y="956"/>
                  </a:lnTo>
                  <a:lnTo>
                    <a:pt x="196" y="932"/>
                  </a:lnTo>
                  <a:lnTo>
                    <a:pt x="201" y="904"/>
                  </a:lnTo>
                  <a:lnTo>
                    <a:pt x="201" y="103"/>
                  </a:lnTo>
                  <a:lnTo>
                    <a:pt x="137" y="126"/>
                  </a:lnTo>
                  <a:lnTo>
                    <a:pt x="82" y="140"/>
                  </a:lnTo>
                  <a:lnTo>
                    <a:pt x="32" y="145"/>
                  </a:lnTo>
                  <a:lnTo>
                    <a:pt x="0" y="145"/>
                  </a:lnTo>
                  <a:lnTo>
                    <a:pt x="0" y="98"/>
                  </a:lnTo>
                  <a:lnTo>
                    <a:pt x="41" y="93"/>
                  </a:lnTo>
                  <a:lnTo>
                    <a:pt x="91" y="89"/>
                  </a:lnTo>
                  <a:lnTo>
                    <a:pt x="151" y="75"/>
                  </a:lnTo>
                  <a:lnTo>
                    <a:pt x="215" y="47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26" name="Freeform 678"/>
            <p:cNvSpPr>
              <a:spLocks/>
            </p:cNvSpPr>
            <p:nvPr/>
          </p:nvSpPr>
          <p:spPr bwMode="auto">
            <a:xfrm>
              <a:off x="3815" y="5642"/>
              <a:ext cx="609" cy="1026"/>
            </a:xfrm>
            <a:custGeom>
              <a:avLst/>
              <a:gdLst/>
              <a:ahLst/>
              <a:cxnLst>
                <a:cxn ang="0">
                  <a:pos x="375" y="10"/>
                </a:cxn>
                <a:cxn ang="0">
                  <a:pos x="517" y="84"/>
                </a:cxn>
                <a:cxn ang="0">
                  <a:pos x="595" y="215"/>
                </a:cxn>
                <a:cxn ang="0">
                  <a:pos x="599" y="359"/>
                </a:cxn>
                <a:cxn ang="0">
                  <a:pos x="554" y="471"/>
                </a:cxn>
                <a:cxn ang="0">
                  <a:pos x="448" y="592"/>
                </a:cxn>
                <a:cxn ang="0">
                  <a:pos x="279" y="751"/>
                </a:cxn>
                <a:cxn ang="0">
                  <a:pos x="119" y="909"/>
                </a:cxn>
                <a:cxn ang="0">
                  <a:pos x="119" y="909"/>
                </a:cxn>
                <a:cxn ang="0">
                  <a:pos x="416" y="909"/>
                </a:cxn>
                <a:cxn ang="0">
                  <a:pos x="490" y="904"/>
                </a:cxn>
                <a:cxn ang="0">
                  <a:pos x="535" y="895"/>
                </a:cxn>
                <a:cxn ang="0">
                  <a:pos x="558" y="807"/>
                </a:cxn>
                <a:cxn ang="0">
                  <a:pos x="604" y="755"/>
                </a:cxn>
                <a:cxn ang="0">
                  <a:pos x="0" y="1026"/>
                </a:cxn>
                <a:cxn ang="0">
                  <a:pos x="0" y="993"/>
                </a:cxn>
                <a:cxn ang="0">
                  <a:pos x="10" y="979"/>
                </a:cxn>
                <a:cxn ang="0">
                  <a:pos x="307" y="639"/>
                </a:cxn>
                <a:cxn ang="0">
                  <a:pos x="421" y="480"/>
                </a:cxn>
                <a:cxn ang="0">
                  <a:pos x="467" y="299"/>
                </a:cxn>
                <a:cxn ang="0">
                  <a:pos x="448" y="177"/>
                </a:cxn>
                <a:cxn ang="0">
                  <a:pos x="380" y="84"/>
                </a:cxn>
                <a:cxn ang="0">
                  <a:pos x="266" y="47"/>
                </a:cxn>
                <a:cxn ang="0">
                  <a:pos x="142" y="89"/>
                </a:cxn>
                <a:cxn ang="0">
                  <a:pos x="60" y="201"/>
                </a:cxn>
                <a:cxn ang="0">
                  <a:pos x="115" y="210"/>
                </a:cxn>
                <a:cxn ang="0">
                  <a:pos x="156" y="252"/>
                </a:cxn>
                <a:cxn ang="0">
                  <a:pos x="156" y="317"/>
                </a:cxn>
                <a:cxn ang="0">
                  <a:pos x="119" y="354"/>
                </a:cxn>
                <a:cxn ang="0">
                  <a:pos x="83" y="364"/>
                </a:cxn>
                <a:cxn ang="0">
                  <a:pos x="60" y="359"/>
                </a:cxn>
                <a:cxn ang="0">
                  <a:pos x="23" y="336"/>
                </a:cxn>
                <a:cxn ang="0">
                  <a:pos x="0" y="280"/>
                </a:cxn>
                <a:cxn ang="0">
                  <a:pos x="37" y="145"/>
                </a:cxn>
                <a:cxn ang="0">
                  <a:pos x="133" y="42"/>
                </a:cxn>
                <a:cxn ang="0">
                  <a:pos x="284" y="0"/>
                </a:cxn>
              </a:cxnLst>
              <a:rect l="0" t="0" r="r" b="b"/>
              <a:pathLst>
                <a:path w="609" h="1026">
                  <a:moveTo>
                    <a:pt x="284" y="0"/>
                  </a:moveTo>
                  <a:lnTo>
                    <a:pt x="375" y="10"/>
                  </a:lnTo>
                  <a:lnTo>
                    <a:pt x="448" y="38"/>
                  </a:lnTo>
                  <a:lnTo>
                    <a:pt x="517" y="84"/>
                  </a:lnTo>
                  <a:lnTo>
                    <a:pt x="563" y="140"/>
                  </a:lnTo>
                  <a:lnTo>
                    <a:pt x="595" y="215"/>
                  </a:lnTo>
                  <a:lnTo>
                    <a:pt x="609" y="299"/>
                  </a:lnTo>
                  <a:lnTo>
                    <a:pt x="599" y="359"/>
                  </a:lnTo>
                  <a:lnTo>
                    <a:pt x="581" y="415"/>
                  </a:lnTo>
                  <a:lnTo>
                    <a:pt x="554" y="471"/>
                  </a:lnTo>
                  <a:lnTo>
                    <a:pt x="508" y="532"/>
                  </a:lnTo>
                  <a:lnTo>
                    <a:pt x="448" y="592"/>
                  </a:lnTo>
                  <a:lnTo>
                    <a:pt x="371" y="667"/>
                  </a:lnTo>
                  <a:lnTo>
                    <a:pt x="279" y="751"/>
                  </a:lnTo>
                  <a:lnTo>
                    <a:pt x="119" y="909"/>
                  </a:lnTo>
                  <a:lnTo>
                    <a:pt x="119" y="909"/>
                  </a:lnTo>
                  <a:lnTo>
                    <a:pt x="119" y="909"/>
                  </a:lnTo>
                  <a:lnTo>
                    <a:pt x="119" y="909"/>
                  </a:lnTo>
                  <a:lnTo>
                    <a:pt x="389" y="909"/>
                  </a:lnTo>
                  <a:lnTo>
                    <a:pt x="416" y="909"/>
                  </a:lnTo>
                  <a:lnTo>
                    <a:pt x="453" y="904"/>
                  </a:lnTo>
                  <a:lnTo>
                    <a:pt x="490" y="904"/>
                  </a:lnTo>
                  <a:lnTo>
                    <a:pt x="517" y="900"/>
                  </a:lnTo>
                  <a:lnTo>
                    <a:pt x="535" y="895"/>
                  </a:lnTo>
                  <a:lnTo>
                    <a:pt x="549" y="858"/>
                  </a:lnTo>
                  <a:lnTo>
                    <a:pt x="558" y="807"/>
                  </a:lnTo>
                  <a:lnTo>
                    <a:pt x="567" y="755"/>
                  </a:lnTo>
                  <a:lnTo>
                    <a:pt x="604" y="755"/>
                  </a:lnTo>
                  <a:lnTo>
                    <a:pt x="563" y="1026"/>
                  </a:lnTo>
                  <a:lnTo>
                    <a:pt x="0" y="1026"/>
                  </a:lnTo>
                  <a:lnTo>
                    <a:pt x="0" y="1007"/>
                  </a:lnTo>
                  <a:lnTo>
                    <a:pt x="0" y="993"/>
                  </a:lnTo>
                  <a:lnTo>
                    <a:pt x="5" y="984"/>
                  </a:lnTo>
                  <a:lnTo>
                    <a:pt x="10" y="979"/>
                  </a:lnTo>
                  <a:lnTo>
                    <a:pt x="19" y="970"/>
                  </a:lnTo>
                  <a:lnTo>
                    <a:pt x="307" y="639"/>
                  </a:lnTo>
                  <a:lnTo>
                    <a:pt x="371" y="560"/>
                  </a:lnTo>
                  <a:lnTo>
                    <a:pt x="421" y="480"/>
                  </a:lnTo>
                  <a:lnTo>
                    <a:pt x="453" y="392"/>
                  </a:lnTo>
                  <a:lnTo>
                    <a:pt x="467" y="299"/>
                  </a:lnTo>
                  <a:lnTo>
                    <a:pt x="462" y="233"/>
                  </a:lnTo>
                  <a:lnTo>
                    <a:pt x="448" y="177"/>
                  </a:lnTo>
                  <a:lnTo>
                    <a:pt x="416" y="126"/>
                  </a:lnTo>
                  <a:lnTo>
                    <a:pt x="380" y="84"/>
                  </a:lnTo>
                  <a:lnTo>
                    <a:pt x="330" y="56"/>
                  </a:lnTo>
                  <a:lnTo>
                    <a:pt x="266" y="47"/>
                  </a:lnTo>
                  <a:lnTo>
                    <a:pt x="202" y="56"/>
                  </a:lnTo>
                  <a:lnTo>
                    <a:pt x="142" y="89"/>
                  </a:lnTo>
                  <a:lnTo>
                    <a:pt x="96" y="135"/>
                  </a:lnTo>
                  <a:lnTo>
                    <a:pt x="60" y="201"/>
                  </a:lnTo>
                  <a:lnTo>
                    <a:pt x="78" y="201"/>
                  </a:lnTo>
                  <a:lnTo>
                    <a:pt x="115" y="210"/>
                  </a:lnTo>
                  <a:lnTo>
                    <a:pt x="142" y="229"/>
                  </a:lnTo>
                  <a:lnTo>
                    <a:pt x="156" y="252"/>
                  </a:lnTo>
                  <a:lnTo>
                    <a:pt x="160" y="285"/>
                  </a:lnTo>
                  <a:lnTo>
                    <a:pt x="156" y="317"/>
                  </a:lnTo>
                  <a:lnTo>
                    <a:pt x="142" y="340"/>
                  </a:lnTo>
                  <a:lnTo>
                    <a:pt x="119" y="354"/>
                  </a:lnTo>
                  <a:lnTo>
                    <a:pt x="101" y="359"/>
                  </a:lnTo>
                  <a:lnTo>
                    <a:pt x="83" y="364"/>
                  </a:lnTo>
                  <a:lnTo>
                    <a:pt x="74" y="364"/>
                  </a:lnTo>
                  <a:lnTo>
                    <a:pt x="60" y="359"/>
                  </a:lnTo>
                  <a:lnTo>
                    <a:pt x="42" y="354"/>
                  </a:lnTo>
                  <a:lnTo>
                    <a:pt x="23" y="336"/>
                  </a:lnTo>
                  <a:lnTo>
                    <a:pt x="5" y="313"/>
                  </a:lnTo>
                  <a:lnTo>
                    <a:pt x="0" y="280"/>
                  </a:lnTo>
                  <a:lnTo>
                    <a:pt x="10" y="210"/>
                  </a:lnTo>
                  <a:lnTo>
                    <a:pt x="37" y="145"/>
                  </a:lnTo>
                  <a:lnTo>
                    <a:pt x="78" y="89"/>
                  </a:lnTo>
                  <a:lnTo>
                    <a:pt x="133" y="42"/>
                  </a:lnTo>
                  <a:lnTo>
                    <a:pt x="206" y="10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27" name="Freeform 679"/>
            <p:cNvSpPr>
              <a:spLocks/>
            </p:cNvSpPr>
            <p:nvPr/>
          </p:nvSpPr>
          <p:spPr bwMode="auto">
            <a:xfrm>
              <a:off x="4922" y="5768"/>
              <a:ext cx="1010" cy="1030"/>
            </a:xfrm>
            <a:custGeom>
              <a:avLst/>
              <a:gdLst/>
              <a:ahLst/>
              <a:cxnLst>
                <a:cxn ang="0">
                  <a:pos x="517" y="0"/>
                </a:cxn>
                <a:cxn ang="0">
                  <a:pos x="530" y="14"/>
                </a:cxn>
                <a:cxn ang="0">
                  <a:pos x="535" y="33"/>
                </a:cxn>
                <a:cxn ang="0">
                  <a:pos x="535" y="51"/>
                </a:cxn>
                <a:cxn ang="0">
                  <a:pos x="960" y="480"/>
                </a:cxn>
                <a:cxn ang="0">
                  <a:pos x="978" y="485"/>
                </a:cxn>
                <a:cxn ang="0">
                  <a:pos x="997" y="489"/>
                </a:cxn>
                <a:cxn ang="0">
                  <a:pos x="1006" y="503"/>
                </a:cxn>
                <a:cxn ang="0">
                  <a:pos x="1006" y="527"/>
                </a:cxn>
                <a:cxn ang="0">
                  <a:pos x="997" y="541"/>
                </a:cxn>
                <a:cxn ang="0">
                  <a:pos x="978" y="545"/>
                </a:cxn>
                <a:cxn ang="0">
                  <a:pos x="960" y="545"/>
                </a:cxn>
                <a:cxn ang="0">
                  <a:pos x="535" y="979"/>
                </a:cxn>
                <a:cxn ang="0">
                  <a:pos x="535" y="997"/>
                </a:cxn>
                <a:cxn ang="0">
                  <a:pos x="530" y="1016"/>
                </a:cxn>
                <a:cxn ang="0">
                  <a:pos x="517" y="1025"/>
                </a:cxn>
                <a:cxn ang="0">
                  <a:pos x="494" y="1025"/>
                </a:cxn>
                <a:cxn ang="0">
                  <a:pos x="480" y="1016"/>
                </a:cxn>
                <a:cxn ang="0">
                  <a:pos x="475" y="997"/>
                </a:cxn>
                <a:cxn ang="0">
                  <a:pos x="475" y="979"/>
                </a:cxn>
                <a:cxn ang="0">
                  <a:pos x="50" y="545"/>
                </a:cxn>
                <a:cxn ang="0">
                  <a:pos x="32" y="545"/>
                </a:cxn>
                <a:cxn ang="0">
                  <a:pos x="14" y="541"/>
                </a:cxn>
                <a:cxn ang="0">
                  <a:pos x="5" y="527"/>
                </a:cxn>
                <a:cxn ang="0">
                  <a:pos x="5" y="503"/>
                </a:cxn>
                <a:cxn ang="0">
                  <a:pos x="14" y="489"/>
                </a:cxn>
                <a:cxn ang="0">
                  <a:pos x="32" y="485"/>
                </a:cxn>
                <a:cxn ang="0">
                  <a:pos x="50" y="480"/>
                </a:cxn>
                <a:cxn ang="0">
                  <a:pos x="475" y="51"/>
                </a:cxn>
                <a:cxn ang="0">
                  <a:pos x="475" y="33"/>
                </a:cxn>
                <a:cxn ang="0">
                  <a:pos x="480" y="14"/>
                </a:cxn>
                <a:cxn ang="0">
                  <a:pos x="494" y="0"/>
                </a:cxn>
              </a:cxnLst>
              <a:rect l="0" t="0" r="r" b="b"/>
              <a:pathLst>
                <a:path w="1010" h="1030">
                  <a:moveTo>
                    <a:pt x="507" y="0"/>
                  </a:moveTo>
                  <a:lnTo>
                    <a:pt x="517" y="0"/>
                  </a:lnTo>
                  <a:lnTo>
                    <a:pt x="526" y="5"/>
                  </a:lnTo>
                  <a:lnTo>
                    <a:pt x="530" y="14"/>
                  </a:lnTo>
                  <a:lnTo>
                    <a:pt x="530" y="19"/>
                  </a:lnTo>
                  <a:lnTo>
                    <a:pt x="535" y="33"/>
                  </a:lnTo>
                  <a:lnTo>
                    <a:pt x="535" y="42"/>
                  </a:lnTo>
                  <a:lnTo>
                    <a:pt x="535" y="51"/>
                  </a:lnTo>
                  <a:lnTo>
                    <a:pt x="535" y="480"/>
                  </a:lnTo>
                  <a:lnTo>
                    <a:pt x="960" y="480"/>
                  </a:lnTo>
                  <a:lnTo>
                    <a:pt x="969" y="480"/>
                  </a:lnTo>
                  <a:lnTo>
                    <a:pt x="978" y="485"/>
                  </a:lnTo>
                  <a:lnTo>
                    <a:pt x="988" y="485"/>
                  </a:lnTo>
                  <a:lnTo>
                    <a:pt x="997" y="489"/>
                  </a:lnTo>
                  <a:lnTo>
                    <a:pt x="1001" y="494"/>
                  </a:lnTo>
                  <a:lnTo>
                    <a:pt x="1006" y="503"/>
                  </a:lnTo>
                  <a:lnTo>
                    <a:pt x="1010" y="513"/>
                  </a:lnTo>
                  <a:lnTo>
                    <a:pt x="1006" y="527"/>
                  </a:lnTo>
                  <a:lnTo>
                    <a:pt x="1001" y="536"/>
                  </a:lnTo>
                  <a:lnTo>
                    <a:pt x="997" y="541"/>
                  </a:lnTo>
                  <a:lnTo>
                    <a:pt x="988" y="541"/>
                  </a:lnTo>
                  <a:lnTo>
                    <a:pt x="978" y="545"/>
                  </a:lnTo>
                  <a:lnTo>
                    <a:pt x="969" y="545"/>
                  </a:lnTo>
                  <a:lnTo>
                    <a:pt x="960" y="545"/>
                  </a:lnTo>
                  <a:lnTo>
                    <a:pt x="535" y="545"/>
                  </a:lnTo>
                  <a:lnTo>
                    <a:pt x="535" y="979"/>
                  </a:lnTo>
                  <a:lnTo>
                    <a:pt x="535" y="988"/>
                  </a:lnTo>
                  <a:lnTo>
                    <a:pt x="535" y="997"/>
                  </a:lnTo>
                  <a:lnTo>
                    <a:pt x="530" y="1007"/>
                  </a:lnTo>
                  <a:lnTo>
                    <a:pt x="530" y="1016"/>
                  </a:lnTo>
                  <a:lnTo>
                    <a:pt x="526" y="1021"/>
                  </a:lnTo>
                  <a:lnTo>
                    <a:pt x="517" y="1025"/>
                  </a:lnTo>
                  <a:lnTo>
                    <a:pt x="507" y="1030"/>
                  </a:lnTo>
                  <a:lnTo>
                    <a:pt x="494" y="1025"/>
                  </a:lnTo>
                  <a:lnTo>
                    <a:pt x="485" y="1021"/>
                  </a:lnTo>
                  <a:lnTo>
                    <a:pt x="480" y="1016"/>
                  </a:lnTo>
                  <a:lnTo>
                    <a:pt x="475" y="1007"/>
                  </a:lnTo>
                  <a:lnTo>
                    <a:pt x="475" y="997"/>
                  </a:lnTo>
                  <a:lnTo>
                    <a:pt x="475" y="988"/>
                  </a:lnTo>
                  <a:lnTo>
                    <a:pt x="475" y="979"/>
                  </a:lnTo>
                  <a:lnTo>
                    <a:pt x="475" y="545"/>
                  </a:lnTo>
                  <a:lnTo>
                    <a:pt x="50" y="545"/>
                  </a:lnTo>
                  <a:lnTo>
                    <a:pt x="41" y="545"/>
                  </a:lnTo>
                  <a:lnTo>
                    <a:pt x="32" y="545"/>
                  </a:lnTo>
                  <a:lnTo>
                    <a:pt x="23" y="541"/>
                  </a:lnTo>
                  <a:lnTo>
                    <a:pt x="14" y="541"/>
                  </a:lnTo>
                  <a:lnTo>
                    <a:pt x="9" y="536"/>
                  </a:lnTo>
                  <a:lnTo>
                    <a:pt x="5" y="527"/>
                  </a:lnTo>
                  <a:lnTo>
                    <a:pt x="0" y="513"/>
                  </a:lnTo>
                  <a:lnTo>
                    <a:pt x="5" y="503"/>
                  </a:lnTo>
                  <a:lnTo>
                    <a:pt x="9" y="494"/>
                  </a:lnTo>
                  <a:lnTo>
                    <a:pt x="14" y="489"/>
                  </a:lnTo>
                  <a:lnTo>
                    <a:pt x="23" y="485"/>
                  </a:lnTo>
                  <a:lnTo>
                    <a:pt x="32" y="485"/>
                  </a:lnTo>
                  <a:lnTo>
                    <a:pt x="41" y="480"/>
                  </a:lnTo>
                  <a:lnTo>
                    <a:pt x="50" y="480"/>
                  </a:lnTo>
                  <a:lnTo>
                    <a:pt x="475" y="480"/>
                  </a:lnTo>
                  <a:lnTo>
                    <a:pt x="475" y="51"/>
                  </a:lnTo>
                  <a:lnTo>
                    <a:pt x="475" y="42"/>
                  </a:lnTo>
                  <a:lnTo>
                    <a:pt x="475" y="33"/>
                  </a:lnTo>
                  <a:lnTo>
                    <a:pt x="475" y="19"/>
                  </a:lnTo>
                  <a:lnTo>
                    <a:pt x="480" y="14"/>
                  </a:lnTo>
                  <a:lnTo>
                    <a:pt x="485" y="5"/>
                  </a:lnTo>
                  <a:lnTo>
                    <a:pt x="494" y="0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28" name="Freeform 680"/>
            <p:cNvSpPr>
              <a:spLocks noEditPoints="1"/>
            </p:cNvSpPr>
            <p:nvPr/>
          </p:nvSpPr>
          <p:spPr bwMode="auto">
            <a:xfrm>
              <a:off x="6417" y="5642"/>
              <a:ext cx="631" cy="1058"/>
            </a:xfrm>
            <a:custGeom>
              <a:avLst/>
              <a:gdLst/>
              <a:ahLst/>
              <a:cxnLst>
                <a:cxn ang="0">
                  <a:pos x="274" y="410"/>
                </a:cxn>
                <a:cxn ang="0">
                  <a:pos x="197" y="471"/>
                </a:cxn>
                <a:cxn ang="0">
                  <a:pos x="156" y="569"/>
                </a:cxn>
                <a:cxn ang="0">
                  <a:pos x="142" y="676"/>
                </a:cxn>
                <a:cxn ang="0">
                  <a:pos x="142" y="774"/>
                </a:cxn>
                <a:cxn ang="0">
                  <a:pos x="169" y="904"/>
                </a:cxn>
                <a:cxn ang="0">
                  <a:pos x="197" y="951"/>
                </a:cxn>
                <a:cxn ang="0">
                  <a:pos x="270" y="1007"/>
                </a:cxn>
                <a:cxn ang="0">
                  <a:pos x="320" y="1016"/>
                </a:cxn>
                <a:cxn ang="0">
                  <a:pos x="320" y="1016"/>
                </a:cxn>
                <a:cxn ang="0">
                  <a:pos x="375" y="1007"/>
                </a:cxn>
                <a:cxn ang="0">
                  <a:pos x="439" y="960"/>
                </a:cxn>
                <a:cxn ang="0">
                  <a:pos x="489" y="853"/>
                </a:cxn>
                <a:cxn ang="0">
                  <a:pos x="494" y="709"/>
                </a:cxn>
                <a:cxn ang="0">
                  <a:pos x="485" y="564"/>
                </a:cxn>
                <a:cxn ang="0">
                  <a:pos x="435" y="452"/>
                </a:cxn>
                <a:cxn ang="0">
                  <a:pos x="370" y="410"/>
                </a:cxn>
                <a:cxn ang="0">
                  <a:pos x="325" y="401"/>
                </a:cxn>
                <a:cxn ang="0">
                  <a:pos x="467" y="10"/>
                </a:cxn>
                <a:cxn ang="0">
                  <a:pos x="563" y="65"/>
                </a:cxn>
                <a:cxn ang="0">
                  <a:pos x="595" y="163"/>
                </a:cxn>
                <a:cxn ang="0">
                  <a:pos x="567" y="224"/>
                </a:cxn>
                <a:cxn ang="0">
                  <a:pos x="526" y="238"/>
                </a:cxn>
                <a:cxn ang="0">
                  <a:pos x="494" y="233"/>
                </a:cxn>
                <a:cxn ang="0">
                  <a:pos x="471" y="215"/>
                </a:cxn>
                <a:cxn ang="0">
                  <a:pos x="453" y="187"/>
                </a:cxn>
                <a:cxn ang="0">
                  <a:pos x="457" y="135"/>
                </a:cxn>
                <a:cxn ang="0">
                  <a:pos x="499" y="103"/>
                </a:cxn>
                <a:cxn ang="0">
                  <a:pos x="540" y="98"/>
                </a:cxn>
                <a:cxn ang="0">
                  <a:pos x="471" y="47"/>
                </a:cxn>
                <a:cxn ang="0">
                  <a:pos x="403" y="38"/>
                </a:cxn>
                <a:cxn ang="0">
                  <a:pos x="348" y="42"/>
                </a:cxn>
                <a:cxn ang="0">
                  <a:pos x="274" y="79"/>
                </a:cxn>
                <a:cxn ang="0">
                  <a:pos x="210" y="154"/>
                </a:cxn>
                <a:cxn ang="0">
                  <a:pos x="160" y="285"/>
                </a:cxn>
                <a:cxn ang="0">
                  <a:pos x="137" y="480"/>
                </a:cxn>
                <a:cxn ang="0">
                  <a:pos x="137" y="518"/>
                </a:cxn>
                <a:cxn ang="0">
                  <a:pos x="137" y="518"/>
                </a:cxn>
                <a:cxn ang="0">
                  <a:pos x="188" y="434"/>
                </a:cxn>
                <a:cxn ang="0">
                  <a:pos x="270" y="378"/>
                </a:cxn>
                <a:cxn ang="0">
                  <a:pos x="407" y="378"/>
                </a:cxn>
                <a:cxn ang="0">
                  <a:pos x="544" y="462"/>
                </a:cxn>
                <a:cxn ang="0">
                  <a:pos x="622" y="615"/>
                </a:cxn>
                <a:cxn ang="0">
                  <a:pos x="622" y="807"/>
                </a:cxn>
                <a:cxn ang="0">
                  <a:pos x="540" y="960"/>
                </a:cxn>
                <a:cxn ang="0">
                  <a:pos x="403" y="1049"/>
                </a:cxn>
                <a:cxn ang="0">
                  <a:pos x="270" y="1054"/>
                </a:cxn>
                <a:cxn ang="0">
                  <a:pos x="174" y="1016"/>
                </a:cxn>
                <a:cxn ang="0">
                  <a:pos x="87" y="923"/>
                </a:cxn>
                <a:cxn ang="0">
                  <a:pos x="28" y="769"/>
                </a:cxn>
                <a:cxn ang="0">
                  <a:pos x="0" y="536"/>
                </a:cxn>
                <a:cxn ang="0">
                  <a:pos x="37" y="313"/>
                </a:cxn>
                <a:cxn ang="0">
                  <a:pos x="128" y="140"/>
                </a:cxn>
                <a:cxn ang="0">
                  <a:pos x="256" y="38"/>
                </a:cxn>
                <a:cxn ang="0">
                  <a:pos x="398" y="0"/>
                </a:cxn>
              </a:cxnLst>
              <a:rect l="0" t="0" r="r" b="b"/>
              <a:pathLst>
                <a:path w="631" h="1058">
                  <a:moveTo>
                    <a:pt x="325" y="401"/>
                  </a:moveTo>
                  <a:lnTo>
                    <a:pt x="274" y="410"/>
                  </a:lnTo>
                  <a:lnTo>
                    <a:pt x="229" y="434"/>
                  </a:lnTo>
                  <a:lnTo>
                    <a:pt x="197" y="471"/>
                  </a:lnTo>
                  <a:lnTo>
                    <a:pt x="169" y="518"/>
                  </a:lnTo>
                  <a:lnTo>
                    <a:pt x="156" y="569"/>
                  </a:lnTo>
                  <a:lnTo>
                    <a:pt x="142" y="625"/>
                  </a:lnTo>
                  <a:lnTo>
                    <a:pt x="142" y="676"/>
                  </a:lnTo>
                  <a:lnTo>
                    <a:pt x="142" y="713"/>
                  </a:lnTo>
                  <a:lnTo>
                    <a:pt x="142" y="774"/>
                  </a:lnTo>
                  <a:lnTo>
                    <a:pt x="151" y="839"/>
                  </a:lnTo>
                  <a:lnTo>
                    <a:pt x="169" y="904"/>
                  </a:lnTo>
                  <a:lnTo>
                    <a:pt x="178" y="923"/>
                  </a:lnTo>
                  <a:lnTo>
                    <a:pt x="197" y="951"/>
                  </a:lnTo>
                  <a:lnTo>
                    <a:pt x="229" y="984"/>
                  </a:lnTo>
                  <a:lnTo>
                    <a:pt x="270" y="1007"/>
                  </a:lnTo>
                  <a:lnTo>
                    <a:pt x="320" y="1016"/>
                  </a:lnTo>
                  <a:lnTo>
                    <a:pt x="320" y="1016"/>
                  </a:lnTo>
                  <a:lnTo>
                    <a:pt x="320" y="1016"/>
                  </a:lnTo>
                  <a:lnTo>
                    <a:pt x="320" y="1016"/>
                  </a:lnTo>
                  <a:lnTo>
                    <a:pt x="343" y="1016"/>
                  </a:lnTo>
                  <a:lnTo>
                    <a:pt x="375" y="1007"/>
                  </a:lnTo>
                  <a:lnTo>
                    <a:pt x="407" y="993"/>
                  </a:lnTo>
                  <a:lnTo>
                    <a:pt x="439" y="960"/>
                  </a:lnTo>
                  <a:lnTo>
                    <a:pt x="471" y="918"/>
                  </a:lnTo>
                  <a:lnTo>
                    <a:pt x="489" y="853"/>
                  </a:lnTo>
                  <a:lnTo>
                    <a:pt x="494" y="783"/>
                  </a:lnTo>
                  <a:lnTo>
                    <a:pt x="494" y="709"/>
                  </a:lnTo>
                  <a:lnTo>
                    <a:pt x="494" y="634"/>
                  </a:lnTo>
                  <a:lnTo>
                    <a:pt x="485" y="564"/>
                  </a:lnTo>
                  <a:lnTo>
                    <a:pt x="467" y="499"/>
                  </a:lnTo>
                  <a:lnTo>
                    <a:pt x="435" y="452"/>
                  </a:lnTo>
                  <a:lnTo>
                    <a:pt x="403" y="424"/>
                  </a:lnTo>
                  <a:lnTo>
                    <a:pt x="370" y="410"/>
                  </a:lnTo>
                  <a:lnTo>
                    <a:pt x="348" y="401"/>
                  </a:lnTo>
                  <a:lnTo>
                    <a:pt x="325" y="401"/>
                  </a:lnTo>
                  <a:close/>
                  <a:moveTo>
                    <a:pt x="398" y="0"/>
                  </a:moveTo>
                  <a:lnTo>
                    <a:pt x="467" y="10"/>
                  </a:lnTo>
                  <a:lnTo>
                    <a:pt x="521" y="33"/>
                  </a:lnTo>
                  <a:lnTo>
                    <a:pt x="563" y="65"/>
                  </a:lnTo>
                  <a:lnTo>
                    <a:pt x="585" y="112"/>
                  </a:lnTo>
                  <a:lnTo>
                    <a:pt x="595" y="163"/>
                  </a:lnTo>
                  <a:lnTo>
                    <a:pt x="585" y="201"/>
                  </a:lnTo>
                  <a:lnTo>
                    <a:pt x="567" y="224"/>
                  </a:lnTo>
                  <a:lnTo>
                    <a:pt x="544" y="238"/>
                  </a:lnTo>
                  <a:lnTo>
                    <a:pt x="526" y="238"/>
                  </a:lnTo>
                  <a:lnTo>
                    <a:pt x="508" y="238"/>
                  </a:lnTo>
                  <a:lnTo>
                    <a:pt x="494" y="233"/>
                  </a:lnTo>
                  <a:lnTo>
                    <a:pt x="480" y="224"/>
                  </a:lnTo>
                  <a:lnTo>
                    <a:pt x="471" y="215"/>
                  </a:lnTo>
                  <a:lnTo>
                    <a:pt x="462" y="205"/>
                  </a:lnTo>
                  <a:lnTo>
                    <a:pt x="453" y="187"/>
                  </a:lnTo>
                  <a:lnTo>
                    <a:pt x="453" y="168"/>
                  </a:lnTo>
                  <a:lnTo>
                    <a:pt x="457" y="135"/>
                  </a:lnTo>
                  <a:lnTo>
                    <a:pt x="476" y="112"/>
                  </a:lnTo>
                  <a:lnTo>
                    <a:pt x="499" y="103"/>
                  </a:lnTo>
                  <a:lnTo>
                    <a:pt x="521" y="98"/>
                  </a:lnTo>
                  <a:lnTo>
                    <a:pt x="540" y="98"/>
                  </a:lnTo>
                  <a:lnTo>
                    <a:pt x="508" y="65"/>
                  </a:lnTo>
                  <a:lnTo>
                    <a:pt x="471" y="47"/>
                  </a:lnTo>
                  <a:lnTo>
                    <a:pt x="435" y="38"/>
                  </a:lnTo>
                  <a:lnTo>
                    <a:pt x="403" y="38"/>
                  </a:lnTo>
                  <a:lnTo>
                    <a:pt x="375" y="38"/>
                  </a:lnTo>
                  <a:lnTo>
                    <a:pt x="348" y="42"/>
                  </a:lnTo>
                  <a:lnTo>
                    <a:pt x="311" y="56"/>
                  </a:lnTo>
                  <a:lnTo>
                    <a:pt x="274" y="79"/>
                  </a:lnTo>
                  <a:lnTo>
                    <a:pt x="242" y="112"/>
                  </a:lnTo>
                  <a:lnTo>
                    <a:pt x="210" y="154"/>
                  </a:lnTo>
                  <a:lnTo>
                    <a:pt x="183" y="215"/>
                  </a:lnTo>
                  <a:lnTo>
                    <a:pt x="160" y="285"/>
                  </a:lnTo>
                  <a:lnTo>
                    <a:pt x="142" y="373"/>
                  </a:lnTo>
                  <a:lnTo>
                    <a:pt x="137" y="480"/>
                  </a:lnTo>
                  <a:lnTo>
                    <a:pt x="137" y="518"/>
                  </a:lnTo>
                  <a:lnTo>
                    <a:pt x="137" y="518"/>
                  </a:lnTo>
                  <a:lnTo>
                    <a:pt x="137" y="518"/>
                  </a:lnTo>
                  <a:lnTo>
                    <a:pt x="137" y="518"/>
                  </a:lnTo>
                  <a:lnTo>
                    <a:pt x="160" y="476"/>
                  </a:lnTo>
                  <a:lnTo>
                    <a:pt x="188" y="434"/>
                  </a:lnTo>
                  <a:lnTo>
                    <a:pt x="224" y="401"/>
                  </a:lnTo>
                  <a:lnTo>
                    <a:pt x="270" y="378"/>
                  </a:lnTo>
                  <a:lnTo>
                    <a:pt x="329" y="368"/>
                  </a:lnTo>
                  <a:lnTo>
                    <a:pt x="407" y="378"/>
                  </a:lnTo>
                  <a:lnTo>
                    <a:pt x="480" y="415"/>
                  </a:lnTo>
                  <a:lnTo>
                    <a:pt x="544" y="462"/>
                  </a:lnTo>
                  <a:lnTo>
                    <a:pt x="590" y="536"/>
                  </a:lnTo>
                  <a:lnTo>
                    <a:pt x="622" y="615"/>
                  </a:lnTo>
                  <a:lnTo>
                    <a:pt x="631" y="709"/>
                  </a:lnTo>
                  <a:lnTo>
                    <a:pt x="622" y="807"/>
                  </a:lnTo>
                  <a:lnTo>
                    <a:pt x="590" y="890"/>
                  </a:lnTo>
                  <a:lnTo>
                    <a:pt x="540" y="960"/>
                  </a:lnTo>
                  <a:lnTo>
                    <a:pt x="476" y="1016"/>
                  </a:lnTo>
                  <a:lnTo>
                    <a:pt x="403" y="1049"/>
                  </a:lnTo>
                  <a:lnTo>
                    <a:pt x="320" y="1058"/>
                  </a:lnTo>
                  <a:lnTo>
                    <a:pt x="270" y="1054"/>
                  </a:lnTo>
                  <a:lnTo>
                    <a:pt x="224" y="1040"/>
                  </a:lnTo>
                  <a:lnTo>
                    <a:pt x="174" y="1016"/>
                  </a:lnTo>
                  <a:lnTo>
                    <a:pt x="128" y="979"/>
                  </a:lnTo>
                  <a:lnTo>
                    <a:pt x="87" y="923"/>
                  </a:lnTo>
                  <a:lnTo>
                    <a:pt x="55" y="858"/>
                  </a:lnTo>
                  <a:lnTo>
                    <a:pt x="28" y="769"/>
                  </a:lnTo>
                  <a:lnTo>
                    <a:pt x="9" y="667"/>
                  </a:lnTo>
                  <a:lnTo>
                    <a:pt x="0" y="536"/>
                  </a:lnTo>
                  <a:lnTo>
                    <a:pt x="14" y="415"/>
                  </a:lnTo>
                  <a:lnTo>
                    <a:pt x="37" y="313"/>
                  </a:lnTo>
                  <a:lnTo>
                    <a:pt x="78" y="219"/>
                  </a:lnTo>
                  <a:lnTo>
                    <a:pt x="128" y="140"/>
                  </a:lnTo>
                  <a:lnTo>
                    <a:pt x="188" y="79"/>
                  </a:lnTo>
                  <a:lnTo>
                    <a:pt x="256" y="38"/>
                  </a:lnTo>
                  <a:lnTo>
                    <a:pt x="329" y="10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29" name="Freeform 681"/>
            <p:cNvSpPr>
              <a:spLocks noEditPoints="1"/>
            </p:cNvSpPr>
            <p:nvPr/>
          </p:nvSpPr>
          <p:spPr bwMode="auto">
            <a:xfrm>
              <a:off x="7181" y="5642"/>
              <a:ext cx="640" cy="1058"/>
            </a:xfrm>
            <a:custGeom>
              <a:avLst/>
              <a:gdLst/>
              <a:ahLst/>
              <a:cxnLst>
                <a:cxn ang="0">
                  <a:pos x="302" y="33"/>
                </a:cxn>
                <a:cxn ang="0">
                  <a:pos x="242" y="51"/>
                </a:cxn>
                <a:cxn ang="0">
                  <a:pos x="183" y="112"/>
                </a:cxn>
                <a:cxn ang="0">
                  <a:pos x="141" y="229"/>
                </a:cxn>
                <a:cxn ang="0">
                  <a:pos x="128" y="415"/>
                </a:cxn>
                <a:cxn ang="0">
                  <a:pos x="128" y="587"/>
                </a:cxn>
                <a:cxn ang="0">
                  <a:pos x="137" y="760"/>
                </a:cxn>
                <a:cxn ang="0">
                  <a:pos x="164" y="904"/>
                </a:cxn>
                <a:cxn ang="0">
                  <a:pos x="219" y="988"/>
                </a:cxn>
                <a:cxn ang="0">
                  <a:pos x="288" y="1021"/>
                </a:cxn>
                <a:cxn ang="0">
                  <a:pos x="320" y="1026"/>
                </a:cxn>
                <a:cxn ang="0">
                  <a:pos x="320" y="1026"/>
                </a:cxn>
                <a:cxn ang="0">
                  <a:pos x="393" y="1007"/>
                </a:cxn>
                <a:cxn ang="0">
                  <a:pos x="457" y="946"/>
                </a:cxn>
                <a:cxn ang="0">
                  <a:pos x="498" y="835"/>
                </a:cxn>
                <a:cxn ang="0">
                  <a:pos x="512" y="513"/>
                </a:cxn>
                <a:cxn ang="0">
                  <a:pos x="507" y="308"/>
                </a:cxn>
                <a:cxn ang="0">
                  <a:pos x="480" y="145"/>
                </a:cxn>
                <a:cxn ang="0">
                  <a:pos x="416" y="65"/>
                </a:cxn>
                <a:cxn ang="0">
                  <a:pos x="347" y="38"/>
                </a:cxn>
                <a:cxn ang="0">
                  <a:pos x="320" y="0"/>
                </a:cxn>
                <a:cxn ang="0">
                  <a:pos x="402" y="10"/>
                </a:cxn>
                <a:cxn ang="0">
                  <a:pos x="494" y="61"/>
                </a:cxn>
                <a:cxn ang="0">
                  <a:pos x="576" y="173"/>
                </a:cxn>
                <a:cxn ang="0">
                  <a:pos x="631" y="350"/>
                </a:cxn>
                <a:cxn ang="0">
                  <a:pos x="640" y="532"/>
                </a:cxn>
                <a:cxn ang="0">
                  <a:pos x="635" y="653"/>
                </a:cxn>
                <a:cxn ang="0">
                  <a:pos x="585" y="881"/>
                </a:cxn>
                <a:cxn ang="0">
                  <a:pos x="503" y="993"/>
                </a:cxn>
                <a:cxn ang="0">
                  <a:pos x="411" y="1044"/>
                </a:cxn>
                <a:cxn ang="0">
                  <a:pos x="320" y="1058"/>
                </a:cxn>
                <a:cxn ang="0">
                  <a:pos x="219" y="1040"/>
                </a:cxn>
                <a:cxn ang="0">
                  <a:pos x="114" y="970"/>
                </a:cxn>
                <a:cxn ang="0">
                  <a:pos x="32" y="811"/>
                </a:cxn>
                <a:cxn ang="0">
                  <a:pos x="4" y="625"/>
                </a:cxn>
                <a:cxn ang="0">
                  <a:pos x="4" y="410"/>
                </a:cxn>
                <a:cxn ang="0">
                  <a:pos x="55" y="182"/>
                </a:cxn>
                <a:cxn ang="0">
                  <a:pos x="132" y="70"/>
                </a:cxn>
                <a:cxn ang="0">
                  <a:pos x="224" y="14"/>
                </a:cxn>
                <a:cxn ang="0">
                  <a:pos x="320" y="0"/>
                </a:cxn>
              </a:cxnLst>
              <a:rect l="0" t="0" r="r" b="b"/>
              <a:pathLst>
                <a:path w="640" h="1058">
                  <a:moveTo>
                    <a:pt x="320" y="33"/>
                  </a:moveTo>
                  <a:lnTo>
                    <a:pt x="302" y="33"/>
                  </a:lnTo>
                  <a:lnTo>
                    <a:pt x="274" y="38"/>
                  </a:lnTo>
                  <a:lnTo>
                    <a:pt x="242" y="51"/>
                  </a:lnTo>
                  <a:lnTo>
                    <a:pt x="210" y="75"/>
                  </a:lnTo>
                  <a:lnTo>
                    <a:pt x="183" y="112"/>
                  </a:lnTo>
                  <a:lnTo>
                    <a:pt x="155" y="159"/>
                  </a:lnTo>
                  <a:lnTo>
                    <a:pt x="141" y="229"/>
                  </a:lnTo>
                  <a:lnTo>
                    <a:pt x="132" y="317"/>
                  </a:lnTo>
                  <a:lnTo>
                    <a:pt x="128" y="415"/>
                  </a:lnTo>
                  <a:lnTo>
                    <a:pt x="128" y="513"/>
                  </a:lnTo>
                  <a:lnTo>
                    <a:pt x="128" y="587"/>
                  </a:lnTo>
                  <a:lnTo>
                    <a:pt x="128" y="676"/>
                  </a:lnTo>
                  <a:lnTo>
                    <a:pt x="137" y="760"/>
                  </a:lnTo>
                  <a:lnTo>
                    <a:pt x="146" y="839"/>
                  </a:lnTo>
                  <a:lnTo>
                    <a:pt x="164" y="904"/>
                  </a:lnTo>
                  <a:lnTo>
                    <a:pt x="187" y="951"/>
                  </a:lnTo>
                  <a:lnTo>
                    <a:pt x="219" y="988"/>
                  </a:lnTo>
                  <a:lnTo>
                    <a:pt x="256" y="1012"/>
                  </a:lnTo>
                  <a:lnTo>
                    <a:pt x="288" y="1021"/>
                  </a:lnTo>
                  <a:lnTo>
                    <a:pt x="320" y="1026"/>
                  </a:lnTo>
                  <a:lnTo>
                    <a:pt x="320" y="1026"/>
                  </a:lnTo>
                  <a:lnTo>
                    <a:pt x="320" y="1026"/>
                  </a:lnTo>
                  <a:lnTo>
                    <a:pt x="320" y="1026"/>
                  </a:lnTo>
                  <a:lnTo>
                    <a:pt x="356" y="1021"/>
                  </a:lnTo>
                  <a:lnTo>
                    <a:pt x="393" y="1007"/>
                  </a:lnTo>
                  <a:lnTo>
                    <a:pt x="425" y="984"/>
                  </a:lnTo>
                  <a:lnTo>
                    <a:pt x="457" y="946"/>
                  </a:lnTo>
                  <a:lnTo>
                    <a:pt x="480" y="900"/>
                  </a:lnTo>
                  <a:lnTo>
                    <a:pt x="498" y="835"/>
                  </a:lnTo>
                  <a:lnTo>
                    <a:pt x="512" y="681"/>
                  </a:lnTo>
                  <a:lnTo>
                    <a:pt x="512" y="513"/>
                  </a:lnTo>
                  <a:lnTo>
                    <a:pt x="512" y="410"/>
                  </a:lnTo>
                  <a:lnTo>
                    <a:pt x="507" y="308"/>
                  </a:lnTo>
                  <a:lnTo>
                    <a:pt x="498" y="215"/>
                  </a:lnTo>
                  <a:lnTo>
                    <a:pt x="480" y="145"/>
                  </a:lnTo>
                  <a:lnTo>
                    <a:pt x="452" y="98"/>
                  </a:lnTo>
                  <a:lnTo>
                    <a:pt x="416" y="65"/>
                  </a:lnTo>
                  <a:lnTo>
                    <a:pt x="384" y="47"/>
                  </a:lnTo>
                  <a:lnTo>
                    <a:pt x="347" y="38"/>
                  </a:lnTo>
                  <a:lnTo>
                    <a:pt x="320" y="33"/>
                  </a:lnTo>
                  <a:close/>
                  <a:moveTo>
                    <a:pt x="320" y="0"/>
                  </a:moveTo>
                  <a:lnTo>
                    <a:pt x="356" y="0"/>
                  </a:lnTo>
                  <a:lnTo>
                    <a:pt x="402" y="10"/>
                  </a:lnTo>
                  <a:lnTo>
                    <a:pt x="448" y="28"/>
                  </a:lnTo>
                  <a:lnTo>
                    <a:pt x="494" y="61"/>
                  </a:lnTo>
                  <a:lnTo>
                    <a:pt x="539" y="107"/>
                  </a:lnTo>
                  <a:lnTo>
                    <a:pt x="576" y="173"/>
                  </a:lnTo>
                  <a:lnTo>
                    <a:pt x="612" y="257"/>
                  </a:lnTo>
                  <a:lnTo>
                    <a:pt x="631" y="350"/>
                  </a:lnTo>
                  <a:lnTo>
                    <a:pt x="640" y="438"/>
                  </a:lnTo>
                  <a:lnTo>
                    <a:pt x="640" y="532"/>
                  </a:lnTo>
                  <a:lnTo>
                    <a:pt x="640" y="532"/>
                  </a:lnTo>
                  <a:lnTo>
                    <a:pt x="635" y="653"/>
                  </a:lnTo>
                  <a:lnTo>
                    <a:pt x="622" y="769"/>
                  </a:lnTo>
                  <a:lnTo>
                    <a:pt x="585" y="881"/>
                  </a:lnTo>
                  <a:lnTo>
                    <a:pt x="544" y="946"/>
                  </a:lnTo>
                  <a:lnTo>
                    <a:pt x="503" y="993"/>
                  </a:lnTo>
                  <a:lnTo>
                    <a:pt x="457" y="1026"/>
                  </a:lnTo>
                  <a:lnTo>
                    <a:pt x="411" y="1044"/>
                  </a:lnTo>
                  <a:lnTo>
                    <a:pt x="366" y="1058"/>
                  </a:lnTo>
                  <a:lnTo>
                    <a:pt x="320" y="1058"/>
                  </a:lnTo>
                  <a:lnTo>
                    <a:pt x="270" y="1054"/>
                  </a:lnTo>
                  <a:lnTo>
                    <a:pt x="219" y="1040"/>
                  </a:lnTo>
                  <a:lnTo>
                    <a:pt x="164" y="1012"/>
                  </a:lnTo>
                  <a:lnTo>
                    <a:pt x="114" y="970"/>
                  </a:lnTo>
                  <a:lnTo>
                    <a:pt x="68" y="904"/>
                  </a:lnTo>
                  <a:lnTo>
                    <a:pt x="32" y="811"/>
                  </a:lnTo>
                  <a:lnTo>
                    <a:pt x="13" y="718"/>
                  </a:lnTo>
                  <a:lnTo>
                    <a:pt x="4" y="625"/>
                  </a:lnTo>
                  <a:lnTo>
                    <a:pt x="0" y="532"/>
                  </a:lnTo>
                  <a:lnTo>
                    <a:pt x="4" y="410"/>
                  </a:lnTo>
                  <a:lnTo>
                    <a:pt x="23" y="294"/>
                  </a:lnTo>
                  <a:lnTo>
                    <a:pt x="55" y="182"/>
                  </a:lnTo>
                  <a:lnTo>
                    <a:pt x="91" y="117"/>
                  </a:lnTo>
                  <a:lnTo>
                    <a:pt x="132" y="70"/>
                  </a:lnTo>
                  <a:lnTo>
                    <a:pt x="178" y="38"/>
                  </a:lnTo>
                  <a:lnTo>
                    <a:pt x="224" y="14"/>
                  </a:lnTo>
                  <a:lnTo>
                    <a:pt x="274" y="0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30" name="Freeform 682"/>
            <p:cNvSpPr>
              <a:spLocks/>
            </p:cNvSpPr>
            <p:nvPr/>
          </p:nvSpPr>
          <p:spPr bwMode="auto">
            <a:xfrm>
              <a:off x="8287" y="5768"/>
              <a:ext cx="1006" cy="1030"/>
            </a:xfrm>
            <a:custGeom>
              <a:avLst/>
              <a:gdLst/>
              <a:ahLst/>
              <a:cxnLst>
                <a:cxn ang="0">
                  <a:pos x="517" y="0"/>
                </a:cxn>
                <a:cxn ang="0">
                  <a:pos x="531" y="14"/>
                </a:cxn>
                <a:cxn ang="0">
                  <a:pos x="535" y="33"/>
                </a:cxn>
                <a:cxn ang="0">
                  <a:pos x="535" y="51"/>
                </a:cxn>
                <a:cxn ang="0">
                  <a:pos x="956" y="480"/>
                </a:cxn>
                <a:cxn ang="0">
                  <a:pos x="979" y="485"/>
                </a:cxn>
                <a:cxn ang="0">
                  <a:pos x="997" y="489"/>
                </a:cxn>
                <a:cxn ang="0">
                  <a:pos x="1006" y="503"/>
                </a:cxn>
                <a:cxn ang="0">
                  <a:pos x="1006" y="527"/>
                </a:cxn>
                <a:cxn ang="0">
                  <a:pos x="997" y="541"/>
                </a:cxn>
                <a:cxn ang="0">
                  <a:pos x="979" y="545"/>
                </a:cxn>
                <a:cxn ang="0">
                  <a:pos x="956" y="545"/>
                </a:cxn>
                <a:cxn ang="0">
                  <a:pos x="535" y="979"/>
                </a:cxn>
                <a:cxn ang="0">
                  <a:pos x="535" y="997"/>
                </a:cxn>
                <a:cxn ang="0">
                  <a:pos x="531" y="1016"/>
                </a:cxn>
                <a:cxn ang="0">
                  <a:pos x="517" y="1025"/>
                </a:cxn>
                <a:cxn ang="0">
                  <a:pos x="494" y="1025"/>
                </a:cxn>
                <a:cxn ang="0">
                  <a:pos x="480" y="1016"/>
                </a:cxn>
                <a:cxn ang="0">
                  <a:pos x="476" y="997"/>
                </a:cxn>
                <a:cxn ang="0">
                  <a:pos x="476" y="979"/>
                </a:cxn>
                <a:cxn ang="0">
                  <a:pos x="51" y="545"/>
                </a:cxn>
                <a:cxn ang="0">
                  <a:pos x="32" y="545"/>
                </a:cxn>
                <a:cxn ang="0">
                  <a:pos x="14" y="541"/>
                </a:cxn>
                <a:cxn ang="0">
                  <a:pos x="0" y="527"/>
                </a:cxn>
                <a:cxn ang="0">
                  <a:pos x="0" y="503"/>
                </a:cxn>
                <a:cxn ang="0">
                  <a:pos x="14" y="489"/>
                </a:cxn>
                <a:cxn ang="0">
                  <a:pos x="32" y="485"/>
                </a:cxn>
                <a:cxn ang="0">
                  <a:pos x="51" y="480"/>
                </a:cxn>
                <a:cxn ang="0">
                  <a:pos x="476" y="51"/>
                </a:cxn>
                <a:cxn ang="0">
                  <a:pos x="476" y="33"/>
                </a:cxn>
                <a:cxn ang="0">
                  <a:pos x="480" y="14"/>
                </a:cxn>
                <a:cxn ang="0">
                  <a:pos x="494" y="0"/>
                </a:cxn>
              </a:cxnLst>
              <a:rect l="0" t="0" r="r" b="b"/>
              <a:pathLst>
                <a:path w="1006" h="1030">
                  <a:moveTo>
                    <a:pt x="508" y="0"/>
                  </a:moveTo>
                  <a:lnTo>
                    <a:pt x="517" y="0"/>
                  </a:lnTo>
                  <a:lnTo>
                    <a:pt x="522" y="5"/>
                  </a:lnTo>
                  <a:lnTo>
                    <a:pt x="531" y="14"/>
                  </a:lnTo>
                  <a:lnTo>
                    <a:pt x="531" y="19"/>
                  </a:lnTo>
                  <a:lnTo>
                    <a:pt x="535" y="33"/>
                  </a:lnTo>
                  <a:lnTo>
                    <a:pt x="535" y="42"/>
                  </a:lnTo>
                  <a:lnTo>
                    <a:pt x="535" y="51"/>
                  </a:lnTo>
                  <a:lnTo>
                    <a:pt x="535" y="480"/>
                  </a:lnTo>
                  <a:lnTo>
                    <a:pt x="956" y="480"/>
                  </a:lnTo>
                  <a:lnTo>
                    <a:pt x="970" y="480"/>
                  </a:lnTo>
                  <a:lnTo>
                    <a:pt x="979" y="485"/>
                  </a:lnTo>
                  <a:lnTo>
                    <a:pt x="988" y="485"/>
                  </a:lnTo>
                  <a:lnTo>
                    <a:pt x="997" y="489"/>
                  </a:lnTo>
                  <a:lnTo>
                    <a:pt x="1002" y="494"/>
                  </a:lnTo>
                  <a:lnTo>
                    <a:pt x="1006" y="503"/>
                  </a:lnTo>
                  <a:lnTo>
                    <a:pt x="1006" y="513"/>
                  </a:lnTo>
                  <a:lnTo>
                    <a:pt x="1006" y="527"/>
                  </a:lnTo>
                  <a:lnTo>
                    <a:pt x="1002" y="536"/>
                  </a:lnTo>
                  <a:lnTo>
                    <a:pt x="997" y="541"/>
                  </a:lnTo>
                  <a:lnTo>
                    <a:pt x="988" y="541"/>
                  </a:lnTo>
                  <a:lnTo>
                    <a:pt x="979" y="545"/>
                  </a:lnTo>
                  <a:lnTo>
                    <a:pt x="970" y="545"/>
                  </a:lnTo>
                  <a:lnTo>
                    <a:pt x="956" y="545"/>
                  </a:lnTo>
                  <a:lnTo>
                    <a:pt x="535" y="545"/>
                  </a:lnTo>
                  <a:lnTo>
                    <a:pt x="535" y="979"/>
                  </a:lnTo>
                  <a:lnTo>
                    <a:pt x="535" y="988"/>
                  </a:lnTo>
                  <a:lnTo>
                    <a:pt x="535" y="997"/>
                  </a:lnTo>
                  <a:lnTo>
                    <a:pt x="531" y="1007"/>
                  </a:lnTo>
                  <a:lnTo>
                    <a:pt x="531" y="1016"/>
                  </a:lnTo>
                  <a:lnTo>
                    <a:pt x="522" y="1021"/>
                  </a:lnTo>
                  <a:lnTo>
                    <a:pt x="517" y="1025"/>
                  </a:lnTo>
                  <a:lnTo>
                    <a:pt x="508" y="1030"/>
                  </a:lnTo>
                  <a:lnTo>
                    <a:pt x="494" y="1025"/>
                  </a:lnTo>
                  <a:lnTo>
                    <a:pt x="485" y="1021"/>
                  </a:lnTo>
                  <a:lnTo>
                    <a:pt x="480" y="1016"/>
                  </a:lnTo>
                  <a:lnTo>
                    <a:pt x="476" y="1007"/>
                  </a:lnTo>
                  <a:lnTo>
                    <a:pt x="476" y="997"/>
                  </a:lnTo>
                  <a:lnTo>
                    <a:pt x="476" y="988"/>
                  </a:lnTo>
                  <a:lnTo>
                    <a:pt x="476" y="979"/>
                  </a:lnTo>
                  <a:lnTo>
                    <a:pt x="476" y="545"/>
                  </a:lnTo>
                  <a:lnTo>
                    <a:pt x="51" y="545"/>
                  </a:lnTo>
                  <a:lnTo>
                    <a:pt x="41" y="545"/>
                  </a:lnTo>
                  <a:lnTo>
                    <a:pt x="32" y="545"/>
                  </a:lnTo>
                  <a:lnTo>
                    <a:pt x="23" y="541"/>
                  </a:lnTo>
                  <a:lnTo>
                    <a:pt x="14" y="541"/>
                  </a:lnTo>
                  <a:lnTo>
                    <a:pt x="5" y="536"/>
                  </a:lnTo>
                  <a:lnTo>
                    <a:pt x="0" y="527"/>
                  </a:lnTo>
                  <a:lnTo>
                    <a:pt x="0" y="513"/>
                  </a:lnTo>
                  <a:lnTo>
                    <a:pt x="0" y="503"/>
                  </a:lnTo>
                  <a:lnTo>
                    <a:pt x="5" y="494"/>
                  </a:lnTo>
                  <a:lnTo>
                    <a:pt x="14" y="489"/>
                  </a:lnTo>
                  <a:lnTo>
                    <a:pt x="23" y="485"/>
                  </a:lnTo>
                  <a:lnTo>
                    <a:pt x="32" y="485"/>
                  </a:lnTo>
                  <a:lnTo>
                    <a:pt x="41" y="480"/>
                  </a:lnTo>
                  <a:lnTo>
                    <a:pt x="51" y="480"/>
                  </a:lnTo>
                  <a:lnTo>
                    <a:pt x="476" y="480"/>
                  </a:lnTo>
                  <a:lnTo>
                    <a:pt x="476" y="51"/>
                  </a:lnTo>
                  <a:lnTo>
                    <a:pt x="476" y="42"/>
                  </a:lnTo>
                  <a:lnTo>
                    <a:pt x="476" y="33"/>
                  </a:lnTo>
                  <a:lnTo>
                    <a:pt x="476" y="19"/>
                  </a:lnTo>
                  <a:lnTo>
                    <a:pt x="480" y="14"/>
                  </a:lnTo>
                  <a:lnTo>
                    <a:pt x="485" y="5"/>
                  </a:lnTo>
                  <a:lnTo>
                    <a:pt x="494" y="0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31" name="Freeform 683"/>
            <p:cNvSpPr>
              <a:spLocks noEditPoints="1"/>
            </p:cNvSpPr>
            <p:nvPr/>
          </p:nvSpPr>
          <p:spPr bwMode="auto">
            <a:xfrm>
              <a:off x="9764" y="5624"/>
              <a:ext cx="672" cy="1044"/>
            </a:xfrm>
            <a:custGeom>
              <a:avLst/>
              <a:gdLst/>
              <a:ahLst/>
              <a:cxnLst>
                <a:cxn ang="0">
                  <a:pos x="412" y="167"/>
                </a:cxn>
                <a:cxn ang="0">
                  <a:pos x="41" y="741"/>
                </a:cxn>
                <a:cxn ang="0">
                  <a:pos x="412" y="741"/>
                </a:cxn>
                <a:cxn ang="0">
                  <a:pos x="412" y="167"/>
                </a:cxn>
                <a:cxn ang="0">
                  <a:pos x="494" y="0"/>
                </a:cxn>
                <a:cxn ang="0">
                  <a:pos x="503" y="0"/>
                </a:cxn>
                <a:cxn ang="0">
                  <a:pos x="512" y="4"/>
                </a:cxn>
                <a:cxn ang="0">
                  <a:pos x="517" y="14"/>
                </a:cxn>
                <a:cxn ang="0">
                  <a:pos x="517" y="23"/>
                </a:cxn>
                <a:cxn ang="0">
                  <a:pos x="517" y="37"/>
                </a:cxn>
                <a:cxn ang="0">
                  <a:pos x="517" y="741"/>
                </a:cxn>
                <a:cxn ang="0">
                  <a:pos x="672" y="741"/>
                </a:cxn>
                <a:cxn ang="0">
                  <a:pos x="672" y="787"/>
                </a:cxn>
                <a:cxn ang="0">
                  <a:pos x="517" y="787"/>
                </a:cxn>
                <a:cxn ang="0">
                  <a:pos x="517" y="922"/>
                </a:cxn>
                <a:cxn ang="0">
                  <a:pos x="517" y="950"/>
                </a:cxn>
                <a:cxn ang="0">
                  <a:pos x="526" y="974"/>
                </a:cxn>
                <a:cxn ang="0">
                  <a:pos x="544" y="988"/>
                </a:cxn>
                <a:cxn ang="0">
                  <a:pos x="581" y="992"/>
                </a:cxn>
                <a:cxn ang="0">
                  <a:pos x="636" y="997"/>
                </a:cxn>
                <a:cxn ang="0">
                  <a:pos x="663" y="997"/>
                </a:cxn>
                <a:cxn ang="0">
                  <a:pos x="663" y="1044"/>
                </a:cxn>
                <a:cxn ang="0">
                  <a:pos x="563" y="1039"/>
                </a:cxn>
                <a:cxn ang="0">
                  <a:pos x="457" y="1039"/>
                </a:cxn>
                <a:cxn ang="0">
                  <a:pos x="357" y="1039"/>
                </a:cxn>
                <a:cxn ang="0">
                  <a:pos x="252" y="1044"/>
                </a:cxn>
                <a:cxn ang="0">
                  <a:pos x="252" y="997"/>
                </a:cxn>
                <a:cxn ang="0">
                  <a:pos x="288" y="997"/>
                </a:cxn>
                <a:cxn ang="0">
                  <a:pos x="343" y="992"/>
                </a:cxn>
                <a:cxn ang="0">
                  <a:pos x="375" y="988"/>
                </a:cxn>
                <a:cxn ang="0">
                  <a:pos x="393" y="974"/>
                </a:cxn>
                <a:cxn ang="0">
                  <a:pos x="398" y="950"/>
                </a:cxn>
                <a:cxn ang="0">
                  <a:pos x="403" y="922"/>
                </a:cxn>
                <a:cxn ang="0">
                  <a:pos x="403" y="787"/>
                </a:cxn>
                <a:cxn ang="0">
                  <a:pos x="0" y="787"/>
                </a:cxn>
                <a:cxn ang="0">
                  <a:pos x="0" y="741"/>
                </a:cxn>
                <a:cxn ang="0">
                  <a:pos x="462" y="18"/>
                </a:cxn>
                <a:cxn ang="0">
                  <a:pos x="471" y="9"/>
                </a:cxn>
                <a:cxn ang="0">
                  <a:pos x="476" y="4"/>
                </a:cxn>
                <a:cxn ang="0">
                  <a:pos x="485" y="0"/>
                </a:cxn>
                <a:cxn ang="0">
                  <a:pos x="494" y="0"/>
                </a:cxn>
              </a:cxnLst>
              <a:rect l="0" t="0" r="r" b="b"/>
              <a:pathLst>
                <a:path w="672" h="1044">
                  <a:moveTo>
                    <a:pt x="412" y="167"/>
                  </a:moveTo>
                  <a:lnTo>
                    <a:pt x="41" y="741"/>
                  </a:lnTo>
                  <a:lnTo>
                    <a:pt x="412" y="741"/>
                  </a:lnTo>
                  <a:lnTo>
                    <a:pt x="412" y="167"/>
                  </a:lnTo>
                  <a:close/>
                  <a:moveTo>
                    <a:pt x="494" y="0"/>
                  </a:moveTo>
                  <a:lnTo>
                    <a:pt x="503" y="0"/>
                  </a:lnTo>
                  <a:lnTo>
                    <a:pt x="512" y="4"/>
                  </a:lnTo>
                  <a:lnTo>
                    <a:pt x="517" y="14"/>
                  </a:lnTo>
                  <a:lnTo>
                    <a:pt x="517" y="23"/>
                  </a:lnTo>
                  <a:lnTo>
                    <a:pt x="517" y="37"/>
                  </a:lnTo>
                  <a:lnTo>
                    <a:pt x="517" y="741"/>
                  </a:lnTo>
                  <a:lnTo>
                    <a:pt x="672" y="741"/>
                  </a:lnTo>
                  <a:lnTo>
                    <a:pt x="672" y="787"/>
                  </a:lnTo>
                  <a:lnTo>
                    <a:pt x="517" y="787"/>
                  </a:lnTo>
                  <a:lnTo>
                    <a:pt x="517" y="922"/>
                  </a:lnTo>
                  <a:lnTo>
                    <a:pt x="517" y="950"/>
                  </a:lnTo>
                  <a:lnTo>
                    <a:pt x="526" y="974"/>
                  </a:lnTo>
                  <a:lnTo>
                    <a:pt x="544" y="988"/>
                  </a:lnTo>
                  <a:lnTo>
                    <a:pt x="581" y="992"/>
                  </a:lnTo>
                  <a:lnTo>
                    <a:pt x="636" y="997"/>
                  </a:lnTo>
                  <a:lnTo>
                    <a:pt x="663" y="997"/>
                  </a:lnTo>
                  <a:lnTo>
                    <a:pt x="663" y="1044"/>
                  </a:lnTo>
                  <a:lnTo>
                    <a:pt x="563" y="1039"/>
                  </a:lnTo>
                  <a:lnTo>
                    <a:pt x="457" y="1039"/>
                  </a:lnTo>
                  <a:lnTo>
                    <a:pt x="357" y="1039"/>
                  </a:lnTo>
                  <a:lnTo>
                    <a:pt x="252" y="1044"/>
                  </a:lnTo>
                  <a:lnTo>
                    <a:pt x="252" y="997"/>
                  </a:lnTo>
                  <a:lnTo>
                    <a:pt x="288" y="997"/>
                  </a:lnTo>
                  <a:lnTo>
                    <a:pt x="343" y="992"/>
                  </a:lnTo>
                  <a:lnTo>
                    <a:pt x="375" y="988"/>
                  </a:lnTo>
                  <a:lnTo>
                    <a:pt x="393" y="974"/>
                  </a:lnTo>
                  <a:lnTo>
                    <a:pt x="398" y="950"/>
                  </a:lnTo>
                  <a:lnTo>
                    <a:pt x="403" y="922"/>
                  </a:lnTo>
                  <a:lnTo>
                    <a:pt x="403" y="787"/>
                  </a:lnTo>
                  <a:lnTo>
                    <a:pt x="0" y="787"/>
                  </a:lnTo>
                  <a:lnTo>
                    <a:pt x="0" y="741"/>
                  </a:lnTo>
                  <a:lnTo>
                    <a:pt x="462" y="18"/>
                  </a:lnTo>
                  <a:lnTo>
                    <a:pt x="471" y="9"/>
                  </a:lnTo>
                  <a:lnTo>
                    <a:pt x="476" y="4"/>
                  </a:lnTo>
                  <a:lnTo>
                    <a:pt x="485" y="0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32" name="Freeform 684"/>
            <p:cNvSpPr>
              <a:spLocks noEditPoints="1"/>
            </p:cNvSpPr>
            <p:nvPr/>
          </p:nvSpPr>
          <p:spPr bwMode="auto">
            <a:xfrm>
              <a:off x="10551" y="5642"/>
              <a:ext cx="631" cy="1058"/>
            </a:xfrm>
            <a:custGeom>
              <a:avLst/>
              <a:gdLst/>
              <a:ahLst/>
              <a:cxnLst>
                <a:cxn ang="0">
                  <a:pos x="187" y="578"/>
                </a:cxn>
                <a:cxn ang="0">
                  <a:pos x="100" y="681"/>
                </a:cxn>
                <a:cxn ang="0">
                  <a:pos x="77" y="793"/>
                </a:cxn>
                <a:cxn ang="0">
                  <a:pos x="123" y="928"/>
                </a:cxn>
                <a:cxn ang="0">
                  <a:pos x="242" y="1007"/>
                </a:cxn>
                <a:cxn ang="0">
                  <a:pos x="388" y="1007"/>
                </a:cxn>
                <a:cxn ang="0">
                  <a:pos x="507" y="942"/>
                </a:cxn>
                <a:cxn ang="0">
                  <a:pos x="553" y="821"/>
                </a:cxn>
                <a:cxn ang="0">
                  <a:pos x="525" y="727"/>
                </a:cxn>
                <a:cxn ang="0">
                  <a:pos x="466" y="671"/>
                </a:cxn>
                <a:cxn ang="0">
                  <a:pos x="251" y="532"/>
                </a:cxn>
                <a:cxn ang="0">
                  <a:pos x="315" y="38"/>
                </a:cxn>
                <a:cxn ang="0">
                  <a:pos x="196" y="65"/>
                </a:cxn>
                <a:cxn ang="0">
                  <a:pos x="119" y="145"/>
                </a:cxn>
                <a:cxn ang="0">
                  <a:pos x="109" y="219"/>
                </a:cxn>
                <a:cxn ang="0">
                  <a:pos x="141" y="285"/>
                </a:cxn>
                <a:cxn ang="0">
                  <a:pos x="183" y="317"/>
                </a:cxn>
                <a:cxn ang="0">
                  <a:pos x="434" y="401"/>
                </a:cxn>
                <a:cxn ang="0">
                  <a:pos x="512" y="289"/>
                </a:cxn>
                <a:cxn ang="0">
                  <a:pos x="512" y="163"/>
                </a:cxn>
                <a:cxn ang="0">
                  <a:pos x="434" y="70"/>
                </a:cxn>
                <a:cxn ang="0">
                  <a:pos x="315" y="38"/>
                </a:cxn>
                <a:cxn ang="0">
                  <a:pos x="384" y="5"/>
                </a:cxn>
                <a:cxn ang="0">
                  <a:pos x="503" y="61"/>
                </a:cxn>
                <a:cxn ang="0">
                  <a:pos x="580" y="163"/>
                </a:cxn>
                <a:cxn ang="0">
                  <a:pos x="576" y="299"/>
                </a:cxn>
                <a:cxn ang="0">
                  <a:pos x="480" y="420"/>
                </a:cxn>
                <a:cxn ang="0">
                  <a:pos x="407" y="466"/>
                </a:cxn>
                <a:cxn ang="0">
                  <a:pos x="493" y="522"/>
                </a:cxn>
                <a:cxn ang="0">
                  <a:pos x="539" y="560"/>
                </a:cxn>
                <a:cxn ang="0">
                  <a:pos x="599" y="643"/>
                </a:cxn>
                <a:cxn ang="0">
                  <a:pos x="631" y="765"/>
                </a:cxn>
                <a:cxn ang="0">
                  <a:pos x="585" y="914"/>
                </a:cxn>
                <a:cxn ang="0">
                  <a:pos x="471" y="1021"/>
                </a:cxn>
                <a:cxn ang="0">
                  <a:pos x="315" y="1058"/>
                </a:cxn>
                <a:cxn ang="0">
                  <a:pos x="164" y="1026"/>
                </a:cxn>
                <a:cxn ang="0">
                  <a:pos x="45" y="932"/>
                </a:cxn>
                <a:cxn ang="0">
                  <a:pos x="0" y="793"/>
                </a:cxn>
                <a:cxn ang="0">
                  <a:pos x="36" y="662"/>
                </a:cxn>
                <a:cxn ang="0">
                  <a:pos x="123" y="569"/>
                </a:cxn>
                <a:cxn ang="0">
                  <a:pos x="219" y="508"/>
                </a:cxn>
                <a:cxn ang="0">
                  <a:pos x="155" y="462"/>
                </a:cxn>
                <a:cxn ang="0">
                  <a:pos x="109" y="424"/>
                </a:cxn>
                <a:cxn ang="0">
                  <a:pos x="50" y="322"/>
                </a:cxn>
                <a:cxn ang="0">
                  <a:pos x="41" y="257"/>
                </a:cxn>
                <a:cxn ang="0">
                  <a:pos x="96" y="103"/>
                </a:cxn>
                <a:cxn ang="0">
                  <a:pos x="228" y="14"/>
                </a:cxn>
              </a:cxnLst>
              <a:rect l="0" t="0" r="r" b="b"/>
              <a:pathLst>
                <a:path w="631" h="1058">
                  <a:moveTo>
                    <a:pt x="251" y="532"/>
                  </a:moveTo>
                  <a:lnTo>
                    <a:pt x="187" y="578"/>
                  </a:lnTo>
                  <a:lnTo>
                    <a:pt x="137" y="629"/>
                  </a:lnTo>
                  <a:lnTo>
                    <a:pt x="100" y="681"/>
                  </a:lnTo>
                  <a:lnTo>
                    <a:pt x="82" y="737"/>
                  </a:lnTo>
                  <a:lnTo>
                    <a:pt x="77" y="793"/>
                  </a:lnTo>
                  <a:lnTo>
                    <a:pt x="91" y="867"/>
                  </a:lnTo>
                  <a:lnTo>
                    <a:pt x="123" y="928"/>
                  </a:lnTo>
                  <a:lnTo>
                    <a:pt x="173" y="974"/>
                  </a:lnTo>
                  <a:lnTo>
                    <a:pt x="242" y="1007"/>
                  </a:lnTo>
                  <a:lnTo>
                    <a:pt x="315" y="1016"/>
                  </a:lnTo>
                  <a:lnTo>
                    <a:pt x="388" y="1007"/>
                  </a:lnTo>
                  <a:lnTo>
                    <a:pt x="452" y="979"/>
                  </a:lnTo>
                  <a:lnTo>
                    <a:pt x="507" y="942"/>
                  </a:lnTo>
                  <a:lnTo>
                    <a:pt x="539" y="886"/>
                  </a:lnTo>
                  <a:lnTo>
                    <a:pt x="553" y="821"/>
                  </a:lnTo>
                  <a:lnTo>
                    <a:pt x="544" y="769"/>
                  </a:lnTo>
                  <a:lnTo>
                    <a:pt x="525" y="727"/>
                  </a:lnTo>
                  <a:lnTo>
                    <a:pt x="498" y="699"/>
                  </a:lnTo>
                  <a:lnTo>
                    <a:pt x="466" y="671"/>
                  </a:lnTo>
                  <a:lnTo>
                    <a:pt x="439" y="653"/>
                  </a:lnTo>
                  <a:lnTo>
                    <a:pt x="251" y="532"/>
                  </a:lnTo>
                  <a:lnTo>
                    <a:pt x="251" y="532"/>
                  </a:lnTo>
                  <a:close/>
                  <a:moveTo>
                    <a:pt x="315" y="38"/>
                  </a:moveTo>
                  <a:lnTo>
                    <a:pt x="251" y="42"/>
                  </a:lnTo>
                  <a:lnTo>
                    <a:pt x="196" y="65"/>
                  </a:lnTo>
                  <a:lnTo>
                    <a:pt x="151" y="98"/>
                  </a:lnTo>
                  <a:lnTo>
                    <a:pt x="119" y="145"/>
                  </a:lnTo>
                  <a:lnTo>
                    <a:pt x="109" y="196"/>
                  </a:lnTo>
                  <a:lnTo>
                    <a:pt x="109" y="219"/>
                  </a:lnTo>
                  <a:lnTo>
                    <a:pt x="119" y="252"/>
                  </a:lnTo>
                  <a:lnTo>
                    <a:pt x="141" y="285"/>
                  </a:lnTo>
                  <a:lnTo>
                    <a:pt x="183" y="322"/>
                  </a:lnTo>
                  <a:lnTo>
                    <a:pt x="183" y="317"/>
                  </a:lnTo>
                  <a:lnTo>
                    <a:pt x="375" y="443"/>
                  </a:lnTo>
                  <a:lnTo>
                    <a:pt x="434" y="401"/>
                  </a:lnTo>
                  <a:lnTo>
                    <a:pt x="480" y="350"/>
                  </a:lnTo>
                  <a:lnTo>
                    <a:pt x="512" y="289"/>
                  </a:lnTo>
                  <a:lnTo>
                    <a:pt x="521" y="229"/>
                  </a:lnTo>
                  <a:lnTo>
                    <a:pt x="512" y="163"/>
                  </a:lnTo>
                  <a:lnTo>
                    <a:pt x="480" y="112"/>
                  </a:lnTo>
                  <a:lnTo>
                    <a:pt x="434" y="70"/>
                  </a:lnTo>
                  <a:lnTo>
                    <a:pt x="379" y="47"/>
                  </a:lnTo>
                  <a:lnTo>
                    <a:pt x="315" y="38"/>
                  </a:lnTo>
                  <a:close/>
                  <a:moveTo>
                    <a:pt x="315" y="0"/>
                  </a:moveTo>
                  <a:lnTo>
                    <a:pt x="384" y="5"/>
                  </a:lnTo>
                  <a:lnTo>
                    <a:pt x="448" y="28"/>
                  </a:lnTo>
                  <a:lnTo>
                    <a:pt x="503" y="61"/>
                  </a:lnTo>
                  <a:lnTo>
                    <a:pt x="548" y="107"/>
                  </a:lnTo>
                  <a:lnTo>
                    <a:pt x="580" y="163"/>
                  </a:lnTo>
                  <a:lnTo>
                    <a:pt x="589" y="229"/>
                  </a:lnTo>
                  <a:lnTo>
                    <a:pt x="576" y="299"/>
                  </a:lnTo>
                  <a:lnTo>
                    <a:pt x="539" y="364"/>
                  </a:lnTo>
                  <a:lnTo>
                    <a:pt x="480" y="420"/>
                  </a:lnTo>
                  <a:lnTo>
                    <a:pt x="407" y="466"/>
                  </a:lnTo>
                  <a:lnTo>
                    <a:pt x="407" y="466"/>
                  </a:lnTo>
                  <a:lnTo>
                    <a:pt x="457" y="499"/>
                  </a:lnTo>
                  <a:lnTo>
                    <a:pt x="493" y="522"/>
                  </a:lnTo>
                  <a:lnTo>
                    <a:pt x="521" y="541"/>
                  </a:lnTo>
                  <a:lnTo>
                    <a:pt x="539" y="560"/>
                  </a:lnTo>
                  <a:lnTo>
                    <a:pt x="557" y="578"/>
                  </a:lnTo>
                  <a:lnTo>
                    <a:pt x="599" y="643"/>
                  </a:lnTo>
                  <a:lnTo>
                    <a:pt x="621" y="709"/>
                  </a:lnTo>
                  <a:lnTo>
                    <a:pt x="631" y="765"/>
                  </a:lnTo>
                  <a:lnTo>
                    <a:pt x="617" y="844"/>
                  </a:lnTo>
                  <a:lnTo>
                    <a:pt x="585" y="914"/>
                  </a:lnTo>
                  <a:lnTo>
                    <a:pt x="535" y="974"/>
                  </a:lnTo>
                  <a:lnTo>
                    <a:pt x="471" y="1021"/>
                  </a:lnTo>
                  <a:lnTo>
                    <a:pt x="397" y="1049"/>
                  </a:lnTo>
                  <a:lnTo>
                    <a:pt x="315" y="1058"/>
                  </a:lnTo>
                  <a:lnTo>
                    <a:pt x="237" y="1054"/>
                  </a:lnTo>
                  <a:lnTo>
                    <a:pt x="164" y="1026"/>
                  </a:lnTo>
                  <a:lnTo>
                    <a:pt x="100" y="988"/>
                  </a:lnTo>
                  <a:lnTo>
                    <a:pt x="45" y="932"/>
                  </a:lnTo>
                  <a:lnTo>
                    <a:pt x="13" y="867"/>
                  </a:lnTo>
                  <a:lnTo>
                    <a:pt x="0" y="793"/>
                  </a:lnTo>
                  <a:lnTo>
                    <a:pt x="9" y="723"/>
                  </a:lnTo>
                  <a:lnTo>
                    <a:pt x="36" y="662"/>
                  </a:lnTo>
                  <a:lnTo>
                    <a:pt x="77" y="611"/>
                  </a:lnTo>
                  <a:lnTo>
                    <a:pt x="123" y="569"/>
                  </a:lnTo>
                  <a:lnTo>
                    <a:pt x="173" y="536"/>
                  </a:lnTo>
                  <a:lnTo>
                    <a:pt x="219" y="508"/>
                  </a:lnTo>
                  <a:lnTo>
                    <a:pt x="187" y="485"/>
                  </a:lnTo>
                  <a:lnTo>
                    <a:pt x="155" y="462"/>
                  </a:lnTo>
                  <a:lnTo>
                    <a:pt x="128" y="443"/>
                  </a:lnTo>
                  <a:lnTo>
                    <a:pt x="109" y="424"/>
                  </a:lnTo>
                  <a:lnTo>
                    <a:pt x="68" y="373"/>
                  </a:lnTo>
                  <a:lnTo>
                    <a:pt x="50" y="322"/>
                  </a:lnTo>
                  <a:lnTo>
                    <a:pt x="41" y="285"/>
                  </a:lnTo>
                  <a:lnTo>
                    <a:pt x="41" y="257"/>
                  </a:lnTo>
                  <a:lnTo>
                    <a:pt x="55" y="173"/>
                  </a:lnTo>
                  <a:lnTo>
                    <a:pt x="96" y="103"/>
                  </a:lnTo>
                  <a:lnTo>
                    <a:pt x="155" y="47"/>
                  </a:lnTo>
                  <a:lnTo>
                    <a:pt x="228" y="14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33" name="Freeform 685"/>
            <p:cNvSpPr>
              <a:spLocks noEditPoints="1"/>
            </p:cNvSpPr>
            <p:nvPr/>
          </p:nvSpPr>
          <p:spPr bwMode="auto">
            <a:xfrm>
              <a:off x="1465" y="8434"/>
              <a:ext cx="1011" cy="359"/>
            </a:xfrm>
            <a:custGeom>
              <a:avLst/>
              <a:gdLst/>
              <a:ahLst/>
              <a:cxnLst>
                <a:cxn ang="0">
                  <a:pos x="50" y="298"/>
                </a:cxn>
                <a:cxn ang="0">
                  <a:pos x="956" y="298"/>
                </a:cxn>
                <a:cxn ang="0">
                  <a:pos x="970" y="298"/>
                </a:cxn>
                <a:cxn ang="0">
                  <a:pos x="979" y="298"/>
                </a:cxn>
                <a:cxn ang="0">
                  <a:pos x="988" y="298"/>
                </a:cxn>
                <a:cxn ang="0">
                  <a:pos x="997" y="303"/>
                </a:cxn>
                <a:cxn ang="0">
                  <a:pos x="1002" y="308"/>
                </a:cxn>
                <a:cxn ang="0">
                  <a:pos x="1006" y="317"/>
                </a:cxn>
                <a:cxn ang="0">
                  <a:pos x="1011" y="331"/>
                </a:cxn>
                <a:cxn ang="0">
                  <a:pos x="1006" y="340"/>
                </a:cxn>
                <a:cxn ang="0">
                  <a:pos x="1002" y="345"/>
                </a:cxn>
                <a:cxn ang="0">
                  <a:pos x="997" y="354"/>
                </a:cxn>
                <a:cxn ang="0">
                  <a:pos x="988" y="354"/>
                </a:cxn>
                <a:cxn ang="0">
                  <a:pos x="979" y="359"/>
                </a:cxn>
                <a:cxn ang="0">
                  <a:pos x="970" y="359"/>
                </a:cxn>
                <a:cxn ang="0">
                  <a:pos x="960" y="359"/>
                </a:cxn>
                <a:cxn ang="0">
                  <a:pos x="50" y="359"/>
                </a:cxn>
                <a:cxn ang="0">
                  <a:pos x="41" y="359"/>
                </a:cxn>
                <a:cxn ang="0">
                  <a:pos x="32" y="359"/>
                </a:cxn>
                <a:cxn ang="0">
                  <a:pos x="23" y="354"/>
                </a:cxn>
                <a:cxn ang="0">
                  <a:pos x="14" y="354"/>
                </a:cxn>
                <a:cxn ang="0">
                  <a:pos x="9" y="345"/>
                </a:cxn>
                <a:cxn ang="0">
                  <a:pos x="5" y="340"/>
                </a:cxn>
                <a:cxn ang="0">
                  <a:pos x="0" y="331"/>
                </a:cxn>
                <a:cxn ang="0">
                  <a:pos x="5" y="317"/>
                </a:cxn>
                <a:cxn ang="0">
                  <a:pos x="9" y="308"/>
                </a:cxn>
                <a:cxn ang="0">
                  <a:pos x="14" y="303"/>
                </a:cxn>
                <a:cxn ang="0">
                  <a:pos x="23" y="298"/>
                </a:cxn>
                <a:cxn ang="0">
                  <a:pos x="32" y="298"/>
                </a:cxn>
                <a:cxn ang="0">
                  <a:pos x="41" y="298"/>
                </a:cxn>
                <a:cxn ang="0">
                  <a:pos x="50" y="298"/>
                </a:cxn>
                <a:cxn ang="0">
                  <a:pos x="50" y="0"/>
                </a:cxn>
                <a:cxn ang="0">
                  <a:pos x="960" y="0"/>
                </a:cxn>
                <a:cxn ang="0">
                  <a:pos x="970" y="0"/>
                </a:cxn>
                <a:cxn ang="0">
                  <a:pos x="979" y="0"/>
                </a:cxn>
                <a:cxn ang="0">
                  <a:pos x="988" y="0"/>
                </a:cxn>
                <a:cxn ang="0">
                  <a:pos x="997" y="5"/>
                </a:cxn>
                <a:cxn ang="0">
                  <a:pos x="1002" y="9"/>
                </a:cxn>
                <a:cxn ang="0">
                  <a:pos x="1006" y="19"/>
                </a:cxn>
                <a:cxn ang="0">
                  <a:pos x="1011" y="28"/>
                </a:cxn>
                <a:cxn ang="0">
                  <a:pos x="1006" y="37"/>
                </a:cxn>
                <a:cxn ang="0">
                  <a:pos x="1002" y="47"/>
                </a:cxn>
                <a:cxn ang="0">
                  <a:pos x="997" y="51"/>
                </a:cxn>
                <a:cxn ang="0">
                  <a:pos x="988" y="56"/>
                </a:cxn>
                <a:cxn ang="0">
                  <a:pos x="979" y="61"/>
                </a:cxn>
                <a:cxn ang="0">
                  <a:pos x="970" y="61"/>
                </a:cxn>
                <a:cxn ang="0">
                  <a:pos x="956" y="61"/>
                </a:cxn>
                <a:cxn ang="0">
                  <a:pos x="50" y="61"/>
                </a:cxn>
                <a:cxn ang="0">
                  <a:pos x="41" y="61"/>
                </a:cxn>
                <a:cxn ang="0">
                  <a:pos x="32" y="61"/>
                </a:cxn>
                <a:cxn ang="0">
                  <a:pos x="23" y="56"/>
                </a:cxn>
                <a:cxn ang="0">
                  <a:pos x="14" y="51"/>
                </a:cxn>
                <a:cxn ang="0">
                  <a:pos x="9" y="47"/>
                </a:cxn>
                <a:cxn ang="0">
                  <a:pos x="5" y="37"/>
                </a:cxn>
                <a:cxn ang="0">
                  <a:pos x="0" y="28"/>
                </a:cxn>
                <a:cxn ang="0">
                  <a:pos x="5" y="19"/>
                </a:cxn>
                <a:cxn ang="0">
                  <a:pos x="9" y="9"/>
                </a:cxn>
                <a:cxn ang="0">
                  <a:pos x="14" y="5"/>
                </a:cxn>
                <a:cxn ang="0">
                  <a:pos x="23" y="0"/>
                </a:cxn>
                <a:cxn ang="0">
                  <a:pos x="32" y="0"/>
                </a:cxn>
                <a:cxn ang="0">
                  <a:pos x="41" y="0"/>
                </a:cxn>
                <a:cxn ang="0">
                  <a:pos x="50" y="0"/>
                </a:cxn>
              </a:cxnLst>
              <a:rect l="0" t="0" r="r" b="b"/>
              <a:pathLst>
                <a:path w="1011" h="359">
                  <a:moveTo>
                    <a:pt x="50" y="298"/>
                  </a:moveTo>
                  <a:lnTo>
                    <a:pt x="956" y="298"/>
                  </a:lnTo>
                  <a:lnTo>
                    <a:pt x="970" y="298"/>
                  </a:lnTo>
                  <a:lnTo>
                    <a:pt x="979" y="298"/>
                  </a:lnTo>
                  <a:lnTo>
                    <a:pt x="988" y="298"/>
                  </a:lnTo>
                  <a:lnTo>
                    <a:pt x="997" y="303"/>
                  </a:lnTo>
                  <a:lnTo>
                    <a:pt x="1002" y="308"/>
                  </a:lnTo>
                  <a:lnTo>
                    <a:pt x="1006" y="317"/>
                  </a:lnTo>
                  <a:lnTo>
                    <a:pt x="1011" y="331"/>
                  </a:lnTo>
                  <a:lnTo>
                    <a:pt x="1006" y="340"/>
                  </a:lnTo>
                  <a:lnTo>
                    <a:pt x="1002" y="345"/>
                  </a:lnTo>
                  <a:lnTo>
                    <a:pt x="997" y="354"/>
                  </a:lnTo>
                  <a:lnTo>
                    <a:pt x="988" y="354"/>
                  </a:lnTo>
                  <a:lnTo>
                    <a:pt x="979" y="359"/>
                  </a:lnTo>
                  <a:lnTo>
                    <a:pt x="970" y="359"/>
                  </a:lnTo>
                  <a:lnTo>
                    <a:pt x="960" y="359"/>
                  </a:lnTo>
                  <a:lnTo>
                    <a:pt x="50" y="359"/>
                  </a:lnTo>
                  <a:lnTo>
                    <a:pt x="41" y="359"/>
                  </a:lnTo>
                  <a:lnTo>
                    <a:pt x="32" y="359"/>
                  </a:lnTo>
                  <a:lnTo>
                    <a:pt x="23" y="354"/>
                  </a:lnTo>
                  <a:lnTo>
                    <a:pt x="14" y="354"/>
                  </a:lnTo>
                  <a:lnTo>
                    <a:pt x="9" y="345"/>
                  </a:lnTo>
                  <a:lnTo>
                    <a:pt x="5" y="340"/>
                  </a:lnTo>
                  <a:lnTo>
                    <a:pt x="0" y="331"/>
                  </a:lnTo>
                  <a:lnTo>
                    <a:pt x="5" y="317"/>
                  </a:lnTo>
                  <a:lnTo>
                    <a:pt x="9" y="308"/>
                  </a:lnTo>
                  <a:lnTo>
                    <a:pt x="14" y="303"/>
                  </a:lnTo>
                  <a:lnTo>
                    <a:pt x="23" y="298"/>
                  </a:lnTo>
                  <a:lnTo>
                    <a:pt x="32" y="298"/>
                  </a:lnTo>
                  <a:lnTo>
                    <a:pt x="41" y="298"/>
                  </a:lnTo>
                  <a:lnTo>
                    <a:pt x="50" y="298"/>
                  </a:lnTo>
                  <a:close/>
                  <a:moveTo>
                    <a:pt x="50" y="0"/>
                  </a:moveTo>
                  <a:lnTo>
                    <a:pt x="960" y="0"/>
                  </a:lnTo>
                  <a:lnTo>
                    <a:pt x="970" y="0"/>
                  </a:lnTo>
                  <a:lnTo>
                    <a:pt x="979" y="0"/>
                  </a:lnTo>
                  <a:lnTo>
                    <a:pt x="988" y="0"/>
                  </a:lnTo>
                  <a:lnTo>
                    <a:pt x="997" y="5"/>
                  </a:lnTo>
                  <a:lnTo>
                    <a:pt x="1002" y="9"/>
                  </a:lnTo>
                  <a:lnTo>
                    <a:pt x="1006" y="19"/>
                  </a:lnTo>
                  <a:lnTo>
                    <a:pt x="1011" y="28"/>
                  </a:lnTo>
                  <a:lnTo>
                    <a:pt x="1006" y="37"/>
                  </a:lnTo>
                  <a:lnTo>
                    <a:pt x="1002" y="47"/>
                  </a:lnTo>
                  <a:lnTo>
                    <a:pt x="997" y="51"/>
                  </a:lnTo>
                  <a:lnTo>
                    <a:pt x="988" y="56"/>
                  </a:lnTo>
                  <a:lnTo>
                    <a:pt x="979" y="61"/>
                  </a:lnTo>
                  <a:lnTo>
                    <a:pt x="970" y="61"/>
                  </a:lnTo>
                  <a:lnTo>
                    <a:pt x="956" y="61"/>
                  </a:lnTo>
                  <a:lnTo>
                    <a:pt x="50" y="61"/>
                  </a:lnTo>
                  <a:lnTo>
                    <a:pt x="41" y="61"/>
                  </a:lnTo>
                  <a:lnTo>
                    <a:pt x="32" y="61"/>
                  </a:lnTo>
                  <a:lnTo>
                    <a:pt x="23" y="56"/>
                  </a:lnTo>
                  <a:lnTo>
                    <a:pt x="14" y="51"/>
                  </a:lnTo>
                  <a:lnTo>
                    <a:pt x="9" y="47"/>
                  </a:lnTo>
                  <a:lnTo>
                    <a:pt x="5" y="37"/>
                  </a:lnTo>
                  <a:lnTo>
                    <a:pt x="0" y="28"/>
                  </a:lnTo>
                  <a:lnTo>
                    <a:pt x="5" y="19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41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34" name="Freeform 686"/>
            <p:cNvSpPr>
              <a:spLocks/>
            </p:cNvSpPr>
            <p:nvPr/>
          </p:nvSpPr>
          <p:spPr bwMode="auto">
            <a:xfrm>
              <a:off x="3107" y="7973"/>
              <a:ext cx="503" cy="1025"/>
            </a:xfrm>
            <a:custGeom>
              <a:avLst/>
              <a:gdLst/>
              <a:ahLst/>
              <a:cxnLst>
                <a:cxn ang="0">
                  <a:pos x="279" y="0"/>
                </a:cxn>
                <a:cxn ang="0">
                  <a:pos x="292" y="0"/>
                </a:cxn>
                <a:cxn ang="0">
                  <a:pos x="301" y="0"/>
                </a:cxn>
                <a:cxn ang="0">
                  <a:pos x="311" y="9"/>
                </a:cxn>
                <a:cxn ang="0">
                  <a:pos x="311" y="18"/>
                </a:cxn>
                <a:cxn ang="0">
                  <a:pos x="311" y="37"/>
                </a:cxn>
                <a:cxn ang="0">
                  <a:pos x="311" y="37"/>
                </a:cxn>
                <a:cxn ang="0">
                  <a:pos x="311" y="904"/>
                </a:cxn>
                <a:cxn ang="0">
                  <a:pos x="311" y="932"/>
                </a:cxn>
                <a:cxn ang="0">
                  <a:pos x="320" y="955"/>
                </a:cxn>
                <a:cxn ang="0">
                  <a:pos x="343" y="969"/>
                </a:cxn>
                <a:cxn ang="0">
                  <a:pos x="384" y="974"/>
                </a:cxn>
                <a:cxn ang="0">
                  <a:pos x="452" y="978"/>
                </a:cxn>
                <a:cxn ang="0">
                  <a:pos x="503" y="978"/>
                </a:cxn>
                <a:cxn ang="0">
                  <a:pos x="503" y="1025"/>
                </a:cxn>
                <a:cxn ang="0">
                  <a:pos x="448" y="1020"/>
                </a:cxn>
                <a:cxn ang="0">
                  <a:pos x="379" y="1020"/>
                </a:cxn>
                <a:cxn ang="0">
                  <a:pos x="311" y="1020"/>
                </a:cxn>
                <a:cxn ang="0">
                  <a:pos x="256" y="1020"/>
                </a:cxn>
                <a:cxn ang="0">
                  <a:pos x="201" y="1020"/>
                </a:cxn>
                <a:cxn ang="0">
                  <a:pos x="128" y="1020"/>
                </a:cxn>
                <a:cxn ang="0">
                  <a:pos x="59" y="1020"/>
                </a:cxn>
                <a:cxn ang="0">
                  <a:pos x="9" y="1025"/>
                </a:cxn>
                <a:cxn ang="0">
                  <a:pos x="9" y="978"/>
                </a:cxn>
                <a:cxn ang="0">
                  <a:pos x="59" y="978"/>
                </a:cxn>
                <a:cxn ang="0">
                  <a:pos x="123" y="974"/>
                </a:cxn>
                <a:cxn ang="0">
                  <a:pos x="164" y="969"/>
                </a:cxn>
                <a:cxn ang="0">
                  <a:pos x="187" y="955"/>
                </a:cxn>
                <a:cxn ang="0">
                  <a:pos x="196" y="932"/>
                </a:cxn>
                <a:cxn ang="0">
                  <a:pos x="201" y="904"/>
                </a:cxn>
                <a:cxn ang="0">
                  <a:pos x="201" y="102"/>
                </a:cxn>
                <a:cxn ang="0">
                  <a:pos x="137" y="125"/>
                </a:cxn>
                <a:cxn ang="0">
                  <a:pos x="82" y="139"/>
                </a:cxn>
                <a:cxn ang="0">
                  <a:pos x="32" y="144"/>
                </a:cxn>
                <a:cxn ang="0">
                  <a:pos x="0" y="144"/>
                </a:cxn>
                <a:cxn ang="0">
                  <a:pos x="0" y="98"/>
                </a:cxn>
                <a:cxn ang="0">
                  <a:pos x="41" y="93"/>
                </a:cxn>
                <a:cxn ang="0">
                  <a:pos x="91" y="88"/>
                </a:cxn>
                <a:cxn ang="0">
                  <a:pos x="151" y="74"/>
                </a:cxn>
                <a:cxn ang="0">
                  <a:pos x="215" y="46"/>
                </a:cxn>
                <a:cxn ang="0">
                  <a:pos x="279" y="0"/>
                </a:cxn>
              </a:cxnLst>
              <a:rect l="0" t="0" r="r" b="b"/>
              <a:pathLst>
                <a:path w="503" h="1025">
                  <a:moveTo>
                    <a:pt x="279" y="0"/>
                  </a:moveTo>
                  <a:lnTo>
                    <a:pt x="292" y="0"/>
                  </a:lnTo>
                  <a:lnTo>
                    <a:pt x="301" y="0"/>
                  </a:lnTo>
                  <a:lnTo>
                    <a:pt x="311" y="9"/>
                  </a:lnTo>
                  <a:lnTo>
                    <a:pt x="311" y="18"/>
                  </a:lnTo>
                  <a:lnTo>
                    <a:pt x="311" y="37"/>
                  </a:lnTo>
                  <a:lnTo>
                    <a:pt x="311" y="37"/>
                  </a:lnTo>
                  <a:lnTo>
                    <a:pt x="311" y="904"/>
                  </a:lnTo>
                  <a:lnTo>
                    <a:pt x="311" y="932"/>
                  </a:lnTo>
                  <a:lnTo>
                    <a:pt x="320" y="955"/>
                  </a:lnTo>
                  <a:lnTo>
                    <a:pt x="343" y="969"/>
                  </a:lnTo>
                  <a:lnTo>
                    <a:pt x="384" y="974"/>
                  </a:lnTo>
                  <a:lnTo>
                    <a:pt x="452" y="978"/>
                  </a:lnTo>
                  <a:lnTo>
                    <a:pt x="503" y="978"/>
                  </a:lnTo>
                  <a:lnTo>
                    <a:pt x="503" y="1025"/>
                  </a:lnTo>
                  <a:lnTo>
                    <a:pt x="448" y="1020"/>
                  </a:lnTo>
                  <a:lnTo>
                    <a:pt x="379" y="1020"/>
                  </a:lnTo>
                  <a:lnTo>
                    <a:pt x="311" y="1020"/>
                  </a:lnTo>
                  <a:lnTo>
                    <a:pt x="256" y="1020"/>
                  </a:lnTo>
                  <a:lnTo>
                    <a:pt x="201" y="1020"/>
                  </a:lnTo>
                  <a:lnTo>
                    <a:pt x="128" y="1020"/>
                  </a:lnTo>
                  <a:lnTo>
                    <a:pt x="59" y="1020"/>
                  </a:lnTo>
                  <a:lnTo>
                    <a:pt x="9" y="1025"/>
                  </a:lnTo>
                  <a:lnTo>
                    <a:pt x="9" y="978"/>
                  </a:lnTo>
                  <a:lnTo>
                    <a:pt x="59" y="978"/>
                  </a:lnTo>
                  <a:lnTo>
                    <a:pt x="123" y="974"/>
                  </a:lnTo>
                  <a:lnTo>
                    <a:pt x="164" y="969"/>
                  </a:lnTo>
                  <a:lnTo>
                    <a:pt x="187" y="955"/>
                  </a:lnTo>
                  <a:lnTo>
                    <a:pt x="196" y="932"/>
                  </a:lnTo>
                  <a:lnTo>
                    <a:pt x="201" y="904"/>
                  </a:lnTo>
                  <a:lnTo>
                    <a:pt x="201" y="102"/>
                  </a:lnTo>
                  <a:lnTo>
                    <a:pt x="137" y="125"/>
                  </a:lnTo>
                  <a:lnTo>
                    <a:pt x="82" y="139"/>
                  </a:lnTo>
                  <a:lnTo>
                    <a:pt x="32" y="144"/>
                  </a:lnTo>
                  <a:lnTo>
                    <a:pt x="0" y="144"/>
                  </a:lnTo>
                  <a:lnTo>
                    <a:pt x="0" y="98"/>
                  </a:lnTo>
                  <a:lnTo>
                    <a:pt x="41" y="93"/>
                  </a:lnTo>
                  <a:lnTo>
                    <a:pt x="91" y="88"/>
                  </a:lnTo>
                  <a:lnTo>
                    <a:pt x="151" y="74"/>
                  </a:lnTo>
                  <a:lnTo>
                    <a:pt x="215" y="46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35" name="Freeform 687"/>
            <p:cNvSpPr>
              <a:spLocks/>
            </p:cNvSpPr>
            <p:nvPr/>
          </p:nvSpPr>
          <p:spPr bwMode="auto">
            <a:xfrm>
              <a:off x="3815" y="7973"/>
              <a:ext cx="609" cy="1025"/>
            </a:xfrm>
            <a:custGeom>
              <a:avLst/>
              <a:gdLst/>
              <a:ahLst/>
              <a:cxnLst>
                <a:cxn ang="0">
                  <a:pos x="375" y="9"/>
                </a:cxn>
                <a:cxn ang="0">
                  <a:pos x="517" y="84"/>
                </a:cxn>
                <a:cxn ang="0">
                  <a:pos x="595" y="214"/>
                </a:cxn>
                <a:cxn ang="0">
                  <a:pos x="599" y="359"/>
                </a:cxn>
                <a:cxn ang="0">
                  <a:pos x="554" y="470"/>
                </a:cxn>
                <a:cxn ang="0">
                  <a:pos x="448" y="592"/>
                </a:cxn>
                <a:cxn ang="0">
                  <a:pos x="279" y="750"/>
                </a:cxn>
                <a:cxn ang="0">
                  <a:pos x="119" y="909"/>
                </a:cxn>
                <a:cxn ang="0">
                  <a:pos x="119" y="909"/>
                </a:cxn>
                <a:cxn ang="0">
                  <a:pos x="416" y="909"/>
                </a:cxn>
                <a:cxn ang="0">
                  <a:pos x="490" y="904"/>
                </a:cxn>
                <a:cxn ang="0">
                  <a:pos x="535" y="895"/>
                </a:cxn>
                <a:cxn ang="0">
                  <a:pos x="558" y="806"/>
                </a:cxn>
                <a:cxn ang="0">
                  <a:pos x="604" y="755"/>
                </a:cxn>
                <a:cxn ang="0">
                  <a:pos x="0" y="1025"/>
                </a:cxn>
                <a:cxn ang="0">
                  <a:pos x="0" y="992"/>
                </a:cxn>
                <a:cxn ang="0">
                  <a:pos x="10" y="978"/>
                </a:cxn>
                <a:cxn ang="0">
                  <a:pos x="307" y="638"/>
                </a:cxn>
                <a:cxn ang="0">
                  <a:pos x="421" y="480"/>
                </a:cxn>
                <a:cxn ang="0">
                  <a:pos x="467" y="298"/>
                </a:cxn>
                <a:cxn ang="0">
                  <a:pos x="448" y="177"/>
                </a:cxn>
                <a:cxn ang="0">
                  <a:pos x="380" y="84"/>
                </a:cxn>
                <a:cxn ang="0">
                  <a:pos x="266" y="46"/>
                </a:cxn>
                <a:cxn ang="0">
                  <a:pos x="142" y="88"/>
                </a:cxn>
                <a:cxn ang="0">
                  <a:pos x="60" y="205"/>
                </a:cxn>
                <a:cxn ang="0">
                  <a:pos x="115" y="209"/>
                </a:cxn>
                <a:cxn ang="0">
                  <a:pos x="156" y="251"/>
                </a:cxn>
                <a:cxn ang="0">
                  <a:pos x="156" y="317"/>
                </a:cxn>
                <a:cxn ang="0">
                  <a:pos x="119" y="354"/>
                </a:cxn>
                <a:cxn ang="0">
                  <a:pos x="83" y="363"/>
                </a:cxn>
                <a:cxn ang="0">
                  <a:pos x="60" y="359"/>
                </a:cxn>
                <a:cxn ang="0">
                  <a:pos x="23" y="335"/>
                </a:cxn>
                <a:cxn ang="0">
                  <a:pos x="0" y="279"/>
                </a:cxn>
                <a:cxn ang="0">
                  <a:pos x="37" y="144"/>
                </a:cxn>
                <a:cxn ang="0">
                  <a:pos x="133" y="42"/>
                </a:cxn>
                <a:cxn ang="0">
                  <a:pos x="284" y="0"/>
                </a:cxn>
              </a:cxnLst>
              <a:rect l="0" t="0" r="r" b="b"/>
              <a:pathLst>
                <a:path w="609" h="1025">
                  <a:moveTo>
                    <a:pt x="284" y="0"/>
                  </a:moveTo>
                  <a:lnTo>
                    <a:pt x="375" y="9"/>
                  </a:lnTo>
                  <a:lnTo>
                    <a:pt x="448" y="37"/>
                  </a:lnTo>
                  <a:lnTo>
                    <a:pt x="517" y="84"/>
                  </a:lnTo>
                  <a:lnTo>
                    <a:pt x="563" y="139"/>
                  </a:lnTo>
                  <a:lnTo>
                    <a:pt x="595" y="214"/>
                  </a:lnTo>
                  <a:lnTo>
                    <a:pt x="609" y="298"/>
                  </a:lnTo>
                  <a:lnTo>
                    <a:pt x="599" y="359"/>
                  </a:lnTo>
                  <a:lnTo>
                    <a:pt x="581" y="414"/>
                  </a:lnTo>
                  <a:lnTo>
                    <a:pt x="554" y="470"/>
                  </a:lnTo>
                  <a:lnTo>
                    <a:pt x="508" y="531"/>
                  </a:lnTo>
                  <a:lnTo>
                    <a:pt x="448" y="592"/>
                  </a:lnTo>
                  <a:lnTo>
                    <a:pt x="371" y="666"/>
                  </a:lnTo>
                  <a:lnTo>
                    <a:pt x="279" y="750"/>
                  </a:lnTo>
                  <a:lnTo>
                    <a:pt x="119" y="909"/>
                  </a:lnTo>
                  <a:lnTo>
                    <a:pt x="119" y="909"/>
                  </a:lnTo>
                  <a:lnTo>
                    <a:pt x="119" y="909"/>
                  </a:lnTo>
                  <a:lnTo>
                    <a:pt x="119" y="909"/>
                  </a:lnTo>
                  <a:lnTo>
                    <a:pt x="389" y="909"/>
                  </a:lnTo>
                  <a:lnTo>
                    <a:pt x="416" y="909"/>
                  </a:lnTo>
                  <a:lnTo>
                    <a:pt x="453" y="904"/>
                  </a:lnTo>
                  <a:lnTo>
                    <a:pt x="490" y="904"/>
                  </a:lnTo>
                  <a:lnTo>
                    <a:pt x="517" y="899"/>
                  </a:lnTo>
                  <a:lnTo>
                    <a:pt x="535" y="895"/>
                  </a:lnTo>
                  <a:lnTo>
                    <a:pt x="549" y="857"/>
                  </a:lnTo>
                  <a:lnTo>
                    <a:pt x="558" y="806"/>
                  </a:lnTo>
                  <a:lnTo>
                    <a:pt x="567" y="755"/>
                  </a:lnTo>
                  <a:lnTo>
                    <a:pt x="604" y="755"/>
                  </a:lnTo>
                  <a:lnTo>
                    <a:pt x="563" y="1025"/>
                  </a:lnTo>
                  <a:lnTo>
                    <a:pt x="0" y="1025"/>
                  </a:lnTo>
                  <a:lnTo>
                    <a:pt x="0" y="1006"/>
                  </a:lnTo>
                  <a:lnTo>
                    <a:pt x="0" y="992"/>
                  </a:lnTo>
                  <a:lnTo>
                    <a:pt x="5" y="983"/>
                  </a:lnTo>
                  <a:lnTo>
                    <a:pt x="10" y="978"/>
                  </a:lnTo>
                  <a:lnTo>
                    <a:pt x="19" y="969"/>
                  </a:lnTo>
                  <a:lnTo>
                    <a:pt x="307" y="638"/>
                  </a:lnTo>
                  <a:lnTo>
                    <a:pt x="371" y="559"/>
                  </a:lnTo>
                  <a:lnTo>
                    <a:pt x="421" y="480"/>
                  </a:lnTo>
                  <a:lnTo>
                    <a:pt x="453" y="391"/>
                  </a:lnTo>
                  <a:lnTo>
                    <a:pt x="467" y="298"/>
                  </a:lnTo>
                  <a:lnTo>
                    <a:pt x="462" y="233"/>
                  </a:lnTo>
                  <a:lnTo>
                    <a:pt x="448" y="177"/>
                  </a:lnTo>
                  <a:lnTo>
                    <a:pt x="416" y="125"/>
                  </a:lnTo>
                  <a:lnTo>
                    <a:pt x="380" y="84"/>
                  </a:lnTo>
                  <a:lnTo>
                    <a:pt x="330" y="56"/>
                  </a:lnTo>
                  <a:lnTo>
                    <a:pt x="266" y="46"/>
                  </a:lnTo>
                  <a:lnTo>
                    <a:pt x="202" y="56"/>
                  </a:lnTo>
                  <a:lnTo>
                    <a:pt x="142" y="88"/>
                  </a:lnTo>
                  <a:lnTo>
                    <a:pt x="96" y="135"/>
                  </a:lnTo>
                  <a:lnTo>
                    <a:pt x="60" y="205"/>
                  </a:lnTo>
                  <a:lnTo>
                    <a:pt x="78" y="205"/>
                  </a:lnTo>
                  <a:lnTo>
                    <a:pt x="115" y="209"/>
                  </a:lnTo>
                  <a:lnTo>
                    <a:pt x="142" y="228"/>
                  </a:lnTo>
                  <a:lnTo>
                    <a:pt x="156" y="251"/>
                  </a:lnTo>
                  <a:lnTo>
                    <a:pt x="160" y="284"/>
                  </a:lnTo>
                  <a:lnTo>
                    <a:pt x="156" y="317"/>
                  </a:lnTo>
                  <a:lnTo>
                    <a:pt x="142" y="340"/>
                  </a:lnTo>
                  <a:lnTo>
                    <a:pt x="119" y="354"/>
                  </a:lnTo>
                  <a:lnTo>
                    <a:pt x="101" y="359"/>
                  </a:lnTo>
                  <a:lnTo>
                    <a:pt x="83" y="363"/>
                  </a:lnTo>
                  <a:lnTo>
                    <a:pt x="74" y="363"/>
                  </a:lnTo>
                  <a:lnTo>
                    <a:pt x="60" y="359"/>
                  </a:lnTo>
                  <a:lnTo>
                    <a:pt x="42" y="354"/>
                  </a:lnTo>
                  <a:lnTo>
                    <a:pt x="23" y="335"/>
                  </a:lnTo>
                  <a:lnTo>
                    <a:pt x="5" y="312"/>
                  </a:lnTo>
                  <a:lnTo>
                    <a:pt x="0" y="279"/>
                  </a:lnTo>
                  <a:lnTo>
                    <a:pt x="10" y="209"/>
                  </a:lnTo>
                  <a:lnTo>
                    <a:pt x="37" y="144"/>
                  </a:lnTo>
                  <a:lnTo>
                    <a:pt x="78" y="88"/>
                  </a:lnTo>
                  <a:lnTo>
                    <a:pt x="133" y="42"/>
                  </a:lnTo>
                  <a:lnTo>
                    <a:pt x="206" y="9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36" name="Freeform 688"/>
            <p:cNvSpPr>
              <a:spLocks noEditPoints="1"/>
            </p:cNvSpPr>
            <p:nvPr/>
          </p:nvSpPr>
          <p:spPr bwMode="auto">
            <a:xfrm>
              <a:off x="4570" y="7973"/>
              <a:ext cx="635" cy="1058"/>
            </a:xfrm>
            <a:custGeom>
              <a:avLst/>
              <a:gdLst/>
              <a:ahLst/>
              <a:cxnLst>
                <a:cxn ang="0">
                  <a:pos x="297" y="32"/>
                </a:cxn>
                <a:cxn ang="0">
                  <a:pos x="238" y="51"/>
                </a:cxn>
                <a:cxn ang="0">
                  <a:pos x="178" y="112"/>
                </a:cxn>
                <a:cxn ang="0">
                  <a:pos x="137" y="228"/>
                </a:cxn>
                <a:cxn ang="0">
                  <a:pos x="123" y="414"/>
                </a:cxn>
                <a:cxn ang="0">
                  <a:pos x="123" y="587"/>
                </a:cxn>
                <a:cxn ang="0">
                  <a:pos x="132" y="759"/>
                </a:cxn>
                <a:cxn ang="0">
                  <a:pos x="160" y="904"/>
                </a:cxn>
                <a:cxn ang="0">
                  <a:pos x="215" y="988"/>
                </a:cxn>
                <a:cxn ang="0">
                  <a:pos x="283" y="1020"/>
                </a:cxn>
                <a:cxn ang="0">
                  <a:pos x="315" y="1025"/>
                </a:cxn>
                <a:cxn ang="0">
                  <a:pos x="315" y="1025"/>
                </a:cxn>
                <a:cxn ang="0">
                  <a:pos x="389" y="1006"/>
                </a:cxn>
                <a:cxn ang="0">
                  <a:pos x="453" y="946"/>
                </a:cxn>
                <a:cxn ang="0">
                  <a:pos x="494" y="834"/>
                </a:cxn>
                <a:cxn ang="0">
                  <a:pos x="512" y="512"/>
                </a:cxn>
                <a:cxn ang="0">
                  <a:pos x="507" y="307"/>
                </a:cxn>
                <a:cxn ang="0">
                  <a:pos x="475" y="144"/>
                </a:cxn>
                <a:cxn ang="0">
                  <a:pos x="416" y="65"/>
                </a:cxn>
                <a:cxn ang="0">
                  <a:pos x="347" y="37"/>
                </a:cxn>
                <a:cxn ang="0">
                  <a:pos x="315" y="0"/>
                </a:cxn>
                <a:cxn ang="0">
                  <a:pos x="398" y="9"/>
                </a:cxn>
                <a:cxn ang="0">
                  <a:pos x="489" y="60"/>
                </a:cxn>
                <a:cxn ang="0">
                  <a:pos x="576" y="172"/>
                </a:cxn>
                <a:cxn ang="0">
                  <a:pos x="626" y="349"/>
                </a:cxn>
                <a:cxn ang="0">
                  <a:pos x="635" y="531"/>
                </a:cxn>
                <a:cxn ang="0">
                  <a:pos x="631" y="652"/>
                </a:cxn>
                <a:cxn ang="0">
                  <a:pos x="581" y="881"/>
                </a:cxn>
                <a:cxn ang="0">
                  <a:pos x="498" y="992"/>
                </a:cxn>
                <a:cxn ang="0">
                  <a:pos x="407" y="1044"/>
                </a:cxn>
                <a:cxn ang="0">
                  <a:pos x="315" y="1058"/>
                </a:cxn>
                <a:cxn ang="0">
                  <a:pos x="215" y="1039"/>
                </a:cxn>
                <a:cxn ang="0">
                  <a:pos x="110" y="969"/>
                </a:cxn>
                <a:cxn ang="0">
                  <a:pos x="27" y="811"/>
                </a:cxn>
                <a:cxn ang="0">
                  <a:pos x="0" y="624"/>
                </a:cxn>
                <a:cxn ang="0">
                  <a:pos x="0" y="410"/>
                </a:cxn>
                <a:cxn ang="0">
                  <a:pos x="55" y="181"/>
                </a:cxn>
                <a:cxn ang="0">
                  <a:pos x="128" y="70"/>
                </a:cxn>
                <a:cxn ang="0">
                  <a:pos x="224" y="14"/>
                </a:cxn>
                <a:cxn ang="0">
                  <a:pos x="315" y="0"/>
                </a:cxn>
              </a:cxnLst>
              <a:rect l="0" t="0" r="r" b="b"/>
              <a:pathLst>
                <a:path w="635" h="1058">
                  <a:moveTo>
                    <a:pt x="315" y="32"/>
                  </a:moveTo>
                  <a:lnTo>
                    <a:pt x="297" y="32"/>
                  </a:lnTo>
                  <a:lnTo>
                    <a:pt x="270" y="37"/>
                  </a:lnTo>
                  <a:lnTo>
                    <a:pt x="238" y="51"/>
                  </a:lnTo>
                  <a:lnTo>
                    <a:pt x="206" y="74"/>
                  </a:lnTo>
                  <a:lnTo>
                    <a:pt x="178" y="112"/>
                  </a:lnTo>
                  <a:lnTo>
                    <a:pt x="151" y="158"/>
                  </a:lnTo>
                  <a:lnTo>
                    <a:pt x="137" y="228"/>
                  </a:lnTo>
                  <a:lnTo>
                    <a:pt x="128" y="317"/>
                  </a:lnTo>
                  <a:lnTo>
                    <a:pt x="123" y="414"/>
                  </a:lnTo>
                  <a:lnTo>
                    <a:pt x="123" y="512"/>
                  </a:lnTo>
                  <a:lnTo>
                    <a:pt x="123" y="587"/>
                  </a:lnTo>
                  <a:lnTo>
                    <a:pt x="128" y="675"/>
                  </a:lnTo>
                  <a:lnTo>
                    <a:pt x="132" y="759"/>
                  </a:lnTo>
                  <a:lnTo>
                    <a:pt x="142" y="839"/>
                  </a:lnTo>
                  <a:lnTo>
                    <a:pt x="160" y="904"/>
                  </a:lnTo>
                  <a:lnTo>
                    <a:pt x="183" y="950"/>
                  </a:lnTo>
                  <a:lnTo>
                    <a:pt x="215" y="988"/>
                  </a:lnTo>
                  <a:lnTo>
                    <a:pt x="251" y="1011"/>
                  </a:lnTo>
                  <a:lnTo>
                    <a:pt x="283" y="1020"/>
                  </a:lnTo>
                  <a:lnTo>
                    <a:pt x="315" y="1025"/>
                  </a:lnTo>
                  <a:lnTo>
                    <a:pt x="315" y="1025"/>
                  </a:lnTo>
                  <a:lnTo>
                    <a:pt x="315" y="1025"/>
                  </a:lnTo>
                  <a:lnTo>
                    <a:pt x="315" y="1025"/>
                  </a:lnTo>
                  <a:lnTo>
                    <a:pt x="352" y="1020"/>
                  </a:lnTo>
                  <a:lnTo>
                    <a:pt x="389" y="1006"/>
                  </a:lnTo>
                  <a:lnTo>
                    <a:pt x="421" y="983"/>
                  </a:lnTo>
                  <a:lnTo>
                    <a:pt x="453" y="946"/>
                  </a:lnTo>
                  <a:lnTo>
                    <a:pt x="475" y="899"/>
                  </a:lnTo>
                  <a:lnTo>
                    <a:pt x="494" y="834"/>
                  </a:lnTo>
                  <a:lnTo>
                    <a:pt x="507" y="680"/>
                  </a:lnTo>
                  <a:lnTo>
                    <a:pt x="512" y="512"/>
                  </a:lnTo>
                  <a:lnTo>
                    <a:pt x="507" y="410"/>
                  </a:lnTo>
                  <a:lnTo>
                    <a:pt x="507" y="307"/>
                  </a:lnTo>
                  <a:lnTo>
                    <a:pt x="494" y="214"/>
                  </a:lnTo>
                  <a:lnTo>
                    <a:pt x="475" y="144"/>
                  </a:lnTo>
                  <a:lnTo>
                    <a:pt x="448" y="98"/>
                  </a:lnTo>
                  <a:lnTo>
                    <a:pt x="416" y="65"/>
                  </a:lnTo>
                  <a:lnTo>
                    <a:pt x="379" y="46"/>
                  </a:lnTo>
                  <a:lnTo>
                    <a:pt x="347" y="37"/>
                  </a:lnTo>
                  <a:lnTo>
                    <a:pt x="315" y="32"/>
                  </a:lnTo>
                  <a:close/>
                  <a:moveTo>
                    <a:pt x="315" y="0"/>
                  </a:moveTo>
                  <a:lnTo>
                    <a:pt x="352" y="0"/>
                  </a:lnTo>
                  <a:lnTo>
                    <a:pt x="398" y="9"/>
                  </a:lnTo>
                  <a:lnTo>
                    <a:pt x="443" y="28"/>
                  </a:lnTo>
                  <a:lnTo>
                    <a:pt x="489" y="60"/>
                  </a:lnTo>
                  <a:lnTo>
                    <a:pt x="535" y="107"/>
                  </a:lnTo>
                  <a:lnTo>
                    <a:pt x="576" y="172"/>
                  </a:lnTo>
                  <a:lnTo>
                    <a:pt x="608" y="256"/>
                  </a:lnTo>
                  <a:lnTo>
                    <a:pt x="626" y="349"/>
                  </a:lnTo>
                  <a:lnTo>
                    <a:pt x="635" y="438"/>
                  </a:lnTo>
                  <a:lnTo>
                    <a:pt x="635" y="531"/>
                  </a:lnTo>
                  <a:lnTo>
                    <a:pt x="635" y="531"/>
                  </a:lnTo>
                  <a:lnTo>
                    <a:pt x="631" y="652"/>
                  </a:lnTo>
                  <a:lnTo>
                    <a:pt x="617" y="769"/>
                  </a:lnTo>
                  <a:lnTo>
                    <a:pt x="581" y="881"/>
                  </a:lnTo>
                  <a:lnTo>
                    <a:pt x="544" y="946"/>
                  </a:lnTo>
                  <a:lnTo>
                    <a:pt x="498" y="992"/>
                  </a:lnTo>
                  <a:lnTo>
                    <a:pt x="453" y="1025"/>
                  </a:lnTo>
                  <a:lnTo>
                    <a:pt x="407" y="1044"/>
                  </a:lnTo>
                  <a:lnTo>
                    <a:pt x="361" y="1058"/>
                  </a:lnTo>
                  <a:lnTo>
                    <a:pt x="315" y="1058"/>
                  </a:lnTo>
                  <a:lnTo>
                    <a:pt x="270" y="1053"/>
                  </a:lnTo>
                  <a:lnTo>
                    <a:pt x="215" y="1039"/>
                  </a:lnTo>
                  <a:lnTo>
                    <a:pt x="160" y="1011"/>
                  </a:lnTo>
                  <a:lnTo>
                    <a:pt x="110" y="969"/>
                  </a:lnTo>
                  <a:lnTo>
                    <a:pt x="64" y="904"/>
                  </a:lnTo>
                  <a:lnTo>
                    <a:pt x="27" y="811"/>
                  </a:lnTo>
                  <a:lnTo>
                    <a:pt x="9" y="717"/>
                  </a:lnTo>
                  <a:lnTo>
                    <a:pt x="0" y="624"/>
                  </a:lnTo>
                  <a:lnTo>
                    <a:pt x="0" y="531"/>
                  </a:lnTo>
                  <a:lnTo>
                    <a:pt x="0" y="410"/>
                  </a:lnTo>
                  <a:lnTo>
                    <a:pt x="18" y="293"/>
                  </a:lnTo>
                  <a:lnTo>
                    <a:pt x="55" y="181"/>
                  </a:lnTo>
                  <a:lnTo>
                    <a:pt x="87" y="116"/>
                  </a:lnTo>
                  <a:lnTo>
                    <a:pt x="128" y="70"/>
                  </a:lnTo>
                  <a:lnTo>
                    <a:pt x="174" y="37"/>
                  </a:lnTo>
                  <a:lnTo>
                    <a:pt x="224" y="14"/>
                  </a:lnTo>
                  <a:lnTo>
                    <a:pt x="270" y="0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207" name="標題 20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Illustration of reduction</a:t>
            </a:r>
            <a:endParaRPr lang="zh-TW" altLang="en-US" dirty="0"/>
          </a:p>
        </p:txBody>
      </p:sp>
      <p:sp>
        <p:nvSpPr>
          <p:cNvPr id="206" name="投影片編號版面配置區 20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EFDA-612C-4000-A936-B01ABDA1653D}" type="slidenum">
              <a:rPr lang="zh-TW" altLang="en-US" smtClean="0"/>
              <a:pPr/>
              <a:t>32</a:t>
            </a:fld>
            <a:endParaRPr lang="zh-TW" altLang="en-US"/>
          </a:p>
        </p:txBody>
      </p:sp>
      <p:sp>
        <p:nvSpPr>
          <p:cNvPr id="208" name="圓角矩形 207"/>
          <p:cNvSpPr/>
          <p:nvPr/>
        </p:nvSpPr>
        <p:spPr>
          <a:xfrm>
            <a:off x="3635896" y="3717032"/>
            <a:ext cx="4320480" cy="1080120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09" name="文字方塊 208"/>
          <p:cNvSpPr txBox="1"/>
          <p:nvPr/>
        </p:nvSpPr>
        <p:spPr>
          <a:xfrm>
            <a:off x="8244408" y="400506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endParaRPr lang="zh-TW" altLang="en-US" sz="28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0" name="圓角矩形 209"/>
          <p:cNvSpPr/>
          <p:nvPr/>
        </p:nvSpPr>
        <p:spPr>
          <a:xfrm>
            <a:off x="2411760" y="4941168"/>
            <a:ext cx="6552728" cy="108012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11" name="文字方塊 210"/>
          <p:cNvSpPr txBox="1"/>
          <p:nvPr/>
        </p:nvSpPr>
        <p:spPr>
          <a:xfrm>
            <a:off x="7892902" y="6002124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endParaRPr lang="zh-TW" altLang="en-US" sz="28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2" name="圓角矩形 211"/>
          <p:cNvSpPr/>
          <p:nvPr/>
        </p:nvSpPr>
        <p:spPr>
          <a:xfrm>
            <a:off x="550703" y="5638946"/>
            <a:ext cx="864096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 animBg="1"/>
      <p:bldP spid="208" grpId="1" animBg="1"/>
      <p:bldP spid="209" grpId="0"/>
      <p:bldP spid="209" grpId="1"/>
      <p:bldP spid="210" grpId="0" animBg="1"/>
      <p:bldP spid="210" grpId="1" animBg="1"/>
      <p:bldP spid="211" grpId="0"/>
      <p:bldP spid="211" grpId="1"/>
      <p:bldP spid="2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2770188" y="1411288"/>
          <a:ext cx="5975350" cy="4354512"/>
        </p:xfrm>
        <a:graphic>
          <a:graphicData uri="http://schemas.openxmlformats.org/presentationml/2006/ole">
            <p:oleObj spid="_x0000_s193538" name="Visio" r:id="rId8" imgW="5974842" imgH="4354830" progId="">
              <p:embed/>
            </p:oleObj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/>
        </p:nvGraphicFramePr>
        <p:xfrm>
          <a:off x="2770188" y="1411288"/>
          <a:ext cx="5975350" cy="4354512"/>
        </p:xfrm>
        <a:graphic>
          <a:graphicData uri="http://schemas.openxmlformats.org/presentationml/2006/ole">
            <p:oleObj spid="_x0000_s193539" name="Visio" r:id="rId9" imgW="5974842" imgH="4354830" progId="">
              <p:embed/>
            </p:oleObj>
          </a:graphicData>
        </a:graphic>
      </p:graphicFrame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2770188" y="1411288"/>
          <a:ext cx="5975350" cy="4354512"/>
        </p:xfrm>
        <a:graphic>
          <a:graphicData uri="http://schemas.openxmlformats.org/presentationml/2006/ole">
            <p:oleObj spid="_x0000_s193540" name="Visio" r:id="rId10" imgW="5974842" imgH="4354830" progId="">
              <p:embed/>
            </p:oleObj>
          </a:graphicData>
        </a:graphic>
      </p:graphicFrame>
      <p:graphicFrame>
        <p:nvGraphicFramePr>
          <p:cNvPr id="3084" name="Object 12"/>
          <p:cNvGraphicFramePr>
            <a:graphicFrameLocks noChangeAspect="1"/>
          </p:cNvGraphicFramePr>
          <p:nvPr/>
        </p:nvGraphicFramePr>
        <p:xfrm>
          <a:off x="2770188" y="1411288"/>
          <a:ext cx="5975350" cy="4354512"/>
        </p:xfrm>
        <a:graphic>
          <a:graphicData uri="http://schemas.openxmlformats.org/presentationml/2006/ole">
            <p:oleObj spid="_x0000_s193541" name="Visio" r:id="rId11" imgW="5974842" imgH="4354830" progId="">
              <p:embed/>
            </p:oleObj>
          </a:graphicData>
        </a:graphic>
      </p:graphicFrame>
      <p:graphicFrame>
        <p:nvGraphicFramePr>
          <p:cNvPr id="3085" name="Object 13"/>
          <p:cNvGraphicFramePr>
            <a:graphicFrameLocks noChangeAspect="1"/>
          </p:cNvGraphicFramePr>
          <p:nvPr/>
        </p:nvGraphicFramePr>
        <p:xfrm>
          <a:off x="2770188" y="1411288"/>
          <a:ext cx="5975350" cy="4354512"/>
        </p:xfrm>
        <a:graphic>
          <a:graphicData uri="http://schemas.openxmlformats.org/presentationml/2006/ole">
            <p:oleObj spid="_x0000_s193542" name="Visio" r:id="rId12" imgW="5974842" imgH="4354830" progId="">
              <p:embed/>
            </p:oleObj>
          </a:graphicData>
        </a:graphic>
      </p:graphicFrame>
      <p:grpSp>
        <p:nvGrpSpPr>
          <p:cNvPr id="2" name="Group 585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256551" y="2204863"/>
            <a:ext cx="3623197" cy="324000"/>
            <a:chOff x="190" y="1468"/>
            <a:chExt cx="18239" cy="1631"/>
          </a:xfrm>
        </p:grpSpPr>
        <p:sp>
          <p:nvSpPr>
            <p:cNvPr id="335" name="Freeform 587"/>
            <p:cNvSpPr>
              <a:spLocks/>
            </p:cNvSpPr>
            <p:nvPr/>
          </p:nvSpPr>
          <p:spPr bwMode="auto">
            <a:xfrm>
              <a:off x="190" y="1680"/>
              <a:ext cx="1074" cy="1194"/>
            </a:xfrm>
            <a:custGeom>
              <a:avLst/>
              <a:gdLst/>
              <a:ahLst/>
              <a:cxnLst>
                <a:cxn ang="0">
                  <a:pos x="751" y="12"/>
                </a:cxn>
                <a:cxn ang="0">
                  <a:pos x="857" y="67"/>
                </a:cxn>
                <a:cxn ang="0">
                  <a:pos x="913" y="127"/>
                </a:cxn>
                <a:cxn ang="0">
                  <a:pos x="1030" y="18"/>
                </a:cxn>
                <a:cxn ang="0">
                  <a:pos x="1047" y="6"/>
                </a:cxn>
                <a:cxn ang="0">
                  <a:pos x="1052" y="0"/>
                </a:cxn>
                <a:cxn ang="0">
                  <a:pos x="1063" y="0"/>
                </a:cxn>
                <a:cxn ang="0">
                  <a:pos x="1069" y="12"/>
                </a:cxn>
                <a:cxn ang="0">
                  <a:pos x="1074" y="18"/>
                </a:cxn>
                <a:cxn ang="0">
                  <a:pos x="974" y="449"/>
                </a:cxn>
                <a:cxn ang="0">
                  <a:pos x="963" y="467"/>
                </a:cxn>
                <a:cxn ang="0">
                  <a:pos x="946" y="467"/>
                </a:cxn>
                <a:cxn ang="0">
                  <a:pos x="941" y="467"/>
                </a:cxn>
                <a:cxn ang="0">
                  <a:pos x="930" y="461"/>
                </a:cxn>
                <a:cxn ang="0">
                  <a:pos x="930" y="443"/>
                </a:cxn>
                <a:cxn ang="0">
                  <a:pos x="930" y="430"/>
                </a:cxn>
                <a:cxn ang="0">
                  <a:pos x="930" y="394"/>
                </a:cxn>
                <a:cxn ang="0">
                  <a:pos x="918" y="261"/>
                </a:cxn>
                <a:cxn ang="0">
                  <a:pos x="841" y="109"/>
                </a:cxn>
                <a:cxn ang="0">
                  <a:pos x="685" y="49"/>
                </a:cxn>
                <a:cxn ang="0">
                  <a:pos x="490" y="103"/>
                </a:cxn>
                <a:cxn ang="0">
                  <a:pos x="317" y="249"/>
                </a:cxn>
                <a:cxn ang="0">
                  <a:pos x="206" y="455"/>
                </a:cxn>
                <a:cxn ang="0">
                  <a:pos x="150" y="661"/>
                </a:cxn>
                <a:cxn ang="0">
                  <a:pos x="139" y="800"/>
                </a:cxn>
                <a:cxn ang="0">
                  <a:pos x="172" y="982"/>
                </a:cxn>
                <a:cxn ang="0">
                  <a:pos x="262" y="1091"/>
                </a:cxn>
                <a:cxn ang="0">
                  <a:pos x="373" y="1134"/>
                </a:cxn>
                <a:cxn ang="0">
                  <a:pos x="518" y="1134"/>
                </a:cxn>
                <a:cxn ang="0">
                  <a:pos x="713" y="1025"/>
                </a:cxn>
                <a:cxn ang="0">
                  <a:pos x="818" y="873"/>
                </a:cxn>
                <a:cxn ang="0">
                  <a:pos x="863" y="764"/>
                </a:cxn>
                <a:cxn ang="0">
                  <a:pos x="874" y="746"/>
                </a:cxn>
                <a:cxn ang="0">
                  <a:pos x="885" y="746"/>
                </a:cxn>
                <a:cxn ang="0">
                  <a:pos x="896" y="752"/>
                </a:cxn>
                <a:cxn ang="0">
                  <a:pos x="896" y="782"/>
                </a:cxn>
                <a:cxn ang="0">
                  <a:pos x="852" y="891"/>
                </a:cxn>
                <a:cxn ang="0">
                  <a:pos x="735" y="1049"/>
                </a:cxn>
                <a:cxn ang="0">
                  <a:pos x="590" y="1152"/>
                </a:cxn>
                <a:cxn ang="0">
                  <a:pos x="406" y="1194"/>
                </a:cxn>
                <a:cxn ang="0">
                  <a:pos x="200" y="1140"/>
                </a:cxn>
                <a:cxn ang="0">
                  <a:pos x="56" y="982"/>
                </a:cxn>
                <a:cxn ang="0">
                  <a:pos x="0" y="746"/>
                </a:cxn>
                <a:cxn ang="0">
                  <a:pos x="72" y="430"/>
                </a:cxn>
                <a:cxn ang="0">
                  <a:pos x="267" y="170"/>
                </a:cxn>
                <a:cxn ang="0">
                  <a:pos x="534" y="24"/>
                </a:cxn>
              </a:cxnLst>
              <a:rect l="0" t="0" r="r" b="b"/>
              <a:pathLst>
                <a:path w="1074" h="1194">
                  <a:moveTo>
                    <a:pt x="674" y="0"/>
                  </a:moveTo>
                  <a:lnTo>
                    <a:pt x="751" y="12"/>
                  </a:lnTo>
                  <a:lnTo>
                    <a:pt x="813" y="30"/>
                  </a:lnTo>
                  <a:lnTo>
                    <a:pt x="857" y="67"/>
                  </a:lnTo>
                  <a:lnTo>
                    <a:pt x="891" y="97"/>
                  </a:lnTo>
                  <a:lnTo>
                    <a:pt x="913" y="127"/>
                  </a:lnTo>
                  <a:lnTo>
                    <a:pt x="930" y="146"/>
                  </a:lnTo>
                  <a:lnTo>
                    <a:pt x="1030" y="18"/>
                  </a:lnTo>
                  <a:lnTo>
                    <a:pt x="1041" y="12"/>
                  </a:lnTo>
                  <a:lnTo>
                    <a:pt x="1047" y="6"/>
                  </a:lnTo>
                  <a:lnTo>
                    <a:pt x="1052" y="0"/>
                  </a:lnTo>
                  <a:lnTo>
                    <a:pt x="1052" y="0"/>
                  </a:lnTo>
                  <a:lnTo>
                    <a:pt x="1058" y="0"/>
                  </a:lnTo>
                  <a:lnTo>
                    <a:pt x="1063" y="0"/>
                  </a:lnTo>
                  <a:lnTo>
                    <a:pt x="1069" y="6"/>
                  </a:lnTo>
                  <a:lnTo>
                    <a:pt x="1069" y="12"/>
                  </a:lnTo>
                  <a:lnTo>
                    <a:pt x="1074" y="18"/>
                  </a:lnTo>
                  <a:lnTo>
                    <a:pt x="1074" y="18"/>
                  </a:lnTo>
                  <a:lnTo>
                    <a:pt x="974" y="437"/>
                  </a:lnTo>
                  <a:lnTo>
                    <a:pt x="974" y="449"/>
                  </a:lnTo>
                  <a:lnTo>
                    <a:pt x="969" y="461"/>
                  </a:lnTo>
                  <a:lnTo>
                    <a:pt x="963" y="467"/>
                  </a:lnTo>
                  <a:lnTo>
                    <a:pt x="957" y="467"/>
                  </a:lnTo>
                  <a:lnTo>
                    <a:pt x="946" y="467"/>
                  </a:lnTo>
                  <a:lnTo>
                    <a:pt x="946" y="467"/>
                  </a:lnTo>
                  <a:lnTo>
                    <a:pt x="941" y="467"/>
                  </a:lnTo>
                  <a:lnTo>
                    <a:pt x="935" y="467"/>
                  </a:lnTo>
                  <a:lnTo>
                    <a:pt x="930" y="461"/>
                  </a:lnTo>
                  <a:lnTo>
                    <a:pt x="930" y="455"/>
                  </a:lnTo>
                  <a:lnTo>
                    <a:pt x="930" y="443"/>
                  </a:lnTo>
                  <a:lnTo>
                    <a:pt x="930" y="437"/>
                  </a:lnTo>
                  <a:lnTo>
                    <a:pt x="930" y="430"/>
                  </a:lnTo>
                  <a:lnTo>
                    <a:pt x="930" y="412"/>
                  </a:lnTo>
                  <a:lnTo>
                    <a:pt x="930" y="394"/>
                  </a:lnTo>
                  <a:lnTo>
                    <a:pt x="930" y="370"/>
                  </a:lnTo>
                  <a:lnTo>
                    <a:pt x="918" y="261"/>
                  </a:lnTo>
                  <a:lnTo>
                    <a:pt x="891" y="170"/>
                  </a:lnTo>
                  <a:lnTo>
                    <a:pt x="841" y="109"/>
                  </a:lnTo>
                  <a:lnTo>
                    <a:pt x="774" y="67"/>
                  </a:lnTo>
                  <a:lnTo>
                    <a:pt x="685" y="49"/>
                  </a:lnTo>
                  <a:lnTo>
                    <a:pt x="584" y="67"/>
                  </a:lnTo>
                  <a:lnTo>
                    <a:pt x="490" y="103"/>
                  </a:lnTo>
                  <a:lnTo>
                    <a:pt x="395" y="170"/>
                  </a:lnTo>
                  <a:lnTo>
                    <a:pt x="317" y="249"/>
                  </a:lnTo>
                  <a:lnTo>
                    <a:pt x="256" y="352"/>
                  </a:lnTo>
                  <a:lnTo>
                    <a:pt x="206" y="455"/>
                  </a:lnTo>
                  <a:lnTo>
                    <a:pt x="172" y="564"/>
                  </a:lnTo>
                  <a:lnTo>
                    <a:pt x="150" y="661"/>
                  </a:lnTo>
                  <a:lnTo>
                    <a:pt x="139" y="740"/>
                  </a:lnTo>
                  <a:lnTo>
                    <a:pt x="139" y="800"/>
                  </a:lnTo>
                  <a:lnTo>
                    <a:pt x="145" y="903"/>
                  </a:lnTo>
                  <a:lnTo>
                    <a:pt x="172" y="982"/>
                  </a:lnTo>
                  <a:lnTo>
                    <a:pt x="211" y="1043"/>
                  </a:lnTo>
                  <a:lnTo>
                    <a:pt x="262" y="1091"/>
                  </a:lnTo>
                  <a:lnTo>
                    <a:pt x="317" y="1122"/>
                  </a:lnTo>
                  <a:lnTo>
                    <a:pt x="373" y="1134"/>
                  </a:lnTo>
                  <a:lnTo>
                    <a:pt x="434" y="1140"/>
                  </a:lnTo>
                  <a:lnTo>
                    <a:pt x="518" y="1134"/>
                  </a:lnTo>
                  <a:lnTo>
                    <a:pt x="612" y="1097"/>
                  </a:lnTo>
                  <a:lnTo>
                    <a:pt x="713" y="1025"/>
                  </a:lnTo>
                  <a:lnTo>
                    <a:pt x="779" y="952"/>
                  </a:lnTo>
                  <a:lnTo>
                    <a:pt x="818" y="873"/>
                  </a:lnTo>
                  <a:lnTo>
                    <a:pt x="846" y="812"/>
                  </a:lnTo>
                  <a:lnTo>
                    <a:pt x="863" y="764"/>
                  </a:lnTo>
                  <a:lnTo>
                    <a:pt x="868" y="752"/>
                  </a:lnTo>
                  <a:lnTo>
                    <a:pt x="874" y="746"/>
                  </a:lnTo>
                  <a:lnTo>
                    <a:pt x="880" y="746"/>
                  </a:lnTo>
                  <a:lnTo>
                    <a:pt x="885" y="746"/>
                  </a:lnTo>
                  <a:lnTo>
                    <a:pt x="891" y="752"/>
                  </a:lnTo>
                  <a:lnTo>
                    <a:pt x="896" y="752"/>
                  </a:lnTo>
                  <a:lnTo>
                    <a:pt x="902" y="764"/>
                  </a:lnTo>
                  <a:lnTo>
                    <a:pt x="896" y="782"/>
                  </a:lnTo>
                  <a:lnTo>
                    <a:pt x="885" y="831"/>
                  </a:lnTo>
                  <a:lnTo>
                    <a:pt x="852" y="891"/>
                  </a:lnTo>
                  <a:lnTo>
                    <a:pt x="807" y="970"/>
                  </a:lnTo>
                  <a:lnTo>
                    <a:pt x="735" y="1049"/>
                  </a:lnTo>
                  <a:lnTo>
                    <a:pt x="668" y="1110"/>
                  </a:lnTo>
                  <a:lnTo>
                    <a:pt x="590" y="1152"/>
                  </a:lnTo>
                  <a:lnTo>
                    <a:pt x="501" y="1182"/>
                  </a:lnTo>
                  <a:lnTo>
                    <a:pt x="406" y="1194"/>
                  </a:lnTo>
                  <a:lnTo>
                    <a:pt x="295" y="1182"/>
                  </a:lnTo>
                  <a:lnTo>
                    <a:pt x="200" y="1140"/>
                  </a:lnTo>
                  <a:lnTo>
                    <a:pt x="117" y="1073"/>
                  </a:lnTo>
                  <a:lnTo>
                    <a:pt x="56" y="982"/>
                  </a:lnTo>
                  <a:lnTo>
                    <a:pt x="11" y="873"/>
                  </a:lnTo>
                  <a:lnTo>
                    <a:pt x="0" y="746"/>
                  </a:lnTo>
                  <a:lnTo>
                    <a:pt x="17" y="582"/>
                  </a:lnTo>
                  <a:lnTo>
                    <a:pt x="72" y="430"/>
                  </a:lnTo>
                  <a:lnTo>
                    <a:pt x="161" y="291"/>
                  </a:lnTo>
                  <a:lnTo>
                    <a:pt x="267" y="170"/>
                  </a:lnTo>
                  <a:lnTo>
                    <a:pt x="395" y="79"/>
                  </a:lnTo>
                  <a:lnTo>
                    <a:pt x="534" y="2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36" name="Freeform 588"/>
            <p:cNvSpPr>
              <a:spLocks/>
            </p:cNvSpPr>
            <p:nvPr/>
          </p:nvSpPr>
          <p:spPr bwMode="auto">
            <a:xfrm>
              <a:off x="1270" y="2262"/>
              <a:ext cx="679" cy="837"/>
            </a:xfrm>
            <a:custGeom>
              <a:avLst/>
              <a:gdLst/>
              <a:ahLst/>
              <a:cxnLst>
                <a:cxn ang="0">
                  <a:pos x="479" y="6"/>
                </a:cxn>
                <a:cxn ang="0">
                  <a:pos x="590" y="79"/>
                </a:cxn>
                <a:cxn ang="0">
                  <a:pos x="651" y="6"/>
                </a:cxn>
                <a:cxn ang="0">
                  <a:pos x="657" y="0"/>
                </a:cxn>
                <a:cxn ang="0">
                  <a:pos x="674" y="0"/>
                </a:cxn>
                <a:cxn ang="0">
                  <a:pos x="679" y="12"/>
                </a:cxn>
                <a:cxn ang="0">
                  <a:pos x="624" y="261"/>
                </a:cxn>
                <a:cxn ang="0">
                  <a:pos x="618" y="279"/>
                </a:cxn>
                <a:cxn ang="0">
                  <a:pos x="601" y="285"/>
                </a:cxn>
                <a:cxn ang="0">
                  <a:pos x="590" y="279"/>
                </a:cxn>
                <a:cxn ang="0">
                  <a:pos x="585" y="267"/>
                </a:cxn>
                <a:cxn ang="0">
                  <a:pos x="585" y="230"/>
                </a:cxn>
                <a:cxn ang="0">
                  <a:pos x="579" y="152"/>
                </a:cxn>
                <a:cxn ang="0">
                  <a:pos x="529" y="67"/>
                </a:cxn>
                <a:cxn ang="0">
                  <a:pos x="418" y="30"/>
                </a:cxn>
                <a:cxn ang="0">
                  <a:pos x="273" y="91"/>
                </a:cxn>
                <a:cxn ang="0">
                  <a:pos x="212" y="218"/>
                </a:cxn>
                <a:cxn ang="0">
                  <a:pos x="234" y="291"/>
                </a:cxn>
                <a:cxn ang="0">
                  <a:pos x="284" y="327"/>
                </a:cxn>
                <a:cxn ang="0">
                  <a:pos x="301" y="334"/>
                </a:cxn>
                <a:cxn ang="0">
                  <a:pos x="334" y="340"/>
                </a:cxn>
                <a:cxn ang="0">
                  <a:pos x="418" y="358"/>
                </a:cxn>
                <a:cxn ang="0">
                  <a:pos x="495" y="388"/>
                </a:cxn>
                <a:cxn ang="0">
                  <a:pos x="540" y="424"/>
                </a:cxn>
                <a:cxn ang="0">
                  <a:pos x="585" y="546"/>
                </a:cxn>
                <a:cxn ang="0">
                  <a:pos x="529" y="709"/>
                </a:cxn>
                <a:cxn ang="0">
                  <a:pos x="384" y="819"/>
                </a:cxn>
                <a:cxn ang="0">
                  <a:pos x="239" y="831"/>
                </a:cxn>
                <a:cxn ang="0">
                  <a:pos x="134" y="800"/>
                </a:cxn>
                <a:cxn ang="0">
                  <a:pos x="78" y="764"/>
                </a:cxn>
                <a:cxn ang="0">
                  <a:pos x="56" y="794"/>
                </a:cxn>
                <a:cxn ang="0">
                  <a:pos x="33" y="819"/>
                </a:cxn>
                <a:cxn ang="0">
                  <a:pos x="22" y="837"/>
                </a:cxn>
                <a:cxn ang="0">
                  <a:pos x="11" y="837"/>
                </a:cxn>
                <a:cxn ang="0">
                  <a:pos x="0" y="831"/>
                </a:cxn>
                <a:cxn ang="0">
                  <a:pos x="0" y="812"/>
                </a:cxn>
                <a:cxn ang="0">
                  <a:pos x="56" y="576"/>
                </a:cxn>
                <a:cxn ang="0">
                  <a:pos x="61" y="552"/>
                </a:cxn>
                <a:cxn ang="0">
                  <a:pos x="78" y="552"/>
                </a:cxn>
                <a:cxn ang="0">
                  <a:pos x="89" y="552"/>
                </a:cxn>
                <a:cxn ang="0">
                  <a:pos x="95" y="564"/>
                </a:cxn>
                <a:cxn ang="0">
                  <a:pos x="95" y="570"/>
                </a:cxn>
                <a:cxn ang="0">
                  <a:pos x="89" y="612"/>
                </a:cxn>
                <a:cxn ang="0">
                  <a:pos x="95" y="685"/>
                </a:cxn>
                <a:cxn ang="0">
                  <a:pos x="156" y="764"/>
                </a:cxn>
                <a:cxn ang="0">
                  <a:pos x="245" y="794"/>
                </a:cxn>
                <a:cxn ang="0">
                  <a:pos x="362" y="782"/>
                </a:cxn>
                <a:cxn ang="0">
                  <a:pos x="468" y="703"/>
                </a:cxn>
                <a:cxn ang="0">
                  <a:pos x="507" y="588"/>
                </a:cxn>
                <a:cxn ang="0">
                  <a:pos x="484" y="515"/>
                </a:cxn>
                <a:cxn ang="0">
                  <a:pos x="429" y="473"/>
                </a:cxn>
                <a:cxn ang="0">
                  <a:pos x="384" y="461"/>
                </a:cxn>
                <a:cxn ang="0">
                  <a:pos x="317" y="443"/>
                </a:cxn>
                <a:cxn ang="0">
                  <a:pos x="206" y="406"/>
                </a:cxn>
                <a:cxn ang="0">
                  <a:pos x="145" y="327"/>
                </a:cxn>
                <a:cxn ang="0">
                  <a:pos x="134" y="261"/>
                </a:cxn>
                <a:cxn ang="0">
                  <a:pos x="189" y="109"/>
                </a:cxn>
                <a:cxn ang="0">
                  <a:pos x="328" y="12"/>
                </a:cxn>
              </a:cxnLst>
              <a:rect l="0" t="0" r="r" b="b"/>
              <a:pathLst>
                <a:path w="679" h="837">
                  <a:moveTo>
                    <a:pt x="418" y="0"/>
                  </a:moveTo>
                  <a:lnTo>
                    <a:pt x="479" y="6"/>
                  </a:lnTo>
                  <a:lnTo>
                    <a:pt x="540" y="30"/>
                  </a:lnTo>
                  <a:lnTo>
                    <a:pt x="590" y="79"/>
                  </a:lnTo>
                  <a:lnTo>
                    <a:pt x="640" y="12"/>
                  </a:lnTo>
                  <a:lnTo>
                    <a:pt x="651" y="6"/>
                  </a:lnTo>
                  <a:lnTo>
                    <a:pt x="657" y="0"/>
                  </a:lnTo>
                  <a:lnTo>
                    <a:pt x="657" y="0"/>
                  </a:lnTo>
                  <a:lnTo>
                    <a:pt x="662" y="0"/>
                  </a:lnTo>
                  <a:lnTo>
                    <a:pt x="674" y="0"/>
                  </a:lnTo>
                  <a:lnTo>
                    <a:pt x="679" y="6"/>
                  </a:lnTo>
                  <a:lnTo>
                    <a:pt x="679" y="12"/>
                  </a:lnTo>
                  <a:lnTo>
                    <a:pt x="679" y="12"/>
                  </a:lnTo>
                  <a:lnTo>
                    <a:pt x="624" y="261"/>
                  </a:lnTo>
                  <a:lnTo>
                    <a:pt x="618" y="273"/>
                  </a:lnTo>
                  <a:lnTo>
                    <a:pt x="618" y="279"/>
                  </a:lnTo>
                  <a:lnTo>
                    <a:pt x="607" y="285"/>
                  </a:lnTo>
                  <a:lnTo>
                    <a:pt x="601" y="285"/>
                  </a:lnTo>
                  <a:lnTo>
                    <a:pt x="596" y="285"/>
                  </a:lnTo>
                  <a:lnTo>
                    <a:pt x="590" y="279"/>
                  </a:lnTo>
                  <a:lnTo>
                    <a:pt x="585" y="279"/>
                  </a:lnTo>
                  <a:lnTo>
                    <a:pt x="585" y="267"/>
                  </a:lnTo>
                  <a:lnTo>
                    <a:pt x="585" y="255"/>
                  </a:lnTo>
                  <a:lnTo>
                    <a:pt x="585" y="230"/>
                  </a:lnTo>
                  <a:lnTo>
                    <a:pt x="590" y="212"/>
                  </a:lnTo>
                  <a:lnTo>
                    <a:pt x="579" y="152"/>
                  </a:lnTo>
                  <a:lnTo>
                    <a:pt x="562" y="103"/>
                  </a:lnTo>
                  <a:lnTo>
                    <a:pt x="529" y="67"/>
                  </a:lnTo>
                  <a:lnTo>
                    <a:pt x="479" y="43"/>
                  </a:lnTo>
                  <a:lnTo>
                    <a:pt x="418" y="30"/>
                  </a:lnTo>
                  <a:lnTo>
                    <a:pt x="340" y="49"/>
                  </a:lnTo>
                  <a:lnTo>
                    <a:pt x="273" y="91"/>
                  </a:lnTo>
                  <a:lnTo>
                    <a:pt x="228" y="152"/>
                  </a:lnTo>
                  <a:lnTo>
                    <a:pt x="212" y="218"/>
                  </a:lnTo>
                  <a:lnTo>
                    <a:pt x="217" y="261"/>
                  </a:lnTo>
                  <a:lnTo>
                    <a:pt x="234" y="291"/>
                  </a:lnTo>
                  <a:lnTo>
                    <a:pt x="256" y="315"/>
                  </a:lnTo>
                  <a:lnTo>
                    <a:pt x="284" y="327"/>
                  </a:lnTo>
                  <a:lnTo>
                    <a:pt x="289" y="327"/>
                  </a:lnTo>
                  <a:lnTo>
                    <a:pt x="301" y="334"/>
                  </a:lnTo>
                  <a:lnTo>
                    <a:pt x="317" y="334"/>
                  </a:lnTo>
                  <a:lnTo>
                    <a:pt x="334" y="340"/>
                  </a:lnTo>
                  <a:lnTo>
                    <a:pt x="351" y="346"/>
                  </a:lnTo>
                  <a:lnTo>
                    <a:pt x="418" y="358"/>
                  </a:lnTo>
                  <a:lnTo>
                    <a:pt x="462" y="376"/>
                  </a:lnTo>
                  <a:lnTo>
                    <a:pt x="495" y="388"/>
                  </a:lnTo>
                  <a:lnTo>
                    <a:pt x="518" y="400"/>
                  </a:lnTo>
                  <a:lnTo>
                    <a:pt x="540" y="424"/>
                  </a:lnTo>
                  <a:lnTo>
                    <a:pt x="568" y="479"/>
                  </a:lnTo>
                  <a:lnTo>
                    <a:pt x="585" y="546"/>
                  </a:lnTo>
                  <a:lnTo>
                    <a:pt x="568" y="631"/>
                  </a:lnTo>
                  <a:lnTo>
                    <a:pt x="529" y="709"/>
                  </a:lnTo>
                  <a:lnTo>
                    <a:pt x="462" y="776"/>
                  </a:lnTo>
                  <a:lnTo>
                    <a:pt x="384" y="819"/>
                  </a:lnTo>
                  <a:lnTo>
                    <a:pt x="289" y="837"/>
                  </a:lnTo>
                  <a:lnTo>
                    <a:pt x="239" y="831"/>
                  </a:lnTo>
                  <a:lnTo>
                    <a:pt x="189" y="825"/>
                  </a:lnTo>
                  <a:lnTo>
                    <a:pt x="134" y="800"/>
                  </a:lnTo>
                  <a:lnTo>
                    <a:pt x="89" y="758"/>
                  </a:lnTo>
                  <a:lnTo>
                    <a:pt x="78" y="764"/>
                  </a:lnTo>
                  <a:lnTo>
                    <a:pt x="67" y="782"/>
                  </a:lnTo>
                  <a:lnTo>
                    <a:pt x="56" y="794"/>
                  </a:lnTo>
                  <a:lnTo>
                    <a:pt x="44" y="812"/>
                  </a:lnTo>
                  <a:lnTo>
                    <a:pt x="33" y="819"/>
                  </a:lnTo>
                  <a:lnTo>
                    <a:pt x="28" y="831"/>
                  </a:lnTo>
                  <a:lnTo>
                    <a:pt x="22" y="837"/>
                  </a:lnTo>
                  <a:lnTo>
                    <a:pt x="17" y="837"/>
                  </a:lnTo>
                  <a:lnTo>
                    <a:pt x="11" y="837"/>
                  </a:lnTo>
                  <a:lnTo>
                    <a:pt x="6" y="837"/>
                  </a:lnTo>
                  <a:lnTo>
                    <a:pt x="0" y="831"/>
                  </a:lnTo>
                  <a:lnTo>
                    <a:pt x="0" y="825"/>
                  </a:lnTo>
                  <a:lnTo>
                    <a:pt x="0" y="812"/>
                  </a:lnTo>
                  <a:lnTo>
                    <a:pt x="0" y="806"/>
                  </a:lnTo>
                  <a:lnTo>
                    <a:pt x="56" y="576"/>
                  </a:lnTo>
                  <a:lnTo>
                    <a:pt x="61" y="558"/>
                  </a:lnTo>
                  <a:lnTo>
                    <a:pt x="61" y="552"/>
                  </a:lnTo>
                  <a:lnTo>
                    <a:pt x="67" y="552"/>
                  </a:lnTo>
                  <a:lnTo>
                    <a:pt x="78" y="552"/>
                  </a:lnTo>
                  <a:lnTo>
                    <a:pt x="83" y="552"/>
                  </a:lnTo>
                  <a:lnTo>
                    <a:pt x="89" y="552"/>
                  </a:lnTo>
                  <a:lnTo>
                    <a:pt x="95" y="558"/>
                  </a:lnTo>
                  <a:lnTo>
                    <a:pt x="95" y="564"/>
                  </a:lnTo>
                  <a:lnTo>
                    <a:pt x="95" y="570"/>
                  </a:lnTo>
                  <a:lnTo>
                    <a:pt x="95" y="570"/>
                  </a:lnTo>
                  <a:lnTo>
                    <a:pt x="89" y="594"/>
                  </a:lnTo>
                  <a:lnTo>
                    <a:pt x="89" y="612"/>
                  </a:lnTo>
                  <a:lnTo>
                    <a:pt x="89" y="631"/>
                  </a:lnTo>
                  <a:lnTo>
                    <a:pt x="95" y="685"/>
                  </a:lnTo>
                  <a:lnTo>
                    <a:pt x="122" y="728"/>
                  </a:lnTo>
                  <a:lnTo>
                    <a:pt x="156" y="764"/>
                  </a:lnTo>
                  <a:lnTo>
                    <a:pt x="200" y="782"/>
                  </a:lnTo>
                  <a:lnTo>
                    <a:pt x="245" y="794"/>
                  </a:lnTo>
                  <a:lnTo>
                    <a:pt x="295" y="794"/>
                  </a:lnTo>
                  <a:lnTo>
                    <a:pt x="362" y="782"/>
                  </a:lnTo>
                  <a:lnTo>
                    <a:pt x="423" y="752"/>
                  </a:lnTo>
                  <a:lnTo>
                    <a:pt x="468" y="703"/>
                  </a:lnTo>
                  <a:lnTo>
                    <a:pt x="495" y="649"/>
                  </a:lnTo>
                  <a:lnTo>
                    <a:pt x="507" y="588"/>
                  </a:lnTo>
                  <a:lnTo>
                    <a:pt x="501" y="546"/>
                  </a:lnTo>
                  <a:lnTo>
                    <a:pt x="484" y="515"/>
                  </a:lnTo>
                  <a:lnTo>
                    <a:pt x="456" y="491"/>
                  </a:lnTo>
                  <a:lnTo>
                    <a:pt x="429" y="473"/>
                  </a:lnTo>
                  <a:lnTo>
                    <a:pt x="406" y="467"/>
                  </a:lnTo>
                  <a:lnTo>
                    <a:pt x="384" y="461"/>
                  </a:lnTo>
                  <a:lnTo>
                    <a:pt x="345" y="455"/>
                  </a:lnTo>
                  <a:lnTo>
                    <a:pt x="317" y="443"/>
                  </a:lnTo>
                  <a:lnTo>
                    <a:pt x="256" y="424"/>
                  </a:lnTo>
                  <a:lnTo>
                    <a:pt x="206" y="406"/>
                  </a:lnTo>
                  <a:lnTo>
                    <a:pt x="167" y="370"/>
                  </a:lnTo>
                  <a:lnTo>
                    <a:pt x="145" y="327"/>
                  </a:lnTo>
                  <a:lnTo>
                    <a:pt x="134" y="285"/>
                  </a:lnTo>
                  <a:lnTo>
                    <a:pt x="134" y="261"/>
                  </a:lnTo>
                  <a:lnTo>
                    <a:pt x="145" y="182"/>
                  </a:lnTo>
                  <a:lnTo>
                    <a:pt x="189" y="109"/>
                  </a:lnTo>
                  <a:lnTo>
                    <a:pt x="250" y="55"/>
                  </a:lnTo>
                  <a:lnTo>
                    <a:pt x="328" y="12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37" name="Freeform 589"/>
            <p:cNvSpPr>
              <a:spLocks/>
            </p:cNvSpPr>
            <p:nvPr/>
          </p:nvSpPr>
          <p:spPr bwMode="auto">
            <a:xfrm>
              <a:off x="2072" y="2262"/>
              <a:ext cx="679" cy="837"/>
            </a:xfrm>
            <a:custGeom>
              <a:avLst/>
              <a:gdLst/>
              <a:ahLst/>
              <a:cxnLst>
                <a:cxn ang="0">
                  <a:pos x="478" y="6"/>
                </a:cxn>
                <a:cxn ang="0">
                  <a:pos x="590" y="79"/>
                </a:cxn>
                <a:cxn ang="0">
                  <a:pos x="651" y="6"/>
                </a:cxn>
                <a:cxn ang="0">
                  <a:pos x="657" y="0"/>
                </a:cxn>
                <a:cxn ang="0">
                  <a:pos x="673" y="0"/>
                </a:cxn>
                <a:cxn ang="0">
                  <a:pos x="679" y="12"/>
                </a:cxn>
                <a:cxn ang="0">
                  <a:pos x="623" y="261"/>
                </a:cxn>
                <a:cxn ang="0">
                  <a:pos x="618" y="279"/>
                </a:cxn>
                <a:cxn ang="0">
                  <a:pos x="601" y="285"/>
                </a:cxn>
                <a:cxn ang="0">
                  <a:pos x="590" y="279"/>
                </a:cxn>
                <a:cxn ang="0">
                  <a:pos x="584" y="267"/>
                </a:cxn>
                <a:cxn ang="0">
                  <a:pos x="584" y="230"/>
                </a:cxn>
                <a:cxn ang="0">
                  <a:pos x="579" y="152"/>
                </a:cxn>
                <a:cxn ang="0">
                  <a:pos x="523" y="67"/>
                </a:cxn>
                <a:cxn ang="0">
                  <a:pos x="417" y="30"/>
                </a:cxn>
                <a:cxn ang="0">
                  <a:pos x="272" y="91"/>
                </a:cxn>
                <a:cxn ang="0">
                  <a:pos x="211" y="218"/>
                </a:cxn>
                <a:cxn ang="0">
                  <a:pos x="233" y="291"/>
                </a:cxn>
                <a:cxn ang="0">
                  <a:pos x="284" y="327"/>
                </a:cxn>
                <a:cxn ang="0">
                  <a:pos x="300" y="334"/>
                </a:cxn>
                <a:cxn ang="0">
                  <a:pos x="334" y="340"/>
                </a:cxn>
                <a:cxn ang="0">
                  <a:pos x="417" y="358"/>
                </a:cxn>
                <a:cxn ang="0">
                  <a:pos x="495" y="388"/>
                </a:cxn>
                <a:cxn ang="0">
                  <a:pos x="540" y="424"/>
                </a:cxn>
                <a:cxn ang="0">
                  <a:pos x="584" y="546"/>
                </a:cxn>
                <a:cxn ang="0">
                  <a:pos x="529" y="709"/>
                </a:cxn>
                <a:cxn ang="0">
                  <a:pos x="384" y="819"/>
                </a:cxn>
                <a:cxn ang="0">
                  <a:pos x="239" y="831"/>
                </a:cxn>
                <a:cxn ang="0">
                  <a:pos x="133" y="800"/>
                </a:cxn>
                <a:cxn ang="0">
                  <a:pos x="78" y="764"/>
                </a:cxn>
                <a:cxn ang="0">
                  <a:pos x="55" y="794"/>
                </a:cxn>
                <a:cxn ang="0">
                  <a:pos x="33" y="819"/>
                </a:cxn>
                <a:cxn ang="0">
                  <a:pos x="22" y="837"/>
                </a:cxn>
                <a:cxn ang="0">
                  <a:pos x="11" y="837"/>
                </a:cxn>
                <a:cxn ang="0">
                  <a:pos x="0" y="831"/>
                </a:cxn>
                <a:cxn ang="0">
                  <a:pos x="0" y="812"/>
                </a:cxn>
                <a:cxn ang="0">
                  <a:pos x="55" y="576"/>
                </a:cxn>
                <a:cxn ang="0">
                  <a:pos x="61" y="552"/>
                </a:cxn>
                <a:cxn ang="0">
                  <a:pos x="78" y="552"/>
                </a:cxn>
                <a:cxn ang="0">
                  <a:pos x="89" y="552"/>
                </a:cxn>
                <a:cxn ang="0">
                  <a:pos x="94" y="564"/>
                </a:cxn>
                <a:cxn ang="0">
                  <a:pos x="89" y="570"/>
                </a:cxn>
                <a:cxn ang="0">
                  <a:pos x="89" y="612"/>
                </a:cxn>
                <a:cxn ang="0">
                  <a:pos x="94" y="685"/>
                </a:cxn>
                <a:cxn ang="0">
                  <a:pos x="156" y="764"/>
                </a:cxn>
                <a:cxn ang="0">
                  <a:pos x="245" y="794"/>
                </a:cxn>
                <a:cxn ang="0">
                  <a:pos x="362" y="782"/>
                </a:cxn>
                <a:cxn ang="0">
                  <a:pos x="467" y="703"/>
                </a:cxn>
                <a:cxn ang="0">
                  <a:pos x="506" y="588"/>
                </a:cxn>
                <a:cxn ang="0">
                  <a:pos x="478" y="515"/>
                </a:cxn>
                <a:cxn ang="0">
                  <a:pos x="428" y="473"/>
                </a:cxn>
                <a:cxn ang="0">
                  <a:pos x="378" y="461"/>
                </a:cxn>
                <a:cxn ang="0">
                  <a:pos x="317" y="443"/>
                </a:cxn>
                <a:cxn ang="0">
                  <a:pos x="206" y="406"/>
                </a:cxn>
                <a:cxn ang="0">
                  <a:pos x="144" y="327"/>
                </a:cxn>
                <a:cxn ang="0">
                  <a:pos x="133" y="261"/>
                </a:cxn>
                <a:cxn ang="0">
                  <a:pos x="189" y="109"/>
                </a:cxn>
                <a:cxn ang="0">
                  <a:pos x="328" y="12"/>
                </a:cxn>
              </a:cxnLst>
              <a:rect l="0" t="0" r="r" b="b"/>
              <a:pathLst>
                <a:path w="679" h="837">
                  <a:moveTo>
                    <a:pt x="417" y="0"/>
                  </a:moveTo>
                  <a:lnTo>
                    <a:pt x="478" y="6"/>
                  </a:lnTo>
                  <a:lnTo>
                    <a:pt x="540" y="30"/>
                  </a:lnTo>
                  <a:lnTo>
                    <a:pt x="590" y="79"/>
                  </a:lnTo>
                  <a:lnTo>
                    <a:pt x="640" y="12"/>
                  </a:lnTo>
                  <a:lnTo>
                    <a:pt x="651" y="6"/>
                  </a:lnTo>
                  <a:lnTo>
                    <a:pt x="657" y="0"/>
                  </a:lnTo>
                  <a:lnTo>
                    <a:pt x="657" y="0"/>
                  </a:lnTo>
                  <a:lnTo>
                    <a:pt x="662" y="0"/>
                  </a:lnTo>
                  <a:lnTo>
                    <a:pt x="673" y="0"/>
                  </a:lnTo>
                  <a:lnTo>
                    <a:pt x="679" y="6"/>
                  </a:lnTo>
                  <a:lnTo>
                    <a:pt x="679" y="12"/>
                  </a:lnTo>
                  <a:lnTo>
                    <a:pt x="679" y="12"/>
                  </a:lnTo>
                  <a:lnTo>
                    <a:pt x="623" y="261"/>
                  </a:lnTo>
                  <a:lnTo>
                    <a:pt x="618" y="273"/>
                  </a:lnTo>
                  <a:lnTo>
                    <a:pt x="618" y="279"/>
                  </a:lnTo>
                  <a:lnTo>
                    <a:pt x="607" y="285"/>
                  </a:lnTo>
                  <a:lnTo>
                    <a:pt x="601" y="285"/>
                  </a:lnTo>
                  <a:lnTo>
                    <a:pt x="595" y="285"/>
                  </a:lnTo>
                  <a:lnTo>
                    <a:pt x="590" y="279"/>
                  </a:lnTo>
                  <a:lnTo>
                    <a:pt x="584" y="279"/>
                  </a:lnTo>
                  <a:lnTo>
                    <a:pt x="584" y="267"/>
                  </a:lnTo>
                  <a:lnTo>
                    <a:pt x="584" y="255"/>
                  </a:lnTo>
                  <a:lnTo>
                    <a:pt x="584" y="230"/>
                  </a:lnTo>
                  <a:lnTo>
                    <a:pt x="584" y="212"/>
                  </a:lnTo>
                  <a:lnTo>
                    <a:pt x="579" y="152"/>
                  </a:lnTo>
                  <a:lnTo>
                    <a:pt x="562" y="103"/>
                  </a:lnTo>
                  <a:lnTo>
                    <a:pt x="523" y="67"/>
                  </a:lnTo>
                  <a:lnTo>
                    <a:pt x="478" y="43"/>
                  </a:lnTo>
                  <a:lnTo>
                    <a:pt x="417" y="30"/>
                  </a:lnTo>
                  <a:lnTo>
                    <a:pt x="339" y="49"/>
                  </a:lnTo>
                  <a:lnTo>
                    <a:pt x="272" y="91"/>
                  </a:lnTo>
                  <a:lnTo>
                    <a:pt x="228" y="152"/>
                  </a:lnTo>
                  <a:lnTo>
                    <a:pt x="211" y="218"/>
                  </a:lnTo>
                  <a:lnTo>
                    <a:pt x="217" y="261"/>
                  </a:lnTo>
                  <a:lnTo>
                    <a:pt x="233" y="291"/>
                  </a:lnTo>
                  <a:lnTo>
                    <a:pt x="256" y="315"/>
                  </a:lnTo>
                  <a:lnTo>
                    <a:pt x="284" y="327"/>
                  </a:lnTo>
                  <a:lnTo>
                    <a:pt x="289" y="327"/>
                  </a:lnTo>
                  <a:lnTo>
                    <a:pt x="300" y="334"/>
                  </a:lnTo>
                  <a:lnTo>
                    <a:pt x="317" y="334"/>
                  </a:lnTo>
                  <a:lnTo>
                    <a:pt x="334" y="340"/>
                  </a:lnTo>
                  <a:lnTo>
                    <a:pt x="345" y="346"/>
                  </a:lnTo>
                  <a:lnTo>
                    <a:pt x="417" y="358"/>
                  </a:lnTo>
                  <a:lnTo>
                    <a:pt x="462" y="376"/>
                  </a:lnTo>
                  <a:lnTo>
                    <a:pt x="495" y="388"/>
                  </a:lnTo>
                  <a:lnTo>
                    <a:pt x="517" y="400"/>
                  </a:lnTo>
                  <a:lnTo>
                    <a:pt x="540" y="424"/>
                  </a:lnTo>
                  <a:lnTo>
                    <a:pt x="568" y="479"/>
                  </a:lnTo>
                  <a:lnTo>
                    <a:pt x="584" y="546"/>
                  </a:lnTo>
                  <a:lnTo>
                    <a:pt x="568" y="631"/>
                  </a:lnTo>
                  <a:lnTo>
                    <a:pt x="529" y="709"/>
                  </a:lnTo>
                  <a:lnTo>
                    <a:pt x="462" y="776"/>
                  </a:lnTo>
                  <a:lnTo>
                    <a:pt x="384" y="819"/>
                  </a:lnTo>
                  <a:lnTo>
                    <a:pt x="289" y="837"/>
                  </a:lnTo>
                  <a:lnTo>
                    <a:pt x="239" y="831"/>
                  </a:lnTo>
                  <a:lnTo>
                    <a:pt x="183" y="825"/>
                  </a:lnTo>
                  <a:lnTo>
                    <a:pt x="133" y="800"/>
                  </a:lnTo>
                  <a:lnTo>
                    <a:pt x="89" y="758"/>
                  </a:lnTo>
                  <a:lnTo>
                    <a:pt x="78" y="764"/>
                  </a:lnTo>
                  <a:lnTo>
                    <a:pt x="66" y="782"/>
                  </a:lnTo>
                  <a:lnTo>
                    <a:pt x="55" y="794"/>
                  </a:lnTo>
                  <a:lnTo>
                    <a:pt x="44" y="812"/>
                  </a:lnTo>
                  <a:lnTo>
                    <a:pt x="33" y="819"/>
                  </a:lnTo>
                  <a:lnTo>
                    <a:pt x="28" y="831"/>
                  </a:lnTo>
                  <a:lnTo>
                    <a:pt x="22" y="837"/>
                  </a:lnTo>
                  <a:lnTo>
                    <a:pt x="16" y="837"/>
                  </a:lnTo>
                  <a:lnTo>
                    <a:pt x="11" y="837"/>
                  </a:lnTo>
                  <a:lnTo>
                    <a:pt x="5" y="837"/>
                  </a:lnTo>
                  <a:lnTo>
                    <a:pt x="0" y="831"/>
                  </a:lnTo>
                  <a:lnTo>
                    <a:pt x="0" y="825"/>
                  </a:lnTo>
                  <a:lnTo>
                    <a:pt x="0" y="812"/>
                  </a:lnTo>
                  <a:lnTo>
                    <a:pt x="0" y="806"/>
                  </a:lnTo>
                  <a:lnTo>
                    <a:pt x="55" y="576"/>
                  </a:lnTo>
                  <a:lnTo>
                    <a:pt x="61" y="558"/>
                  </a:lnTo>
                  <a:lnTo>
                    <a:pt x="61" y="552"/>
                  </a:lnTo>
                  <a:lnTo>
                    <a:pt x="66" y="552"/>
                  </a:lnTo>
                  <a:lnTo>
                    <a:pt x="78" y="552"/>
                  </a:lnTo>
                  <a:lnTo>
                    <a:pt x="83" y="552"/>
                  </a:lnTo>
                  <a:lnTo>
                    <a:pt x="89" y="552"/>
                  </a:lnTo>
                  <a:lnTo>
                    <a:pt x="89" y="558"/>
                  </a:lnTo>
                  <a:lnTo>
                    <a:pt x="94" y="564"/>
                  </a:lnTo>
                  <a:lnTo>
                    <a:pt x="94" y="570"/>
                  </a:lnTo>
                  <a:lnTo>
                    <a:pt x="89" y="570"/>
                  </a:lnTo>
                  <a:lnTo>
                    <a:pt x="89" y="594"/>
                  </a:lnTo>
                  <a:lnTo>
                    <a:pt x="89" y="612"/>
                  </a:lnTo>
                  <a:lnTo>
                    <a:pt x="89" y="631"/>
                  </a:lnTo>
                  <a:lnTo>
                    <a:pt x="94" y="685"/>
                  </a:lnTo>
                  <a:lnTo>
                    <a:pt x="117" y="728"/>
                  </a:lnTo>
                  <a:lnTo>
                    <a:pt x="156" y="764"/>
                  </a:lnTo>
                  <a:lnTo>
                    <a:pt x="200" y="782"/>
                  </a:lnTo>
                  <a:lnTo>
                    <a:pt x="245" y="794"/>
                  </a:lnTo>
                  <a:lnTo>
                    <a:pt x="295" y="794"/>
                  </a:lnTo>
                  <a:lnTo>
                    <a:pt x="362" y="782"/>
                  </a:lnTo>
                  <a:lnTo>
                    <a:pt x="423" y="752"/>
                  </a:lnTo>
                  <a:lnTo>
                    <a:pt x="467" y="703"/>
                  </a:lnTo>
                  <a:lnTo>
                    <a:pt x="495" y="649"/>
                  </a:lnTo>
                  <a:lnTo>
                    <a:pt x="506" y="588"/>
                  </a:lnTo>
                  <a:lnTo>
                    <a:pt x="501" y="546"/>
                  </a:lnTo>
                  <a:lnTo>
                    <a:pt x="478" y="515"/>
                  </a:lnTo>
                  <a:lnTo>
                    <a:pt x="456" y="491"/>
                  </a:lnTo>
                  <a:lnTo>
                    <a:pt x="428" y="473"/>
                  </a:lnTo>
                  <a:lnTo>
                    <a:pt x="406" y="467"/>
                  </a:lnTo>
                  <a:lnTo>
                    <a:pt x="378" y="461"/>
                  </a:lnTo>
                  <a:lnTo>
                    <a:pt x="345" y="455"/>
                  </a:lnTo>
                  <a:lnTo>
                    <a:pt x="317" y="443"/>
                  </a:lnTo>
                  <a:lnTo>
                    <a:pt x="256" y="424"/>
                  </a:lnTo>
                  <a:lnTo>
                    <a:pt x="206" y="406"/>
                  </a:lnTo>
                  <a:lnTo>
                    <a:pt x="167" y="370"/>
                  </a:lnTo>
                  <a:lnTo>
                    <a:pt x="144" y="327"/>
                  </a:lnTo>
                  <a:lnTo>
                    <a:pt x="133" y="285"/>
                  </a:lnTo>
                  <a:lnTo>
                    <a:pt x="133" y="261"/>
                  </a:lnTo>
                  <a:lnTo>
                    <a:pt x="144" y="182"/>
                  </a:lnTo>
                  <a:lnTo>
                    <a:pt x="189" y="109"/>
                  </a:lnTo>
                  <a:lnTo>
                    <a:pt x="250" y="55"/>
                  </a:lnTo>
                  <a:lnTo>
                    <a:pt x="328" y="12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38" name="Freeform 590"/>
            <p:cNvSpPr>
              <a:spLocks noEditPoints="1"/>
            </p:cNvSpPr>
            <p:nvPr/>
          </p:nvSpPr>
          <p:spPr bwMode="auto">
            <a:xfrm>
              <a:off x="3386" y="2238"/>
              <a:ext cx="1007" cy="382"/>
            </a:xfrm>
            <a:custGeom>
              <a:avLst/>
              <a:gdLst/>
              <a:ahLst/>
              <a:cxnLst>
                <a:cxn ang="0">
                  <a:pos x="50" y="315"/>
                </a:cxn>
                <a:cxn ang="0">
                  <a:pos x="952" y="315"/>
                </a:cxn>
                <a:cxn ang="0">
                  <a:pos x="963" y="315"/>
                </a:cxn>
                <a:cxn ang="0">
                  <a:pos x="979" y="315"/>
                </a:cxn>
                <a:cxn ang="0">
                  <a:pos x="991" y="321"/>
                </a:cxn>
                <a:cxn ang="0">
                  <a:pos x="996" y="327"/>
                </a:cxn>
                <a:cxn ang="0">
                  <a:pos x="1002" y="333"/>
                </a:cxn>
                <a:cxn ang="0">
                  <a:pos x="1007" y="351"/>
                </a:cxn>
                <a:cxn ang="0">
                  <a:pos x="1002" y="364"/>
                </a:cxn>
                <a:cxn ang="0">
                  <a:pos x="996" y="370"/>
                </a:cxn>
                <a:cxn ang="0">
                  <a:pos x="991" y="376"/>
                </a:cxn>
                <a:cxn ang="0">
                  <a:pos x="979" y="382"/>
                </a:cxn>
                <a:cxn ang="0">
                  <a:pos x="968" y="382"/>
                </a:cxn>
                <a:cxn ang="0">
                  <a:pos x="957" y="382"/>
                </a:cxn>
                <a:cxn ang="0">
                  <a:pos x="50" y="382"/>
                </a:cxn>
                <a:cxn ang="0">
                  <a:pos x="39" y="382"/>
                </a:cxn>
                <a:cxn ang="0">
                  <a:pos x="27" y="382"/>
                </a:cxn>
                <a:cxn ang="0">
                  <a:pos x="16" y="376"/>
                </a:cxn>
                <a:cxn ang="0">
                  <a:pos x="11" y="370"/>
                </a:cxn>
                <a:cxn ang="0">
                  <a:pos x="5" y="364"/>
                </a:cxn>
                <a:cxn ang="0">
                  <a:pos x="0" y="351"/>
                </a:cxn>
                <a:cxn ang="0">
                  <a:pos x="5" y="333"/>
                </a:cxn>
                <a:cxn ang="0">
                  <a:pos x="11" y="327"/>
                </a:cxn>
                <a:cxn ang="0">
                  <a:pos x="16" y="321"/>
                </a:cxn>
                <a:cxn ang="0">
                  <a:pos x="27" y="315"/>
                </a:cxn>
                <a:cxn ang="0">
                  <a:pos x="39" y="315"/>
                </a:cxn>
                <a:cxn ang="0">
                  <a:pos x="50" y="315"/>
                </a:cxn>
                <a:cxn ang="0">
                  <a:pos x="50" y="0"/>
                </a:cxn>
                <a:cxn ang="0">
                  <a:pos x="957" y="0"/>
                </a:cxn>
                <a:cxn ang="0">
                  <a:pos x="968" y="0"/>
                </a:cxn>
                <a:cxn ang="0">
                  <a:pos x="979" y="0"/>
                </a:cxn>
                <a:cxn ang="0">
                  <a:pos x="991" y="0"/>
                </a:cxn>
                <a:cxn ang="0">
                  <a:pos x="996" y="6"/>
                </a:cxn>
                <a:cxn ang="0">
                  <a:pos x="1002" y="18"/>
                </a:cxn>
                <a:cxn ang="0">
                  <a:pos x="1007" y="30"/>
                </a:cxn>
                <a:cxn ang="0">
                  <a:pos x="1002" y="42"/>
                </a:cxn>
                <a:cxn ang="0">
                  <a:pos x="996" y="54"/>
                </a:cxn>
                <a:cxn ang="0">
                  <a:pos x="991" y="54"/>
                </a:cxn>
                <a:cxn ang="0">
                  <a:pos x="979" y="60"/>
                </a:cxn>
                <a:cxn ang="0">
                  <a:pos x="963" y="60"/>
                </a:cxn>
                <a:cxn ang="0">
                  <a:pos x="952" y="60"/>
                </a:cxn>
                <a:cxn ang="0">
                  <a:pos x="50" y="60"/>
                </a:cxn>
                <a:cxn ang="0">
                  <a:pos x="39" y="60"/>
                </a:cxn>
                <a:cxn ang="0">
                  <a:pos x="27" y="60"/>
                </a:cxn>
                <a:cxn ang="0">
                  <a:pos x="16" y="54"/>
                </a:cxn>
                <a:cxn ang="0">
                  <a:pos x="11" y="54"/>
                </a:cxn>
                <a:cxn ang="0">
                  <a:pos x="5" y="42"/>
                </a:cxn>
                <a:cxn ang="0">
                  <a:pos x="0" y="30"/>
                </a:cxn>
                <a:cxn ang="0">
                  <a:pos x="5" y="18"/>
                </a:cxn>
                <a:cxn ang="0">
                  <a:pos x="11" y="6"/>
                </a:cxn>
                <a:cxn ang="0">
                  <a:pos x="16" y="0"/>
                </a:cxn>
                <a:cxn ang="0">
                  <a:pos x="27" y="0"/>
                </a:cxn>
                <a:cxn ang="0">
                  <a:pos x="39" y="0"/>
                </a:cxn>
                <a:cxn ang="0">
                  <a:pos x="50" y="0"/>
                </a:cxn>
              </a:cxnLst>
              <a:rect l="0" t="0" r="r" b="b"/>
              <a:pathLst>
                <a:path w="1007" h="382">
                  <a:moveTo>
                    <a:pt x="50" y="315"/>
                  </a:moveTo>
                  <a:lnTo>
                    <a:pt x="952" y="315"/>
                  </a:lnTo>
                  <a:lnTo>
                    <a:pt x="963" y="315"/>
                  </a:lnTo>
                  <a:lnTo>
                    <a:pt x="979" y="315"/>
                  </a:lnTo>
                  <a:lnTo>
                    <a:pt x="991" y="321"/>
                  </a:lnTo>
                  <a:lnTo>
                    <a:pt x="996" y="327"/>
                  </a:lnTo>
                  <a:lnTo>
                    <a:pt x="1002" y="333"/>
                  </a:lnTo>
                  <a:lnTo>
                    <a:pt x="1007" y="351"/>
                  </a:lnTo>
                  <a:lnTo>
                    <a:pt x="1002" y="364"/>
                  </a:lnTo>
                  <a:lnTo>
                    <a:pt x="996" y="370"/>
                  </a:lnTo>
                  <a:lnTo>
                    <a:pt x="991" y="376"/>
                  </a:lnTo>
                  <a:lnTo>
                    <a:pt x="979" y="382"/>
                  </a:lnTo>
                  <a:lnTo>
                    <a:pt x="968" y="382"/>
                  </a:lnTo>
                  <a:lnTo>
                    <a:pt x="957" y="382"/>
                  </a:lnTo>
                  <a:lnTo>
                    <a:pt x="50" y="382"/>
                  </a:lnTo>
                  <a:lnTo>
                    <a:pt x="39" y="382"/>
                  </a:lnTo>
                  <a:lnTo>
                    <a:pt x="27" y="382"/>
                  </a:lnTo>
                  <a:lnTo>
                    <a:pt x="16" y="376"/>
                  </a:lnTo>
                  <a:lnTo>
                    <a:pt x="11" y="370"/>
                  </a:lnTo>
                  <a:lnTo>
                    <a:pt x="5" y="364"/>
                  </a:lnTo>
                  <a:lnTo>
                    <a:pt x="0" y="351"/>
                  </a:lnTo>
                  <a:lnTo>
                    <a:pt x="5" y="333"/>
                  </a:lnTo>
                  <a:lnTo>
                    <a:pt x="11" y="327"/>
                  </a:lnTo>
                  <a:lnTo>
                    <a:pt x="16" y="321"/>
                  </a:lnTo>
                  <a:lnTo>
                    <a:pt x="27" y="315"/>
                  </a:lnTo>
                  <a:lnTo>
                    <a:pt x="39" y="315"/>
                  </a:lnTo>
                  <a:lnTo>
                    <a:pt x="50" y="315"/>
                  </a:lnTo>
                  <a:close/>
                  <a:moveTo>
                    <a:pt x="50" y="0"/>
                  </a:moveTo>
                  <a:lnTo>
                    <a:pt x="957" y="0"/>
                  </a:lnTo>
                  <a:lnTo>
                    <a:pt x="968" y="0"/>
                  </a:lnTo>
                  <a:lnTo>
                    <a:pt x="979" y="0"/>
                  </a:lnTo>
                  <a:lnTo>
                    <a:pt x="991" y="0"/>
                  </a:lnTo>
                  <a:lnTo>
                    <a:pt x="996" y="6"/>
                  </a:lnTo>
                  <a:lnTo>
                    <a:pt x="1002" y="18"/>
                  </a:lnTo>
                  <a:lnTo>
                    <a:pt x="1007" y="30"/>
                  </a:lnTo>
                  <a:lnTo>
                    <a:pt x="1002" y="42"/>
                  </a:lnTo>
                  <a:lnTo>
                    <a:pt x="996" y="54"/>
                  </a:lnTo>
                  <a:lnTo>
                    <a:pt x="991" y="54"/>
                  </a:lnTo>
                  <a:lnTo>
                    <a:pt x="979" y="60"/>
                  </a:lnTo>
                  <a:lnTo>
                    <a:pt x="963" y="60"/>
                  </a:lnTo>
                  <a:lnTo>
                    <a:pt x="952" y="60"/>
                  </a:lnTo>
                  <a:lnTo>
                    <a:pt x="50" y="60"/>
                  </a:lnTo>
                  <a:lnTo>
                    <a:pt x="39" y="60"/>
                  </a:lnTo>
                  <a:lnTo>
                    <a:pt x="27" y="60"/>
                  </a:lnTo>
                  <a:lnTo>
                    <a:pt x="16" y="54"/>
                  </a:lnTo>
                  <a:lnTo>
                    <a:pt x="11" y="54"/>
                  </a:lnTo>
                  <a:lnTo>
                    <a:pt x="5" y="42"/>
                  </a:lnTo>
                  <a:lnTo>
                    <a:pt x="0" y="30"/>
                  </a:lnTo>
                  <a:lnTo>
                    <a:pt x="5" y="18"/>
                  </a:lnTo>
                  <a:lnTo>
                    <a:pt x="11" y="6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39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39" name="Freeform 591"/>
            <p:cNvSpPr>
              <a:spLocks/>
            </p:cNvSpPr>
            <p:nvPr/>
          </p:nvSpPr>
          <p:spPr bwMode="auto">
            <a:xfrm>
              <a:off x="4967" y="2110"/>
              <a:ext cx="551" cy="746"/>
            </a:xfrm>
            <a:custGeom>
              <a:avLst/>
              <a:gdLst/>
              <a:ahLst/>
              <a:cxnLst>
                <a:cxn ang="0">
                  <a:pos x="451" y="13"/>
                </a:cxn>
                <a:cxn ang="0">
                  <a:pos x="540" y="91"/>
                </a:cxn>
                <a:cxn ang="0">
                  <a:pos x="551" y="170"/>
                </a:cxn>
                <a:cxn ang="0">
                  <a:pos x="529" y="213"/>
                </a:cxn>
                <a:cxn ang="0">
                  <a:pos x="501" y="231"/>
                </a:cxn>
                <a:cxn ang="0">
                  <a:pos x="467" y="231"/>
                </a:cxn>
                <a:cxn ang="0">
                  <a:pos x="445" y="213"/>
                </a:cxn>
                <a:cxn ang="0">
                  <a:pos x="440" y="182"/>
                </a:cxn>
                <a:cxn ang="0">
                  <a:pos x="451" y="146"/>
                </a:cxn>
                <a:cxn ang="0">
                  <a:pos x="484" y="116"/>
                </a:cxn>
                <a:cxn ang="0">
                  <a:pos x="512" y="116"/>
                </a:cxn>
                <a:cxn ang="0">
                  <a:pos x="451" y="49"/>
                </a:cxn>
                <a:cxn ang="0">
                  <a:pos x="373" y="37"/>
                </a:cxn>
                <a:cxn ang="0">
                  <a:pos x="273" y="67"/>
                </a:cxn>
                <a:cxn ang="0">
                  <a:pos x="217" y="128"/>
                </a:cxn>
                <a:cxn ang="0">
                  <a:pos x="206" y="182"/>
                </a:cxn>
                <a:cxn ang="0">
                  <a:pos x="228" y="249"/>
                </a:cxn>
                <a:cxn ang="0">
                  <a:pos x="289" y="273"/>
                </a:cxn>
                <a:cxn ang="0">
                  <a:pos x="378" y="298"/>
                </a:cxn>
                <a:cxn ang="0">
                  <a:pos x="473" y="352"/>
                </a:cxn>
                <a:cxn ang="0">
                  <a:pos x="512" y="419"/>
                </a:cxn>
                <a:cxn ang="0">
                  <a:pos x="512" y="504"/>
                </a:cxn>
                <a:cxn ang="0">
                  <a:pos x="484" y="589"/>
                </a:cxn>
                <a:cxn ang="0">
                  <a:pos x="417" y="680"/>
                </a:cxn>
                <a:cxn ang="0">
                  <a:pos x="295" y="740"/>
                </a:cxn>
                <a:cxn ang="0">
                  <a:pos x="128" y="734"/>
                </a:cxn>
                <a:cxn ang="0">
                  <a:pos x="11" y="649"/>
                </a:cxn>
                <a:cxn ang="0">
                  <a:pos x="5" y="540"/>
                </a:cxn>
                <a:cxn ang="0">
                  <a:pos x="55" y="486"/>
                </a:cxn>
                <a:cxn ang="0">
                  <a:pos x="100" y="479"/>
                </a:cxn>
                <a:cxn ang="0">
                  <a:pos x="128" y="498"/>
                </a:cxn>
                <a:cxn ang="0">
                  <a:pos x="139" y="534"/>
                </a:cxn>
                <a:cxn ang="0">
                  <a:pos x="111" y="601"/>
                </a:cxn>
                <a:cxn ang="0">
                  <a:pos x="44" y="619"/>
                </a:cxn>
                <a:cxn ang="0">
                  <a:pos x="111" y="692"/>
                </a:cxn>
                <a:cxn ang="0">
                  <a:pos x="195" y="710"/>
                </a:cxn>
                <a:cxn ang="0">
                  <a:pos x="284" y="704"/>
                </a:cxn>
                <a:cxn ang="0">
                  <a:pos x="378" y="655"/>
                </a:cxn>
                <a:cxn ang="0">
                  <a:pos x="423" y="583"/>
                </a:cxn>
                <a:cxn ang="0">
                  <a:pos x="434" y="528"/>
                </a:cxn>
                <a:cxn ang="0">
                  <a:pos x="401" y="449"/>
                </a:cxn>
                <a:cxn ang="0">
                  <a:pos x="323" y="413"/>
                </a:cxn>
                <a:cxn ang="0">
                  <a:pos x="250" y="401"/>
                </a:cxn>
                <a:cxn ang="0">
                  <a:pos x="178" y="364"/>
                </a:cxn>
                <a:cxn ang="0">
                  <a:pos x="128" y="298"/>
                </a:cxn>
                <a:cxn ang="0">
                  <a:pos x="122" y="207"/>
                </a:cxn>
                <a:cxn ang="0">
                  <a:pos x="156" y="116"/>
                </a:cxn>
                <a:cxn ang="0">
                  <a:pos x="239" y="37"/>
                </a:cxn>
                <a:cxn ang="0">
                  <a:pos x="373" y="0"/>
                </a:cxn>
              </a:cxnLst>
              <a:rect l="0" t="0" r="r" b="b"/>
              <a:pathLst>
                <a:path w="551" h="746">
                  <a:moveTo>
                    <a:pt x="373" y="0"/>
                  </a:moveTo>
                  <a:lnTo>
                    <a:pt x="451" y="13"/>
                  </a:lnTo>
                  <a:lnTo>
                    <a:pt x="506" y="43"/>
                  </a:lnTo>
                  <a:lnTo>
                    <a:pt x="540" y="91"/>
                  </a:lnTo>
                  <a:lnTo>
                    <a:pt x="551" y="146"/>
                  </a:lnTo>
                  <a:lnTo>
                    <a:pt x="551" y="170"/>
                  </a:lnTo>
                  <a:lnTo>
                    <a:pt x="545" y="195"/>
                  </a:lnTo>
                  <a:lnTo>
                    <a:pt x="529" y="213"/>
                  </a:lnTo>
                  <a:lnTo>
                    <a:pt x="518" y="225"/>
                  </a:lnTo>
                  <a:lnTo>
                    <a:pt x="501" y="231"/>
                  </a:lnTo>
                  <a:lnTo>
                    <a:pt x="484" y="237"/>
                  </a:lnTo>
                  <a:lnTo>
                    <a:pt x="467" y="231"/>
                  </a:lnTo>
                  <a:lnTo>
                    <a:pt x="451" y="225"/>
                  </a:lnTo>
                  <a:lnTo>
                    <a:pt x="445" y="213"/>
                  </a:lnTo>
                  <a:lnTo>
                    <a:pt x="440" y="201"/>
                  </a:lnTo>
                  <a:lnTo>
                    <a:pt x="440" y="182"/>
                  </a:lnTo>
                  <a:lnTo>
                    <a:pt x="440" y="164"/>
                  </a:lnTo>
                  <a:lnTo>
                    <a:pt x="451" y="146"/>
                  </a:lnTo>
                  <a:lnTo>
                    <a:pt x="467" y="128"/>
                  </a:lnTo>
                  <a:lnTo>
                    <a:pt x="484" y="116"/>
                  </a:lnTo>
                  <a:lnTo>
                    <a:pt x="512" y="116"/>
                  </a:lnTo>
                  <a:lnTo>
                    <a:pt x="512" y="116"/>
                  </a:lnTo>
                  <a:lnTo>
                    <a:pt x="484" y="73"/>
                  </a:lnTo>
                  <a:lnTo>
                    <a:pt x="451" y="49"/>
                  </a:lnTo>
                  <a:lnTo>
                    <a:pt x="412" y="43"/>
                  </a:lnTo>
                  <a:lnTo>
                    <a:pt x="373" y="37"/>
                  </a:lnTo>
                  <a:lnTo>
                    <a:pt x="317" y="43"/>
                  </a:lnTo>
                  <a:lnTo>
                    <a:pt x="273" y="67"/>
                  </a:lnTo>
                  <a:lnTo>
                    <a:pt x="239" y="91"/>
                  </a:lnTo>
                  <a:lnTo>
                    <a:pt x="217" y="128"/>
                  </a:lnTo>
                  <a:lnTo>
                    <a:pt x="206" y="158"/>
                  </a:lnTo>
                  <a:lnTo>
                    <a:pt x="206" y="182"/>
                  </a:lnTo>
                  <a:lnTo>
                    <a:pt x="211" y="225"/>
                  </a:lnTo>
                  <a:lnTo>
                    <a:pt x="228" y="249"/>
                  </a:lnTo>
                  <a:lnTo>
                    <a:pt x="256" y="267"/>
                  </a:lnTo>
                  <a:lnTo>
                    <a:pt x="289" y="273"/>
                  </a:lnTo>
                  <a:lnTo>
                    <a:pt x="323" y="285"/>
                  </a:lnTo>
                  <a:lnTo>
                    <a:pt x="378" y="298"/>
                  </a:lnTo>
                  <a:lnTo>
                    <a:pt x="428" y="316"/>
                  </a:lnTo>
                  <a:lnTo>
                    <a:pt x="473" y="352"/>
                  </a:lnTo>
                  <a:lnTo>
                    <a:pt x="490" y="382"/>
                  </a:lnTo>
                  <a:lnTo>
                    <a:pt x="512" y="419"/>
                  </a:lnTo>
                  <a:lnTo>
                    <a:pt x="518" y="473"/>
                  </a:lnTo>
                  <a:lnTo>
                    <a:pt x="512" y="504"/>
                  </a:lnTo>
                  <a:lnTo>
                    <a:pt x="506" y="546"/>
                  </a:lnTo>
                  <a:lnTo>
                    <a:pt x="484" y="589"/>
                  </a:lnTo>
                  <a:lnTo>
                    <a:pt x="456" y="637"/>
                  </a:lnTo>
                  <a:lnTo>
                    <a:pt x="417" y="680"/>
                  </a:lnTo>
                  <a:lnTo>
                    <a:pt x="367" y="716"/>
                  </a:lnTo>
                  <a:lnTo>
                    <a:pt x="295" y="740"/>
                  </a:lnTo>
                  <a:lnTo>
                    <a:pt x="211" y="746"/>
                  </a:lnTo>
                  <a:lnTo>
                    <a:pt x="128" y="734"/>
                  </a:lnTo>
                  <a:lnTo>
                    <a:pt x="55" y="704"/>
                  </a:lnTo>
                  <a:lnTo>
                    <a:pt x="11" y="649"/>
                  </a:lnTo>
                  <a:lnTo>
                    <a:pt x="0" y="589"/>
                  </a:lnTo>
                  <a:lnTo>
                    <a:pt x="5" y="540"/>
                  </a:lnTo>
                  <a:lnTo>
                    <a:pt x="28" y="504"/>
                  </a:lnTo>
                  <a:lnTo>
                    <a:pt x="55" y="486"/>
                  </a:lnTo>
                  <a:lnTo>
                    <a:pt x="83" y="479"/>
                  </a:lnTo>
                  <a:lnTo>
                    <a:pt x="100" y="479"/>
                  </a:lnTo>
                  <a:lnTo>
                    <a:pt x="117" y="486"/>
                  </a:lnTo>
                  <a:lnTo>
                    <a:pt x="128" y="498"/>
                  </a:lnTo>
                  <a:lnTo>
                    <a:pt x="133" y="516"/>
                  </a:lnTo>
                  <a:lnTo>
                    <a:pt x="139" y="534"/>
                  </a:lnTo>
                  <a:lnTo>
                    <a:pt x="133" y="570"/>
                  </a:lnTo>
                  <a:lnTo>
                    <a:pt x="111" y="601"/>
                  </a:lnTo>
                  <a:lnTo>
                    <a:pt x="83" y="619"/>
                  </a:lnTo>
                  <a:lnTo>
                    <a:pt x="44" y="619"/>
                  </a:lnTo>
                  <a:lnTo>
                    <a:pt x="72" y="667"/>
                  </a:lnTo>
                  <a:lnTo>
                    <a:pt x="111" y="692"/>
                  </a:lnTo>
                  <a:lnTo>
                    <a:pt x="156" y="704"/>
                  </a:lnTo>
                  <a:lnTo>
                    <a:pt x="195" y="710"/>
                  </a:lnTo>
                  <a:lnTo>
                    <a:pt x="217" y="710"/>
                  </a:lnTo>
                  <a:lnTo>
                    <a:pt x="284" y="704"/>
                  </a:lnTo>
                  <a:lnTo>
                    <a:pt x="339" y="680"/>
                  </a:lnTo>
                  <a:lnTo>
                    <a:pt x="378" y="655"/>
                  </a:lnTo>
                  <a:lnTo>
                    <a:pt x="406" y="619"/>
                  </a:lnTo>
                  <a:lnTo>
                    <a:pt x="423" y="583"/>
                  </a:lnTo>
                  <a:lnTo>
                    <a:pt x="428" y="552"/>
                  </a:lnTo>
                  <a:lnTo>
                    <a:pt x="434" y="528"/>
                  </a:lnTo>
                  <a:lnTo>
                    <a:pt x="423" y="486"/>
                  </a:lnTo>
                  <a:lnTo>
                    <a:pt x="401" y="449"/>
                  </a:lnTo>
                  <a:lnTo>
                    <a:pt x="367" y="431"/>
                  </a:lnTo>
                  <a:lnTo>
                    <a:pt x="323" y="413"/>
                  </a:lnTo>
                  <a:lnTo>
                    <a:pt x="278" y="407"/>
                  </a:lnTo>
                  <a:lnTo>
                    <a:pt x="250" y="401"/>
                  </a:lnTo>
                  <a:lnTo>
                    <a:pt x="217" y="389"/>
                  </a:lnTo>
                  <a:lnTo>
                    <a:pt x="178" y="364"/>
                  </a:lnTo>
                  <a:lnTo>
                    <a:pt x="150" y="340"/>
                  </a:lnTo>
                  <a:lnTo>
                    <a:pt x="128" y="298"/>
                  </a:lnTo>
                  <a:lnTo>
                    <a:pt x="117" y="243"/>
                  </a:lnTo>
                  <a:lnTo>
                    <a:pt x="122" y="207"/>
                  </a:lnTo>
                  <a:lnTo>
                    <a:pt x="133" y="164"/>
                  </a:lnTo>
                  <a:lnTo>
                    <a:pt x="156" y="116"/>
                  </a:lnTo>
                  <a:lnTo>
                    <a:pt x="189" y="73"/>
                  </a:lnTo>
                  <a:lnTo>
                    <a:pt x="239" y="37"/>
                  </a:lnTo>
                  <a:lnTo>
                    <a:pt x="300" y="13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40" name="Freeform 592"/>
            <p:cNvSpPr>
              <a:spLocks/>
            </p:cNvSpPr>
            <p:nvPr/>
          </p:nvSpPr>
          <p:spPr bwMode="auto">
            <a:xfrm>
              <a:off x="5663" y="1468"/>
              <a:ext cx="478" cy="776"/>
            </a:xfrm>
            <a:custGeom>
              <a:avLst/>
              <a:gdLst/>
              <a:ahLst/>
              <a:cxnLst>
                <a:cxn ang="0">
                  <a:pos x="306" y="12"/>
                </a:cxn>
                <a:cxn ang="0">
                  <a:pos x="428" y="91"/>
                </a:cxn>
                <a:cxn ang="0">
                  <a:pos x="478" y="230"/>
                </a:cxn>
                <a:cxn ang="0">
                  <a:pos x="428" y="370"/>
                </a:cxn>
                <a:cxn ang="0">
                  <a:pos x="323" y="479"/>
                </a:cxn>
                <a:cxn ang="0">
                  <a:pos x="250" y="539"/>
                </a:cxn>
                <a:cxn ang="0">
                  <a:pos x="167" y="618"/>
                </a:cxn>
                <a:cxn ang="0">
                  <a:pos x="306" y="679"/>
                </a:cxn>
                <a:cxn ang="0">
                  <a:pos x="362" y="673"/>
                </a:cxn>
                <a:cxn ang="0">
                  <a:pos x="412" y="667"/>
                </a:cxn>
                <a:cxn ang="0">
                  <a:pos x="434" y="600"/>
                </a:cxn>
                <a:cxn ang="0">
                  <a:pos x="478" y="564"/>
                </a:cxn>
                <a:cxn ang="0">
                  <a:pos x="445" y="776"/>
                </a:cxn>
                <a:cxn ang="0">
                  <a:pos x="0" y="758"/>
                </a:cxn>
                <a:cxn ang="0">
                  <a:pos x="5" y="739"/>
                </a:cxn>
                <a:cxn ang="0">
                  <a:pos x="11" y="727"/>
                </a:cxn>
                <a:cxn ang="0">
                  <a:pos x="300" y="412"/>
                </a:cxn>
                <a:cxn ang="0">
                  <a:pos x="362" y="303"/>
                </a:cxn>
                <a:cxn ang="0">
                  <a:pos x="367" y="176"/>
                </a:cxn>
                <a:cxn ang="0">
                  <a:pos x="311" y="85"/>
                </a:cxn>
                <a:cxn ang="0">
                  <a:pos x="206" y="42"/>
                </a:cxn>
                <a:cxn ang="0">
                  <a:pos x="122" y="67"/>
                </a:cxn>
                <a:cxn ang="0">
                  <a:pos x="55" y="151"/>
                </a:cxn>
                <a:cxn ang="0">
                  <a:pos x="89" y="157"/>
                </a:cxn>
                <a:cxn ang="0">
                  <a:pos x="105" y="182"/>
                </a:cxn>
                <a:cxn ang="0">
                  <a:pos x="117" y="206"/>
                </a:cxn>
                <a:cxn ang="0">
                  <a:pos x="111" y="230"/>
                </a:cxn>
                <a:cxn ang="0">
                  <a:pos x="94" y="261"/>
                </a:cxn>
                <a:cxn ang="0">
                  <a:pos x="72" y="273"/>
                </a:cxn>
                <a:cxn ang="0">
                  <a:pos x="55" y="273"/>
                </a:cxn>
                <a:cxn ang="0">
                  <a:pos x="39" y="273"/>
                </a:cxn>
                <a:cxn ang="0">
                  <a:pos x="16" y="261"/>
                </a:cxn>
                <a:cxn ang="0">
                  <a:pos x="5" y="230"/>
                </a:cxn>
                <a:cxn ang="0">
                  <a:pos x="11" y="145"/>
                </a:cxn>
                <a:cxn ang="0">
                  <a:pos x="89" y="42"/>
                </a:cxn>
                <a:cxn ang="0">
                  <a:pos x="222" y="0"/>
                </a:cxn>
              </a:cxnLst>
              <a:rect l="0" t="0" r="r" b="b"/>
              <a:pathLst>
                <a:path w="478" h="776">
                  <a:moveTo>
                    <a:pt x="222" y="0"/>
                  </a:moveTo>
                  <a:lnTo>
                    <a:pt x="306" y="12"/>
                  </a:lnTo>
                  <a:lnTo>
                    <a:pt x="373" y="42"/>
                  </a:lnTo>
                  <a:lnTo>
                    <a:pt x="428" y="91"/>
                  </a:lnTo>
                  <a:lnTo>
                    <a:pt x="462" y="151"/>
                  </a:lnTo>
                  <a:lnTo>
                    <a:pt x="478" y="230"/>
                  </a:lnTo>
                  <a:lnTo>
                    <a:pt x="462" y="303"/>
                  </a:lnTo>
                  <a:lnTo>
                    <a:pt x="428" y="370"/>
                  </a:lnTo>
                  <a:lnTo>
                    <a:pt x="378" y="430"/>
                  </a:lnTo>
                  <a:lnTo>
                    <a:pt x="323" y="479"/>
                  </a:lnTo>
                  <a:lnTo>
                    <a:pt x="284" y="509"/>
                  </a:lnTo>
                  <a:lnTo>
                    <a:pt x="250" y="539"/>
                  </a:lnTo>
                  <a:lnTo>
                    <a:pt x="211" y="576"/>
                  </a:lnTo>
                  <a:lnTo>
                    <a:pt x="167" y="618"/>
                  </a:lnTo>
                  <a:lnTo>
                    <a:pt x="105" y="679"/>
                  </a:lnTo>
                  <a:lnTo>
                    <a:pt x="306" y="679"/>
                  </a:lnTo>
                  <a:lnTo>
                    <a:pt x="328" y="679"/>
                  </a:lnTo>
                  <a:lnTo>
                    <a:pt x="362" y="673"/>
                  </a:lnTo>
                  <a:lnTo>
                    <a:pt x="395" y="673"/>
                  </a:lnTo>
                  <a:lnTo>
                    <a:pt x="412" y="667"/>
                  </a:lnTo>
                  <a:lnTo>
                    <a:pt x="423" y="642"/>
                  </a:lnTo>
                  <a:lnTo>
                    <a:pt x="434" y="600"/>
                  </a:lnTo>
                  <a:lnTo>
                    <a:pt x="439" y="564"/>
                  </a:lnTo>
                  <a:lnTo>
                    <a:pt x="478" y="564"/>
                  </a:lnTo>
                  <a:lnTo>
                    <a:pt x="478" y="564"/>
                  </a:lnTo>
                  <a:lnTo>
                    <a:pt x="445" y="776"/>
                  </a:lnTo>
                  <a:lnTo>
                    <a:pt x="0" y="776"/>
                  </a:lnTo>
                  <a:lnTo>
                    <a:pt x="0" y="758"/>
                  </a:lnTo>
                  <a:lnTo>
                    <a:pt x="0" y="746"/>
                  </a:lnTo>
                  <a:lnTo>
                    <a:pt x="5" y="739"/>
                  </a:lnTo>
                  <a:lnTo>
                    <a:pt x="5" y="733"/>
                  </a:lnTo>
                  <a:lnTo>
                    <a:pt x="11" y="727"/>
                  </a:lnTo>
                  <a:lnTo>
                    <a:pt x="267" y="448"/>
                  </a:lnTo>
                  <a:lnTo>
                    <a:pt x="300" y="412"/>
                  </a:lnTo>
                  <a:lnTo>
                    <a:pt x="334" y="364"/>
                  </a:lnTo>
                  <a:lnTo>
                    <a:pt x="362" y="303"/>
                  </a:lnTo>
                  <a:lnTo>
                    <a:pt x="373" y="230"/>
                  </a:lnTo>
                  <a:lnTo>
                    <a:pt x="367" y="176"/>
                  </a:lnTo>
                  <a:lnTo>
                    <a:pt x="345" y="121"/>
                  </a:lnTo>
                  <a:lnTo>
                    <a:pt x="311" y="85"/>
                  </a:lnTo>
                  <a:lnTo>
                    <a:pt x="267" y="54"/>
                  </a:lnTo>
                  <a:lnTo>
                    <a:pt x="206" y="42"/>
                  </a:lnTo>
                  <a:lnTo>
                    <a:pt x="167" y="48"/>
                  </a:lnTo>
                  <a:lnTo>
                    <a:pt x="122" y="67"/>
                  </a:lnTo>
                  <a:lnTo>
                    <a:pt x="83" y="97"/>
                  </a:lnTo>
                  <a:lnTo>
                    <a:pt x="55" y="151"/>
                  </a:lnTo>
                  <a:lnTo>
                    <a:pt x="72" y="151"/>
                  </a:lnTo>
                  <a:lnTo>
                    <a:pt x="89" y="157"/>
                  </a:lnTo>
                  <a:lnTo>
                    <a:pt x="100" y="170"/>
                  </a:lnTo>
                  <a:lnTo>
                    <a:pt x="105" y="182"/>
                  </a:lnTo>
                  <a:lnTo>
                    <a:pt x="111" y="194"/>
                  </a:lnTo>
                  <a:lnTo>
                    <a:pt x="117" y="206"/>
                  </a:lnTo>
                  <a:lnTo>
                    <a:pt x="117" y="212"/>
                  </a:lnTo>
                  <a:lnTo>
                    <a:pt x="111" y="230"/>
                  </a:lnTo>
                  <a:lnTo>
                    <a:pt x="105" y="248"/>
                  </a:lnTo>
                  <a:lnTo>
                    <a:pt x="94" y="261"/>
                  </a:lnTo>
                  <a:lnTo>
                    <a:pt x="83" y="267"/>
                  </a:lnTo>
                  <a:lnTo>
                    <a:pt x="72" y="273"/>
                  </a:lnTo>
                  <a:lnTo>
                    <a:pt x="61" y="279"/>
                  </a:lnTo>
                  <a:lnTo>
                    <a:pt x="55" y="273"/>
                  </a:lnTo>
                  <a:lnTo>
                    <a:pt x="44" y="273"/>
                  </a:lnTo>
                  <a:lnTo>
                    <a:pt x="39" y="273"/>
                  </a:lnTo>
                  <a:lnTo>
                    <a:pt x="28" y="267"/>
                  </a:lnTo>
                  <a:lnTo>
                    <a:pt x="16" y="261"/>
                  </a:lnTo>
                  <a:lnTo>
                    <a:pt x="11" y="248"/>
                  </a:lnTo>
                  <a:lnTo>
                    <a:pt x="5" y="230"/>
                  </a:lnTo>
                  <a:lnTo>
                    <a:pt x="0" y="212"/>
                  </a:lnTo>
                  <a:lnTo>
                    <a:pt x="11" y="145"/>
                  </a:lnTo>
                  <a:lnTo>
                    <a:pt x="44" y="91"/>
                  </a:lnTo>
                  <a:lnTo>
                    <a:pt x="89" y="42"/>
                  </a:lnTo>
                  <a:lnTo>
                    <a:pt x="150" y="12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41" name="Freeform 593"/>
            <p:cNvSpPr>
              <a:spLocks/>
            </p:cNvSpPr>
            <p:nvPr/>
          </p:nvSpPr>
          <p:spPr bwMode="auto">
            <a:xfrm>
              <a:off x="6743" y="2395"/>
              <a:ext cx="924" cy="67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874" y="0"/>
                </a:cxn>
                <a:cxn ang="0">
                  <a:pos x="885" y="0"/>
                </a:cxn>
                <a:cxn ang="0">
                  <a:pos x="896" y="0"/>
                </a:cxn>
                <a:cxn ang="0">
                  <a:pos x="907" y="0"/>
                </a:cxn>
                <a:cxn ang="0">
                  <a:pos x="913" y="7"/>
                </a:cxn>
                <a:cxn ang="0">
                  <a:pos x="924" y="19"/>
                </a:cxn>
                <a:cxn ang="0">
                  <a:pos x="924" y="31"/>
                </a:cxn>
                <a:cxn ang="0">
                  <a:pos x="924" y="49"/>
                </a:cxn>
                <a:cxn ang="0">
                  <a:pos x="913" y="55"/>
                </a:cxn>
                <a:cxn ang="0">
                  <a:pos x="907" y="61"/>
                </a:cxn>
                <a:cxn ang="0">
                  <a:pos x="896" y="67"/>
                </a:cxn>
                <a:cxn ang="0">
                  <a:pos x="885" y="67"/>
                </a:cxn>
                <a:cxn ang="0">
                  <a:pos x="874" y="67"/>
                </a:cxn>
                <a:cxn ang="0">
                  <a:pos x="55" y="67"/>
                </a:cxn>
                <a:cxn ang="0">
                  <a:pos x="39" y="67"/>
                </a:cxn>
                <a:cxn ang="0">
                  <a:pos x="28" y="67"/>
                </a:cxn>
                <a:cxn ang="0">
                  <a:pos x="16" y="61"/>
                </a:cxn>
                <a:cxn ang="0">
                  <a:pos x="11" y="55"/>
                </a:cxn>
                <a:cxn ang="0">
                  <a:pos x="5" y="49"/>
                </a:cxn>
                <a:cxn ang="0">
                  <a:pos x="0" y="31"/>
                </a:cxn>
                <a:cxn ang="0">
                  <a:pos x="5" y="19"/>
                </a:cxn>
                <a:cxn ang="0">
                  <a:pos x="11" y="7"/>
                </a:cxn>
                <a:cxn ang="0">
                  <a:pos x="16" y="0"/>
                </a:cxn>
                <a:cxn ang="0">
                  <a:pos x="28" y="0"/>
                </a:cxn>
                <a:cxn ang="0">
                  <a:pos x="39" y="0"/>
                </a:cxn>
                <a:cxn ang="0">
                  <a:pos x="55" y="0"/>
                </a:cxn>
              </a:cxnLst>
              <a:rect l="0" t="0" r="r" b="b"/>
              <a:pathLst>
                <a:path w="924" h="67">
                  <a:moveTo>
                    <a:pt x="55" y="0"/>
                  </a:moveTo>
                  <a:lnTo>
                    <a:pt x="874" y="0"/>
                  </a:lnTo>
                  <a:lnTo>
                    <a:pt x="885" y="0"/>
                  </a:lnTo>
                  <a:lnTo>
                    <a:pt x="896" y="0"/>
                  </a:lnTo>
                  <a:lnTo>
                    <a:pt x="907" y="0"/>
                  </a:lnTo>
                  <a:lnTo>
                    <a:pt x="913" y="7"/>
                  </a:lnTo>
                  <a:lnTo>
                    <a:pt x="924" y="19"/>
                  </a:lnTo>
                  <a:lnTo>
                    <a:pt x="924" y="31"/>
                  </a:lnTo>
                  <a:lnTo>
                    <a:pt x="924" y="49"/>
                  </a:lnTo>
                  <a:lnTo>
                    <a:pt x="913" y="55"/>
                  </a:lnTo>
                  <a:lnTo>
                    <a:pt x="907" y="61"/>
                  </a:lnTo>
                  <a:lnTo>
                    <a:pt x="896" y="67"/>
                  </a:lnTo>
                  <a:lnTo>
                    <a:pt x="885" y="67"/>
                  </a:lnTo>
                  <a:lnTo>
                    <a:pt x="874" y="67"/>
                  </a:lnTo>
                  <a:lnTo>
                    <a:pt x="55" y="67"/>
                  </a:lnTo>
                  <a:lnTo>
                    <a:pt x="39" y="67"/>
                  </a:lnTo>
                  <a:lnTo>
                    <a:pt x="28" y="67"/>
                  </a:lnTo>
                  <a:lnTo>
                    <a:pt x="16" y="61"/>
                  </a:lnTo>
                  <a:lnTo>
                    <a:pt x="11" y="55"/>
                  </a:lnTo>
                  <a:lnTo>
                    <a:pt x="5" y="49"/>
                  </a:lnTo>
                  <a:lnTo>
                    <a:pt x="0" y="31"/>
                  </a:lnTo>
                  <a:lnTo>
                    <a:pt x="5" y="19"/>
                  </a:lnTo>
                  <a:lnTo>
                    <a:pt x="11" y="7"/>
                  </a:lnTo>
                  <a:lnTo>
                    <a:pt x="16" y="0"/>
                  </a:lnTo>
                  <a:lnTo>
                    <a:pt x="28" y="0"/>
                  </a:lnTo>
                  <a:lnTo>
                    <a:pt x="39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42" name="Freeform 594"/>
            <p:cNvSpPr>
              <a:spLocks/>
            </p:cNvSpPr>
            <p:nvPr/>
          </p:nvSpPr>
          <p:spPr bwMode="auto">
            <a:xfrm>
              <a:off x="8207" y="2110"/>
              <a:ext cx="557" cy="746"/>
            </a:xfrm>
            <a:custGeom>
              <a:avLst/>
              <a:gdLst/>
              <a:ahLst/>
              <a:cxnLst>
                <a:cxn ang="0">
                  <a:pos x="457" y="13"/>
                </a:cxn>
                <a:cxn ang="0">
                  <a:pos x="546" y="91"/>
                </a:cxn>
                <a:cxn ang="0">
                  <a:pos x="551" y="170"/>
                </a:cxn>
                <a:cxn ang="0">
                  <a:pos x="534" y="213"/>
                </a:cxn>
                <a:cxn ang="0">
                  <a:pos x="507" y="231"/>
                </a:cxn>
                <a:cxn ang="0">
                  <a:pos x="468" y="231"/>
                </a:cxn>
                <a:cxn ang="0">
                  <a:pos x="445" y="213"/>
                </a:cxn>
                <a:cxn ang="0">
                  <a:pos x="440" y="182"/>
                </a:cxn>
                <a:cxn ang="0">
                  <a:pos x="457" y="146"/>
                </a:cxn>
                <a:cxn ang="0">
                  <a:pos x="490" y="116"/>
                </a:cxn>
                <a:cxn ang="0">
                  <a:pos x="512" y="116"/>
                </a:cxn>
                <a:cxn ang="0">
                  <a:pos x="451" y="49"/>
                </a:cxn>
                <a:cxn ang="0">
                  <a:pos x="379" y="37"/>
                </a:cxn>
                <a:cxn ang="0">
                  <a:pos x="273" y="67"/>
                </a:cxn>
                <a:cxn ang="0">
                  <a:pos x="223" y="128"/>
                </a:cxn>
                <a:cxn ang="0">
                  <a:pos x="206" y="182"/>
                </a:cxn>
                <a:cxn ang="0">
                  <a:pos x="234" y="249"/>
                </a:cxn>
                <a:cxn ang="0">
                  <a:pos x="289" y="273"/>
                </a:cxn>
                <a:cxn ang="0">
                  <a:pos x="384" y="298"/>
                </a:cxn>
                <a:cxn ang="0">
                  <a:pos x="473" y="352"/>
                </a:cxn>
                <a:cxn ang="0">
                  <a:pos x="512" y="419"/>
                </a:cxn>
                <a:cxn ang="0">
                  <a:pos x="518" y="504"/>
                </a:cxn>
                <a:cxn ang="0">
                  <a:pos x="490" y="589"/>
                </a:cxn>
                <a:cxn ang="0">
                  <a:pos x="423" y="680"/>
                </a:cxn>
                <a:cxn ang="0">
                  <a:pos x="301" y="740"/>
                </a:cxn>
                <a:cxn ang="0">
                  <a:pos x="128" y="734"/>
                </a:cxn>
                <a:cxn ang="0">
                  <a:pos x="17" y="649"/>
                </a:cxn>
                <a:cxn ang="0">
                  <a:pos x="11" y="540"/>
                </a:cxn>
                <a:cxn ang="0">
                  <a:pos x="56" y="486"/>
                </a:cxn>
                <a:cxn ang="0">
                  <a:pos x="106" y="479"/>
                </a:cxn>
                <a:cxn ang="0">
                  <a:pos x="134" y="498"/>
                </a:cxn>
                <a:cxn ang="0">
                  <a:pos x="139" y="534"/>
                </a:cxn>
                <a:cxn ang="0">
                  <a:pos x="117" y="601"/>
                </a:cxn>
                <a:cxn ang="0">
                  <a:pos x="45" y="619"/>
                </a:cxn>
                <a:cxn ang="0">
                  <a:pos x="117" y="692"/>
                </a:cxn>
                <a:cxn ang="0">
                  <a:pos x="195" y="710"/>
                </a:cxn>
                <a:cxn ang="0">
                  <a:pos x="289" y="704"/>
                </a:cxn>
                <a:cxn ang="0">
                  <a:pos x="379" y="655"/>
                </a:cxn>
                <a:cxn ang="0">
                  <a:pos x="423" y="583"/>
                </a:cxn>
                <a:cxn ang="0">
                  <a:pos x="434" y="528"/>
                </a:cxn>
                <a:cxn ang="0">
                  <a:pos x="401" y="449"/>
                </a:cxn>
                <a:cxn ang="0">
                  <a:pos x="323" y="413"/>
                </a:cxn>
                <a:cxn ang="0">
                  <a:pos x="251" y="401"/>
                </a:cxn>
                <a:cxn ang="0">
                  <a:pos x="184" y="364"/>
                </a:cxn>
                <a:cxn ang="0">
                  <a:pos x="128" y="298"/>
                </a:cxn>
                <a:cxn ang="0">
                  <a:pos x="128" y="207"/>
                </a:cxn>
                <a:cxn ang="0">
                  <a:pos x="161" y="116"/>
                </a:cxn>
                <a:cxn ang="0">
                  <a:pos x="239" y="37"/>
                </a:cxn>
                <a:cxn ang="0">
                  <a:pos x="379" y="0"/>
                </a:cxn>
              </a:cxnLst>
              <a:rect l="0" t="0" r="r" b="b"/>
              <a:pathLst>
                <a:path w="557" h="746">
                  <a:moveTo>
                    <a:pt x="379" y="0"/>
                  </a:moveTo>
                  <a:lnTo>
                    <a:pt x="457" y="13"/>
                  </a:lnTo>
                  <a:lnTo>
                    <a:pt x="512" y="43"/>
                  </a:lnTo>
                  <a:lnTo>
                    <a:pt x="546" y="91"/>
                  </a:lnTo>
                  <a:lnTo>
                    <a:pt x="557" y="146"/>
                  </a:lnTo>
                  <a:lnTo>
                    <a:pt x="551" y="170"/>
                  </a:lnTo>
                  <a:lnTo>
                    <a:pt x="546" y="195"/>
                  </a:lnTo>
                  <a:lnTo>
                    <a:pt x="534" y="213"/>
                  </a:lnTo>
                  <a:lnTo>
                    <a:pt x="518" y="225"/>
                  </a:lnTo>
                  <a:lnTo>
                    <a:pt x="507" y="231"/>
                  </a:lnTo>
                  <a:lnTo>
                    <a:pt x="490" y="237"/>
                  </a:lnTo>
                  <a:lnTo>
                    <a:pt x="468" y="231"/>
                  </a:lnTo>
                  <a:lnTo>
                    <a:pt x="457" y="225"/>
                  </a:lnTo>
                  <a:lnTo>
                    <a:pt x="445" y="213"/>
                  </a:lnTo>
                  <a:lnTo>
                    <a:pt x="440" y="201"/>
                  </a:lnTo>
                  <a:lnTo>
                    <a:pt x="440" y="182"/>
                  </a:lnTo>
                  <a:lnTo>
                    <a:pt x="445" y="164"/>
                  </a:lnTo>
                  <a:lnTo>
                    <a:pt x="457" y="146"/>
                  </a:lnTo>
                  <a:lnTo>
                    <a:pt x="468" y="128"/>
                  </a:lnTo>
                  <a:lnTo>
                    <a:pt x="490" y="116"/>
                  </a:lnTo>
                  <a:lnTo>
                    <a:pt x="512" y="116"/>
                  </a:lnTo>
                  <a:lnTo>
                    <a:pt x="512" y="116"/>
                  </a:lnTo>
                  <a:lnTo>
                    <a:pt x="490" y="73"/>
                  </a:lnTo>
                  <a:lnTo>
                    <a:pt x="451" y="49"/>
                  </a:lnTo>
                  <a:lnTo>
                    <a:pt x="412" y="43"/>
                  </a:lnTo>
                  <a:lnTo>
                    <a:pt x="379" y="37"/>
                  </a:lnTo>
                  <a:lnTo>
                    <a:pt x="317" y="43"/>
                  </a:lnTo>
                  <a:lnTo>
                    <a:pt x="273" y="67"/>
                  </a:lnTo>
                  <a:lnTo>
                    <a:pt x="245" y="91"/>
                  </a:lnTo>
                  <a:lnTo>
                    <a:pt x="223" y="128"/>
                  </a:lnTo>
                  <a:lnTo>
                    <a:pt x="212" y="158"/>
                  </a:lnTo>
                  <a:lnTo>
                    <a:pt x="206" y="182"/>
                  </a:lnTo>
                  <a:lnTo>
                    <a:pt x="217" y="225"/>
                  </a:lnTo>
                  <a:lnTo>
                    <a:pt x="234" y="249"/>
                  </a:lnTo>
                  <a:lnTo>
                    <a:pt x="262" y="267"/>
                  </a:lnTo>
                  <a:lnTo>
                    <a:pt x="289" y="273"/>
                  </a:lnTo>
                  <a:lnTo>
                    <a:pt x="323" y="285"/>
                  </a:lnTo>
                  <a:lnTo>
                    <a:pt x="384" y="298"/>
                  </a:lnTo>
                  <a:lnTo>
                    <a:pt x="434" y="316"/>
                  </a:lnTo>
                  <a:lnTo>
                    <a:pt x="473" y="352"/>
                  </a:lnTo>
                  <a:lnTo>
                    <a:pt x="495" y="382"/>
                  </a:lnTo>
                  <a:lnTo>
                    <a:pt x="512" y="419"/>
                  </a:lnTo>
                  <a:lnTo>
                    <a:pt x="523" y="473"/>
                  </a:lnTo>
                  <a:lnTo>
                    <a:pt x="518" y="504"/>
                  </a:lnTo>
                  <a:lnTo>
                    <a:pt x="507" y="546"/>
                  </a:lnTo>
                  <a:lnTo>
                    <a:pt x="490" y="589"/>
                  </a:lnTo>
                  <a:lnTo>
                    <a:pt x="462" y="637"/>
                  </a:lnTo>
                  <a:lnTo>
                    <a:pt x="423" y="680"/>
                  </a:lnTo>
                  <a:lnTo>
                    <a:pt x="367" y="716"/>
                  </a:lnTo>
                  <a:lnTo>
                    <a:pt x="301" y="740"/>
                  </a:lnTo>
                  <a:lnTo>
                    <a:pt x="217" y="746"/>
                  </a:lnTo>
                  <a:lnTo>
                    <a:pt x="128" y="734"/>
                  </a:lnTo>
                  <a:lnTo>
                    <a:pt x="61" y="704"/>
                  </a:lnTo>
                  <a:lnTo>
                    <a:pt x="17" y="649"/>
                  </a:lnTo>
                  <a:lnTo>
                    <a:pt x="0" y="589"/>
                  </a:lnTo>
                  <a:lnTo>
                    <a:pt x="11" y="540"/>
                  </a:lnTo>
                  <a:lnTo>
                    <a:pt x="28" y="504"/>
                  </a:lnTo>
                  <a:lnTo>
                    <a:pt x="56" y="486"/>
                  </a:lnTo>
                  <a:lnTo>
                    <a:pt x="89" y="479"/>
                  </a:lnTo>
                  <a:lnTo>
                    <a:pt x="106" y="479"/>
                  </a:lnTo>
                  <a:lnTo>
                    <a:pt x="117" y="486"/>
                  </a:lnTo>
                  <a:lnTo>
                    <a:pt x="134" y="498"/>
                  </a:lnTo>
                  <a:lnTo>
                    <a:pt x="139" y="516"/>
                  </a:lnTo>
                  <a:lnTo>
                    <a:pt x="139" y="534"/>
                  </a:lnTo>
                  <a:lnTo>
                    <a:pt x="134" y="570"/>
                  </a:lnTo>
                  <a:lnTo>
                    <a:pt x="117" y="601"/>
                  </a:lnTo>
                  <a:lnTo>
                    <a:pt x="83" y="619"/>
                  </a:lnTo>
                  <a:lnTo>
                    <a:pt x="45" y="619"/>
                  </a:lnTo>
                  <a:lnTo>
                    <a:pt x="78" y="667"/>
                  </a:lnTo>
                  <a:lnTo>
                    <a:pt x="117" y="692"/>
                  </a:lnTo>
                  <a:lnTo>
                    <a:pt x="161" y="704"/>
                  </a:lnTo>
                  <a:lnTo>
                    <a:pt x="195" y="710"/>
                  </a:lnTo>
                  <a:lnTo>
                    <a:pt x="217" y="710"/>
                  </a:lnTo>
                  <a:lnTo>
                    <a:pt x="289" y="704"/>
                  </a:lnTo>
                  <a:lnTo>
                    <a:pt x="340" y="680"/>
                  </a:lnTo>
                  <a:lnTo>
                    <a:pt x="379" y="655"/>
                  </a:lnTo>
                  <a:lnTo>
                    <a:pt x="406" y="619"/>
                  </a:lnTo>
                  <a:lnTo>
                    <a:pt x="423" y="583"/>
                  </a:lnTo>
                  <a:lnTo>
                    <a:pt x="434" y="552"/>
                  </a:lnTo>
                  <a:lnTo>
                    <a:pt x="434" y="528"/>
                  </a:lnTo>
                  <a:lnTo>
                    <a:pt x="429" y="486"/>
                  </a:lnTo>
                  <a:lnTo>
                    <a:pt x="401" y="449"/>
                  </a:lnTo>
                  <a:lnTo>
                    <a:pt x="367" y="431"/>
                  </a:lnTo>
                  <a:lnTo>
                    <a:pt x="323" y="413"/>
                  </a:lnTo>
                  <a:lnTo>
                    <a:pt x="278" y="407"/>
                  </a:lnTo>
                  <a:lnTo>
                    <a:pt x="251" y="401"/>
                  </a:lnTo>
                  <a:lnTo>
                    <a:pt x="217" y="389"/>
                  </a:lnTo>
                  <a:lnTo>
                    <a:pt x="184" y="364"/>
                  </a:lnTo>
                  <a:lnTo>
                    <a:pt x="150" y="340"/>
                  </a:lnTo>
                  <a:lnTo>
                    <a:pt x="128" y="298"/>
                  </a:lnTo>
                  <a:lnTo>
                    <a:pt x="122" y="243"/>
                  </a:lnTo>
                  <a:lnTo>
                    <a:pt x="128" y="207"/>
                  </a:lnTo>
                  <a:lnTo>
                    <a:pt x="139" y="164"/>
                  </a:lnTo>
                  <a:lnTo>
                    <a:pt x="161" y="116"/>
                  </a:lnTo>
                  <a:lnTo>
                    <a:pt x="195" y="73"/>
                  </a:lnTo>
                  <a:lnTo>
                    <a:pt x="239" y="37"/>
                  </a:lnTo>
                  <a:lnTo>
                    <a:pt x="301" y="13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43" name="Freeform 595"/>
            <p:cNvSpPr>
              <a:spLocks noEditPoints="1"/>
            </p:cNvSpPr>
            <p:nvPr/>
          </p:nvSpPr>
          <p:spPr bwMode="auto">
            <a:xfrm>
              <a:off x="9343" y="2238"/>
              <a:ext cx="1007" cy="382"/>
            </a:xfrm>
            <a:custGeom>
              <a:avLst/>
              <a:gdLst/>
              <a:ahLst/>
              <a:cxnLst>
                <a:cxn ang="0">
                  <a:pos x="50" y="315"/>
                </a:cxn>
                <a:cxn ang="0">
                  <a:pos x="952" y="315"/>
                </a:cxn>
                <a:cxn ang="0">
                  <a:pos x="968" y="315"/>
                </a:cxn>
                <a:cxn ang="0">
                  <a:pos x="980" y="315"/>
                </a:cxn>
                <a:cxn ang="0">
                  <a:pos x="991" y="321"/>
                </a:cxn>
                <a:cxn ang="0">
                  <a:pos x="996" y="327"/>
                </a:cxn>
                <a:cxn ang="0">
                  <a:pos x="1002" y="333"/>
                </a:cxn>
                <a:cxn ang="0">
                  <a:pos x="1007" y="351"/>
                </a:cxn>
                <a:cxn ang="0">
                  <a:pos x="1002" y="364"/>
                </a:cxn>
                <a:cxn ang="0">
                  <a:pos x="996" y="370"/>
                </a:cxn>
                <a:cxn ang="0">
                  <a:pos x="991" y="376"/>
                </a:cxn>
                <a:cxn ang="0">
                  <a:pos x="980" y="382"/>
                </a:cxn>
                <a:cxn ang="0">
                  <a:pos x="968" y="382"/>
                </a:cxn>
                <a:cxn ang="0">
                  <a:pos x="957" y="382"/>
                </a:cxn>
                <a:cxn ang="0">
                  <a:pos x="50" y="382"/>
                </a:cxn>
                <a:cxn ang="0">
                  <a:pos x="39" y="382"/>
                </a:cxn>
                <a:cxn ang="0">
                  <a:pos x="28" y="382"/>
                </a:cxn>
                <a:cxn ang="0">
                  <a:pos x="16" y="376"/>
                </a:cxn>
                <a:cxn ang="0">
                  <a:pos x="11" y="370"/>
                </a:cxn>
                <a:cxn ang="0">
                  <a:pos x="0" y="364"/>
                </a:cxn>
                <a:cxn ang="0">
                  <a:pos x="0" y="351"/>
                </a:cxn>
                <a:cxn ang="0">
                  <a:pos x="0" y="333"/>
                </a:cxn>
                <a:cxn ang="0">
                  <a:pos x="11" y="327"/>
                </a:cxn>
                <a:cxn ang="0">
                  <a:pos x="16" y="321"/>
                </a:cxn>
                <a:cxn ang="0">
                  <a:pos x="28" y="315"/>
                </a:cxn>
                <a:cxn ang="0">
                  <a:pos x="39" y="315"/>
                </a:cxn>
                <a:cxn ang="0">
                  <a:pos x="50" y="315"/>
                </a:cxn>
                <a:cxn ang="0">
                  <a:pos x="50" y="0"/>
                </a:cxn>
                <a:cxn ang="0">
                  <a:pos x="957" y="0"/>
                </a:cxn>
                <a:cxn ang="0">
                  <a:pos x="968" y="0"/>
                </a:cxn>
                <a:cxn ang="0">
                  <a:pos x="980" y="0"/>
                </a:cxn>
                <a:cxn ang="0">
                  <a:pos x="991" y="0"/>
                </a:cxn>
                <a:cxn ang="0">
                  <a:pos x="996" y="6"/>
                </a:cxn>
                <a:cxn ang="0">
                  <a:pos x="1002" y="18"/>
                </a:cxn>
                <a:cxn ang="0">
                  <a:pos x="1007" y="30"/>
                </a:cxn>
                <a:cxn ang="0">
                  <a:pos x="1002" y="42"/>
                </a:cxn>
                <a:cxn ang="0">
                  <a:pos x="996" y="54"/>
                </a:cxn>
                <a:cxn ang="0">
                  <a:pos x="991" y="54"/>
                </a:cxn>
                <a:cxn ang="0">
                  <a:pos x="980" y="60"/>
                </a:cxn>
                <a:cxn ang="0">
                  <a:pos x="968" y="60"/>
                </a:cxn>
                <a:cxn ang="0">
                  <a:pos x="952" y="60"/>
                </a:cxn>
                <a:cxn ang="0">
                  <a:pos x="50" y="60"/>
                </a:cxn>
                <a:cxn ang="0">
                  <a:pos x="39" y="60"/>
                </a:cxn>
                <a:cxn ang="0">
                  <a:pos x="28" y="60"/>
                </a:cxn>
                <a:cxn ang="0">
                  <a:pos x="16" y="54"/>
                </a:cxn>
                <a:cxn ang="0">
                  <a:pos x="11" y="54"/>
                </a:cxn>
                <a:cxn ang="0">
                  <a:pos x="0" y="42"/>
                </a:cxn>
                <a:cxn ang="0">
                  <a:pos x="0" y="30"/>
                </a:cxn>
                <a:cxn ang="0">
                  <a:pos x="0" y="18"/>
                </a:cxn>
                <a:cxn ang="0">
                  <a:pos x="11" y="6"/>
                </a:cxn>
                <a:cxn ang="0">
                  <a:pos x="16" y="0"/>
                </a:cxn>
                <a:cxn ang="0">
                  <a:pos x="28" y="0"/>
                </a:cxn>
                <a:cxn ang="0">
                  <a:pos x="39" y="0"/>
                </a:cxn>
                <a:cxn ang="0">
                  <a:pos x="50" y="0"/>
                </a:cxn>
              </a:cxnLst>
              <a:rect l="0" t="0" r="r" b="b"/>
              <a:pathLst>
                <a:path w="1007" h="382">
                  <a:moveTo>
                    <a:pt x="50" y="315"/>
                  </a:moveTo>
                  <a:lnTo>
                    <a:pt x="952" y="315"/>
                  </a:lnTo>
                  <a:lnTo>
                    <a:pt x="968" y="315"/>
                  </a:lnTo>
                  <a:lnTo>
                    <a:pt x="980" y="315"/>
                  </a:lnTo>
                  <a:lnTo>
                    <a:pt x="991" y="321"/>
                  </a:lnTo>
                  <a:lnTo>
                    <a:pt x="996" y="327"/>
                  </a:lnTo>
                  <a:lnTo>
                    <a:pt x="1002" y="333"/>
                  </a:lnTo>
                  <a:lnTo>
                    <a:pt x="1007" y="351"/>
                  </a:lnTo>
                  <a:lnTo>
                    <a:pt x="1002" y="364"/>
                  </a:lnTo>
                  <a:lnTo>
                    <a:pt x="996" y="370"/>
                  </a:lnTo>
                  <a:lnTo>
                    <a:pt x="991" y="376"/>
                  </a:lnTo>
                  <a:lnTo>
                    <a:pt x="980" y="382"/>
                  </a:lnTo>
                  <a:lnTo>
                    <a:pt x="968" y="382"/>
                  </a:lnTo>
                  <a:lnTo>
                    <a:pt x="957" y="382"/>
                  </a:lnTo>
                  <a:lnTo>
                    <a:pt x="50" y="382"/>
                  </a:lnTo>
                  <a:lnTo>
                    <a:pt x="39" y="382"/>
                  </a:lnTo>
                  <a:lnTo>
                    <a:pt x="28" y="382"/>
                  </a:lnTo>
                  <a:lnTo>
                    <a:pt x="16" y="376"/>
                  </a:lnTo>
                  <a:lnTo>
                    <a:pt x="11" y="370"/>
                  </a:lnTo>
                  <a:lnTo>
                    <a:pt x="0" y="364"/>
                  </a:lnTo>
                  <a:lnTo>
                    <a:pt x="0" y="351"/>
                  </a:lnTo>
                  <a:lnTo>
                    <a:pt x="0" y="333"/>
                  </a:lnTo>
                  <a:lnTo>
                    <a:pt x="11" y="327"/>
                  </a:lnTo>
                  <a:lnTo>
                    <a:pt x="16" y="321"/>
                  </a:lnTo>
                  <a:lnTo>
                    <a:pt x="28" y="315"/>
                  </a:lnTo>
                  <a:lnTo>
                    <a:pt x="39" y="315"/>
                  </a:lnTo>
                  <a:lnTo>
                    <a:pt x="50" y="315"/>
                  </a:lnTo>
                  <a:close/>
                  <a:moveTo>
                    <a:pt x="50" y="0"/>
                  </a:moveTo>
                  <a:lnTo>
                    <a:pt x="957" y="0"/>
                  </a:lnTo>
                  <a:lnTo>
                    <a:pt x="968" y="0"/>
                  </a:lnTo>
                  <a:lnTo>
                    <a:pt x="980" y="0"/>
                  </a:lnTo>
                  <a:lnTo>
                    <a:pt x="991" y="0"/>
                  </a:lnTo>
                  <a:lnTo>
                    <a:pt x="996" y="6"/>
                  </a:lnTo>
                  <a:lnTo>
                    <a:pt x="1002" y="18"/>
                  </a:lnTo>
                  <a:lnTo>
                    <a:pt x="1007" y="30"/>
                  </a:lnTo>
                  <a:lnTo>
                    <a:pt x="1002" y="42"/>
                  </a:lnTo>
                  <a:lnTo>
                    <a:pt x="996" y="54"/>
                  </a:lnTo>
                  <a:lnTo>
                    <a:pt x="991" y="54"/>
                  </a:lnTo>
                  <a:lnTo>
                    <a:pt x="980" y="60"/>
                  </a:lnTo>
                  <a:lnTo>
                    <a:pt x="968" y="60"/>
                  </a:lnTo>
                  <a:lnTo>
                    <a:pt x="952" y="60"/>
                  </a:lnTo>
                  <a:lnTo>
                    <a:pt x="50" y="60"/>
                  </a:lnTo>
                  <a:lnTo>
                    <a:pt x="39" y="60"/>
                  </a:lnTo>
                  <a:lnTo>
                    <a:pt x="28" y="60"/>
                  </a:lnTo>
                  <a:lnTo>
                    <a:pt x="16" y="54"/>
                  </a:lnTo>
                  <a:lnTo>
                    <a:pt x="11" y="54"/>
                  </a:lnTo>
                  <a:lnTo>
                    <a:pt x="0" y="42"/>
                  </a:lnTo>
                  <a:lnTo>
                    <a:pt x="0" y="30"/>
                  </a:lnTo>
                  <a:lnTo>
                    <a:pt x="0" y="18"/>
                  </a:lnTo>
                  <a:lnTo>
                    <a:pt x="11" y="6"/>
                  </a:lnTo>
                  <a:lnTo>
                    <a:pt x="16" y="0"/>
                  </a:lnTo>
                  <a:lnTo>
                    <a:pt x="28" y="0"/>
                  </a:lnTo>
                  <a:lnTo>
                    <a:pt x="39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44" name="Freeform 596"/>
            <p:cNvSpPr>
              <a:spLocks/>
            </p:cNvSpPr>
            <p:nvPr/>
          </p:nvSpPr>
          <p:spPr bwMode="auto">
            <a:xfrm>
              <a:off x="10996" y="1747"/>
              <a:ext cx="501" cy="1091"/>
            </a:xfrm>
            <a:custGeom>
              <a:avLst/>
              <a:gdLst/>
              <a:ahLst/>
              <a:cxnLst>
                <a:cxn ang="0">
                  <a:pos x="279" y="0"/>
                </a:cxn>
                <a:cxn ang="0">
                  <a:pos x="295" y="0"/>
                </a:cxn>
                <a:cxn ang="0">
                  <a:pos x="301" y="0"/>
                </a:cxn>
                <a:cxn ang="0">
                  <a:pos x="306" y="6"/>
                </a:cxn>
                <a:cxn ang="0">
                  <a:pos x="312" y="18"/>
                </a:cxn>
                <a:cxn ang="0">
                  <a:pos x="312" y="42"/>
                </a:cxn>
                <a:cxn ang="0">
                  <a:pos x="312" y="42"/>
                </a:cxn>
                <a:cxn ang="0">
                  <a:pos x="312" y="964"/>
                </a:cxn>
                <a:cxn ang="0">
                  <a:pos x="312" y="994"/>
                </a:cxn>
                <a:cxn ang="0">
                  <a:pos x="323" y="1012"/>
                </a:cxn>
                <a:cxn ang="0">
                  <a:pos x="340" y="1030"/>
                </a:cxn>
                <a:cxn ang="0">
                  <a:pos x="384" y="1036"/>
                </a:cxn>
                <a:cxn ang="0">
                  <a:pos x="451" y="1036"/>
                </a:cxn>
                <a:cxn ang="0">
                  <a:pos x="501" y="1036"/>
                </a:cxn>
                <a:cxn ang="0">
                  <a:pos x="501" y="1091"/>
                </a:cxn>
                <a:cxn ang="0">
                  <a:pos x="446" y="1085"/>
                </a:cxn>
                <a:cxn ang="0">
                  <a:pos x="379" y="1085"/>
                </a:cxn>
                <a:cxn ang="0">
                  <a:pos x="312" y="1085"/>
                </a:cxn>
                <a:cxn ang="0">
                  <a:pos x="256" y="1085"/>
                </a:cxn>
                <a:cxn ang="0">
                  <a:pos x="201" y="1085"/>
                </a:cxn>
                <a:cxn ang="0">
                  <a:pos x="128" y="1085"/>
                </a:cxn>
                <a:cxn ang="0">
                  <a:pos x="62" y="1085"/>
                </a:cxn>
                <a:cxn ang="0">
                  <a:pos x="11" y="1091"/>
                </a:cxn>
                <a:cxn ang="0">
                  <a:pos x="11" y="1036"/>
                </a:cxn>
                <a:cxn ang="0">
                  <a:pos x="56" y="1036"/>
                </a:cxn>
                <a:cxn ang="0">
                  <a:pos x="123" y="1036"/>
                </a:cxn>
                <a:cxn ang="0">
                  <a:pos x="167" y="1030"/>
                </a:cxn>
                <a:cxn ang="0">
                  <a:pos x="190" y="1012"/>
                </a:cxn>
                <a:cxn ang="0">
                  <a:pos x="195" y="994"/>
                </a:cxn>
                <a:cxn ang="0">
                  <a:pos x="201" y="964"/>
                </a:cxn>
                <a:cxn ang="0">
                  <a:pos x="201" y="109"/>
                </a:cxn>
                <a:cxn ang="0">
                  <a:pos x="117" y="139"/>
                </a:cxn>
                <a:cxn ang="0">
                  <a:pos x="50" y="151"/>
                </a:cxn>
                <a:cxn ang="0">
                  <a:pos x="0" y="151"/>
                </a:cxn>
                <a:cxn ang="0">
                  <a:pos x="0" y="103"/>
                </a:cxn>
                <a:cxn ang="0">
                  <a:pos x="39" y="103"/>
                </a:cxn>
                <a:cxn ang="0">
                  <a:pos x="89" y="97"/>
                </a:cxn>
                <a:cxn ang="0">
                  <a:pos x="151" y="79"/>
                </a:cxn>
                <a:cxn ang="0">
                  <a:pos x="217" y="48"/>
                </a:cxn>
                <a:cxn ang="0">
                  <a:pos x="279" y="0"/>
                </a:cxn>
              </a:cxnLst>
              <a:rect l="0" t="0" r="r" b="b"/>
              <a:pathLst>
                <a:path w="501" h="1091">
                  <a:moveTo>
                    <a:pt x="279" y="0"/>
                  </a:moveTo>
                  <a:lnTo>
                    <a:pt x="295" y="0"/>
                  </a:lnTo>
                  <a:lnTo>
                    <a:pt x="301" y="0"/>
                  </a:lnTo>
                  <a:lnTo>
                    <a:pt x="306" y="6"/>
                  </a:lnTo>
                  <a:lnTo>
                    <a:pt x="312" y="18"/>
                  </a:lnTo>
                  <a:lnTo>
                    <a:pt x="312" y="42"/>
                  </a:lnTo>
                  <a:lnTo>
                    <a:pt x="312" y="42"/>
                  </a:lnTo>
                  <a:lnTo>
                    <a:pt x="312" y="964"/>
                  </a:lnTo>
                  <a:lnTo>
                    <a:pt x="312" y="994"/>
                  </a:lnTo>
                  <a:lnTo>
                    <a:pt x="323" y="1012"/>
                  </a:lnTo>
                  <a:lnTo>
                    <a:pt x="340" y="1030"/>
                  </a:lnTo>
                  <a:lnTo>
                    <a:pt x="384" y="1036"/>
                  </a:lnTo>
                  <a:lnTo>
                    <a:pt x="451" y="1036"/>
                  </a:lnTo>
                  <a:lnTo>
                    <a:pt x="501" y="1036"/>
                  </a:lnTo>
                  <a:lnTo>
                    <a:pt x="501" y="1091"/>
                  </a:lnTo>
                  <a:lnTo>
                    <a:pt x="446" y="1085"/>
                  </a:lnTo>
                  <a:lnTo>
                    <a:pt x="379" y="1085"/>
                  </a:lnTo>
                  <a:lnTo>
                    <a:pt x="312" y="1085"/>
                  </a:lnTo>
                  <a:lnTo>
                    <a:pt x="256" y="1085"/>
                  </a:lnTo>
                  <a:lnTo>
                    <a:pt x="201" y="1085"/>
                  </a:lnTo>
                  <a:lnTo>
                    <a:pt x="128" y="1085"/>
                  </a:lnTo>
                  <a:lnTo>
                    <a:pt x="62" y="1085"/>
                  </a:lnTo>
                  <a:lnTo>
                    <a:pt x="11" y="1091"/>
                  </a:lnTo>
                  <a:lnTo>
                    <a:pt x="11" y="1036"/>
                  </a:lnTo>
                  <a:lnTo>
                    <a:pt x="56" y="1036"/>
                  </a:lnTo>
                  <a:lnTo>
                    <a:pt x="123" y="1036"/>
                  </a:lnTo>
                  <a:lnTo>
                    <a:pt x="167" y="1030"/>
                  </a:lnTo>
                  <a:lnTo>
                    <a:pt x="190" y="1012"/>
                  </a:lnTo>
                  <a:lnTo>
                    <a:pt x="195" y="994"/>
                  </a:lnTo>
                  <a:lnTo>
                    <a:pt x="201" y="964"/>
                  </a:lnTo>
                  <a:lnTo>
                    <a:pt x="201" y="109"/>
                  </a:lnTo>
                  <a:lnTo>
                    <a:pt x="117" y="139"/>
                  </a:lnTo>
                  <a:lnTo>
                    <a:pt x="50" y="151"/>
                  </a:lnTo>
                  <a:lnTo>
                    <a:pt x="0" y="151"/>
                  </a:lnTo>
                  <a:lnTo>
                    <a:pt x="0" y="103"/>
                  </a:lnTo>
                  <a:lnTo>
                    <a:pt x="39" y="103"/>
                  </a:lnTo>
                  <a:lnTo>
                    <a:pt x="89" y="97"/>
                  </a:lnTo>
                  <a:lnTo>
                    <a:pt x="151" y="79"/>
                  </a:lnTo>
                  <a:lnTo>
                    <a:pt x="217" y="48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45" name="Freeform 597"/>
            <p:cNvSpPr>
              <a:spLocks noEditPoints="1"/>
            </p:cNvSpPr>
            <p:nvPr/>
          </p:nvSpPr>
          <p:spPr bwMode="auto">
            <a:xfrm>
              <a:off x="11692" y="1747"/>
              <a:ext cx="624" cy="1127"/>
            </a:xfrm>
            <a:custGeom>
              <a:avLst/>
              <a:gdLst/>
              <a:ahLst/>
              <a:cxnLst>
                <a:cxn ang="0">
                  <a:pos x="262" y="442"/>
                </a:cxn>
                <a:cxn ang="0">
                  <a:pos x="178" y="527"/>
                </a:cxn>
                <a:cxn ang="0">
                  <a:pos x="139" y="655"/>
                </a:cxn>
                <a:cxn ang="0">
                  <a:pos x="139" y="758"/>
                </a:cxn>
                <a:cxn ang="0">
                  <a:pos x="151" y="891"/>
                </a:cxn>
                <a:cxn ang="0">
                  <a:pos x="178" y="982"/>
                </a:cxn>
                <a:cxn ang="0">
                  <a:pos x="223" y="1043"/>
                </a:cxn>
                <a:cxn ang="0">
                  <a:pos x="318" y="1079"/>
                </a:cxn>
                <a:cxn ang="0">
                  <a:pos x="318" y="1079"/>
                </a:cxn>
                <a:cxn ang="0">
                  <a:pos x="345" y="1079"/>
                </a:cxn>
                <a:cxn ang="0">
                  <a:pos x="429" y="1030"/>
                </a:cxn>
                <a:cxn ang="0">
                  <a:pos x="485" y="909"/>
                </a:cxn>
                <a:cxn ang="0">
                  <a:pos x="490" y="758"/>
                </a:cxn>
                <a:cxn ang="0">
                  <a:pos x="485" y="600"/>
                </a:cxn>
                <a:cxn ang="0">
                  <a:pos x="423" y="473"/>
                </a:cxn>
                <a:cxn ang="0">
                  <a:pos x="345" y="430"/>
                </a:cxn>
                <a:cxn ang="0">
                  <a:pos x="395" y="0"/>
                </a:cxn>
                <a:cxn ang="0">
                  <a:pos x="518" y="30"/>
                </a:cxn>
                <a:cxn ang="0">
                  <a:pos x="579" y="115"/>
                </a:cxn>
                <a:cxn ang="0">
                  <a:pos x="585" y="200"/>
                </a:cxn>
                <a:cxn ang="0">
                  <a:pos x="568" y="230"/>
                </a:cxn>
                <a:cxn ang="0">
                  <a:pos x="546" y="248"/>
                </a:cxn>
                <a:cxn ang="0">
                  <a:pos x="518" y="254"/>
                </a:cxn>
                <a:cxn ang="0">
                  <a:pos x="485" y="242"/>
                </a:cxn>
                <a:cxn ang="0">
                  <a:pos x="457" y="218"/>
                </a:cxn>
                <a:cxn ang="0">
                  <a:pos x="446" y="182"/>
                </a:cxn>
                <a:cxn ang="0">
                  <a:pos x="457" y="139"/>
                </a:cxn>
                <a:cxn ang="0">
                  <a:pos x="473" y="115"/>
                </a:cxn>
                <a:cxn ang="0">
                  <a:pos x="501" y="109"/>
                </a:cxn>
                <a:cxn ang="0">
                  <a:pos x="524" y="103"/>
                </a:cxn>
                <a:cxn ang="0">
                  <a:pos x="501" y="66"/>
                </a:cxn>
                <a:cxn ang="0">
                  <a:pos x="429" y="42"/>
                </a:cxn>
                <a:cxn ang="0">
                  <a:pos x="368" y="42"/>
                </a:cxn>
                <a:cxn ang="0">
                  <a:pos x="295" y="66"/>
                </a:cxn>
                <a:cxn ang="0">
                  <a:pos x="217" y="145"/>
                </a:cxn>
                <a:cxn ang="0">
                  <a:pos x="162" y="285"/>
                </a:cxn>
                <a:cxn ang="0">
                  <a:pos x="134" y="515"/>
                </a:cxn>
                <a:cxn ang="0">
                  <a:pos x="134" y="545"/>
                </a:cxn>
                <a:cxn ang="0">
                  <a:pos x="134" y="545"/>
                </a:cxn>
                <a:cxn ang="0">
                  <a:pos x="184" y="460"/>
                </a:cxn>
                <a:cxn ang="0">
                  <a:pos x="267" y="400"/>
                </a:cxn>
                <a:cxn ang="0">
                  <a:pos x="418" y="406"/>
                </a:cxn>
                <a:cxn ang="0">
                  <a:pos x="568" y="539"/>
                </a:cxn>
                <a:cxn ang="0">
                  <a:pos x="624" y="758"/>
                </a:cxn>
                <a:cxn ang="0">
                  <a:pos x="585" y="946"/>
                </a:cxn>
                <a:cxn ang="0">
                  <a:pos x="473" y="1079"/>
                </a:cxn>
                <a:cxn ang="0">
                  <a:pos x="318" y="1127"/>
                </a:cxn>
                <a:cxn ang="0">
                  <a:pos x="206" y="1103"/>
                </a:cxn>
                <a:cxn ang="0">
                  <a:pos x="106" y="1012"/>
                </a:cxn>
                <a:cxn ang="0">
                  <a:pos x="28" y="842"/>
                </a:cxn>
                <a:cxn ang="0">
                  <a:pos x="0" y="570"/>
                </a:cxn>
                <a:cxn ang="0">
                  <a:pos x="45" y="297"/>
                </a:cxn>
                <a:cxn ang="0">
                  <a:pos x="162" y="109"/>
                </a:cxn>
                <a:cxn ang="0">
                  <a:pos x="312" y="12"/>
                </a:cxn>
              </a:cxnLst>
              <a:rect l="0" t="0" r="r" b="b"/>
              <a:pathLst>
                <a:path w="624" h="1127">
                  <a:moveTo>
                    <a:pt x="323" y="424"/>
                  </a:moveTo>
                  <a:lnTo>
                    <a:pt x="262" y="442"/>
                  </a:lnTo>
                  <a:lnTo>
                    <a:pt x="212" y="473"/>
                  </a:lnTo>
                  <a:lnTo>
                    <a:pt x="178" y="527"/>
                  </a:lnTo>
                  <a:lnTo>
                    <a:pt x="156" y="588"/>
                  </a:lnTo>
                  <a:lnTo>
                    <a:pt x="139" y="655"/>
                  </a:lnTo>
                  <a:lnTo>
                    <a:pt x="139" y="721"/>
                  </a:lnTo>
                  <a:lnTo>
                    <a:pt x="139" y="758"/>
                  </a:lnTo>
                  <a:lnTo>
                    <a:pt x="139" y="824"/>
                  </a:lnTo>
                  <a:lnTo>
                    <a:pt x="151" y="891"/>
                  </a:lnTo>
                  <a:lnTo>
                    <a:pt x="167" y="958"/>
                  </a:lnTo>
                  <a:lnTo>
                    <a:pt x="178" y="982"/>
                  </a:lnTo>
                  <a:lnTo>
                    <a:pt x="195" y="1012"/>
                  </a:lnTo>
                  <a:lnTo>
                    <a:pt x="223" y="1043"/>
                  </a:lnTo>
                  <a:lnTo>
                    <a:pt x="262" y="1073"/>
                  </a:lnTo>
                  <a:lnTo>
                    <a:pt x="318" y="1079"/>
                  </a:lnTo>
                  <a:lnTo>
                    <a:pt x="318" y="1079"/>
                  </a:lnTo>
                  <a:lnTo>
                    <a:pt x="318" y="1079"/>
                  </a:lnTo>
                  <a:lnTo>
                    <a:pt x="318" y="1079"/>
                  </a:lnTo>
                  <a:lnTo>
                    <a:pt x="345" y="1079"/>
                  </a:lnTo>
                  <a:lnTo>
                    <a:pt x="384" y="1067"/>
                  </a:lnTo>
                  <a:lnTo>
                    <a:pt x="429" y="1030"/>
                  </a:lnTo>
                  <a:lnTo>
                    <a:pt x="462" y="976"/>
                  </a:lnTo>
                  <a:lnTo>
                    <a:pt x="485" y="909"/>
                  </a:lnTo>
                  <a:lnTo>
                    <a:pt x="490" y="830"/>
                  </a:lnTo>
                  <a:lnTo>
                    <a:pt x="490" y="758"/>
                  </a:lnTo>
                  <a:lnTo>
                    <a:pt x="490" y="673"/>
                  </a:lnTo>
                  <a:lnTo>
                    <a:pt x="485" y="600"/>
                  </a:lnTo>
                  <a:lnTo>
                    <a:pt x="462" y="527"/>
                  </a:lnTo>
                  <a:lnTo>
                    <a:pt x="423" y="473"/>
                  </a:lnTo>
                  <a:lnTo>
                    <a:pt x="384" y="442"/>
                  </a:lnTo>
                  <a:lnTo>
                    <a:pt x="345" y="430"/>
                  </a:lnTo>
                  <a:lnTo>
                    <a:pt x="323" y="424"/>
                  </a:lnTo>
                  <a:close/>
                  <a:moveTo>
                    <a:pt x="395" y="0"/>
                  </a:moveTo>
                  <a:lnTo>
                    <a:pt x="462" y="6"/>
                  </a:lnTo>
                  <a:lnTo>
                    <a:pt x="518" y="30"/>
                  </a:lnTo>
                  <a:lnTo>
                    <a:pt x="557" y="66"/>
                  </a:lnTo>
                  <a:lnTo>
                    <a:pt x="579" y="115"/>
                  </a:lnTo>
                  <a:lnTo>
                    <a:pt x="590" y="176"/>
                  </a:lnTo>
                  <a:lnTo>
                    <a:pt x="585" y="200"/>
                  </a:lnTo>
                  <a:lnTo>
                    <a:pt x="579" y="218"/>
                  </a:lnTo>
                  <a:lnTo>
                    <a:pt x="568" y="230"/>
                  </a:lnTo>
                  <a:lnTo>
                    <a:pt x="557" y="242"/>
                  </a:lnTo>
                  <a:lnTo>
                    <a:pt x="546" y="248"/>
                  </a:lnTo>
                  <a:lnTo>
                    <a:pt x="529" y="254"/>
                  </a:lnTo>
                  <a:lnTo>
                    <a:pt x="518" y="254"/>
                  </a:lnTo>
                  <a:lnTo>
                    <a:pt x="501" y="254"/>
                  </a:lnTo>
                  <a:lnTo>
                    <a:pt x="485" y="242"/>
                  </a:lnTo>
                  <a:lnTo>
                    <a:pt x="473" y="236"/>
                  </a:lnTo>
                  <a:lnTo>
                    <a:pt x="457" y="218"/>
                  </a:lnTo>
                  <a:lnTo>
                    <a:pt x="451" y="200"/>
                  </a:lnTo>
                  <a:lnTo>
                    <a:pt x="446" y="182"/>
                  </a:lnTo>
                  <a:lnTo>
                    <a:pt x="451" y="157"/>
                  </a:lnTo>
                  <a:lnTo>
                    <a:pt x="457" y="139"/>
                  </a:lnTo>
                  <a:lnTo>
                    <a:pt x="462" y="127"/>
                  </a:lnTo>
                  <a:lnTo>
                    <a:pt x="473" y="115"/>
                  </a:lnTo>
                  <a:lnTo>
                    <a:pt x="490" y="109"/>
                  </a:lnTo>
                  <a:lnTo>
                    <a:pt x="501" y="109"/>
                  </a:lnTo>
                  <a:lnTo>
                    <a:pt x="512" y="103"/>
                  </a:lnTo>
                  <a:lnTo>
                    <a:pt x="524" y="103"/>
                  </a:lnTo>
                  <a:lnTo>
                    <a:pt x="535" y="103"/>
                  </a:lnTo>
                  <a:lnTo>
                    <a:pt x="501" y="66"/>
                  </a:lnTo>
                  <a:lnTo>
                    <a:pt x="468" y="48"/>
                  </a:lnTo>
                  <a:lnTo>
                    <a:pt x="429" y="42"/>
                  </a:lnTo>
                  <a:lnTo>
                    <a:pt x="401" y="36"/>
                  </a:lnTo>
                  <a:lnTo>
                    <a:pt x="368" y="42"/>
                  </a:lnTo>
                  <a:lnTo>
                    <a:pt x="334" y="48"/>
                  </a:lnTo>
                  <a:lnTo>
                    <a:pt x="295" y="66"/>
                  </a:lnTo>
                  <a:lnTo>
                    <a:pt x="256" y="97"/>
                  </a:lnTo>
                  <a:lnTo>
                    <a:pt x="217" y="145"/>
                  </a:lnTo>
                  <a:lnTo>
                    <a:pt x="184" y="206"/>
                  </a:lnTo>
                  <a:lnTo>
                    <a:pt x="162" y="285"/>
                  </a:lnTo>
                  <a:lnTo>
                    <a:pt x="139" y="388"/>
                  </a:lnTo>
                  <a:lnTo>
                    <a:pt x="134" y="515"/>
                  </a:lnTo>
                  <a:lnTo>
                    <a:pt x="134" y="545"/>
                  </a:lnTo>
                  <a:lnTo>
                    <a:pt x="134" y="545"/>
                  </a:lnTo>
                  <a:lnTo>
                    <a:pt x="134" y="545"/>
                  </a:lnTo>
                  <a:lnTo>
                    <a:pt x="134" y="545"/>
                  </a:lnTo>
                  <a:lnTo>
                    <a:pt x="156" y="503"/>
                  </a:lnTo>
                  <a:lnTo>
                    <a:pt x="184" y="460"/>
                  </a:lnTo>
                  <a:lnTo>
                    <a:pt x="223" y="424"/>
                  </a:lnTo>
                  <a:lnTo>
                    <a:pt x="267" y="400"/>
                  </a:lnTo>
                  <a:lnTo>
                    <a:pt x="323" y="388"/>
                  </a:lnTo>
                  <a:lnTo>
                    <a:pt x="418" y="406"/>
                  </a:lnTo>
                  <a:lnTo>
                    <a:pt x="501" y="460"/>
                  </a:lnTo>
                  <a:lnTo>
                    <a:pt x="568" y="539"/>
                  </a:lnTo>
                  <a:lnTo>
                    <a:pt x="613" y="636"/>
                  </a:lnTo>
                  <a:lnTo>
                    <a:pt x="624" y="758"/>
                  </a:lnTo>
                  <a:lnTo>
                    <a:pt x="613" y="861"/>
                  </a:lnTo>
                  <a:lnTo>
                    <a:pt x="585" y="946"/>
                  </a:lnTo>
                  <a:lnTo>
                    <a:pt x="535" y="1024"/>
                  </a:lnTo>
                  <a:lnTo>
                    <a:pt x="473" y="1079"/>
                  </a:lnTo>
                  <a:lnTo>
                    <a:pt x="395" y="1115"/>
                  </a:lnTo>
                  <a:lnTo>
                    <a:pt x="318" y="1127"/>
                  </a:lnTo>
                  <a:lnTo>
                    <a:pt x="262" y="1121"/>
                  </a:lnTo>
                  <a:lnTo>
                    <a:pt x="206" y="1103"/>
                  </a:lnTo>
                  <a:lnTo>
                    <a:pt x="156" y="1067"/>
                  </a:lnTo>
                  <a:lnTo>
                    <a:pt x="106" y="1012"/>
                  </a:lnTo>
                  <a:lnTo>
                    <a:pt x="61" y="939"/>
                  </a:lnTo>
                  <a:lnTo>
                    <a:pt x="28" y="842"/>
                  </a:lnTo>
                  <a:lnTo>
                    <a:pt x="6" y="721"/>
                  </a:lnTo>
                  <a:lnTo>
                    <a:pt x="0" y="570"/>
                  </a:lnTo>
                  <a:lnTo>
                    <a:pt x="11" y="424"/>
                  </a:lnTo>
                  <a:lnTo>
                    <a:pt x="45" y="297"/>
                  </a:lnTo>
                  <a:lnTo>
                    <a:pt x="95" y="194"/>
                  </a:lnTo>
                  <a:lnTo>
                    <a:pt x="162" y="109"/>
                  </a:lnTo>
                  <a:lnTo>
                    <a:pt x="234" y="48"/>
                  </a:lnTo>
                  <a:lnTo>
                    <a:pt x="312" y="12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46" name="Freeform 598"/>
            <p:cNvSpPr>
              <a:spLocks/>
            </p:cNvSpPr>
            <p:nvPr/>
          </p:nvSpPr>
          <p:spPr bwMode="auto">
            <a:xfrm>
              <a:off x="12828" y="2395"/>
              <a:ext cx="924" cy="67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868" y="0"/>
                </a:cxn>
                <a:cxn ang="0">
                  <a:pos x="885" y="0"/>
                </a:cxn>
                <a:cxn ang="0">
                  <a:pos x="896" y="0"/>
                </a:cxn>
                <a:cxn ang="0">
                  <a:pos x="907" y="0"/>
                </a:cxn>
                <a:cxn ang="0">
                  <a:pos x="913" y="7"/>
                </a:cxn>
                <a:cxn ang="0">
                  <a:pos x="919" y="19"/>
                </a:cxn>
                <a:cxn ang="0">
                  <a:pos x="924" y="31"/>
                </a:cxn>
                <a:cxn ang="0">
                  <a:pos x="919" y="49"/>
                </a:cxn>
                <a:cxn ang="0">
                  <a:pos x="913" y="55"/>
                </a:cxn>
                <a:cxn ang="0">
                  <a:pos x="907" y="61"/>
                </a:cxn>
                <a:cxn ang="0">
                  <a:pos x="896" y="67"/>
                </a:cxn>
                <a:cxn ang="0">
                  <a:pos x="885" y="67"/>
                </a:cxn>
                <a:cxn ang="0">
                  <a:pos x="868" y="67"/>
                </a:cxn>
                <a:cxn ang="0">
                  <a:pos x="50" y="67"/>
                </a:cxn>
                <a:cxn ang="0">
                  <a:pos x="39" y="67"/>
                </a:cxn>
                <a:cxn ang="0">
                  <a:pos x="28" y="67"/>
                </a:cxn>
                <a:cxn ang="0">
                  <a:pos x="17" y="61"/>
                </a:cxn>
                <a:cxn ang="0">
                  <a:pos x="6" y="55"/>
                </a:cxn>
                <a:cxn ang="0">
                  <a:pos x="0" y="49"/>
                </a:cxn>
                <a:cxn ang="0">
                  <a:pos x="0" y="31"/>
                </a:cxn>
                <a:cxn ang="0">
                  <a:pos x="0" y="19"/>
                </a:cxn>
                <a:cxn ang="0">
                  <a:pos x="6" y="7"/>
                </a:cxn>
                <a:cxn ang="0">
                  <a:pos x="17" y="0"/>
                </a:cxn>
                <a:cxn ang="0">
                  <a:pos x="28" y="0"/>
                </a:cxn>
                <a:cxn ang="0">
                  <a:pos x="39" y="0"/>
                </a:cxn>
                <a:cxn ang="0">
                  <a:pos x="50" y="0"/>
                </a:cxn>
              </a:cxnLst>
              <a:rect l="0" t="0" r="r" b="b"/>
              <a:pathLst>
                <a:path w="924" h="67">
                  <a:moveTo>
                    <a:pt x="50" y="0"/>
                  </a:moveTo>
                  <a:lnTo>
                    <a:pt x="868" y="0"/>
                  </a:lnTo>
                  <a:lnTo>
                    <a:pt x="885" y="0"/>
                  </a:lnTo>
                  <a:lnTo>
                    <a:pt x="896" y="0"/>
                  </a:lnTo>
                  <a:lnTo>
                    <a:pt x="907" y="0"/>
                  </a:lnTo>
                  <a:lnTo>
                    <a:pt x="913" y="7"/>
                  </a:lnTo>
                  <a:lnTo>
                    <a:pt x="919" y="19"/>
                  </a:lnTo>
                  <a:lnTo>
                    <a:pt x="924" y="31"/>
                  </a:lnTo>
                  <a:lnTo>
                    <a:pt x="919" y="49"/>
                  </a:lnTo>
                  <a:lnTo>
                    <a:pt x="913" y="55"/>
                  </a:lnTo>
                  <a:lnTo>
                    <a:pt x="907" y="61"/>
                  </a:lnTo>
                  <a:lnTo>
                    <a:pt x="896" y="67"/>
                  </a:lnTo>
                  <a:lnTo>
                    <a:pt x="885" y="67"/>
                  </a:lnTo>
                  <a:lnTo>
                    <a:pt x="868" y="67"/>
                  </a:lnTo>
                  <a:lnTo>
                    <a:pt x="50" y="67"/>
                  </a:lnTo>
                  <a:lnTo>
                    <a:pt x="39" y="67"/>
                  </a:lnTo>
                  <a:lnTo>
                    <a:pt x="28" y="67"/>
                  </a:lnTo>
                  <a:lnTo>
                    <a:pt x="17" y="61"/>
                  </a:lnTo>
                  <a:lnTo>
                    <a:pt x="6" y="55"/>
                  </a:lnTo>
                  <a:lnTo>
                    <a:pt x="0" y="49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6" y="7"/>
                  </a:lnTo>
                  <a:lnTo>
                    <a:pt x="17" y="0"/>
                  </a:lnTo>
                  <a:lnTo>
                    <a:pt x="28" y="0"/>
                  </a:lnTo>
                  <a:lnTo>
                    <a:pt x="39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47" name="Freeform 599"/>
            <p:cNvSpPr>
              <a:spLocks noEditPoints="1"/>
            </p:cNvSpPr>
            <p:nvPr/>
          </p:nvSpPr>
          <p:spPr bwMode="auto">
            <a:xfrm>
              <a:off x="14259" y="1729"/>
              <a:ext cx="668" cy="1109"/>
            </a:xfrm>
            <a:custGeom>
              <a:avLst/>
              <a:gdLst/>
              <a:ahLst/>
              <a:cxnLst>
                <a:cxn ang="0">
                  <a:pos x="406" y="175"/>
                </a:cxn>
                <a:cxn ang="0">
                  <a:pos x="39" y="788"/>
                </a:cxn>
                <a:cxn ang="0">
                  <a:pos x="406" y="788"/>
                </a:cxn>
                <a:cxn ang="0">
                  <a:pos x="406" y="175"/>
                </a:cxn>
                <a:cxn ang="0">
                  <a:pos x="490" y="0"/>
                </a:cxn>
                <a:cxn ang="0">
                  <a:pos x="501" y="0"/>
                </a:cxn>
                <a:cxn ang="0">
                  <a:pos x="512" y="6"/>
                </a:cxn>
                <a:cxn ang="0">
                  <a:pos x="512" y="12"/>
                </a:cxn>
                <a:cxn ang="0">
                  <a:pos x="518" y="24"/>
                </a:cxn>
                <a:cxn ang="0">
                  <a:pos x="518" y="42"/>
                </a:cxn>
                <a:cxn ang="0">
                  <a:pos x="518" y="788"/>
                </a:cxn>
                <a:cxn ang="0">
                  <a:pos x="668" y="788"/>
                </a:cxn>
                <a:cxn ang="0">
                  <a:pos x="668" y="836"/>
                </a:cxn>
                <a:cxn ang="0">
                  <a:pos x="518" y="836"/>
                </a:cxn>
                <a:cxn ang="0">
                  <a:pos x="518" y="982"/>
                </a:cxn>
                <a:cxn ang="0">
                  <a:pos x="518" y="1012"/>
                </a:cxn>
                <a:cxn ang="0">
                  <a:pos x="523" y="1030"/>
                </a:cxn>
                <a:cxn ang="0">
                  <a:pos x="540" y="1048"/>
                </a:cxn>
                <a:cxn ang="0">
                  <a:pos x="579" y="1054"/>
                </a:cxn>
                <a:cxn ang="0">
                  <a:pos x="629" y="1054"/>
                </a:cxn>
                <a:cxn ang="0">
                  <a:pos x="662" y="1054"/>
                </a:cxn>
                <a:cxn ang="0">
                  <a:pos x="662" y="1109"/>
                </a:cxn>
                <a:cxn ang="0">
                  <a:pos x="562" y="1103"/>
                </a:cxn>
                <a:cxn ang="0">
                  <a:pos x="456" y="1103"/>
                </a:cxn>
                <a:cxn ang="0">
                  <a:pos x="356" y="1103"/>
                </a:cxn>
                <a:cxn ang="0">
                  <a:pos x="250" y="1109"/>
                </a:cxn>
                <a:cxn ang="0">
                  <a:pos x="250" y="1054"/>
                </a:cxn>
                <a:cxn ang="0">
                  <a:pos x="284" y="1054"/>
                </a:cxn>
                <a:cxn ang="0">
                  <a:pos x="339" y="1054"/>
                </a:cxn>
                <a:cxn ang="0">
                  <a:pos x="373" y="1048"/>
                </a:cxn>
                <a:cxn ang="0">
                  <a:pos x="390" y="1030"/>
                </a:cxn>
                <a:cxn ang="0">
                  <a:pos x="395" y="1012"/>
                </a:cxn>
                <a:cxn ang="0">
                  <a:pos x="401" y="982"/>
                </a:cxn>
                <a:cxn ang="0">
                  <a:pos x="401" y="836"/>
                </a:cxn>
                <a:cxn ang="0">
                  <a:pos x="0" y="836"/>
                </a:cxn>
                <a:cxn ang="0">
                  <a:pos x="0" y="788"/>
                </a:cxn>
                <a:cxn ang="0">
                  <a:pos x="462" y="18"/>
                </a:cxn>
                <a:cxn ang="0">
                  <a:pos x="467" y="6"/>
                </a:cxn>
                <a:cxn ang="0">
                  <a:pos x="473" y="0"/>
                </a:cxn>
                <a:cxn ang="0">
                  <a:pos x="484" y="0"/>
                </a:cxn>
                <a:cxn ang="0">
                  <a:pos x="490" y="0"/>
                </a:cxn>
              </a:cxnLst>
              <a:rect l="0" t="0" r="r" b="b"/>
              <a:pathLst>
                <a:path w="668" h="1109">
                  <a:moveTo>
                    <a:pt x="406" y="175"/>
                  </a:moveTo>
                  <a:lnTo>
                    <a:pt x="39" y="788"/>
                  </a:lnTo>
                  <a:lnTo>
                    <a:pt x="406" y="788"/>
                  </a:lnTo>
                  <a:lnTo>
                    <a:pt x="406" y="175"/>
                  </a:lnTo>
                  <a:close/>
                  <a:moveTo>
                    <a:pt x="490" y="0"/>
                  </a:moveTo>
                  <a:lnTo>
                    <a:pt x="501" y="0"/>
                  </a:lnTo>
                  <a:lnTo>
                    <a:pt x="512" y="6"/>
                  </a:lnTo>
                  <a:lnTo>
                    <a:pt x="512" y="12"/>
                  </a:lnTo>
                  <a:lnTo>
                    <a:pt x="518" y="24"/>
                  </a:lnTo>
                  <a:lnTo>
                    <a:pt x="518" y="42"/>
                  </a:lnTo>
                  <a:lnTo>
                    <a:pt x="518" y="788"/>
                  </a:lnTo>
                  <a:lnTo>
                    <a:pt x="668" y="788"/>
                  </a:lnTo>
                  <a:lnTo>
                    <a:pt x="668" y="836"/>
                  </a:lnTo>
                  <a:lnTo>
                    <a:pt x="518" y="836"/>
                  </a:lnTo>
                  <a:lnTo>
                    <a:pt x="518" y="982"/>
                  </a:lnTo>
                  <a:lnTo>
                    <a:pt x="518" y="1012"/>
                  </a:lnTo>
                  <a:lnTo>
                    <a:pt x="523" y="1030"/>
                  </a:lnTo>
                  <a:lnTo>
                    <a:pt x="540" y="1048"/>
                  </a:lnTo>
                  <a:lnTo>
                    <a:pt x="579" y="1054"/>
                  </a:lnTo>
                  <a:lnTo>
                    <a:pt x="629" y="1054"/>
                  </a:lnTo>
                  <a:lnTo>
                    <a:pt x="662" y="1054"/>
                  </a:lnTo>
                  <a:lnTo>
                    <a:pt x="662" y="1109"/>
                  </a:lnTo>
                  <a:lnTo>
                    <a:pt x="562" y="1103"/>
                  </a:lnTo>
                  <a:lnTo>
                    <a:pt x="456" y="1103"/>
                  </a:lnTo>
                  <a:lnTo>
                    <a:pt x="356" y="1103"/>
                  </a:lnTo>
                  <a:lnTo>
                    <a:pt x="250" y="1109"/>
                  </a:lnTo>
                  <a:lnTo>
                    <a:pt x="250" y="1054"/>
                  </a:lnTo>
                  <a:lnTo>
                    <a:pt x="284" y="1054"/>
                  </a:lnTo>
                  <a:lnTo>
                    <a:pt x="339" y="1054"/>
                  </a:lnTo>
                  <a:lnTo>
                    <a:pt x="373" y="1048"/>
                  </a:lnTo>
                  <a:lnTo>
                    <a:pt x="390" y="1030"/>
                  </a:lnTo>
                  <a:lnTo>
                    <a:pt x="395" y="1012"/>
                  </a:lnTo>
                  <a:lnTo>
                    <a:pt x="401" y="982"/>
                  </a:lnTo>
                  <a:lnTo>
                    <a:pt x="401" y="836"/>
                  </a:lnTo>
                  <a:lnTo>
                    <a:pt x="0" y="836"/>
                  </a:lnTo>
                  <a:lnTo>
                    <a:pt x="0" y="788"/>
                  </a:lnTo>
                  <a:lnTo>
                    <a:pt x="462" y="18"/>
                  </a:lnTo>
                  <a:lnTo>
                    <a:pt x="467" y="6"/>
                  </a:lnTo>
                  <a:lnTo>
                    <a:pt x="473" y="0"/>
                  </a:lnTo>
                  <a:lnTo>
                    <a:pt x="484" y="0"/>
                  </a:lnTo>
                  <a:lnTo>
                    <a:pt x="49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48" name="Freeform 600"/>
            <p:cNvSpPr>
              <a:spLocks noEditPoints="1"/>
            </p:cNvSpPr>
            <p:nvPr/>
          </p:nvSpPr>
          <p:spPr bwMode="auto">
            <a:xfrm>
              <a:off x="15484" y="2238"/>
              <a:ext cx="1002" cy="382"/>
            </a:xfrm>
            <a:custGeom>
              <a:avLst/>
              <a:gdLst/>
              <a:ahLst/>
              <a:cxnLst>
                <a:cxn ang="0">
                  <a:pos x="50" y="315"/>
                </a:cxn>
                <a:cxn ang="0">
                  <a:pos x="952" y="315"/>
                </a:cxn>
                <a:cxn ang="0">
                  <a:pos x="963" y="315"/>
                </a:cxn>
                <a:cxn ang="0">
                  <a:pos x="974" y="315"/>
                </a:cxn>
                <a:cxn ang="0">
                  <a:pos x="985" y="321"/>
                </a:cxn>
                <a:cxn ang="0">
                  <a:pos x="996" y="327"/>
                </a:cxn>
                <a:cxn ang="0">
                  <a:pos x="1002" y="333"/>
                </a:cxn>
                <a:cxn ang="0">
                  <a:pos x="1002" y="351"/>
                </a:cxn>
                <a:cxn ang="0">
                  <a:pos x="1002" y="364"/>
                </a:cxn>
                <a:cxn ang="0">
                  <a:pos x="996" y="370"/>
                </a:cxn>
                <a:cxn ang="0">
                  <a:pos x="985" y="376"/>
                </a:cxn>
                <a:cxn ang="0">
                  <a:pos x="974" y="382"/>
                </a:cxn>
                <a:cxn ang="0">
                  <a:pos x="963" y="382"/>
                </a:cxn>
                <a:cxn ang="0">
                  <a:pos x="952" y="382"/>
                </a:cxn>
                <a:cxn ang="0">
                  <a:pos x="50" y="382"/>
                </a:cxn>
                <a:cxn ang="0">
                  <a:pos x="39" y="382"/>
                </a:cxn>
                <a:cxn ang="0">
                  <a:pos x="27" y="382"/>
                </a:cxn>
                <a:cxn ang="0">
                  <a:pos x="16" y="376"/>
                </a:cxn>
                <a:cxn ang="0">
                  <a:pos x="11" y="370"/>
                </a:cxn>
                <a:cxn ang="0">
                  <a:pos x="0" y="364"/>
                </a:cxn>
                <a:cxn ang="0">
                  <a:pos x="0" y="351"/>
                </a:cxn>
                <a:cxn ang="0">
                  <a:pos x="0" y="333"/>
                </a:cxn>
                <a:cxn ang="0">
                  <a:pos x="11" y="327"/>
                </a:cxn>
                <a:cxn ang="0">
                  <a:pos x="16" y="321"/>
                </a:cxn>
                <a:cxn ang="0">
                  <a:pos x="27" y="315"/>
                </a:cxn>
                <a:cxn ang="0">
                  <a:pos x="39" y="315"/>
                </a:cxn>
                <a:cxn ang="0">
                  <a:pos x="50" y="315"/>
                </a:cxn>
                <a:cxn ang="0">
                  <a:pos x="50" y="0"/>
                </a:cxn>
                <a:cxn ang="0">
                  <a:pos x="952" y="0"/>
                </a:cxn>
                <a:cxn ang="0">
                  <a:pos x="963" y="0"/>
                </a:cxn>
                <a:cxn ang="0">
                  <a:pos x="974" y="0"/>
                </a:cxn>
                <a:cxn ang="0">
                  <a:pos x="985" y="0"/>
                </a:cxn>
                <a:cxn ang="0">
                  <a:pos x="996" y="6"/>
                </a:cxn>
                <a:cxn ang="0">
                  <a:pos x="1002" y="18"/>
                </a:cxn>
                <a:cxn ang="0">
                  <a:pos x="1002" y="30"/>
                </a:cxn>
                <a:cxn ang="0">
                  <a:pos x="1002" y="42"/>
                </a:cxn>
                <a:cxn ang="0">
                  <a:pos x="996" y="54"/>
                </a:cxn>
                <a:cxn ang="0">
                  <a:pos x="985" y="54"/>
                </a:cxn>
                <a:cxn ang="0">
                  <a:pos x="974" y="60"/>
                </a:cxn>
                <a:cxn ang="0">
                  <a:pos x="963" y="60"/>
                </a:cxn>
                <a:cxn ang="0">
                  <a:pos x="952" y="60"/>
                </a:cxn>
                <a:cxn ang="0">
                  <a:pos x="50" y="60"/>
                </a:cxn>
                <a:cxn ang="0">
                  <a:pos x="39" y="60"/>
                </a:cxn>
                <a:cxn ang="0">
                  <a:pos x="27" y="60"/>
                </a:cxn>
                <a:cxn ang="0">
                  <a:pos x="16" y="54"/>
                </a:cxn>
                <a:cxn ang="0">
                  <a:pos x="11" y="54"/>
                </a:cxn>
                <a:cxn ang="0">
                  <a:pos x="0" y="42"/>
                </a:cxn>
                <a:cxn ang="0">
                  <a:pos x="0" y="30"/>
                </a:cxn>
                <a:cxn ang="0">
                  <a:pos x="0" y="18"/>
                </a:cxn>
                <a:cxn ang="0">
                  <a:pos x="11" y="6"/>
                </a:cxn>
                <a:cxn ang="0">
                  <a:pos x="16" y="0"/>
                </a:cxn>
                <a:cxn ang="0">
                  <a:pos x="27" y="0"/>
                </a:cxn>
                <a:cxn ang="0">
                  <a:pos x="39" y="0"/>
                </a:cxn>
                <a:cxn ang="0">
                  <a:pos x="50" y="0"/>
                </a:cxn>
              </a:cxnLst>
              <a:rect l="0" t="0" r="r" b="b"/>
              <a:pathLst>
                <a:path w="1002" h="382">
                  <a:moveTo>
                    <a:pt x="50" y="315"/>
                  </a:moveTo>
                  <a:lnTo>
                    <a:pt x="952" y="315"/>
                  </a:lnTo>
                  <a:lnTo>
                    <a:pt x="963" y="315"/>
                  </a:lnTo>
                  <a:lnTo>
                    <a:pt x="974" y="315"/>
                  </a:lnTo>
                  <a:lnTo>
                    <a:pt x="985" y="321"/>
                  </a:lnTo>
                  <a:lnTo>
                    <a:pt x="996" y="327"/>
                  </a:lnTo>
                  <a:lnTo>
                    <a:pt x="1002" y="333"/>
                  </a:lnTo>
                  <a:lnTo>
                    <a:pt x="1002" y="351"/>
                  </a:lnTo>
                  <a:lnTo>
                    <a:pt x="1002" y="364"/>
                  </a:lnTo>
                  <a:lnTo>
                    <a:pt x="996" y="370"/>
                  </a:lnTo>
                  <a:lnTo>
                    <a:pt x="985" y="376"/>
                  </a:lnTo>
                  <a:lnTo>
                    <a:pt x="974" y="382"/>
                  </a:lnTo>
                  <a:lnTo>
                    <a:pt x="963" y="382"/>
                  </a:lnTo>
                  <a:lnTo>
                    <a:pt x="952" y="382"/>
                  </a:lnTo>
                  <a:lnTo>
                    <a:pt x="50" y="382"/>
                  </a:lnTo>
                  <a:lnTo>
                    <a:pt x="39" y="382"/>
                  </a:lnTo>
                  <a:lnTo>
                    <a:pt x="27" y="382"/>
                  </a:lnTo>
                  <a:lnTo>
                    <a:pt x="16" y="376"/>
                  </a:lnTo>
                  <a:lnTo>
                    <a:pt x="11" y="370"/>
                  </a:lnTo>
                  <a:lnTo>
                    <a:pt x="0" y="364"/>
                  </a:lnTo>
                  <a:lnTo>
                    <a:pt x="0" y="351"/>
                  </a:lnTo>
                  <a:lnTo>
                    <a:pt x="0" y="333"/>
                  </a:lnTo>
                  <a:lnTo>
                    <a:pt x="11" y="327"/>
                  </a:lnTo>
                  <a:lnTo>
                    <a:pt x="16" y="321"/>
                  </a:lnTo>
                  <a:lnTo>
                    <a:pt x="27" y="315"/>
                  </a:lnTo>
                  <a:lnTo>
                    <a:pt x="39" y="315"/>
                  </a:lnTo>
                  <a:lnTo>
                    <a:pt x="50" y="315"/>
                  </a:lnTo>
                  <a:close/>
                  <a:moveTo>
                    <a:pt x="50" y="0"/>
                  </a:moveTo>
                  <a:lnTo>
                    <a:pt x="952" y="0"/>
                  </a:lnTo>
                  <a:lnTo>
                    <a:pt x="963" y="0"/>
                  </a:lnTo>
                  <a:lnTo>
                    <a:pt x="974" y="0"/>
                  </a:lnTo>
                  <a:lnTo>
                    <a:pt x="985" y="0"/>
                  </a:lnTo>
                  <a:lnTo>
                    <a:pt x="996" y="6"/>
                  </a:lnTo>
                  <a:lnTo>
                    <a:pt x="1002" y="18"/>
                  </a:lnTo>
                  <a:lnTo>
                    <a:pt x="1002" y="30"/>
                  </a:lnTo>
                  <a:lnTo>
                    <a:pt x="1002" y="42"/>
                  </a:lnTo>
                  <a:lnTo>
                    <a:pt x="996" y="54"/>
                  </a:lnTo>
                  <a:lnTo>
                    <a:pt x="985" y="54"/>
                  </a:lnTo>
                  <a:lnTo>
                    <a:pt x="974" y="60"/>
                  </a:lnTo>
                  <a:lnTo>
                    <a:pt x="963" y="60"/>
                  </a:lnTo>
                  <a:lnTo>
                    <a:pt x="952" y="60"/>
                  </a:lnTo>
                  <a:lnTo>
                    <a:pt x="50" y="60"/>
                  </a:lnTo>
                  <a:lnTo>
                    <a:pt x="39" y="60"/>
                  </a:lnTo>
                  <a:lnTo>
                    <a:pt x="27" y="60"/>
                  </a:lnTo>
                  <a:lnTo>
                    <a:pt x="16" y="54"/>
                  </a:lnTo>
                  <a:lnTo>
                    <a:pt x="11" y="54"/>
                  </a:lnTo>
                  <a:lnTo>
                    <a:pt x="0" y="42"/>
                  </a:lnTo>
                  <a:lnTo>
                    <a:pt x="0" y="30"/>
                  </a:lnTo>
                  <a:lnTo>
                    <a:pt x="0" y="18"/>
                  </a:lnTo>
                  <a:lnTo>
                    <a:pt x="11" y="6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39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49" name="Freeform 601"/>
            <p:cNvSpPr>
              <a:spLocks/>
            </p:cNvSpPr>
            <p:nvPr/>
          </p:nvSpPr>
          <p:spPr bwMode="auto">
            <a:xfrm>
              <a:off x="17120" y="1747"/>
              <a:ext cx="496" cy="1091"/>
            </a:xfrm>
            <a:custGeom>
              <a:avLst/>
              <a:gdLst/>
              <a:ahLst/>
              <a:cxnLst>
                <a:cxn ang="0">
                  <a:pos x="273" y="0"/>
                </a:cxn>
                <a:cxn ang="0">
                  <a:pos x="290" y="0"/>
                </a:cxn>
                <a:cxn ang="0">
                  <a:pos x="301" y="0"/>
                </a:cxn>
                <a:cxn ang="0">
                  <a:pos x="307" y="6"/>
                </a:cxn>
                <a:cxn ang="0">
                  <a:pos x="307" y="18"/>
                </a:cxn>
                <a:cxn ang="0">
                  <a:pos x="307" y="42"/>
                </a:cxn>
                <a:cxn ang="0">
                  <a:pos x="307" y="964"/>
                </a:cxn>
                <a:cxn ang="0">
                  <a:pos x="307" y="994"/>
                </a:cxn>
                <a:cxn ang="0">
                  <a:pos x="318" y="1012"/>
                </a:cxn>
                <a:cxn ang="0">
                  <a:pos x="340" y="1030"/>
                </a:cxn>
                <a:cxn ang="0">
                  <a:pos x="379" y="1036"/>
                </a:cxn>
                <a:cxn ang="0">
                  <a:pos x="446" y="1036"/>
                </a:cxn>
                <a:cxn ang="0">
                  <a:pos x="496" y="1036"/>
                </a:cxn>
                <a:cxn ang="0">
                  <a:pos x="496" y="1091"/>
                </a:cxn>
                <a:cxn ang="0">
                  <a:pos x="446" y="1085"/>
                </a:cxn>
                <a:cxn ang="0">
                  <a:pos x="379" y="1085"/>
                </a:cxn>
                <a:cxn ang="0">
                  <a:pos x="307" y="1085"/>
                </a:cxn>
                <a:cxn ang="0">
                  <a:pos x="251" y="1085"/>
                </a:cxn>
                <a:cxn ang="0">
                  <a:pos x="195" y="1085"/>
                </a:cxn>
                <a:cxn ang="0">
                  <a:pos x="129" y="1085"/>
                </a:cxn>
                <a:cxn ang="0">
                  <a:pos x="56" y="1085"/>
                </a:cxn>
                <a:cxn ang="0">
                  <a:pos x="6" y="1091"/>
                </a:cxn>
                <a:cxn ang="0">
                  <a:pos x="6" y="1036"/>
                </a:cxn>
                <a:cxn ang="0">
                  <a:pos x="56" y="1036"/>
                </a:cxn>
                <a:cxn ang="0">
                  <a:pos x="123" y="1036"/>
                </a:cxn>
                <a:cxn ang="0">
                  <a:pos x="162" y="1030"/>
                </a:cxn>
                <a:cxn ang="0">
                  <a:pos x="184" y="1012"/>
                </a:cxn>
                <a:cxn ang="0">
                  <a:pos x="195" y="994"/>
                </a:cxn>
                <a:cxn ang="0">
                  <a:pos x="195" y="964"/>
                </a:cxn>
                <a:cxn ang="0">
                  <a:pos x="195" y="109"/>
                </a:cxn>
                <a:cxn ang="0">
                  <a:pos x="117" y="139"/>
                </a:cxn>
                <a:cxn ang="0">
                  <a:pos x="45" y="151"/>
                </a:cxn>
                <a:cxn ang="0">
                  <a:pos x="0" y="151"/>
                </a:cxn>
                <a:cxn ang="0">
                  <a:pos x="0" y="103"/>
                </a:cxn>
                <a:cxn ang="0">
                  <a:pos x="34" y="103"/>
                </a:cxn>
                <a:cxn ang="0">
                  <a:pos x="90" y="97"/>
                </a:cxn>
                <a:cxn ang="0">
                  <a:pos x="151" y="79"/>
                </a:cxn>
                <a:cxn ang="0">
                  <a:pos x="212" y="48"/>
                </a:cxn>
                <a:cxn ang="0">
                  <a:pos x="273" y="0"/>
                </a:cxn>
              </a:cxnLst>
              <a:rect l="0" t="0" r="r" b="b"/>
              <a:pathLst>
                <a:path w="496" h="1091">
                  <a:moveTo>
                    <a:pt x="273" y="0"/>
                  </a:moveTo>
                  <a:lnTo>
                    <a:pt x="290" y="0"/>
                  </a:lnTo>
                  <a:lnTo>
                    <a:pt x="301" y="0"/>
                  </a:lnTo>
                  <a:lnTo>
                    <a:pt x="307" y="6"/>
                  </a:lnTo>
                  <a:lnTo>
                    <a:pt x="307" y="18"/>
                  </a:lnTo>
                  <a:lnTo>
                    <a:pt x="307" y="42"/>
                  </a:lnTo>
                  <a:lnTo>
                    <a:pt x="307" y="964"/>
                  </a:lnTo>
                  <a:lnTo>
                    <a:pt x="307" y="994"/>
                  </a:lnTo>
                  <a:lnTo>
                    <a:pt x="318" y="1012"/>
                  </a:lnTo>
                  <a:lnTo>
                    <a:pt x="340" y="1030"/>
                  </a:lnTo>
                  <a:lnTo>
                    <a:pt x="379" y="1036"/>
                  </a:lnTo>
                  <a:lnTo>
                    <a:pt x="446" y="1036"/>
                  </a:lnTo>
                  <a:lnTo>
                    <a:pt x="496" y="1036"/>
                  </a:lnTo>
                  <a:lnTo>
                    <a:pt x="496" y="1091"/>
                  </a:lnTo>
                  <a:lnTo>
                    <a:pt x="446" y="1085"/>
                  </a:lnTo>
                  <a:lnTo>
                    <a:pt x="379" y="1085"/>
                  </a:lnTo>
                  <a:lnTo>
                    <a:pt x="307" y="1085"/>
                  </a:lnTo>
                  <a:lnTo>
                    <a:pt x="251" y="1085"/>
                  </a:lnTo>
                  <a:lnTo>
                    <a:pt x="195" y="1085"/>
                  </a:lnTo>
                  <a:lnTo>
                    <a:pt x="129" y="1085"/>
                  </a:lnTo>
                  <a:lnTo>
                    <a:pt x="56" y="1085"/>
                  </a:lnTo>
                  <a:lnTo>
                    <a:pt x="6" y="1091"/>
                  </a:lnTo>
                  <a:lnTo>
                    <a:pt x="6" y="1036"/>
                  </a:lnTo>
                  <a:lnTo>
                    <a:pt x="56" y="1036"/>
                  </a:lnTo>
                  <a:lnTo>
                    <a:pt x="123" y="1036"/>
                  </a:lnTo>
                  <a:lnTo>
                    <a:pt x="162" y="1030"/>
                  </a:lnTo>
                  <a:lnTo>
                    <a:pt x="184" y="1012"/>
                  </a:lnTo>
                  <a:lnTo>
                    <a:pt x="195" y="994"/>
                  </a:lnTo>
                  <a:lnTo>
                    <a:pt x="195" y="964"/>
                  </a:lnTo>
                  <a:lnTo>
                    <a:pt x="195" y="109"/>
                  </a:lnTo>
                  <a:lnTo>
                    <a:pt x="117" y="139"/>
                  </a:lnTo>
                  <a:lnTo>
                    <a:pt x="45" y="151"/>
                  </a:lnTo>
                  <a:lnTo>
                    <a:pt x="0" y="151"/>
                  </a:lnTo>
                  <a:lnTo>
                    <a:pt x="0" y="103"/>
                  </a:lnTo>
                  <a:lnTo>
                    <a:pt x="34" y="103"/>
                  </a:lnTo>
                  <a:lnTo>
                    <a:pt x="90" y="97"/>
                  </a:lnTo>
                  <a:lnTo>
                    <a:pt x="151" y="79"/>
                  </a:lnTo>
                  <a:lnTo>
                    <a:pt x="212" y="48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50" name="Freeform 602"/>
            <p:cNvSpPr>
              <a:spLocks/>
            </p:cNvSpPr>
            <p:nvPr/>
          </p:nvSpPr>
          <p:spPr bwMode="auto">
            <a:xfrm>
              <a:off x="17822" y="1747"/>
              <a:ext cx="607" cy="1091"/>
            </a:xfrm>
            <a:custGeom>
              <a:avLst/>
              <a:gdLst/>
              <a:ahLst/>
              <a:cxnLst>
                <a:cxn ang="0">
                  <a:pos x="373" y="6"/>
                </a:cxn>
                <a:cxn ang="0">
                  <a:pos x="512" y="85"/>
                </a:cxn>
                <a:cxn ang="0">
                  <a:pos x="596" y="224"/>
                </a:cxn>
                <a:cxn ang="0">
                  <a:pos x="601" y="382"/>
                </a:cxn>
                <a:cxn ang="0">
                  <a:pos x="551" y="503"/>
                </a:cxn>
                <a:cxn ang="0">
                  <a:pos x="445" y="630"/>
                </a:cxn>
                <a:cxn ang="0">
                  <a:pos x="278" y="794"/>
                </a:cxn>
                <a:cxn ang="0">
                  <a:pos x="117" y="964"/>
                </a:cxn>
                <a:cxn ang="0">
                  <a:pos x="117" y="964"/>
                </a:cxn>
                <a:cxn ang="0">
                  <a:pos x="423" y="964"/>
                </a:cxn>
                <a:cxn ang="0">
                  <a:pos x="512" y="958"/>
                </a:cxn>
                <a:cxn ang="0">
                  <a:pos x="546" y="915"/>
                </a:cxn>
                <a:cxn ang="0">
                  <a:pos x="568" y="806"/>
                </a:cxn>
                <a:cxn ang="0">
                  <a:pos x="562" y="1091"/>
                </a:cxn>
                <a:cxn ang="0">
                  <a:pos x="0" y="1073"/>
                </a:cxn>
                <a:cxn ang="0">
                  <a:pos x="6" y="1049"/>
                </a:cxn>
                <a:cxn ang="0">
                  <a:pos x="17" y="1030"/>
                </a:cxn>
                <a:cxn ang="0">
                  <a:pos x="367" y="594"/>
                </a:cxn>
                <a:cxn ang="0">
                  <a:pos x="456" y="412"/>
                </a:cxn>
                <a:cxn ang="0">
                  <a:pos x="462" y="248"/>
                </a:cxn>
                <a:cxn ang="0">
                  <a:pos x="418" y="133"/>
                </a:cxn>
                <a:cxn ang="0">
                  <a:pos x="328" y="60"/>
                </a:cxn>
                <a:cxn ang="0">
                  <a:pos x="200" y="60"/>
                </a:cxn>
                <a:cxn ang="0">
                  <a:pos x="95" y="145"/>
                </a:cxn>
                <a:cxn ang="0">
                  <a:pos x="83" y="212"/>
                </a:cxn>
                <a:cxn ang="0">
                  <a:pos x="122" y="230"/>
                </a:cxn>
                <a:cxn ang="0">
                  <a:pos x="150" y="260"/>
                </a:cxn>
                <a:cxn ang="0">
                  <a:pos x="161" y="303"/>
                </a:cxn>
                <a:cxn ang="0">
                  <a:pos x="150" y="339"/>
                </a:cxn>
                <a:cxn ang="0">
                  <a:pos x="134" y="370"/>
                </a:cxn>
                <a:cxn ang="0">
                  <a:pos x="106" y="382"/>
                </a:cxn>
                <a:cxn ang="0">
                  <a:pos x="83" y="388"/>
                </a:cxn>
                <a:cxn ang="0">
                  <a:pos x="72" y="382"/>
                </a:cxn>
                <a:cxn ang="0">
                  <a:pos x="50" y="382"/>
                </a:cxn>
                <a:cxn ang="0">
                  <a:pos x="28" y="363"/>
                </a:cxn>
                <a:cxn ang="0">
                  <a:pos x="11" y="339"/>
                </a:cxn>
                <a:cxn ang="0">
                  <a:pos x="0" y="297"/>
                </a:cxn>
                <a:cxn ang="0">
                  <a:pos x="39" y="151"/>
                </a:cxn>
                <a:cxn ang="0">
                  <a:pos x="134" y="42"/>
                </a:cxn>
                <a:cxn ang="0">
                  <a:pos x="284" y="0"/>
                </a:cxn>
              </a:cxnLst>
              <a:rect l="0" t="0" r="r" b="b"/>
              <a:pathLst>
                <a:path w="607" h="1091">
                  <a:moveTo>
                    <a:pt x="284" y="0"/>
                  </a:moveTo>
                  <a:lnTo>
                    <a:pt x="373" y="6"/>
                  </a:lnTo>
                  <a:lnTo>
                    <a:pt x="451" y="36"/>
                  </a:lnTo>
                  <a:lnTo>
                    <a:pt x="512" y="85"/>
                  </a:lnTo>
                  <a:lnTo>
                    <a:pt x="562" y="151"/>
                  </a:lnTo>
                  <a:lnTo>
                    <a:pt x="596" y="224"/>
                  </a:lnTo>
                  <a:lnTo>
                    <a:pt x="607" y="315"/>
                  </a:lnTo>
                  <a:lnTo>
                    <a:pt x="601" y="382"/>
                  </a:lnTo>
                  <a:lnTo>
                    <a:pt x="585" y="442"/>
                  </a:lnTo>
                  <a:lnTo>
                    <a:pt x="551" y="503"/>
                  </a:lnTo>
                  <a:lnTo>
                    <a:pt x="507" y="564"/>
                  </a:lnTo>
                  <a:lnTo>
                    <a:pt x="445" y="630"/>
                  </a:lnTo>
                  <a:lnTo>
                    <a:pt x="373" y="709"/>
                  </a:lnTo>
                  <a:lnTo>
                    <a:pt x="278" y="794"/>
                  </a:lnTo>
                  <a:lnTo>
                    <a:pt x="117" y="964"/>
                  </a:lnTo>
                  <a:lnTo>
                    <a:pt x="117" y="964"/>
                  </a:lnTo>
                  <a:lnTo>
                    <a:pt x="117" y="964"/>
                  </a:lnTo>
                  <a:lnTo>
                    <a:pt x="117" y="964"/>
                  </a:lnTo>
                  <a:lnTo>
                    <a:pt x="390" y="964"/>
                  </a:lnTo>
                  <a:lnTo>
                    <a:pt x="423" y="964"/>
                  </a:lnTo>
                  <a:lnTo>
                    <a:pt x="473" y="964"/>
                  </a:lnTo>
                  <a:lnTo>
                    <a:pt x="512" y="958"/>
                  </a:lnTo>
                  <a:lnTo>
                    <a:pt x="534" y="952"/>
                  </a:lnTo>
                  <a:lnTo>
                    <a:pt x="546" y="915"/>
                  </a:lnTo>
                  <a:lnTo>
                    <a:pt x="557" y="861"/>
                  </a:lnTo>
                  <a:lnTo>
                    <a:pt x="568" y="806"/>
                  </a:lnTo>
                  <a:lnTo>
                    <a:pt x="607" y="806"/>
                  </a:lnTo>
                  <a:lnTo>
                    <a:pt x="562" y="1091"/>
                  </a:lnTo>
                  <a:lnTo>
                    <a:pt x="0" y="1091"/>
                  </a:lnTo>
                  <a:lnTo>
                    <a:pt x="0" y="1073"/>
                  </a:lnTo>
                  <a:lnTo>
                    <a:pt x="6" y="1055"/>
                  </a:lnTo>
                  <a:lnTo>
                    <a:pt x="6" y="1049"/>
                  </a:lnTo>
                  <a:lnTo>
                    <a:pt x="11" y="1036"/>
                  </a:lnTo>
                  <a:lnTo>
                    <a:pt x="17" y="1030"/>
                  </a:lnTo>
                  <a:lnTo>
                    <a:pt x="306" y="679"/>
                  </a:lnTo>
                  <a:lnTo>
                    <a:pt x="367" y="594"/>
                  </a:lnTo>
                  <a:lnTo>
                    <a:pt x="418" y="509"/>
                  </a:lnTo>
                  <a:lnTo>
                    <a:pt x="456" y="412"/>
                  </a:lnTo>
                  <a:lnTo>
                    <a:pt x="468" y="315"/>
                  </a:lnTo>
                  <a:lnTo>
                    <a:pt x="462" y="248"/>
                  </a:lnTo>
                  <a:lnTo>
                    <a:pt x="445" y="188"/>
                  </a:lnTo>
                  <a:lnTo>
                    <a:pt x="418" y="133"/>
                  </a:lnTo>
                  <a:lnTo>
                    <a:pt x="379" y="85"/>
                  </a:lnTo>
                  <a:lnTo>
                    <a:pt x="328" y="60"/>
                  </a:lnTo>
                  <a:lnTo>
                    <a:pt x="267" y="48"/>
                  </a:lnTo>
                  <a:lnTo>
                    <a:pt x="200" y="60"/>
                  </a:lnTo>
                  <a:lnTo>
                    <a:pt x="145" y="91"/>
                  </a:lnTo>
                  <a:lnTo>
                    <a:pt x="95" y="145"/>
                  </a:lnTo>
                  <a:lnTo>
                    <a:pt x="61" y="212"/>
                  </a:lnTo>
                  <a:lnTo>
                    <a:pt x="83" y="212"/>
                  </a:lnTo>
                  <a:lnTo>
                    <a:pt x="106" y="218"/>
                  </a:lnTo>
                  <a:lnTo>
                    <a:pt x="122" y="230"/>
                  </a:lnTo>
                  <a:lnTo>
                    <a:pt x="139" y="242"/>
                  </a:lnTo>
                  <a:lnTo>
                    <a:pt x="150" y="260"/>
                  </a:lnTo>
                  <a:lnTo>
                    <a:pt x="161" y="279"/>
                  </a:lnTo>
                  <a:lnTo>
                    <a:pt x="161" y="303"/>
                  </a:lnTo>
                  <a:lnTo>
                    <a:pt x="161" y="321"/>
                  </a:lnTo>
                  <a:lnTo>
                    <a:pt x="150" y="339"/>
                  </a:lnTo>
                  <a:lnTo>
                    <a:pt x="145" y="357"/>
                  </a:lnTo>
                  <a:lnTo>
                    <a:pt x="134" y="370"/>
                  </a:lnTo>
                  <a:lnTo>
                    <a:pt x="117" y="376"/>
                  </a:lnTo>
                  <a:lnTo>
                    <a:pt x="106" y="382"/>
                  </a:lnTo>
                  <a:lnTo>
                    <a:pt x="95" y="382"/>
                  </a:lnTo>
                  <a:lnTo>
                    <a:pt x="83" y="388"/>
                  </a:lnTo>
                  <a:lnTo>
                    <a:pt x="78" y="388"/>
                  </a:lnTo>
                  <a:lnTo>
                    <a:pt x="72" y="382"/>
                  </a:lnTo>
                  <a:lnTo>
                    <a:pt x="61" y="382"/>
                  </a:lnTo>
                  <a:lnTo>
                    <a:pt x="50" y="382"/>
                  </a:lnTo>
                  <a:lnTo>
                    <a:pt x="39" y="376"/>
                  </a:lnTo>
                  <a:lnTo>
                    <a:pt x="28" y="363"/>
                  </a:lnTo>
                  <a:lnTo>
                    <a:pt x="17" y="357"/>
                  </a:lnTo>
                  <a:lnTo>
                    <a:pt x="11" y="339"/>
                  </a:lnTo>
                  <a:lnTo>
                    <a:pt x="6" y="321"/>
                  </a:lnTo>
                  <a:lnTo>
                    <a:pt x="0" y="297"/>
                  </a:lnTo>
                  <a:lnTo>
                    <a:pt x="11" y="224"/>
                  </a:lnTo>
                  <a:lnTo>
                    <a:pt x="39" y="151"/>
                  </a:lnTo>
                  <a:lnTo>
                    <a:pt x="78" y="91"/>
                  </a:lnTo>
                  <a:lnTo>
                    <a:pt x="134" y="42"/>
                  </a:lnTo>
                  <a:lnTo>
                    <a:pt x="206" y="12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3" name="Group 605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256551" y="2708920"/>
            <a:ext cx="3807366" cy="684000"/>
            <a:chOff x="269" y="1817"/>
            <a:chExt cx="19471" cy="3498"/>
          </a:xfrm>
        </p:grpSpPr>
        <p:sp>
          <p:nvSpPr>
            <p:cNvPr id="352" name="Freeform 607"/>
            <p:cNvSpPr>
              <a:spLocks/>
            </p:cNvSpPr>
            <p:nvPr/>
          </p:nvSpPr>
          <p:spPr bwMode="auto">
            <a:xfrm>
              <a:off x="269" y="1817"/>
              <a:ext cx="1076" cy="1144"/>
            </a:xfrm>
            <a:custGeom>
              <a:avLst/>
              <a:gdLst/>
              <a:ahLst/>
              <a:cxnLst>
                <a:cxn ang="0">
                  <a:pos x="755" y="13"/>
                </a:cxn>
                <a:cxn ang="0">
                  <a:pos x="862" y="62"/>
                </a:cxn>
                <a:cxn ang="0">
                  <a:pos x="916" y="124"/>
                </a:cxn>
                <a:cxn ang="0">
                  <a:pos x="1035" y="19"/>
                </a:cxn>
                <a:cxn ang="0">
                  <a:pos x="1052" y="6"/>
                </a:cxn>
                <a:cxn ang="0">
                  <a:pos x="1058" y="0"/>
                </a:cxn>
                <a:cxn ang="0">
                  <a:pos x="1070" y="6"/>
                </a:cxn>
                <a:cxn ang="0">
                  <a:pos x="1076" y="19"/>
                </a:cxn>
                <a:cxn ang="0">
                  <a:pos x="981" y="414"/>
                </a:cxn>
                <a:cxn ang="0">
                  <a:pos x="969" y="439"/>
                </a:cxn>
                <a:cxn ang="0">
                  <a:pos x="963" y="445"/>
                </a:cxn>
                <a:cxn ang="0">
                  <a:pos x="945" y="451"/>
                </a:cxn>
                <a:cxn ang="0">
                  <a:pos x="933" y="445"/>
                </a:cxn>
                <a:cxn ang="0">
                  <a:pos x="928" y="427"/>
                </a:cxn>
                <a:cxn ang="0">
                  <a:pos x="933" y="408"/>
                </a:cxn>
                <a:cxn ang="0">
                  <a:pos x="933" y="377"/>
                </a:cxn>
                <a:cxn ang="0">
                  <a:pos x="922" y="247"/>
                </a:cxn>
                <a:cxn ang="0">
                  <a:pos x="844" y="105"/>
                </a:cxn>
                <a:cxn ang="0">
                  <a:pos x="690" y="50"/>
                </a:cxn>
                <a:cxn ang="0">
                  <a:pos x="488" y="99"/>
                </a:cxn>
                <a:cxn ang="0">
                  <a:pos x="321" y="241"/>
                </a:cxn>
                <a:cxn ang="0">
                  <a:pos x="190" y="476"/>
                </a:cxn>
                <a:cxn ang="0">
                  <a:pos x="143" y="699"/>
                </a:cxn>
                <a:cxn ang="0">
                  <a:pos x="149" y="859"/>
                </a:cxn>
                <a:cxn ang="0">
                  <a:pos x="208" y="995"/>
                </a:cxn>
                <a:cxn ang="0">
                  <a:pos x="315" y="1069"/>
                </a:cxn>
                <a:cxn ang="0">
                  <a:pos x="434" y="1094"/>
                </a:cxn>
                <a:cxn ang="0">
                  <a:pos x="612" y="1045"/>
                </a:cxn>
                <a:cxn ang="0">
                  <a:pos x="779" y="909"/>
                </a:cxn>
                <a:cxn ang="0">
                  <a:pos x="850" y="779"/>
                </a:cxn>
                <a:cxn ang="0">
                  <a:pos x="868" y="723"/>
                </a:cxn>
                <a:cxn ang="0">
                  <a:pos x="886" y="717"/>
                </a:cxn>
                <a:cxn ang="0">
                  <a:pos x="892" y="717"/>
                </a:cxn>
                <a:cxn ang="0">
                  <a:pos x="904" y="729"/>
                </a:cxn>
                <a:cxn ang="0">
                  <a:pos x="886" y="791"/>
                </a:cxn>
                <a:cxn ang="0">
                  <a:pos x="809" y="927"/>
                </a:cxn>
                <a:cxn ang="0">
                  <a:pos x="672" y="1057"/>
                </a:cxn>
                <a:cxn ang="0">
                  <a:pos x="505" y="1131"/>
                </a:cxn>
                <a:cxn ang="0">
                  <a:pos x="297" y="1131"/>
                </a:cxn>
                <a:cxn ang="0">
                  <a:pos x="119" y="1026"/>
                </a:cxn>
                <a:cxn ang="0">
                  <a:pos x="12" y="835"/>
                </a:cxn>
                <a:cxn ang="0">
                  <a:pos x="18" y="556"/>
                </a:cxn>
                <a:cxn ang="0">
                  <a:pos x="161" y="278"/>
                </a:cxn>
                <a:cxn ang="0">
                  <a:pos x="392" y="81"/>
                </a:cxn>
                <a:cxn ang="0">
                  <a:pos x="678" y="0"/>
                </a:cxn>
              </a:cxnLst>
              <a:rect l="0" t="0" r="r" b="b"/>
              <a:pathLst>
                <a:path w="1076" h="1144">
                  <a:moveTo>
                    <a:pt x="678" y="0"/>
                  </a:moveTo>
                  <a:lnTo>
                    <a:pt x="755" y="13"/>
                  </a:lnTo>
                  <a:lnTo>
                    <a:pt x="815" y="31"/>
                  </a:lnTo>
                  <a:lnTo>
                    <a:pt x="862" y="62"/>
                  </a:lnTo>
                  <a:lnTo>
                    <a:pt x="892" y="93"/>
                  </a:lnTo>
                  <a:lnTo>
                    <a:pt x="916" y="124"/>
                  </a:lnTo>
                  <a:lnTo>
                    <a:pt x="928" y="142"/>
                  </a:lnTo>
                  <a:lnTo>
                    <a:pt x="1035" y="19"/>
                  </a:lnTo>
                  <a:lnTo>
                    <a:pt x="1040" y="6"/>
                  </a:lnTo>
                  <a:lnTo>
                    <a:pt x="1052" y="6"/>
                  </a:lnTo>
                  <a:lnTo>
                    <a:pt x="1052" y="0"/>
                  </a:lnTo>
                  <a:lnTo>
                    <a:pt x="1058" y="0"/>
                  </a:lnTo>
                  <a:lnTo>
                    <a:pt x="1064" y="0"/>
                  </a:lnTo>
                  <a:lnTo>
                    <a:pt x="1070" y="6"/>
                  </a:lnTo>
                  <a:lnTo>
                    <a:pt x="1070" y="13"/>
                  </a:lnTo>
                  <a:lnTo>
                    <a:pt x="1076" y="19"/>
                  </a:lnTo>
                  <a:lnTo>
                    <a:pt x="1076" y="19"/>
                  </a:lnTo>
                  <a:lnTo>
                    <a:pt x="981" y="414"/>
                  </a:lnTo>
                  <a:lnTo>
                    <a:pt x="975" y="433"/>
                  </a:lnTo>
                  <a:lnTo>
                    <a:pt x="969" y="439"/>
                  </a:lnTo>
                  <a:lnTo>
                    <a:pt x="969" y="445"/>
                  </a:lnTo>
                  <a:lnTo>
                    <a:pt x="963" y="445"/>
                  </a:lnTo>
                  <a:lnTo>
                    <a:pt x="951" y="451"/>
                  </a:lnTo>
                  <a:lnTo>
                    <a:pt x="945" y="451"/>
                  </a:lnTo>
                  <a:lnTo>
                    <a:pt x="939" y="445"/>
                  </a:lnTo>
                  <a:lnTo>
                    <a:pt x="933" y="445"/>
                  </a:lnTo>
                  <a:lnTo>
                    <a:pt x="928" y="433"/>
                  </a:lnTo>
                  <a:lnTo>
                    <a:pt x="928" y="427"/>
                  </a:lnTo>
                  <a:lnTo>
                    <a:pt x="928" y="420"/>
                  </a:lnTo>
                  <a:lnTo>
                    <a:pt x="933" y="408"/>
                  </a:lnTo>
                  <a:lnTo>
                    <a:pt x="933" y="396"/>
                  </a:lnTo>
                  <a:lnTo>
                    <a:pt x="933" y="377"/>
                  </a:lnTo>
                  <a:lnTo>
                    <a:pt x="933" y="353"/>
                  </a:lnTo>
                  <a:lnTo>
                    <a:pt x="922" y="247"/>
                  </a:lnTo>
                  <a:lnTo>
                    <a:pt x="892" y="167"/>
                  </a:lnTo>
                  <a:lnTo>
                    <a:pt x="844" y="105"/>
                  </a:lnTo>
                  <a:lnTo>
                    <a:pt x="773" y="62"/>
                  </a:lnTo>
                  <a:lnTo>
                    <a:pt x="690" y="50"/>
                  </a:lnTo>
                  <a:lnTo>
                    <a:pt x="589" y="62"/>
                  </a:lnTo>
                  <a:lnTo>
                    <a:pt x="488" y="99"/>
                  </a:lnTo>
                  <a:lnTo>
                    <a:pt x="398" y="161"/>
                  </a:lnTo>
                  <a:lnTo>
                    <a:pt x="321" y="241"/>
                  </a:lnTo>
                  <a:lnTo>
                    <a:pt x="244" y="359"/>
                  </a:lnTo>
                  <a:lnTo>
                    <a:pt x="190" y="476"/>
                  </a:lnTo>
                  <a:lnTo>
                    <a:pt x="161" y="594"/>
                  </a:lnTo>
                  <a:lnTo>
                    <a:pt x="143" y="699"/>
                  </a:lnTo>
                  <a:lnTo>
                    <a:pt x="137" y="767"/>
                  </a:lnTo>
                  <a:lnTo>
                    <a:pt x="149" y="859"/>
                  </a:lnTo>
                  <a:lnTo>
                    <a:pt x="172" y="940"/>
                  </a:lnTo>
                  <a:lnTo>
                    <a:pt x="208" y="995"/>
                  </a:lnTo>
                  <a:lnTo>
                    <a:pt x="262" y="1045"/>
                  </a:lnTo>
                  <a:lnTo>
                    <a:pt x="315" y="1069"/>
                  </a:lnTo>
                  <a:lnTo>
                    <a:pt x="375" y="1088"/>
                  </a:lnTo>
                  <a:lnTo>
                    <a:pt x="434" y="1094"/>
                  </a:lnTo>
                  <a:lnTo>
                    <a:pt x="517" y="1082"/>
                  </a:lnTo>
                  <a:lnTo>
                    <a:pt x="612" y="1045"/>
                  </a:lnTo>
                  <a:lnTo>
                    <a:pt x="713" y="977"/>
                  </a:lnTo>
                  <a:lnTo>
                    <a:pt x="779" y="909"/>
                  </a:lnTo>
                  <a:lnTo>
                    <a:pt x="821" y="841"/>
                  </a:lnTo>
                  <a:lnTo>
                    <a:pt x="850" y="779"/>
                  </a:lnTo>
                  <a:lnTo>
                    <a:pt x="862" y="729"/>
                  </a:lnTo>
                  <a:lnTo>
                    <a:pt x="868" y="723"/>
                  </a:lnTo>
                  <a:lnTo>
                    <a:pt x="874" y="717"/>
                  </a:lnTo>
                  <a:lnTo>
                    <a:pt x="886" y="717"/>
                  </a:lnTo>
                  <a:lnTo>
                    <a:pt x="886" y="717"/>
                  </a:lnTo>
                  <a:lnTo>
                    <a:pt x="892" y="717"/>
                  </a:lnTo>
                  <a:lnTo>
                    <a:pt x="898" y="723"/>
                  </a:lnTo>
                  <a:lnTo>
                    <a:pt x="904" y="729"/>
                  </a:lnTo>
                  <a:lnTo>
                    <a:pt x="898" y="748"/>
                  </a:lnTo>
                  <a:lnTo>
                    <a:pt x="886" y="791"/>
                  </a:lnTo>
                  <a:lnTo>
                    <a:pt x="856" y="853"/>
                  </a:lnTo>
                  <a:lnTo>
                    <a:pt x="809" y="927"/>
                  </a:lnTo>
                  <a:lnTo>
                    <a:pt x="737" y="1008"/>
                  </a:lnTo>
                  <a:lnTo>
                    <a:pt x="672" y="1057"/>
                  </a:lnTo>
                  <a:lnTo>
                    <a:pt x="595" y="1100"/>
                  </a:lnTo>
                  <a:lnTo>
                    <a:pt x="505" y="1131"/>
                  </a:lnTo>
                  <a:lnTo>
                    <a:pt x="410" y="1144"/>
                  </a:lnTo>
                  <a:lnTo>
                    <a:pt x="297" y="1131"/>
                  </a:lnTo>
                  <a:lnTo>
                    <a:pt x="202" y="1088"/>
                  </a:lnTo>
                  <a:lnTo>
                    <a:pt x="119" y="1026"/>
                  </a:lnTo>
                  <a:lnTo>
                    <a:pt x="54" y="940"/>
                  </a:lnTo>
                  <a:lnTo>
                    <a:pt x="12" y="835"/>
                  </a:lnTo>
                  <a:lnTo>
                    <a:pt x="0" y="711"/>
                  </a:lnTo>
                  <a:lnTo>
                    <a:pt x="18" y="556"/>
                  </a:lnTo>
                  <a:lnTo>
                    <a:pt x="77" y="414"/>
                  </a:lnTo>
                  <a:lnTo>
                    <a:pt x="161" y="278"/>
                  </a:lnTo>
                  <a:lnTo>
                    <a:pt x="268" y="167"/>
                  </a:lnTo>
                  <a:lnTo>
                    <a:pt x="392" y="81"/>
                  </a:lnTo>
                  <a:lnTo>
                    <a:pt x="535" y="19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53" name="Freeform 608"/>
            <p:cNvSpPr>
              <a:spLocks/>
            </p:cNvSpPr>
            <p:nvPr/>
          </p:nvSpPr>
          <p:spPr bwMode="auto">
            <a:xfrm>
              <a:off x="1351" y="2373"/>
              <a:ext cx="678" cy="804"/>
            </a:xfrm>
            <a:custGeom>
              <a:avLst/>
              <a:gdLst/>
              <a:ahLst/>
              <a:cxnLst>
                <a:cxn ang="0">
                  <a:pos x="482" y="7"/>
                </a:cxn>
                <a:cxn ang="0">
                  <a:pos x="589" y="81"/>
                </a:cxn>
                <a:cxn ang="0">
                  <a:pos x="654" y="7"/>
                </a:cxn>
                <a:cxn ang="0">
                  <a:pos x="660" y="0"/>
                </a:cxn>
                <a:cxn ang="0">
                  <a:pos x="672" y="0"/>
                </a:cxn>
                <a:cxn ang="0">
                  <a:pos x="678" y="13"/>
                </a:cxn>
                <a:cxn ang="0">
                  <a:pos x="624" y="248"/>
                </a:cxn>
                <a:cxn ang="0">
                  <a:pos x="618" y="266"/>
                </a:cxn>
                <a:cxn ang="0">
                  <a:pos x="601" y="272"/>
                </a:cxn>
                <a:cxn ang="0">
                  <a:pos x="589" y="272"/>
                </a:cxn>
                <a:cxn ang="0">
                  <a:pos x="583" y="260"/>
                </a:cxn>
                <a:cxn ang="0">
                  <a:pos x="589" y="223"/>
                </a:cxn>
                <a:cxn ang="0">
                  <a:pos x="577" y="136"/>
                </a:cxn>
                <a:cxn ang="0">
                  <a:pos x="494" y="44"/>
                </a:cxn>
                <a:cxn ang="0">
                  <a:pos x="339" y="50"/>
                </a:cxn>
                <a:cxn ang="0">
                  <a:pos x="226" y="149"/>
                </a:cxn>
                <a:cxn ang="0">
                  <a:pos x="220" y="254"/>
                </a:cxn>
                <a:cxn ang="0">
                  <a:pos x="262" y="303"/>
                </a:cxn>
                <a:cxn ang="0">
                  <a:pos x="291" y="316"/>
                </a:cxn>
                <a:cxn ang="0">
                  <a:pos x="321" y="322"/>
                </a:cxn>
                <a:cxn ang="0">
                  <a:pos x="351" y="328"/>
                </a:cxn>
                <a:cxn ang="0">
                  <a:pos x="464" y="359"/>
                </a:cxn>
                <a:cxn ang="0">
                  <a:pos x="517" y="390"/>
                </a:cxn>
                <a:cxn ang="0">
                  <a:pos x="571" y="458"/>
                </a:cxn>
                <a:cxn ang="0">
                  <a:pos x="571" y="606"/>
                </a:cxn>
                <a:cxn ang="0">
                  <a:pos x="464" y="742"/>
                </a:cxn>
                <a:cxn ang="0">
                  <a:pos x="291" y="804"/>
                </a:cxn>
                <a:cxn ang="0">
                  <a:pos x="184" y="785"/>
                </a:cxn>
                <a:cxn ang="0">
                  <a:pos x="89" y="723"/>
                </a:cxn>
                <a:cxn ang="0">
                  <a:pos x="65" y="748"/>
                </a:cxn>
                <a:cxn ang="0">
                  <a:pos x="42" y="779"/>
                </a:cxn>
                <a:cxn ang="0">
                  <a:pos x="24" y="798"/>
                </a:cxn>
                <a:cxn ang="0">
                  <a:pos x="18" y="804"/>
                </a:cxn>
                <a:cxn ang="0">
                  <a:pos x="6" y="798"/>
                </a:cxn>
                <a:cxn ang="0">
                  <a:pos x="0" y="791"/>
                </a:cxn>
                <a:cxn ang="0">
                  <a:pos x="0" y="773"/>
                </a:cxn>
                <a:cxn ang="0">
                  <a:pos x="60" y="538"/>
                </a:cxn>
                <a:cxn ang="0">
                  <a:pos x="65" y="526"/>
                </a:cxn>
                <a:cxn ang="0">
                  <a:pos x="83" y="526"/>
                </a:cxn>
                <a:cxn ang="0">
                  <a:pos x="89" y="532"/>
                </a:cxn>
                <a:cxn ang="0">
                  <a:pos x="95" y="544"/>
                </a:cxn>
                <a:cxn ang="0">
                  <a:pos x="89" y="569"/>
                </a:cxn>
                <a:cxn ang="0">
                  <a:pos x="89" y="606"/>
                </a:cxn>
                <a:cxn ang="0">
                  <a:pos x="119" y="699"/>
                </a:cxn>
                <a:cxn ang="0">
                  <a:pos x="196" y="748"/>
                </a:cxn>
                <a:cxn ang="0">
                  <a:pos x="291" y="761"/>
                </a:cxn>
                <a:cxn ang="0">
                  <a:pos x="422" y="717"/>
                </a:cxn>
                <a:cxn ang="0">
                  <a:pos x="500" y="625"/>
                </a:cxn>
                <a:cxn ang="0">
                  <a:pos x="500" y="513"/>
                </a:cxn>
                <a:cxn ang="0">
                  <a:pos x="440" y="458"/>
                </a:cxn>
                <a:cxn ang="0">
                  <a:pos x="392" y="445"/>
                </a:cxn>
                <a:cxn ang="0">
                  <a:pos x="357" y="439"/>
                </a:cxn>
                <a:cxn ang="0">
                  <a:pos x="315" y="427"/>
                </a:cxn>
                <a:cxn ang="0">
                  <a:pos x="208" y="390"/>
                </a:cxn>
                <a:cxn ang="0">
                  <a:pos x="143" y="316"/>
                </a:cxn>
                <a:cxn ang="0">
                  <a:pos x="131" y="254"/>
                </a:cxn>
                <a:cxn ang="0">
                  <a:pos x="190" y="112"/>
                </a:cxn>
                <a:cxn ang="0">
                  <a:pos x="327" y="13"/>
                </a:cxn>
              </a:cxnLst>
              <a:rect l="0" t="0" r="r" b="b"/>
              <a:pathLst>
                <a:path w="678" h="804">
                  <a:moveTo>
                    <a:pt x="416" y="0"/>
                  </a:moveTo>
                  <a:lnTo>
                    <a:pt x="482" y="7"/>
                  </a:lnTo>
                  <a:lnTo>
                    <a:pt x="541" y="31"/>
                  </a:lnTo>
                  <a:lnTo>
                    <a:pt x="589" y="81"/>
                  </a:lnTo>
                  <a:lnTo>
                    <a:pt x="642" y="13"/>
                  </a:lnTo>
                  <a:lnTo>
                    <a:pt x="654" y="7"/>
                  </a:lnTo>
                  <a:lnTo>
                    <a:pt x="654" y="0"/>
                  </a:lnTo>
                  <a:lnTo>
                    <a:pt x="660" y="0"/>
                  </a:lnTo>
                  <a:lnTo>
                    <a:pt x="666" y="0"/>
                  </a:lnTo>
                  <a:lnTo>
                    <a:pt x="672" y="0"/>
                  </a:lnTo>
                  <a:lnTo>
                    <a:pt x="678" y="7"/>
                  </a:lnTo>
                  <a:lnTo>
                    <a:pt x="678" y="13"/>
                  </a:lnTo>
                  <a:lnTo>
                    <a:pt x="678" y="13"/>
                  </a:lnTo>
                  <a:lnTo>
                    <a:pt x="624" y="248"/>
                  </a:lnTo>
                  <a:lnTo>
                    <a:pt x="618" y="260"/>
                  </a:lnTo>
                  <a:lnTo>
                    <a:pt x="618" y="266"/>
                  </a:lnTo>
                  <a:lnTo>
                    <a:pt x="612" y="272"/>
                  </a:lnTo>
                  <a:lnTo>
                    <a:pt x="601" y="272"/>
                  </a:lnTo>
                  <a:lnTo>
                    <a:pt x="595" y="272"/>
                  </a:lnTo>
                  <a:lnTo>
                    <a:pt x="589" y="272"/>
                  </a:lnTo>
                  <a:lnTo>
                    <a:pt x="589" y="266"/>
                  </a:lnTo>
                  <a:lnTo>
                    <a:pt x="583" y="260"/>
                  </a:lnTo>
                  <a:lnTo>
                    <a:pt x="583" y="241"/>
                  </a:lnTo>
                  <a:lnTo>
                    <a:pt x="589" y="223"/>
                  </a:lnTo>
                  <a:lnTo>
                    <a:pt x="589" y="204"/>
                  </a:lnTo>
                  <a:lnTo>
                    <a:pt x="577" y="136"/>
                  </a:lnTo>
                  <a:lnTo>
                    <a:pt x="547" y="81"/>
                  </a:lnTo>
                  <a:lnTo>
                    <a:pt x="494" y="44"/>
                  </a:lnTo>
                  <a:lnTo>
                    <a:pt x="416" y="31"/>
                  </a:lnTo>
                  <a:lnTo>
                    <a:pt x="339" y="50"/>
                  </a:lnTo>
                  <a:lnTo>
                    <a:pt x="274" y="87"/>
                  </a:lnTo>
                  <a:lnTo>
                    <a:pt x="226" y="149"/>
                  </a:lnTo>
                  <a:lnTo>
                    <a:pt x="208" y="211"/>
                  </a:lnTo>
                  <a:lnTo>
                    <a:pt x="220" y="254"/>
                  </a:lnTo>
                  <a:lnTo>
                    <a:pt x="238" y="285"/>
                  </a:lnTo>
                  <a:lnTo>
                    <a:pt x="262" y="303"/>
                  </a:lnTo>
                  <a:lnTo>
                    <a:pt x="280" y="316"/>
                  </a:lnTo>
                  <a:lnTo>
                    <a:pt x="291" y="316"/>
                  </a:lnTo>
                  <a:lnTo>
                    <a:pt x="303" y="322"/>
                  </a:lnTo>
                  <a:lnTo>
                    <a:pt x="321" y="322"/>
                  </a:lnTo>
                  <a:lnTo>
                    <a:pt x="333" y="328"/>
                  </a:lnTo>
                  <a:lnTo>
                    <a:pt x="351" y="328"/>
                  </a:lnTo>
                  <a:lnTo>
                    <a:pt x="416" y="347"/>
                  </a:lnTo>
                  <a:lnTo>
                    <a:pt x="464" y="359"/>
                  </a:lnTo>
                  <a:lnTo>
                    <a:pt x="500" y="371"/>
                  </a:lnTo>
                  <a:lnTo>
                    <a:pt x="517" y="390"/>
                  </a:lnTo>
                  <a:lnTo>
                    <a:pt x="541" y="408"/>
                  </a:lnTo>
                  <a:lnTo>
                    <a:pt x="571" y="458"/>
                  </a:lnTo>
                  <a:lnTo>
                    <a:pt x="583" y="526"/>
                  </a:lnTo>
                  <a:lnTo>
                    <a:pt x="571" y="606"/>
                  </a:lnTo>
                  <a:lnTo>
                    <a:pt x="529" y="680"/>
                  </a:lnTo>
                  <a:lnTo>
                    <a:pt x="464" y="742"/>
                  </a:lnTo>
                  <a:lnTo>
                    <a:pt x="387" y="785"/>
                  </a:lnTo>
                  <a:lnTo>
                    <a:pt x="291" y="804"/>
                  </a:lnTo>
                  <a:lnTo>
                    <a:pt x="238" y="798"/>
                  </a:lnTo>
                  <a:lnTo>
                    <a:pt x="184" y="785"/>
                  </a:lnTo>
                  <a:lnTo>
                    <a:pt x="137" y="767"/>
                  </a:lnTo>
                  <a:lnTo>
                    <a:pt x="89" y="723"/>
                  </a:lnTo>
                  <a:lnTo>
                    <a:pt x="77" y="736"/>
                  </a:lnTo>
                  <a:lnTo>
                    <a:pt x="65" y="748"/>
                  </a:lnTo>
                  <a:lnTo>
                    <a:pt x="54" y="761"/>
                  </a:lnTo>
                  <a:lnTo>
                    <a:pt x="42" y="779"/>
                  </a:lnTo>
                  <a:lnTo>
                    <a:pt x="36" y="785"/>
                  </a:lnTo>
                  <a:lnTo>
                    <a:pt x="24" y="798"/>
                  </a:lnTo>
                  <a:lnTo>
                    <a:pt x="24" y="798"/>
                  </a:lnTo>
                  <a:lnTo>
                    <a:pt x="18" y="804"/>
                  </a:lnTo>
                  <a:lnTo>
                    <a:pt x="12" y="804"/>
                  </a:lnTo>
                  <a:lnTo>
                    <a:pt x="6" y="798"/>
                  </a:lnTo>
                  <a:lnTo>
                    <a:pt x="0" y="798"/>
                  </a:lnTo>
                  <a:lnTo>
                    <a:pt x="0" y="791"/>
                  </a:lnTo>
                  <a:lnTo>
                    <a:pt x="0" y="779"/>
                  </a:lnTo>
                  <a:lnTo>
                    <a:pt x="0" y="773"/>
                  </a:lnTo>
                  <a:lnTo>
                    <a:pt x="54" y="550"/>
                  </a:lnTo>
                  <a:lnTo>
                    <a:pt x="60" y="538"/>
                  </a:lnTo>
                  <a:lnTo>
                    <a:pt x="65" y="532"/>
                  </a:lnTo>
                  <a:lnTo>
                    <a:pt x="65" y="526"/>
                  </a:lnTo>
                  <a:lnTo>
                    <a:pt x="77" y="526"/>
                  </a:lnTo>
                  <a:lnTo>
                    <a:pt x="83" y="526"/>
                  </a:lnTo>
                  <a:lnTo>
                    <a:pt x="89" y="532"/>
                  </a:lnTo>
                  <a:lnTo>
                    <a:pt x="89" y="532"/>
                  </a:lnTo>
                  <a:lnTo>
                    <a:pt x="95" y="544"/>
                  </a:lnTo>
                  <a:lnTo>
                    <a:pt x="95" y="544"/>
                  </a:lnTo>
                  <a:lnTo>
                    <a:pt x="89" y="550"/>
                  </a:lnTo>
                  <a:lnTo>
                    <a:pt x="89" y="569"/>
                  </a:lnTo>
                  <a:lnTo>
                    <a:pt x="89" y="588"/>
                  </a:lnTo>
                  <a:lnTo>
                    <a:pt x="89" y="606"/>
                  </a:lnTo>
                  <a:lnTo>
                    <a:pt x="95" y="662"/>
                  </a:lnTo>
                  <a:lnTo>
                    <a:pt x="119" y="699"/>
                  </a:lnTo>
                  <a:lnTo>
                    <a:pt x="155" y="730"/>
                  </a:lnTo>
                  <a:lnTo>
                    <a:pt x="196" y="748"/>
                  </a:lnTo>
                  <a:lnTo>
                    <a:pt x="244" y="761"/>
                  </a:lnTo>
                  <a:lnTo>
                    <a:pt x="291" y="761"/>
                  </a:lnTo>
                  <a:lnTo>
                    <a:pt x="363" y="748"/>
                  </a:lnTo>
                  <a:lnTo>
                    <a:pt x="422" y="717"/>
                  </a:lnTo>
                  <a:lnTo>
                    <a:pt x="470" y="674"/>
                  </a:lnTo>
                  <a:lnTo>
                    <a:pt x="500" y="625"/>
                  </a:lnTo>
                  <a:lnTo>
                    <a:pt x="505" y="569"/>
                  </a:lnTo>
                  <a:lnTo>
                    <a:pt x="500" y="513"/>
                  </a:lnTo>
                  <a:lnTo>
                    <a:pt x="470" y="482"/>
                  </a:lnTo>
                  <a:lnTo>
                    <a:pt x="440" y="458"/>
                  </a:lnTo>
                  <a:lnTo>
                    <a:pt x="410" y="452"/>
                  </a:lnTo>
                  <a:lnTo>
                    <a:pt x="392" y="445"/>
                  </a:lnTo>
                  <a:lnTo>
                    <a:pt x="375" y="439"/>
                  </a:lnTo>
                  <a:lnTo>
                    <a:pt x="357" y="439"/>
                  </a:lnTo>
                  <a:lnTo>
                    <a:pt x="333" y="433"/>
                  </a:lnTo>
                  <a:lnTo>
                    <a:pt x="315" y="427"/>
                  </a:lnTo>
                  <a:lnTo>
                    <a:pt x="256" y="408"/>
                  </a:lnTo>
                  <a:lnTo>
                    <a:pt x="208" y="390"/>
                  </a:lnTo>
                  <a:lnTo>
                    <a:pt x="167" y="353"/>
                  </a:lnTo>
                  <a:lnTo>
                    <a:pt x="143" y="316"/>
                  </a:lnTo>
                  <a:lnTo>
                    <a:pt x="137" y="279"/>
                  </a:lnTo>
                  <a:lnTo>
                    <a:pt x="131" y="254"/>
                  </a:lnTo>
                  <a:lnTo>
                    <a:pt x="149" y="180"/>
                  </a:lnTo>
                  <a:lnTo>
                    <a:pt x="190" y="112"/>
                  </a:lnTo>
                  <a:lnTo>
                    <a:pt x="250" y="50"/>
                  </a:lnTo>
                  <a:lnTo>
                    <a:pt x="327" y="13"/>
                  </a:lnTo>
                  <a:lnTo>
                    <a:pt x="416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54" name="Freeform 609"/>
            <p:cNvSpPr>
              <a:spLocks/>
            </p:cNvSpPr>
            <p:nvPr/>
          </p:nvSpPr>
          <p:spPr bwMode="auto">
            <a:xfrm>
              <a:off x="2118" y="2404"/>
              <a:ext cx="803" cy="748"/>
            </a:xfrm>
            <a:custGeom>
              <a:avLst/>
              <a:gdLst/>
              <a:ahLst/>
              <a:cxnLst>
                <a:cxn ang="0">
                  <a:pos x="767" y="0"/>
                </a:cxn>
                <a:cxn ang="0">
                  <a:pos x="791" y="0"/>
                </a:cxn>
                <a:cxn ang="0">
                  <a:pos x="803" y="13"/>
                </a:cxn>
                <a:cxn ang="0">
                  <a:pos x="767" y="235"/>
                </a:cxn>
                <a:cxn ang="0">
                  <a:pos x="761" y="254"/>
                </a:cxn>
                <a:cxn ang="0">
                  <a:pos x="743" y="254"/>
                </a:cxn>
                <a:cxn ang="0">
                  <a:pos x="731" y="235"/>
                </a:cxn>
                <a:cxn ang="0">
                  <a:pos x="737" y="198"/>
                </a:cxn>
                <a:cxn ang="0">
                  <a:pos x="743" y="161"/>
                </a:cxn>
                <a:cxn ang="0">
                  <a:pos x="743" y="142"/>
                </a:cxn>
                <a:cxn ang="0">
                  <a:pos x="743" y="118"/>
                </a:cxn>
                <a:cxn ang="0">
                  <a:pos x="737" y="81"/>
                </a:cxn>
                <a:cxn ang="0">
                  <a:pos x="713" y="56"/>
                </a:cxn>
                <a:cxn ang="0">
                  <a:pos x="660" y="44"/>
                </a:cxn>
                <a:cxn ang="0">
                  <a:pos x="571" y="37"/>
                </a:cxn>
                <a:cxn ang="0">
                  <a:pos x="541" y="37"/>
                </a:cxn>
                <a:cxn ang="0">
                  <a:pos x="511" y="37"/>
                </a:cxn>
                <a:cxn ang="0">
                  <a:pos x="494" y="44"/>
                </a:cxn>
                <a:cxn ang="0">
                  <a:pos x="482" y="56"/>
                </a:cxn>
                <a:cxn ang="0">
                  <a:pos x="476" y="74"/>
                </a:cxn>
                <a:cxn ang="0">
                  <a:pos x="333" y="674"/>
                </a:cxn>
                <a:cxn ang="0">
                  <a:pos x="327" y="686"/>
                </a:cxn>
                <a:cxn ang="0">
                  <a:pos x="333" y="699"/>
                </a:cxn>
                <a:cxn ang="0">
                  <a:pos x="351" y="705"/>
                </a:cxn>
                <a:cxn ang="0">
                  <a:pos x="398" y="711"/>
                </a:cxn>
                <a:cxn ang="0">
                  <a:pos x="452" y="711"/>
                </a:cxn>
                <a:cxn ang="0">
                  <a:pos x="470" y="717"/>
                </a:cxn>
                <a:cxn ang="0">
                  <a:pos x="470" y="736"/>
                </a:cxn>
                <a:cxn ang="0">
                  <a:pos x="464" y="748"/>
                </a:cxn>
                <a:cxn ang="0">
                  <a:pos x="446" y="748"/>
                </a:cxn>
                <a:cxn ang="0">
                  <a:pos x="357" y="748"/>
                </a:cxn>
                <a:cxn ang="0">
                  <a:pos x="291" y="742"/>
                </a:cxn>
                <a:cxn ang="0">
                  <a:pos x="214" y="748"/>
                </a:cxn>
                <a:cxn ang="0">
                  <a:pos x="125" y="748"/>
                </a:cxn>
                <a:cxn ang="0">
                  <a:pos x="71" y="748"/>
                </a:cxn>
                <a:cxn ang="0">
                  <a:pos x="59" y="736"/>
                </a:cxn>
                <a:cxn ang="0">
                  <a:pos x="59" y="723"/>
                </a:cxn>
                <a:cxn ang="0">
                  <a:pos x="77" y="711"/>
                </a:cxn>
                <a:cxn ang="0">
                  <a:pos x="107" y="711"/>
                </a:cxn>
                <a:cxn ang="0">
                  <a:pos x="208" y="699"/>
                </a:cxn>
                <a:cxn ang="0">
                  <a:pos x="232" y="655"/>
                </a:cxn>
                <a:cxn ang="0">
                  <a:pos x="381" y="56"/>
                </a:cxn>
                <a:cxn ang="0">
                  <a:pos x="381" y="50"/>
                </a:cxn>
                <a:cxn ang="0">
                  <a:pos x="375" y="37"/>
                </a:cxn>
                <a:cxn ang="0">
                  <a:pos x="345" y="37"/>
                </a:cxn>
                <a:cxn ang="0">
                  <a:pos x="220" y="37"/>
                </a:cxn>
                <a:cxn ang="0">
                  <a:pos x="113" y="87"/>
                </a:cxn>
                <a:cxn ang="0">
                  <a:pos x="42" y="229"/>
                </a:cxn>
                <a:cxn ang="0">
                  <a:pos x="36" y="248"/>
                </a:cxn>
                <a:cxn ang="0">
                  <a:pos x="18" y="254"/>
                </a:cxn>
                <a:cxn ang="0">
                  <a:pos x="0" y="248"/>
                </a:cxn>
                <a:cxn ang="0">
                  <a:pos x="0" y="235"/>
                </a:cxn>
                <a:cxn ang="0">
                  <a:pos x="6" y="223"/>
                </a:cxn>
                <a:cxn ang="0">
                  <a:pos x="71" y="19"/>
                </a:cxn>
                <a:cxn ang="0">
                  <a:pos x="83" y="0"/>
                </a:cxn>
                <a:cxn ang="0">
                  <a:pos x="107" y="0"/>
                </a:cxn>
              </a:cxnLst>
              <a:rect l="0" t="0" r="r" b="b"/>
              <a:pathLst>
                <a:path w="803" h="748">
                  <a:moveTo>
                    <a:pt x="107" y="0"/>
                  </a:moveTo>
                  <a:lnTo>
                    <a:pt x="767" y="0"/>
                  </a:lnTo>
                  <a:lnTo>
                    <a:pt x="779" y="0"/>
                  </a:lnTo>
                  <a:lnTo>
                    <a:pt x="791" y="0"/>
                  </a:lnTo>
                  <a:lnTo>
                    <a:pt x="797" y="7"/>
                  </a:lnTo>
                  <a:lnTo>
                    <a:pt x="803" y="13"/>
                  </a:lnTo>
                  <a:lnTo>
                    <a:pt x="773" y="223"/>
                  </a:lnTo>
                  <a:lnTo>
                    <a:pt x="767" y="235"/>
                  </a:lnTo>
                  <a:lnTo>
                    <a:pt x="767" y="248"/>
                  </a:lnTo>
                  <a:lnTo>
                    <a:pt x="761" y="254"/>
                  </a:lnTo>
                  <a:lnTo>
                    <a:pt x="749" y="254"/>
                  </a:lnTo>
                  <a:lnTo>
                    <a:pt x="743" y="254"/>
                  </a:lnTo>
                  <a:lnTo>
                    <a:pt x="737" y="248"/>
                  </a:lnTo>
                  <a:lnTo>
                    <a:pt x="731" y="235"/>
                  </a:lnTo>
                  <a:lnTo>
                    <a:pt x="737" y="223"/>
                  </a:lnTo>
                  <a:lnTo>
                    <a:pt x="737" y="198"/>
                  </a:lnTo>
                  <a:lnTo>
                    <a:pt x="743" y="180"/>
                  </a:lnTo>
                  <a:lnTo>
                    <a:pt x="743" y="161"/>
                  </a:lnTo>
                  <a:lnTo>
                    <a:pt x="743" y="155"/>
                  </a:lnTo>
                  <a:lnTo>
                    <a:pt x="743" y="142"/>
                  </a:lnTo>
                  <a:lnTo>
                    <a:pt x="743" y="136"/>
                  </a:lnTo>
                  <a:lnTo>
                    <a:pt x="743" y="118"/>
                  </a:lnTo>
                  <a:lnTo>
                    <a:pt x="743" y="99"/>
                  </a:lnTo>
                  <a:lnTo>
                    <a:pt x="737" y="81"/>
                  </a:lnTo>
                  <a:lnTo>
                    <a:pt x="725" y="68"/>
                  </a:lnTo>
                  <a:lnTo>
                    <a:pt x="713" y="56"/>
                  </a:lnTo>
                  <a:lnTo>
                    <a:pt x="690" y="50"/>
                  </a:lnTo>
                  <a:lnTo>
                    <a:pt x="660" y="44"/>
                  </a:lnTo>
                  <a:lnTo>
                    <a:pt x="624" y="37"/>
                  </a:lnTo>
                  <a:lnTo>
                    <a:pt x="571" y="37"/>
                  </a:lnTo>
                  <a:lnTo>
                    <a:pt x="559" y="37"/>
                  </a:lnTo>
                  <a:lnTo>
                    <a:pt x="541" y="37"/>
                  </a:lnTo>
                  <a:lnTo>
                    <a:pt x="523" y="37"/>
                  </a:lnTo>
                  <a:lnTo>
                    <a:pt x="511" y="37"/>
                  </a:lnTo>
                  <a:lnTo>
                    <a:pt x="505" y="37"/>
                  </a:lnTo>
                  <a:lnTo>
                    <a:pt x="494" y="44"/>
                  </a:lnTo>
                  <a:lnTo>
                    <a:pt x="488" y="44"/>
                  </a:lnTo>
                  <a:lnTo>
                    <a:pt x="482" y="56"/>
                  </a:lnTo>
                  <a:lnTo>
                    <a:pt x="476" y="74"/>
                  </a:lnTo>
                  <a:lnTo>
                    <a:pt x="476" y="74"/>
                  </a:lnTo>
                  <a:lnTo>
                    <a:pt x="333" y="662"/>
                  </a:lnTo>
                  <a:lnTo>
                    <a:pt x="333" y="674"/>
                  </a:lnTo>
                  <a:lnTo>
                    <a:pt x="327" y="680"/>
                  </a:lnTo>
                  <a:lnTo>
                    <a:pt x="327" y="686"/>
                  </a:lnTo>
                  <a:lnTo>
                    <a:pt x="333" y="692"/>
                  </a:lnTo>
                  <a:lnTo>
                    <a:pt x="333" y="699"/>
                  </a:lnTo>
                  <a:lnTo>
                    <a:pt x="339" y="705"/>
                  </a:lnTo>
                  <a:lnTo>
                    <a:pt x="351" y="705"/>
                  </a:lnTo>
                  <a:lnTo>
                    <a:pt x="369" y="705"/>
                  </a:lnTo>
                  <a:lnTo>
                    <a:pt x="398" y="711"/>
                  </a:lnTo>
                  <a:lnTo>
                    <a:pt x="428" y="711"/>
                  </a:lnTo>
                  <a:lnTo>
                    <a:pt x="452" y="711"/>
                  </a:lnTo>
                  <a:lnTo>
                    <a:pt x="464" y="711"/>
                  </a:lnTo>
                  <a:lnTo>
                    <a:pt x="470" y="717"/>
                  </a:lnTo>
                  <a:lnTo>
                    <a:pt x="476" y="723"/>
                  </a:lnTo>
                  <a:lnTo>
                    <a:pt x="470" y="736"/>
                  </a:lnTo>
                  <a:lnTo>
                    <a:pt x="470" y="742"/>
                  </a:lnTo>
                  <a:lnTo>
                    <a:pt x="464" y="748"/>
                  </a:lnTo>
                  <a:lnTo>
                    <a:pt x="452" y="748"/>
                  </a:lnTo>
                  <a:lnTo>
                    <a:pt x="446" y="748"/>
                  </a:lnTo>
                  <a:lnTo>
                    <a:pt x="404" y="748"/>
                  </a:lnTo>
                  <a:lnTo>
                    <a:pt x="357" y="748"/>
                  </a:lnTo>
                  <a:lnTo>
                    <a:pt x="327" y="742"/>
                  </a:lnTo>
                  <a:lnTo>
                    <a:pt x="291" y="742"/>
                  </a:lnTo>
                  <a:lnTo>
                    <a:pt x="262" y="742"/>
                  </a:lnTo>
                  <a:lnTo>
                    <a:pt x="214" y="748"/>
                  </a:lnTo>
                  <a:lnTo>
                    <a:pt x="172" y="748"/>
                  </a:lnTo>
                  <a:lnTo>
                    <a:pt x="125" y="748"/>
                  </a:lnTo>
                  <a:lnTo>
                    <a:pt x="77" y="748"/>
                  </a:lnTo>
                  <a:lnTo>
                    <a:pt x="71" y="748"/>
                  </a:lnTo>
                  <a:lnTo>
                    <a:pt x="65" y="742"/>
                  </a:lnTo>
                  <a:lnTo>
                    <a:pt x="59" y="736"/>
                  </a:lnTo>
                  <a:lnTo>
                    <a:pt x="59" y="736"/>
                  </a:lnTo>
                  <a:lnTo>
                    <a:pt x="59" y="723"/>
                  </a:lnTo>
                  <a:lnTo>
                    <a:pt x="65" y="717"/>
                  </a:lnTo>
                  <a:lnTo>
                    <a:pt x="77" y="711"/>
                  </a:lnTo>
                  <a:lnTo>
                    <a:pt x="89" y="711"/>
                  </a:lnTo>
                  <a:lnTo>
                    <a:pt x="107" y="711"/>
                  </a:lnTo>
                  <a:lnTo>
                    <a:pt x="172" y="705"/>
                  </a:lnTo>
                  <a:lnTo>
                    <a:pt x="208" y="699"/>
                  </a:lnTo>
                  <a:lnTo>
                    <a:pt x="226" y="680"/>
                  </a:lnTo>
                  <a:lnTo>
                    <a:pt x="232" y="655"/>
                  </a:lnTo>
                  <a:lnTo>
                    <a:pt x="375" y="74"/>
                  </a:lnTo>
                  <a:lnTo>
                    <a:pt x="381" y="56"/>
                  </a:lnTo>
                  <a:lnTo>
                    <a:pt x="381" y="50"/>
                  </a:lnTo>
                  <a:lnTo>
                    <a:pt x="381" y="50"/>
                  </a:lnTo>
                  <a:lnTo>
                    <a:pt x="381" y="44"/>
                  </a:lnTo>
                  <a:lnTo>
                    <a:pt x="375" y="37"/>
                  </a:lnTo>
                  <a:lnTo>
                    <a:pt x="363" y="37"/>
                  </a:lnTo>
                  <a:lnTo>
                    <a:pt x="345" y="37"/>
                  </a:lnTo>
                  <a:lnTo>
                    <a:pt x="303" y="37"/>
                  </a:lnTo>
                  <a:lnTo>
                    <a:pt x="220" y="37"/>
                  </a:lnTo>
                  <a:lnTo>
                    <a:pt x="161" y="56"/>
                  </a:lnTo>
                  <a:lnTo>
                    <a:pt x="113" y="87"/>
                  </a:lnTo>
                  <a:lnTo>
                    <a:pt x="77" y="142"/>
                  </a:lnTo>
                  <a:lnTo>
                    <a:pt x="42" y="229"/>
                  </a:lnTo>
                  <a:lnTo>
                    <a:pt x="36" y="241"/>
                  </a:lnTo>
                  <a:lnTo>
                    <a:pt x="36" y="248"/>
                  </a:lnTo>
                  <a:lnTo>
                    <a:pt x="30" y="254"/>
                  </a:lnTo>
                  <a:lnTo>
                    <a:pt x="18" y="254"/>
                  </a:lnTo>
                  <a:lnTo>
                    <a:pt x="6" y="254"/>
                  </a:lnTo>
                  <a:lnTo>
                    <a:pt x="0" y="248"/>
                  </a:lnTo>
                  <a:lnTo>
                    <a:pt x="0" y="241"/>
                  </a:lnTo>
                  <a:lnTo>
                    <a:pt x="0" y="235"/>
                  </a:lnTo>
                  <a:lnTo>
                    <a:pt x="0" y="229"/>
                  </a:lnTo>
                  <a:lnTo>
                    <a:pt x="6" y="223"/>
                  </a:lnTo>
                  <a:lnTo>
                    <a:pt x="6" y="217"/>
                  </a:lnTo>
                  <a:lnTo>
                    <a:pt x="71" y="19"/>
                  </a:lnTo>
                  <a:lnTo>
                    <a:pt x="77" y="7"/>
                  </a:lnTo>
                  <a:lnTo>
                    <a:pt x="83" y="0"/>
                  </a:lnTo>
                  <a:lnTo>
                    <a:pt x="95" y="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55" name="Freeform 610"/>
            <p:cNvSpPr>
              <a:spLocks noEditPoints="1"/>
            </p:cNvSpPr>
            <p:nvPr/>
          </p:nvSpPr>
          <p:spPr bwMode="auto">
            <a:xfrm>
              <a:off x="3545" y="2349"/>
              <a:ext cx="1005" cy="364"/>
            </a:xfrm>
            <a:custGeom>
              <a:avLst/>
              <a:gdLst/>
              <a:ahLst/>
              <a:cxnLst>
                <a:cxn ang="0">
                  <a:pos x="47" y="303"/>
                </a:cxn>
                <a:cxn ang="0">
                  <a:pos x="951" y="303"/>
                </a:cxn>
                <a:cxn ang="0">
                  <a:pos x="963" y="303"/>
                </a:cxn>
                <a:cxn ang="0">
                  <a:pos x="975" y="303"/>
                </a:cxn>
                <a:cxn ang="0">
                  <a:pos x="987" y="309"/>
                </a:cxn>
                <a:cxn ang="0">
                  <a:pos x="999" y="315"/>
                </a:cxn>
                <a:cxn ang="0">
                  <a:pos x="1005" y="321"/>
                </a:cxn>
                <a:cxn ang="0">
                  <a:pos x="1005" y="333"/>
                </a:cxn>
                <a:cxn ang="0">
                  <a:pos x="1005" y="352"/>
                </a:cxn>
                <a:cxn ang="0">
                  <a:pos x="999" y="358"/>
                </a:cxn>
                <a:cxn ang="0">
                  <a:pos x="987" y="364"/>
                </a:cxn>
                <a:cxn ang="0">
                  <a:pos x="975" y="364"/>
                </a:cxn>
                <a:cxn ang="0">
                  <a:pos x="969" y="364"/>
                </a:cxn>
                <a:cxn ang="0">
                  <a:pos x="957" y="364"/>
                </a:cxn>
                <a:cxn ang="0">
                  <a:pos x="47" y="364"/>
                </a:cxn>
                <a:cxn ang="0">
                  <a:pos x="42" y="364"/>
                </a:cxn>
                <a:cxn ang="0">
                  <a:pos x="30" y="364"/>
                </a:cxn>
                <a:cxn ang="0">
                  <a:pos x="18" y="364"/>
                </a:cxn>
                <a:cxn ang="0">
                  <a:pos x="6" y="358"/>
                </a:cxn>
                <a:cxn ang="0">
                  <a:pos x="0" y="352"/>
                </a:cxn>
                <a:cxn ang="0">
                  <a:pos x="0" y="333"/>
                </a:cxn>
                <a:cxn ang="0">
                  <a:pos x="0" y="321"/>
                </a:cxn>
                <a:cxn ang="0">
                  <a:pos x="6" y="315"/>
                </a:cxn>
                <a:cxn ang="0">
                  <a:pos x="18" y="309"/>
                </a:cxn>
                <a:cxn ang="0">
                  <a:pos x="30" y="303"/>
                </a:cxn>
                <a:cxn ang="0">
                  <a:pos x="42" y="303"/>
                </a:cxn>
                <a:cxn ang="0">
                  <a:pos x="47" y="303"/>
                </a:cxn>
                <a:cxn ang="0">
                  <a:pos x="47" y="0"/>
                </a:cxn>
                <a:cxn ang="0">
                  <a:pos x="957" y="0"/>
                </a:cxn>
                <a:cxn ang="0">
                  <a:pos x="969" y="0"/>
                </a:cxn>
                <a:cxn ang="0">
                  <a:pos x="975" y="0"/>
                </a:cxn>
                <a:cxn ang="0">
                  <a:pos x="987" y="6"/>
                </a:cxn>
                <a:cxn ang="0">
                  <a:pos x="999" y="12"/>
                </a:cxn>
                <a:cxn ang="0">
                  <a:pos x="1005" y="18"/>
                </a:cxn>
                <a:cxn ang="0">
                  <a:pos x="1005" y="31"/>
                </a:cxn>
                <a:cxn ang="0">
                  <a:pos x="1005" y="43"/>
                </a:cxn>
                <a:cxn ang="0">
                  <a:pos x="999" y="55"/>
                </a:cxn>
                <a:cxn ang="0">
                  <a:pos x="987" y="55"/>
                </a:cxn>
                <a:cxn ang="0">
                  <a:pos x="975" y="62"/>
                </a:cxn>
                <a:cxn ang="0">
                  <a:pos x="963" y="62"/>
                </a:cxn>
                <a:cxn ang="0">
                  <a:pos x="951" y="62"/>
                </a:cxn>
                <a:cxn ang="0">
                  <a:pos x="47" y="62"/>
                </a:cxn>
                <a:cxn ang="0">
                  <a:pos x="42" y="62"/>
                </a:cxn>
                <a:cxn ang="0">
                  <a:pos x="30" y="62"/>
                </a:cxn>
                <a:cxn ang="0">
                  <a:pos x="18" y="55"/>
                </a:cxn>
                <a:cxn ang="0">
                  <a:pos x="6" y="55"/>
                </a:cxn>
                <a:cxn ang="0">
                  <a:pos x="0" y="43"/>
                </a:cxn>
                <a:cxn ang="0">
                  <a:pos x="0" y="31"/>
                </a:cxn>
                <a:cxn ang="0">
                  <a:pos x="0" y="18"/>
                </a:cxn>
                <a:cxn ang="0">
                  <a:pos x="6" y="12"/>
                </a:cxn>
                <a:cxn ang="0">
                  <a:pos x="18" y="6"/>
                </a:cxn>
                <a:cxn ang="0">
                  <a:pos x="30" y="0"/>
                </a:cxn>
                <a:cxn ang="0">
                  <a:pos x="42" y="0"/>
                </a:cxn>
                <a:cxn ang="0">
                  <a:pos x="47" y="0"/>
                </a:cxn>
              </a:cxnLst>
              <a:rect l="0" t="0" r="r" b="b"/>
              <a:pathLst>
                <a:path w="1005" h="364">
                  <a:moveTo>
                    <a:pt x="47" y="303"/>
                  </a:moveTo>
                  <a:lnTo>
                    <a:pt x="951" y="303"/>
                  </a:lnTo>
                  <a:lnTo>
                    <a:pt x="963" y="303"/>
                  </a:lnTo>
                  <a:lnTo>
                    <a:pt x="975" y="303"/>
                  </a:lnTo>
                  <a:lnTo>
                    <a:pt x="987" y="309"/>
                  </a:lnTo>
                  <a:lnTo>
                    <a:pt x="999" y="315"/>
                  </a:lnTo>
                  <a:lnTo>
                    <a:pt x="1005" y="321"/>
                  </a:lnTo>
                  <a:lnTo>
                    <a:pt x="1005" y="333"/>
                  </a:lnTo>
                  <a:lnTo>
                    <a:pt x="1005" y="352"/>
                  </a:lnTo>
                  <a:lnTo>
                    <a:pt x="999" y="358"/>
                  </a:lnTo>
                  <a:lnTo>
                    <a:pt x="987" y="364"/>
                  </a:lnTo>
                  <a:lnTo>
                    <a:pt x="975" y="364"/>
                  </a:lnTo>
                  <a:lnTo>
                    <a:pt x="969" y="364"/>
                  </a:lnTo>
                  <a:lnTo>
                    <a:pt x="957" y="364"/>
                  </a:lnTo>
                  <a:lnTo>
                    <a:pt x="47" y="364"/>
                  </a:lnTo>
                  <a:lnTo>
                    <a:pt x="42" y="364"/>
                  </a:lnTo>
                  <a:lnTo>
                    <a:pt x="30" y="364"/>
                  </a:lnTo>
                  <a:lnTo>
                    <a:pt x="18" y="364"/>
                  </a:lnTo>
                  <a:lnTo>
                    <a:pt x="6" y="358"/>
                  </a:lnTo>
                  <a:lnTo>
                    <a:pt x="0" y="352"/>
                  </a:lnTo>
                  <a:lnTo>
                    <a:pt x="0" y="333"/>
                  </a:lnTo>
                  <a:lnTo>
                    <a:pt x="0" y="321"/>
                  </a:lnTo>
                  <a:lnTo>
                    <a:pt x="6" y="315"/>
                  </a:lnTo>
                  <a:lnTo>
                    <a:pt x="18" y="309"/>
                  </a:lnTo>
                  <a:lnTo>
                    <a:pt x="30" y="303"/>
                  </a:lnTo>
                  <a:lnTo>
                    <a:pt x="42" y="303"/>
                  </a:lnTo>
                  <a:lnTo>
                    <a:pt x="47" y="303"/>
                  </a:lnTo>
                  <a:close/>
                  <a:moveTo>
                    <a:pt x="47" y="0"/>
                  </a:moveTo>
                  <a:lnTo>
                    <a:pt x="957" y="0"/>
                  </a:lnTo>
                  <a:lnTo>
                    <a:pt x="969" y="0"/>
                  </a:lnTo>
                  <a:lnTo>
                    <a:pt x="975" y="0"/>
                  </a:lnTo>
                  <a:lnTo>
                    <a:pt x="987" y="6"/>
                  </a:lnTo>
                  <a:lnTo>
                    <a:pt x="999" y="12"/>
                  </a:lnTo>
                  <a:lnTo>
                    <a:pt x="1005" y="18"/>
                  </a:lnTo>
                  <a:lnTo>
                    <a:pt x="1005" y="31"/>
                  </a:lnTo>
                  <a:lnTo>
                    <a:pt x="1005" y="43"/>
                  </a:lnTo>
                  <a:lnTo>
                    <a:pt x="999" y="55"/>
                  </a:lnTo>
                  <a:lnTo>
                    <a:pt x="987" y="55"/>
                  </a:lnTo>
                  <a:lnTo>
                    <a:pt x="975" y="62"/>
                  </a:lnTo>
                  <a:lnTo>
                    <a:pt x="963" y="62"/>
                  </a:lnTo>
                  <a:lnTo>
                    <a:pt x="951" y="62"/>
                  </a:lnTo>
                  <a:lnTo>
                    <a:pt x="47" y="62"/>
                  </a:lnTo>
                  <a:lnTo>
                    <a:pt x="42" y="62"/>
                  </a:lnTo>
                  <a:lnTo>
                    <a:pt x="30" y="62"/>
                  </a:lnTo>
                  <a:lnTo>
                    <a:pt x="18" y="55"/>
                  </a:lnTo>
                  <a:lnTo>
                    <a:pt x="6" y="55"/>
                  </a:lnTo>
                  <a:lnTo>
                    <a:pt x="0" y="43"/>
                  </a:lnTo>
                  <a:lnTo>
                    <a:pt x="0" y="31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18" y="6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56" name="Freeform 611"/>
            <p:cNvSpPr>
              <a:spLocks noEditPoints="1"/>
            </p:cNvSpPr>
            <p:nvPr/>
          </p:nvSpPr>
          <p:spPr bwMode="auto">
            <a:xfrm>
              <a:off x="5109" y="1879"/>
              <a:ext cx="630" cy="1082"/>
            </a:xfrm>
            <a:custGeom>
              <a:avLst/>
              <a:gdLst/>
              <a:ahLst/>
              <a:cxnLst>
                <a:cxn ang="0">
                  <a:pos x="267" y="50"/>
                </a:cxn>
                <a:cxn ang="0">
                  <a:pos x="166" y="142"/>
                </a:cxn>
                <a:cxn ang="0">
                  <a:pos x="136" y="272"/>
                </a:cxn>
                <a:cxn ang="0">
                  <a:pos x="136" y="433"/>
                </a:cxn>
                <a:cxn ang="0">
                  <a:pos x="166" y="569"/>
                </a:cxn>
                <a:cxn ang="0">
                  <a:pos x="243" y="655"/>
                </a:cxn>
                <a:cxn ang="0">
                  <a:pos x="309" y="667"/>
                </a:cxn>
                <a:cxn ang="0">
                  <a:pos x="368" y="655"/>
                </a:cxn>
                <a:cxn ang="0">
                  <a:pos x="445" y="575"/>
                </a:cxn>
                <a:cxn ang="0">
                  <a:pos x="487" y="451"/>
                </a:cxn>
                <a:cxn ang="0">
                  <a:pos x="487" y="309"/>
                </a:cxn>
                <a:cxn ang="0">
                  <a:pos x="463" y="167"/>
                </a:cxn>
                <a:cxn ang="0">
                  <a:pos x="380" y="56"/>
                </a:cxn>
                <a:cxn ang="0">
                  <a:pos x="321" y="0"/>
                </a:cxn>
                <a:cxn ang="0">
                  <a:pos x="428" y="25"/>
                </a:cxn>
                <a:cxn ang="0">
                  <a:pos x="523" y="105"/>
                </a:cxn>
                <a:cxn ang="0">
                  <a:pos x="600" y="272"/>
                </a:cxn>
                <a:cxn ang="0">
                  <a:pos x="630" y="532"/>
                </a:cxn>
                <a:cxn ang="0">
                  <a:pos x="588" y="785"/>
                </a:cxn>
                <a:cxn ang="0">
                  <a:pos x="481" y="970"/>
                </a:cxn>
                <a:cxn ang="0">
                  <a:pos x="332" y="1069"/>
                </a:cxn>
                <a:cxn ang="0">
                  <a:pos x="160" y="1069"/>
                </a:cxn>
                <a:cxn ang="0">
                  <a:pos x="53" y="983"/>
                </a:cxn>
                <a:cxn ang="0">
                  <a:pos x="41" y="890"/>
                </a:cxn>
                <a:cxn ang="0">
                  <a:pos x="59" y="859"/>
                </a:cxn>
                <a:cxn ang="0">
                  <a:pos x="83" y="841"/>
                </a:cxn>
                <a:cxn ang="0">
                  <a:pos x="107" y="834"/>
                </a:cxn>
                <a:cxn ang="0">
                  <a:pos x="142" y="847"/>
                </a:cxn>
                <a:cxn ang="0">
                  <a:pos x="166" y="865"/>
                </a:cxn>
                <a:cxn ang="0">
                  <a:pos x="178" y="908"/>
                </a:cxn>
                <a:cxn ang="0">
                  <a:pos x="172" y="933"/>
                </a:cxn>
                <a:cxn ang="0">
                  <a:pos x="166" y="952"/>
                </a:cxn>
                <a:cxn ang="0">
                  <a:pos x="142" y="970"/>
                </a:cxn>
                <a:cxn ang="0">
                  <a:pos x="101" y="976"/>
                </a:cxn>
                <a:cxn ang="0">
                  <a:pos x="178" y="1026"/>
                </a:cxn>
                <a:cxn ang="0">
                  <a:pos x="249" y="1038"/>
                </a:cxn>
                <a:cxn ang="0">
                  <a:pos x="321" y="1020"/>
                </a:cxn>
                <a:cxn ang="0">
                  <a:pos x="404" y="952"/>
                </a:cxn>
                <a:cxn ang="0">
                  <a:pos x="469" y="822"/>
                </a:cxn>
                <a:cxn ang="0">
                  <a:pos x="493" y="599"/>
                </a:cxn>
                <a:cxn ang="0">
                  <a:pos x="493" y="550"/>
                </a:cxn>
                <a:cxn ang="0">
                  <a:pos x="493" y="550"/>
                </a:cxn>
                <a:cxn ang="0">
                  <a:pos x="422" y="661"/>
                </a:cxn>
                <a:cxn ang="0">
                  <a:pos x="303" y="705"/>
                </a:cxn>
                <a:cxn ang="0">
                  <a:pos x="124" y="637"/>
                </a:cxn>
                <a:cxn ang="0">
                  <a:pos x="17" y="464"/>
                </a:cxn>
                <a:cxn ang="0">
                  <a:pos x="5" y="272"/>
                </a:cxn>
                <a:cxn ang="0">
                  <a:pos x="59" y="155"/>
                </a:cxn>
                <a:cxn ang="0">
                  <a:pos x="166" y="43"/>
                </a:cxn>
                <a:cxn ang="0">
                  <a:pos x="321" y="0"/>
                </a:cxn>
              </a:cxnLst>
              <a:rect l="0" t="0" r="r" b="b"/>
              <a:pathLst>
                <a:path w="630" h="1082">
                  <a:moveTo>
                    <a:pt x="321" y="37"/>
                  </a:moveTo>
                  <a:lnTo>
                    <a:pt x="267" y="50"/>
                  </a:lnTo>
                  <a:lnTo>
                    <a:pt x="214" y="80"/>
                  </a:lnTo>
                  <a:lnTo>
                    <a:pt x="166" y="142"/>
                  </a:lnTo>
                  <a:lnTo>
                    <a:pt x="148" y="204"/>
                  </a:lnTo>
                  <a:lnTo>
                    <a:pt x="136" y="272"/>
                  </a:lnTo>
                  <a:lnTo>
                    <a:pt x="136" y="352"/>
                  </a:lnTo>
                  <a:lnTo>
                    <a:pt x="136" y="433"/>
                  </a:lnTo>
                  <a:lnTo>
                    <a:pt x="148" y="507"/>
                  </a:lnTo>
                  <a:lnTo>
                    <a:pt x="166" y="569"/>
                  </a:lnTo>
                  <a:lnTo>
                    <a:pt x="202" y="624"/>
                  </a:lnTo>
                  <a:lnTo>
                    <a:pt x="243" y="655"/>
                  </a:lnTo>
                  <a:lnTo>
                    <a:pt x="279" y="667"/>
                  </a:lnTo>
                  <a:lnTo>
                    <a:pt x="309" y="667"/>
                  </a:lnTo>
                  <a:lnTo>
                    <a:pt x="309" y="667"/>
                  </a:lnTo>
                  <a:lnTo>
                    <a:pt x="368" y="655"/>
                  </a:lnTo>
                  <a:lnTo>
                    <a:pt x="410" y="624"/>
                  </a:lnTo>
                  <a:lnTo>
                    <a:pt x="445" y="575"/>
                  </a:lnTo>
                  <a:lnTo>
                    <a:pt x="469" y="513"/>
                  </a:lnTo>
                  <a:lnTo>
                    <a:pt x="487" y="451"/>
                  </a:lnTo>
                  <a:lnTo>
                    <a:pt x="487" y="383"/>
                  </a:lnTo>
                  <a:lnTo>
                    <a:pt x="487" y="309"/>
                  </a:lnTo>
                  <a:lnTo>
                    <a:pt x="481" y="229"/>
                  </a:lnTo>
                  <a:lnTo>
                    <a:pt x="463" y="167"/>
                  </a:lnTo>
                  <a:lnTo>
                    <a:pt x="434" y="99"/>
                  </a:lnTo>
                  <a:lnTo>
                    <a:pt x="380" y="56"/>
                  </a:lnTo>
                  <a:lnTo>
                    <a:pt x="321" y="37"/>
                  </a:lnTo>
                  <a:close/>
                  <a:moveTo>
                    <a:pt x="321" y="0"/>
                  </a:moveTo>
                  <a:lnTo>
                    <a:pt x="374" y="6"/>
                  </a:lnTo>
                  <a:lnTo>
                    <a:pt x="428" y="25"/>
                  </a:lnTo>
                  <a:lnTo>
                    <a:pt x="475" y="56"/>
                  </a:lnTo>
                  <a:lnTo>
                    <a:pt x="523" y="105"/>
                  </a:lnTo>
                  <a:lnTo>
                    <a:pt x="564" y="179"/>
                  </a:lnTo>
                  <a:lnTo>
                    <a:pt x="600" y="272"/>
                  </a:lnTo>
                  <a:lnTo>
                    <a:pt x="624" y="383"/>
                  </a:lnTo>
                  <a:lnTo>
                    <a:pt x="630" y="532"/>
                  </a:lnTo>
                  <a:lnTo>
                    <a:pt x="618" y="667"/>
                  </a:lnTo>
                  <a:lnTo>
                    <a:pt x="588" y="785"/>
                  </a:lnTo>
                  <a:lnTo>
                    <a:pt x="541" y="890"/>
                  </a:lnTo>
                  <a:lnTo>
                    <a:pt x="481" y="970"/>
                  </a:lnTo>
                  <a:lnTo>
                    <a:pt x="410" y="1032"/>
                  </a:lnTo>
                  <a:lnTo>
                    <a:pt x="332" y="1069"/>
                  </a:lnTo>
                  <a:lnTo>
                    <a:pt x="249" y="1082"/>
                  </a:lnTo>
                  <a:lnTo>
                    <a:pt x="160" y="1069"/>
                  </a:lnTo>
                  <a:lnTo>
                    <a:pt x="95" y="1038"/>
                  </a:lnTo>
                  <a:lnTo>
                    <a:pt x="53" y="983"/>
                  </a:lnTo>
                  <a:lnTo>
                    <a:pt x="41" y="908"/>
                  </a:lnTo>
                  <a:lnTo>
                    <a:pt x="41" y="890"/>
                  </a:lnTo>
                  <a:lnTo>
                    <a:pt x="47" y="871"/>
                  </a:lnTo>
                  <a:lnTo>
                    <a:pt x="59" y="859"/>
                  </a:lnTo>
                  <a:lnTo>
                    <a:pt x="71" y="847"/>
                  </a:lnTo>
                  <a:lnTo>
                    <a:pt x="83" y="841"/>
                  </a:lnTo>
                  <a:lnTo>
                    <a:pt x="95" y="834"/>
                  </a:lnTo>
                  <a:lnTo>
                    <a:pt x="107" y="834"/>
                  </a:lnTo>
                  <a:lnTo>
                    <a:pt x="124" y="841"/>
                  </a:lnTo>
                  <a:lnTo>
                    <a:pt x="142" y="847"/>
                  </a:lnTo>
                  <a:lnTo>
                    <a:pt x="154" y="853"/>
                  </a:lnTo>
                  <a:lnTo>
                    <a:pt x="166" y="865"/>
                  </a:lnTo>
                  <a:lnTo>
                    <a:pt x="172" y="884"/>
                  </a:lnTo>
                  <a:lnTo>
                    <a:pt x="178" y="908"/>
                  </a:lnTo>
                  <a:lnTo>
                    <a:pt x="178" y="921"/>
                  </a:lnTo>
                  <a:lnTo>
                    <a:pt x="172" y="933"/>
                  </a:lnTo>
                  <a:lnTo>
                    <a:pt x="172" y="939"/>
                  </a:lnTo>
                  <a:lnTo>
                    <a:pt x="166" y="952"/>
                  </a:lnTo>
                  <a:lnTo>
                    <a:pt x="154" y="964"/>
                  </a:lnTo>
                  <a:lnTo>
                    <a:pt x="142" y="970"/>
                  </a:lnTo>
                  <a:lnTo>
                    <a:pt x="124" y="976"/>
                  </a:lnTo>
                  <a:lnTo>
                    <a:pt x="101" y="976"/>
                  </a:lnTo>
                  <a:lnTo>
                    <a:pt x="136" y="1014"/>
                  </a:lnTo>
                  <a:lnTo>
                    <a:pt x="178" y="1026"/>
                  </a:lnTo>
                  <a:lnTo>
                    <a:pt x="220" y="1032"/>
                  </a:lnTo>
                  <a:lnTo>
                    <a:pt x="249" y="1038"/>
                  </a:lnTo>
                  <a:lnTo>
                    <a:pt x="285" y="1032"/>
                  </a:lnTo>
                  <a:lnTo>
                    <a:pt x="321" y="1020"/>
                  </a:lnTo>
                  <a:lnTo>
                    <a:pt x="362" y="995"/>
                  </a:lnTo>
                  <a:lnTo>
                    <a:pt x="404" y="952"/>
                  </a:lnTo>
                  <a:lnTo>
                    <a:pt x="439" y="896"/>
                  </a:lnTo>
                  <a:lnTo>
                    <a:pt x="469" y="822"/>
                  </a:lnTo>
                  <a:lnTo>
                    <a:pt x="487" y="723"/>
                  </a:lnTo>
                  <a:lnTo>
                    <a:pt x="493" y="599"/>
                  </a:lnTo>
                  <a:lnTo>
                    <a:pt x="493" y="550"/>
                  </a:lnTo>
                  <a:lnTo>
                    <a:pt x="493" y="550"/>
                  </a:lnTo>
                  <a:lnTo>
                    <a:pt x="493" y="550"/>
                  </a:lnTo>
                  <a:lnTo>
                    <a:pt x="493" y="550"/>
                  </a:lnTo>
                  <a:lnTo>
                    <a:pt x="463" y="612"/>
                  </a:lnTo>
                  <a:lnTo>
                    <a:pt x="422" y="661"/>
                  </a:lnTo>
                  <a:lnTo>
                    <a:pt x="368" y="692"/>
                  </a:lnTo>
                  <a:lnTo>
                    <a:pt x="303" y="705"/>
                  </a:lnTo>
                  <a:lnTo>
                    <a:pt x="208" y="686"/>
                  </a:lnTo>
                  <a:lnTo>
                    <a:pt x="124" y="637"/>
                  </a:lnTo>
                  <a:lnTo>
                    <a:pt x="59" y="562"/>
                  </a:lnTo>
                  <a:lnTo>
                    <a:pt x="17" y="464"/>
                  </a:lnTo>
                  <a:lnTo>
                    <a:pt x="0" y="352"/>
                  </a:lnTo>
                  <a:lnTo>
                    <a:pt x="5" y="272"/>
                  </a:lnTo>
                  <a:lnTo>
                    <a:pt x="23" y="210"/>
                  </a:lnTo>
                  <a:lnTo>
                    <a:pt x="59" y="155"/>
                  </a:lnTo>
                  <a:lnTo>
                    <a:pt x="95" y="99"/>
                  </a:lnTo>
                  <a:lnTo>
                    <a:pt x="166" y="43"/>
                  </a:lnTo>
                  <a:lnTo>
                    <a:pt x="237" y="12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57" name="Freeform 612"/>
            <p:cNvSpPr>
              <a:spLocks/>
            </p:cNvSpPr>
            <p:nvPr/>
          </p:nvSpPr>
          <p:spPr bwMode="auto">
            <a:xfrm>
              <a:off x="5893" y="2231"/>
              <a:ext cx="553" cy="711"/>
            </a:xfrm>
            <a:custGeom>
              <a:avLst/>
              <a:gdLst/>
              <a:ahLst/>
              <a:cxnLst>
                <a:cxn ang="0">
                  <a:pos x="452" y="13"/>
                </a:cxn>
                <a:cxn ang="0">
                  <a:pos x="541" y="87"/>
                </a:cxn>
                <a:cxn ang="0">
                  <a:pos x="553" y="161"/>
                </a:cxn>
                <a:cxn ang="0">
                  <a:pos x="535" y="204"/>
                </a:cxn>
                <a:cxn ang="0">
                  <a:pos x="500" y="223"/>
                </a:cxn>
                <a:cxn ang="0">
                  <a:pos x="470" y="223"/>
                </a:cxn>
                <a:cxn ang="0">
                  <a:pos x="446" y="204"/>
                </a:cxn>
                <a:cxn ang="0">
                  <a:pos x="440" y="180"/>
                </a:cxn>
                <a:cxn ang="0">
                  <a:pos x="452" y="136"/>
                </a:cxn>
                <a:cxn ang="0">
                  <a:pos x="488" y="112"/>
                </a:cxn>
                <a:cxn ang="0">
                  <a:pos x="512" y="105"/>
                </a:cxn>
                <a:cxn ang="0">
                  <a:pos x="452" y="50"/>
                </a:cxn>
                <a:cxn ang="0">
                  <a:pos x="375" y="37"/>
                </a:cxn>
                <a:cxn ang="0">
                  <a:pos x="256" y="68"/>
                </a:cxn>
                <a:cxn ang="0">
                  <a:pos x="208" y="142"/>
                </a:cxn>
                <a:cxn ang="0">
                  <a:pos x="214" y="217"/>
                </a:cxn>
                <a:cxn ang="0">
                  <a:pos x="280" y="260"/>
                </a:cxn>
                <a:cxn ang="0">
                  <a:pos x="381" y="285"/>
                </a:cxn>
                <a:cxn ang="0">
                  <a:pos x="470" y="334"/>
                </a:cxn>
                <a:cxn ang="0">
                  <a:pos x="512" y="402"/>
                </a:cxn>
                <a:cxn ang="0">
                  <a:pos x="518" y="489"/>
                </a:cxn>
                <a:cxn ang="0">
                  <a:pos x="476" y="581"/>
                </a:cxn>
                <a:cxn ang="0">
                  <a:pos x="381" y="674"/>
                </a:cxn>
                <a:cxn ang="0">
                  <a:pos x="214" y="711"/>
                </a:cxn>
                <a:cxn ang="0">
                  <a:pos x="60" y="668"/>
                </a:cxn>
                <a:cxn ang="0">
                  <a:pos x="0" y="556"/>
                </a:cxn>
                <a:cxn ang="0">
                  <a:pos x="24" y="482"/>
                </a:cxn>
                <a:cxn ang="0">
                  <a:pos x="84" y="451"/>
                </a:cxn>
                <a:cxn ang="0">
                  <a:pos x="119" y="464"/>
                </a:cxn>
                <a:cxn ang="0">
                  <a:pos x="137" y="489"/>
                </a:cxn>
                <a:cxn ang="0">
                  <a:pos x="137" y="532"/>
                </a:cxn>
                <a:cxn ang="0">
                  <a:pos x="113" y="569"/>
                </a:cxn>
                <a:cxn ang="0">
                  <a:pos x="72" y="594"/>
                </a:cxn>
                <a:cxn ang="0">
                  <a:pos x="72" y="637"/>
                </a:cxn>
                <a:cxn ang="0">
                  <a:pos x="155" y="674"/>
                </a:cxn>
                <a:cxn ang="0">
                  <a:pos x="214" y="674"/>
                </a:cxn>
                <a:cxn ang="0">
                  <a:pos x="351" y="643"/>
                </a:cxn>
                <a:cxn ang="0">
                  <a:pos x="416" y="569"/>
                </a:cxn>
                <a:cxn ang="0">
                  <a:pos x="434" y="507"/>
                </a:cxn>
                <a:cxn ang="0">
                  <a:pos x="399" y="427"/>
                </a:cxn>
                <a:cxn ang="0">
                  <a:pos x="321" y="396"/>
                </a:cxn>
                <a:cxn ang="0">
                  <a:pos x="250" y="377"/>
                </a:cxn>
                <a:cxn ang="0">
                  <a:pos x="179" y="346"/>
                </a:cxn>
                <a:cxn ang="0">
                  <a:pos x="131" y="285"/>
                </a:cxn>
                <a:cxn ang="0">
                  <a:pos x="125" y="198"/>
                </a:cxn>
                <a:cxn ang="0">
                  <a:pos x="161" y="112"/>
                </a:cxn>
                <a:cxn ang="0">
                  <a:pos x="238" y="31"/>
                </a:cxn>
                <a:cxn ang="0">
                  <a:pos x="375" y="0"/>
                </a:cxn>
              </a:cxnLst>
              <a:rect l="0" t="0" r="r" b="b"/>
              <a:pathLst>
                <a:path w="553" h="711">
                  <a:moveTo>
                    <a:pt x="375" y="0"/>
                  </a:moveTo>
                  <a:lnTo>
                    <a:pt x="452" y="13"/>
                  </a:lnTo>
                  <a:lnTo>
                    <a:pt x="506" y="44"/>
                  </a:lnTo>
                  <a:lnTo>
                    <a:pt x="541" y="87"/>
                  </a:lnTo>
                  <a:lnTo>
                    <a:pt x="553" y="136"/>
                  </a:lnTo>
                  <a:lnTo>
                    <a:pt x="553" y="161"/>
                  </a:lnTo>
                  <a:lnTo>
                    <a:pt x="541" y="186"/>
                  </a:lnTo>
                  <a:lnTo>
                    <a:pt x="535" y="204"/>
                  </a:lnTo>
                  <a:lnTo>
                    <a:pt x="518" y="210"/>
                  </a:lnTo>
                  <a:lnTo>
                    <a:pt x="500" y="223"/>
                  </a:lnTo>
                  <a:lnTo>
                    <a:pt x="488" y="223"/>
                  </a:lnTo>
                  <a:lnTo>
                    <a:pt x="470" y="223"/>
                  </a:lnTo>
                  <a:lnTo>
                    <a:pt x="452" y="210"/>
                  </a:lnTo>
                  <a:lnTo>
                    <a:pt x="446" y="204"/>
                  </a:lnTo>
                  <a:lnTo>
                    <a:pt x="440" y="192"/>
                  </a:lnTo>
                  <a:lnTo>
                    <a:pt x="440" y="180"/>
                  </a:lnTo>
                  <a:lnTo>
                    <a:pt x="440" y="155"/>
                  </a:lnTo>
                  <a:lnTo>
                    <a:pt x="452" y="136"/>
                  </a:lnTo>
                  <a:lnTo>
                    <a:pt x="470" y="124"/>
                  </a:lnTo>
                  <a:lnTo>
                    <a:pt x="488" y="112"/>
                  </a:lnTo>
                  <a:lnTo>
                    <a:pt x="512" y="105"/>
                  </a:lnTo>
                  <a:lnTo>
                    <a:pt x="512" y="105"/>
                  </a:lnTo>
                  <a:lnTo>
                    <a:pt x="488" y="68"/>
                  </a:lnTo>
                  <a:lnTo>
                    <a:pt x="452" y="50"/>
                  </a:lnTo>
                  <a:lnTo>
                    <a:pt x="411" y="37"/>
                  </a:lnTo>
                  <a:lnTo>
                    <a:pt x="375" y="37"/>
                  </a:lnTo>
                  <a:lnTo>
                    <a:pt x="309" y="44"/>
                  </a:lnTo>
                  <a:lnTo>
                    <a:pt x="256" y="68"/>
                  </a:lnTo>
                  <a:lnTo>
                    <a:pt x="226" y="105"/>
                  </a:lnTo>
                  <a:lnTo>
                    <a:pt x="208" y="142"/>
                  </a:lnTo>
                  <a:lnTo>
                    <a:pt x="202" y="173"/>
                  </a:lnTo>
                  <a:lnTo>
                    <a:pt x="214" y="217"/>
                  </a:lnTo>
                  <a:lnTo>
                    <a:pt x="244" y="247"/>
                  </a:lnTo>
                  <a:lnTo>
                    <a:pt x="280" y="260"/>
                  </a:lnTo>
                  <a:lnTo>
                    <a:pt x="321" y="272"/>
                  </a:lnTo>
                  <a:lnTo>
                    <a:pt x="381" y="285"/>
                  </a:lnTo>
                  <a:lnTo>
                    <a:pt x="428" y="303"/>
                  </a:lnTo>
                  <a:lnTo>
                    <a:pt x="470" y="334"/>
                  </a:lnTo>
                  <a:lnTo>
                    <a:pt x="494" y="365"/>
                  </a:lnTo>
                  <a:lnTo>
                    <a:pt x="512" y="402"/>
                  </a:lnTo>
                  <a:lnTo>
                    <a:pt x="518" y="451"/>
                  </a:lnTo>
                  <a:lnTo>
                    <a:pt x="518" y="489"/>
                  </a:lnTo>
                  <a:lnTo>
                    <a:pt x="500" y="532"/>
                  </a:lnTo>
                  <a:lnTo>
                    <a:pt x="476" y="581"/>
                  </a:lnTo>
                  <a:lnTo>
                    <a:pt x="434" y="631"/>
                  </a:lnTo>
                  <a:lnTo>
                    <a:pt x="381" y="674"/>
                  </a:lnTo>
                  <a:lnTo>
                    <a:pt x="309" y="699"/>
                  </a:lnTo>
                  <a:lnTo>
                    <a:pt x="214" y="711"/>
                  </a:lnTo>
                  <a:lnTo>
                    <a:pt x="125" y="699"/>
                  </a:lnTo>
                  <a:lnTo>
                    <a:pt x="60" y="668"/>
                  </a:lnTo>
                  <a:lnTo>
                    <a:pt x="12" y="618"/>
                  </a:lnTo>
                  <a:lnTo>
                    <a:pt x="0" y="556"/>
                  </a:lnTo>
                  <a:lnTo>
                    <a:pt x="6" y="513"/>
                  </a:lnTo>
                  <a:lnTo>
                    <a:pt x="24" y="482"/>
                  </a:lnTo>
                  <a:lnTo>
                    <a:pt x="54" y="464"/>
                  </a:lnTo>
                  <a:lnTo>
                    <a:pt x="84" y="451"/>
                  </a:lnTo>
                  <a:lnTo>
                    <a:pt x="101" y="458"/>
                  </a:lnTo>
                  <a:lnTo>
                    <a:pt x="119" y="464"/>
                  </a:lnTo>
                  <a:lnTo>
                    <a:pt x="131" y="476"/>
                  </a:lnTo>
                  <a:lnTo>
                    <a:pt x="137" y="489"/>
                  </a:lnTo>
                  <a:lnTo>
                    <a:pt x="137" y="513"/>
                  </a:lnTo>
                  <a:lnTo>
                    <a:pt x="137" y="532"/>
                  </a:lnTo>
                  <a:lnTo>
                    <a:pt x="125" y="550"/>
                  </a:lnTo>
                  <a:lnTo>
                    <a:pt x="113" y="569"/>
                  </a:lnTo>
                  <a:lnTo>
                    <a:pt x="95" y="587"/>
                  </a:lnTo>
                  <a:lnTo>
                    <a:pt x="72" y="594"/>
                  </a:lnTo>
                  <a:lnTo>
                    <a:pt x="42" y="594"/>
                  </a:lnTo>
                  <a:lnTo>
                    <a:pt x="72" y="637"/>
                  </a:lnTo>
                  <a:lnTo>
                    <a:pt x="113" y="662"/>
                  </a:lnTo>
                  <a:lnTo>
                    <a:pt x="155" y="674"/>
                  </a:lnTo>
                  <a:lnTo>
                    <a:pt x="197" y="674"/>
                  </a:lnTo>
                  <a:lnTo>
                    <a:pt x="214" y="674"/>
                  </a:lnTo>
                  <a:lnTo>
                    <a:pt x="298" y="668"/>
                  </a:lnTo>
                  <a:lnTo>
                    <a:pt x="351" y="643"/>
                  </a:lnTo>
                  <a:lnTo>
                    <a:pt x="393" y="606"/>
                  </a:lnTo>
                  <a:lnTo>
                    <a:pt x="416" y="569"/>
                  </a:lnTo>
                  <a:lnTo>
                    <a:pt x="428" y="532"/>
                  </a:lnTo>
                  <a:lnTo>
                    <a:pt x="434" y="507"/>
                  </a:lnTo>
                  <a:lnTo>
                    <a:pt x="422" y="458"/>
                  </a:lnTo>
                  <a:lnTo>
                    <a:pt x="399" y="427"/>
                  </a:lnTo>
                  <a:lnTo>
                    <a:pt x="363" y="408"/>
                  </a:lnTo>
                  <a:lnTo>
                    <a:pt x="321" y="396"/>
                  </a:lnTo>
                  <a:lnTo>
                    <a:pt x="274" y="383"/>
                  </a:lnTo>
                  <a:lnTo>
                    <a:pt x="250" y="377"/>
                  </a:lnTo>
                  <a:lnTo>
                    <a:pt x="214" y="365"/>
                  </a:lnTo>
                  <a:lnTo>
                    <a:pt x="179" y="346"/>
                  </a:lnTo>
                  <a:lnTo>
                    <a:pt x="149" y="322"/>
                  </a:lnTo>
                  <a:lnTo>
                    <a:pt x="131" y="285"/>
                  </a:lnTo>
                  <a:lnTo>
                    <a:pt x="119" y="229"/>
                  </a:lnTo>
                  <a:lnTo>
                    <a:pt x="125" y="198"/>
                  </a:lnTo>
                  <a:lnTo>
                    <a:pt x="137" y="155"/>
                  </a:lnTo>
                  <a:lnTo>
                    <a:pt x="161" y="112"/>
                  </a:lnTo>
                  <a:lnTo>
                    <a:pt x="191" y="68"/>
                  </a:lnTo>
                  <a:lnTo>
                    <a:pt x="238" y="31"/>
                  </a:lnTo>
                  <a:lnTo>
                    <a:pt x="298" y="6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58" name="Freeform 613"/>
            <p:cNvSpPr>
              <a:spLocks/>
            </p:cNvSpPr>
            <p:nvPr/>
          </p:nvSpPr>
          <p:spPr bwMode="auto">
            <a:xfrm>
              <a:off x="6559" y="1941"/>
              <a:ext cx="464" cy="1001"/>
            </a:xfrm>
            <a:custGeom>
              <a:avLst/>
              <a:gdLst/>
              <a:ahLst/>
              <a:cxnLst>
                <a:cxn ang="0">
                  <a:pos x="327" y="6"/>
                </a:cxn>
                <a:cxn ang="0">
                  <a:pos x="345" y="25"/>
                </a:cxn>
                <a:cxn ang="0">
                  <a:pos x="351" y="49"/>
                </a:cxn>
                <a:cxn ang="0">
                  <a:pos x="339" y="93"/>
                </a:cxn>
                <a:cxn ang="0">
                  <a:pos x="315" y="210"/>
                </a:cxn>
                <a:cxn ang="0">
                  <a:pos x="422" y="309"/>
                </a:cxn>
                <a:cxn ang="0">
                  <a:pos x="452" y="309"/>
                </a:cxn>
                <a:cxn ang="0">
                  <a:pos x="464" y="327"/>
                </a:cxn>
                <a:cxn ang="0">
                  <a:pos x="458" y="352"/>
                </a:cxn>
                <a:cxn ang="0">
                  <a:pos x="434" y="358"/>
                </a:cxn>
                <a:cxn ang="0">
                  <a:pos x="280" y="358"/>
                </a:cxn>
                <a:cxn ang="0">
                  <a:pos x="161" y="834"/>
                </a:cxn>
                <a:cxn ang="0">
                  <a:pos x="155" y="871"/>
                </a:cxn>
                <a:cxn ang="0">
                  <a:pos x="161" y="921"/>
                </a:cxn>
                <a:cxn ang="0">
                  <a:pos x="173" y="958"/>
                </a:cxn>
                <a:cxn ang="0">
                  <a:pos x="202" y="964"/>
                </a:cxn>
                <a:cxn ang="0">
                  <a:pos x="274" y="945"/>
                </a:cxn>
                <a:cxn ang="0">
                  <a:pos x="357" y="853"/>
                </a:cxn>
                <a:cxn ang="0">
                  <a:pos x="404" y="754"/>
                </a:cxn>
                <a:cxn ang="0">
                  <a:pos x="422" y="741"/>
                </a:cxn>
                <a:cxn ang="0">
                  <a:pos x="434" y="748"/>
                </a:cxn>
                <a:cxn ang="0">
                  <a:pos x="440" y="760"/>
                </a:cxn>
                <a:cxn ang="0">
                  <a:pos x="422" y="816"/>
                </a:cxn>
                <a:cxn ang="0">
                  <a:pos x="363" y="908"/>
                </a:cxn>
                <a:cxn ang="0">
                  <a:pos x="262" y="989"/>
                </a:cxn>
                <a:cxn ang="0">
                  <a:pos x="143" y="989"/>
                </a:cxn>
                <a:cxn ang="0">
                  <a:pos x="72" y="914"/>
                </a:cxn>
                <a:cxn ang="0">
                  <a:pos x="60" y="846"/>
                </a:cxn>
                <a:cxn ang="0">
                  <a:pos x="72" y="803"/>
                </a:cxn>
                <a:cxn ang="0">
                  <a:pos x="95" y="704"/>
                </a:cxn>
                <a:cxn ang="0">
                  <a:pos x="143" y="507"/>
                </a:cxn>
                <a:cxn ang="0">
                  <a:pos x="42" y="358"/>
                </a:cxn>
                <a:cxn ang="0">
                  <a:pos x="12" y="352"/>
                </a:cxn>
                <a:cxn ang="0">
                  <a:pos x="0" y="340"/>
                </a:cxn>
                <a:cxn ang="0">
                  <a:pos x="6" y="315"/>
                </a:cxn>
                <a:cxn ang="0">
                  <a:pos x="30" y="309"/>
                </a:cxn>
                <a:cxn ang="0">
                  <a:pos x="190" y="309"/>
                </a:cxn>
                <a:cxn ang="0">
                  <a:pos x="256" y="37"/>
                </a:cxn>
                <a:cxn ang="0">
                  <a:pos x="274" y="12"/>
                </a:cxn>
                <a:cxn ang="0">
                  <a:pos x="297" y="0"/>
                </a:cxn>
                <a:cxn ang="0">
                  <a:pos x="309" y="0"/>
                </a:cxn>
              </a:cxnLst>
              <a:rect l="0" t="0" r="r" b="b"/>
              <a:pathLst>
                <a:path w="464" h="1001">
                  <a:moveTo>
                    <a:pt x="309" y="0"/>
                  </a:moveTo>
                  <a:lnTo>
                    <a:pt x="327" y="6"/>
                  </a:lnTo>
                  <a:lnTo>
                    <a:pt x="339" y="12"/>
                  </a:lnTo>
                  <a:lnTo>
                    <a:pt x="345" y="25"/>
                  </a:lnTo>
                  <a:lnTo>
                    <a:pt x="351" y="43"/>
                  </a:lnTo>
                  <a:lnTo>
                    <a:pt x="351" y="49"/>
                  </a:lnTo>
                  <a:lnTo>
                    <a:pt x="345" y="68"/>
                  </a:lnTo>
                  <a:lnTo>
                    <a:pt x="339" y="93"/>
                  </a:lnTo>
                  <a:lnTo>
                    <a:pt x="327" y="142"/>
                  </a:lnTo>
                  <a:lnTo>
                    <a:pt x="315" y="210"/>
                  </a:lnTo>
                  <a:lnTo>
                    <a:pt x="292" y="309"/>
                  </a:lnTo>
                  <a:lnTo>
                    <a:pt x="422" y="309"/>
                  </a:lnTo>
                  <a:lnTo>
                    <a:pt x="440" y="309"/>
                  </a:lnTo>
                  <a:lnTo>
                    <a:pt x="452" y="309"/>
                  </a:lnTo>
                  <a:lnTo>
                    <a:pt x="464" y="315"/>
                  </a:lnTo>
                  <a:lnTo>
                    <a:pt x="464" y="327"/>
                  </a:lnTo>
                  <a:lnTo>
                    <a:pt x="464" y="340"/>
                  </a:lnTo>
                  <a:lnTo>
                    <a:pt x="458" y="352"/>
                  </a:lnTo>
                  <a:lnTo>
                    <a:pt x="446" y="352"/>
                  </a:lnTo>
                  <a:lnTo>
                    <a:pt x="434" y="358"/>
                  </a:lnTo>
                  <a:lnTo>
                    <a:pt x="422" y="358"/>
                  </a:lnTo>
                  <a:lnTo>
                    <a:pt x="280" y="358"/>
                  </a:lnTo>
                  <a:lnTo>
                    <a:pt x="167" y="816"/>
                  </a:lnTo>
                  <a:lnTo>
                    <a:pt x="161" y="834"/>
                  </a:lnTo>
                  <a:lnTo>
                    <a:pt x="161" y="853"/>
                  </a:lnTo>
                  <a:lnTo>
                    <a:pt x="155" y="871"/>
                  </a:lnTo>
                  <a:lnTo>
                    <a:pt x="155" y="896"/>
                  </a:lnTo>
                  <a:lnTo>
                    <a:pt x="161" y="921"/>
                  </a:lnTo>
                  <a:lnTo>
                    <a:pt x="167" y="945"/>
                  </a:lnTo>
                  <a:lnTo>
                    <a:pt x="173" y="958"/>
                  </a:lnTo>
                  <a:lnTo>
                    <a:pt x="185" y="964"/>
                  </a:lnTo>
                  <a:lnTo>
                    <a:pt x="202" y="964"/>
                  </a:lnTo>
                  <a:lnTo>
                    <a:pt x="238" y="964"/>
                  </a:lnTo>
                  <a:lnTo>
                    <a:pt x="274" y="945"/>
                  </a:lnTo>
                  <a:lnTo>
                    <a:pt x="315" y="908"/>
                  </a:lnTo>
                  <a:lnTo>
                    <a:pt x="357" y="853"/>
                  </a:lnTo>
                  <a:lnTo>
                    <a:pt x="399" y="766"/>
                  </a:lnTo>
                  <a:lnTo>
                    <a:pt x="404" y="754"/>
                  </a:lnTo>
                  <a:lnTo>
                    <a:pt x="410" y="748"/>
                  </a:lnTo>
                  <a:lnTo>
                    <a:pt x="422" y="741"/>
                  </a:lnTo>
                  <a:lnTo>
                    <a:pt x="428" y="748"/>
                  </a:lnTo>
                  <a:lnTo>
                    <a:pt x="434" y="748"/>
                  </a:lnTo>
                  <a:lnTo>
                    <a:pt x="440" y="754"/>
                  </a:lnTo>
                  <a:lnTo>
                    <a:pt x="440" y="760"/>
                  </a:lnTo>
                  <a:lnTo>
                    <a:pt x="434" y="779"/>
                  </a:lnTo>
                  <a:lnTo>
                    <a:pt x="422" y="816"/>
                  </a:lnTo>
                  <a:lnTo>
                    <a:pt x="393" y="859"/>
                  </a:lnTo>
                  <a:lnTo>
                    <a:pt x="363" y="908"/>
                  </a:lnTo>
                  <a:lnTo>
                    <a:pt x="315" y="958"/>
                  </a:lnTo>
                  <a:lnTo>
                    <a:pt x="262" y="989"/>
                  </a:lnTo>
                  <a:lnTo>
                    <a:pt x="202" y="1001"/>
                  </a:lnTo>
                  <a:lnTo>
                    <a:pt x="143" y="989"/>
                  </a:lnTo>
                  <a:lnTo>
                    <a:pt x="101" y="964"/>
                  </a:lnTo>
                  <a:lnTo>
                    <a:pt x="72" y="914"/>
                  </a:lnTo>
                  <a:lnTo>
                    <a:pt x="60" y="859"/>
                  </a:lnTo>
                  <a:lnTo>
                    <a:pt x="60" y="846"/>
                  </a:lnTo>
                  <a:lnTo>
                    <a:pt x="66" y="828"/>
                  </a:lnTo>
                  <a:lnTo>
                    <a:pt x="72" y="803"/>
                  </a:lnTo>
                  <a:lnTo>
                    <a:pt x="77" y="760"/>
                  </a:lnTo>
                  <a:lnTo>
                    <a:pt x="95" y="704"/>
                  </a:lnTo>
                  <a:lnTo>
                    <a:pt x="113" y="618"/>
                  </a:lnTo>
                  <a:lnTo>
                    <a:pt x="143" y="507"/>
                  </a:lnTo>
                  <a:lnTo>
                    <a:pt x="179" y="358"/>
                  </a:lnTo>
                  <a:lnTo>
                    <a:pt x="42" y="358"/>
                  </a:lnTo>
                  <a:lnTo>
                    <a:pt x="24" y="358"/>
                  </a:lnTo>
                  <a:lnTo>
                    <a:pt x="12" y="352"/>
                  </a:lnTo>
                  <a:lnTo>
                    <a:pt x="6" y="346"/>
                  </a:lnTo>
                  <a:lnTo>
                    <a:pt x="0" y="340"/>
                  </a:lnTo>
                  <a:lnTo>
                    <a:pt x="6" y="321"/>
                  </a:lnTo>
                  <a:lnTo>
                    <a:pt x="6" y="315"/>
                  </a:lnTo>
                  <a:lnTo>
                    <a:pt x="18" y="309"/>
                  </a:lnTo>
                  <a:lnTo>
                    <a:pt x="30" y="309"/>
                  </a:lnTo>
                  <a:lnTo>
                    <a:pt x="48" y="309"/>
                  </a:lnTo>
                  <a:lnTo>
                    <a:pt x="190" y="309"/>
                  </a:lnTo>
                  <a:lnTo>
                    <a:pt x="244" y="55"/>
                  </a:lnTo>
                  <a:lnTo>
                    <a:pt x="256" y="37"/>
                  </a:lnTo>
                  <a:lnTo>
                    <a:pt x="262" y="25"/>
                  </a:lnTo>
                  <a:lnTo>
                    <a:pt x="274" y="12"/>
                  </a:lnTo>
                  <a:lnTo>
                    <a:pt x="286" y="6"/>
                  </a:lnTo>
                  <a:lnTo>
                    <a:pt x="297" y="0"/>
                  </a:lnTo>
                  <a:lnTo>
                    <a:pt x="303" y="0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59" name="Freeform 614"/>
            <p:cNvSpPr>
              <a:spLocks/>
            </p:cNvSpPr>
            <p:nvPr/>
          </p:nvSpPr>
          <p:spPr bwMode="auto">
            <a:xfrm>
              <a:off x="7528" y="2503"/>
              <a:ext cx="922" cy="62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868" y="0"/>
                </a:cxn>
                <a:cxn ang="0">
                  <a:pos x="880" y="0"/>
                </a:cxn>
                <a:cxn ang="0">
                  <a:pos x="892" y="0"/>
                </a:cxn>
                <a:cxn ang="0">
                  <a:pos x="904" y="0"/>
                </a:cxn>
                <a:cxn ang="0">
                  <a:pos x="916" y="6"/>
                </a:cxn>
                <a:cxn ang="0">
                  <a:pos x="922" y="19"/>
                </a:cxn>
                <a:cxn ang="0">
                  <a:pos x="922" y="31"/>
                </a:cxn>
                <a:cxn ang="0">
                  <a:pos x="922" y="43"/>
                </a:cxn>
                <a:cxn ang="0">
                  <a:pos x="916" y="50"/>
                </a:cxn>
                <a:cxn ang="0">
                  <a:pos x="904" y="56"/>
                </a:cxn>
                <a:cxn ang="0">
                  <a:pos x="892" y="62"/>
                </a:cxn>
                <a:cxn ang="0">
                  <a:pos x="880" y="62"/>
                </a:cxn>
                <a:cxn ang="0">
                  <a:pos x="868" y="62"/>
                </a:cxn>
                <a:cxn ang="0">
                  <a:pos x="54" y="62"/>
                </a:cxn>
                <a:cxn ang="0">
                  <a:pos x="36" y="62"/>
                </a:cxn>
                <a:cxn ang="0">
                  <a:pos x="24" y="62"/>
                </a:cxn>
                <a:cxn ang="0">
                  <a:pos x="12" y="56"/>
                </a:cxn>
                <a:cxn ang="0">
                  <a:pos x="6" y="50"/>
                </a:cxn>
                <a:cxn ang="0">
                  <a:pos x="0" y="43"/>
                </a:cxn>
                <a:cxn ang="0">
                  <a:pos x="0" y="31"/>
                </a:cxn>
                <a:cxn ang="0">
                  <a:pos x="0" y="19"/>
                </a:cxn>
                <a:cxn ang="0">
                  <a:pos x="6" y="6"/>
                </a:cxn>
                <a:cxn ang="0">
                  <a:pos x="12" y="0"/>
                </a:cxn>
                <a:cxn ang="0">
                  <a:pos x="24" y="0"/>
                </a:cxn>
                <a:cxn ang="0">
                  <a:pos x="36" y="0"/>
                </a:cxn>
                <a:cxn ang="0">
                  <a:pos x="54" y="0"/>
                </a:cxn>
              </a:cxnLst>
              <a:rect l="0" t="0" r="r" b="b"/>
              <a:pathLst>
                <a:path w="922" h="62">
                  <a:moveTo>
                    <a:pt x="54" y="0"/>
                  </a:moveTo>
                  <a:lnTo>
                    <a:pt x="868" y="0"/>
                  </a:lnTo>
                  <a:lnTo>
                    <a:pt x="880" y="0"/>
                  </a:lnTo>
                  <a:lnTo>
                    <a:pt x="892" y="0"/>
                  </a:lnTo>
                  <a:lnTo>
                    <a:pt x="904" y="0"/>
                  </a:lnTo>
                  <a:lnTo>
                    <a:pt x="916" y="6"/>
                  </a:lnTo>
                  <a:lnTo>
                    <a:pt x="922" y="19"/>
                  </a:lnTo>
                  <a:lnTo>
                    <a:pt x="922" y="31"/>
                  </a:lnTo>
                  <a:lnTo>
                    <a:pt x="922" y="43"/>
                  </a:lnTo>
                  <a:lnTo>
                    <a:pt x="916" y="50"/>
                  </a:lnTo>
                  <a:lnTo>
                    <a:pt x="904" y="56"/>
                  </a:lnTo>
                  <a:lnTo>
                    <a:pt x="892" y="62"/>
                  </a:lnTo>
                  <a:lnTo>
                    <a:pt x="880" y="62"/>
                  </a:lnTo>
                  <a:lnTo>
                    <a:pt x="868" y="62"/>
                  </a:lnTo>
                  <a:lnTo>
                    <a:pt x="54" y="62"/>
                  </a:lnTo>
                  <a:lnTo>
                    <a:pt x="36" y="62"/>
                  </a:lnTo>
                  <a:lnTo>
                    <a:pt x="24" y="62"/>
                  </a:lnTo>
                  <a:lnTo>
                    <a:pt x="12" y="56"/>
                  </a:lnTo>
                  <a:lnTo>
                    <a:pt x="6" y="50"/>
                  </a:lnTo>
                  <a:lnTo>
                    <a:pt x="0" y="43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6" y="6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60" name="Freeform 615"/>
            <p:cNvSpPr>
              <a:spLocks noEditPoints="1"/>
            </p:cNvSpPr>
            <p:nvPr/>
          </p:nvSpPr>
          <p:spPr bwMode="auto">
            <a:xfrm>
              <a:off x="8979" y="1879"/>
              <a:ext cx="630" cy="1082"/>
            </a:xfrm>
            <a:custGeom>
              <a:avLst/>
              <a:gdLst/>
              <a:ahLst/>
              <a:cxnLst>
                <a:cxn ang="0">
                  <a:pos x="262" y="426"/>
                </a:cxn>
                <a:cxn ang="0">
                  <a:pos x="178" y="507"/>
                </a:cxn>
                <a:cxn ang="0">
                  <a:pos x="143" y="630"/>
                </a:cxn>
                <a:cxn ang="0">
                  <a:pos x="137" y="729"/>
                </a:cxn>
                <a:cxn ang="0">
                  <a:pos x="149" y="859"/>
                </a:cxn>
                <a:cxn ang="0">
                  <a:pos x="178" y="939"/>
                </a:cxn>
                <a:cxn ang="0">
                  <a:pos x="226" y="1001"/>
                </a:cxn>
                <a:cxn ang="0">
                  <a:pos x="315" y="1038"/>
                </a:cxn>
                <a:cxn ang="0">
                  <a:pos x="315" y="1038"/>
                </a:cxn>
                <a:cxn ang="0">
                  <a:pos x="345" y="1032"/>
                </a:cxn>
                <a:cxn ang="0">
                  <a:pos x="428" y="989"/>
                </a:cxn>
                <a:cxn ang="0">
                  <a:pos x="482" y="871"/>
                </a:cxn>
                <a:cxn ang="0">
                  <a:pos x="493" y="723"/>
                </a:cxn>
                <a:cxn ang="0">
                  <a:pos x="482" y="575"/>
                </a:cxn>
                <a:cxn ang="0">
                  <a:pos x="422" y="451"/>
                </a:cxn>
                <a:cxn ang="0">
                  <a:pos x="351" y="414"/>
                </a:cxn>
                <a:cxn ang="0">
                  <a:pos x="398" y="0"/>
                </a:cxn>
                <a:cxn ang="0">
                  <a:pos x="517" y="31"/>
                </a:cxn>
                <a:cxn ang="0">
                  <a:pos x="583" y="117"/>
                </a:cxn>
                <a:cxn ang="0">
                  <a:pos x="589" y="192"/>
                </a:cxn>
                <a:cxn ang="0">
                  <a:pos x="571" y="223"/>
                </a:cxn>
                <a:cxn ang="0">
                  <a:pos x="547" y="241"/>
                </a:cxn>
                <a:cxn ang="0">
                  <a:pos x="523" y="247"/>
                </a:cxn>
                <a:cxn ang="0">
                  <a:pos x="487" y="235"/>
                </a:cxn>
                <a:cxn ang="0">
                  <a:pos x="458" y="216"/>
                </a:cxn>
                <a:cxn ang="0">
                  <a:pos x="452" y="173"/>
                </a:cxn>
                <a:cxn ang="0">
                  <a:pos x="458" y="136"/>
                </a:cxn>
                <a:cxn ang="0">
                  <a:pos x="476" y="117"/>
                </a:cxn>
                <a:cxn ang="0">
                  <a:pos x="499" y="105"/>
                </a:cxn>
                <a:cxn ang="0">
                  <a:pos x="523" y="105"/>
                </a:cxn>
                <a:cxn ang="0">
                  <a:pos x="505" y="68"/>
                </a:cxn>
                <a:cxn ang="0">
                  <a:pos x="434" y="43"/>
                </a:cxn>
                <a:cxn ang="0">
                  <a:pos x="369" y="43"/>
                </a:cxn>
                <a:cxn ang="0">
                  <a:pos x="297" y="68"/>
                </a:cxn>
                <a:cxn ang="0">
                  <a:pos x="220" y="142"/>
                </a:cxn>
                <a:cxn ang="0">
                  <a:pos x="160" y="278"/>
                </a:cxn>
                <a:cxn ang="0">
                  <a:pos x="137" y="494"/>
                </a:cxn>
                <a:cxn ang="0">
                  <a:pos x="166" y="476"/>
                </a:cxn>
                <a:cxn ang="0">
                  <a:pos x="256" y="389"/>
                </a:cxn>
                <a:cxn ang="0">
                  <a:pos x="422" y="396"/>
                </a:cxn>
                <a:cxn ang="0">
                  <a:pos x="571" y="519"/>
                </a:cxn>
                <a:cxn ang="0">
                  <a:pos x="630" y="723"/>
                </a:cxn>
                <a:cxn ang="0">
                  <a:pos x="583" y="908"/>
                </a:cxn>
                <a:cxn ang="0">
                  <a:pos x="470" y="1032"/>
                </a:cxn>
                <a:cxn ang="0">
                  <a:pos x="315" y="1082"/>
                </a:cxn>
                <a:cxn ang="0">
                  <a:pos x="208" y="1057"/>
                </a:cxn>
                <a:cxn ang="0">
                  <a:pos x="107" y="970"/>
                </a:cxn>
                <a:cxn ang="0">
                  <a:pos x="30" y="810"/>
                </a:cxn>
                <a:cxn ang="0">
                  <a:pos x="0" y="550"/>
                </a:cxn>
                <a:cxn ang="0">
                  <a:pos x="48" y="291"/>
                </a:cxn>
                <a:cxn ang="0">
                  <a:pos x="160" y="105"/>
                </a:cxn>
                <a:cxn ang="0">
                  <a:pos x="315" y="12"/>
                </a:cxn>
              </a:cxnLst>
              <a:rect l="0" t="0" r="r" b="b"/>
              <a:pathLst>
                <a:path w="630" h="1082">
                  <a:moveTo>
                    <a:pt x="321" y="414"/>
                  </a:moveTo>
                  <a:lnTo>
                    <a:pt x="262" y="426"/>
                  </a:lnTo>
                  <a:lnTo>
                    <a:pt x="214" y="457"/>
                  </a:lnTo>
                  <a:lnTo>
                    <a:pt x="178" y="507"/>
                  </a:lnTo>
                  <a:lnTo>
                    <a:pt x="155" y="562"/>
                  </a:lnTo>
                  <a:lnTo>
                    <a:pt x="143" y="630"/>
                  </a:lnTo>
                  <a:lnTo>
                    <a:pt x="137" y="692"/>
                  </a:lnTo>
                  <a:lnTo>
                    <a:pt x="137" y="729"/>
                  </a:lnTo>
                  <a:lnTo>
                    <a:pt x="143" y="791"/>
                  </a:lnTo>
                  <a:lnTo>
                    <a:pt x="149" y="859"/>
                  </a:lnTo>
                  <a:lnTo>
                    <a:pt x="166" y="921"/>
                  </a:lnTo>
                  <a:lnTo>
                    <a:pt x="178" y="939"/>
                  </a:lnTo>
                  <a:lnTo>
                    <a:pt x="196" y="970"/>
                  </a:lnTo>
                  <a:lnTo>
                    <a:pt x="226" y="1001"/>
                  </a:lnTo>
                  <a:lnTo>
                    <a:pt x="267" y="1026"/>
                  </a:lnTo>
                  <a:lnTo>
                    <a:pt x="315" y="1038"/>
                  </a:lnTo>
                  <a:lnTo>
                    <a:pt x="315" y="1038"/>
                  </a:lnTo>
                  <a:lnTo>
                    <a:pt x="315" y="1038"/>
                  </a:lnTo>
                  <a:lnTo>
                    <a:pt x="315" y="1038"/>
                  </a:lnTo>
                  <a:lnTo>
                    <a:pt x="345" y="1032"/>
                  </a:lnTo>
                  <a:lnTo>
                    <a:pt x="386" y="1020"/>
                  </a:lnTo>
                  <a:lnTo>
                    <a:pt x="428" y="989"/>
                  </a:lnTo>
                  <a:lnTo>
                    <a:pt x="464" y="933"/>
                  </a:lnTo>
                  <a:lnTo>
                    <a:pt x="482" y="871"/>
                  </a:lnTo>
                  <a:lnTo>
                    <a:pt x="493" y="797"/>
                  </a:lnTo>
                  <a:lnTo>
                    <a:pt x="493" y="723"/>
                  </a:lnTo>
                  <a:lnTo>
                    <a:pt x="493" y="649"/>
                  </a:lnTo>
                  <a:lnTo>
                    <a:pt x="482" y="575"/>
                  </a:lnTo>
                  <a:lnTo>
                    <a:pt x="464" y="513"/>
                  </a:lnTo>
                  <a:lnTo>
                    <a:pt x="422" y="451"/>
                  </a:lnTo>
                  <a:lnTo>
                    <a:pt x="386" y="426"/>
                  </a:lnTo>
                  <a:lnTo>
                    <a:pt x="351" y="414"/>
                  </a:lnTo>
                  <a:lnTo>
                    <a:pt x="321" y="414"/>
                  </a:lnTo>
                  <a:close/>
                  <a:moveTo>
                    <a:pt x="398" y="0"/>
                  </a:moveTo>
                  <a:lnTo>
                    <a:pt x="464" y="12"/>
                  </a:lnTo>
                  <a:lnTo>
                    <a:pt x="517" y="31"/>
                  </a:lnTo>
                  <a:lnTo>
                    <a:pt x="559" y="68"/>
                  </a:lnTo>
                  <a:lnTo>
                    <a:pt x="583" y="117"/>
                  </a:lnTo>
                  <a:lnTo>
                    <a:pt x="589" y="167"/>
                  </a:lnTo>
                  <a:lnTo>
                    <a:pt x="589" y="192"/>
                  </a:lnTo>
                  <a:lnTo>
                    <a:pt x="583" y="210"/>
                  </a:lnTo>
                  <a:lnTo>
                    <a:pt x="571" y="223"/>
                  </a:lnTo>
                  <a:lnTo>
                    <a:pt x="559" y="235"/>
                  </a:lnTo>
                  <a:lnTo>
                    <a:pt x="547" y="241"/>
                  </a:lnTo>
                  <a:lnTo>
                    <a:pt x="529" y="247"/>
                  </a:lnTo>
                  <a:lnTo>
                    <a:pt x="523" y="247"/>
                  </a:lnTo>
                  <a:lnTo>
                    <a:pt x="505" y="241"/>
                  </a:lnTo>
                  <a:lnTo>
                    <a:pt x="487" y="235"/>
                  </a:lnTo>
                  <a:lnTo>
                    <a:pt x="470" y="229"/>
                  </a:lnTo>
                  <a:lnTo>
                    <a:pt x="458" y="216"/>
                  </a:lnTo>
                  <a:lnTo>
                    <a:pt x="452" y="198"/>
                  </a:lnTo>
                  <a:lnTo>
                    <a:pt x="452" y="173"/>
                  </a:lnTo>
                  <a:lnTo>
                    <a:pt x="452" y="155"/>
                  </a:lnTo>
                  <a:lnTo>
                    <a:pt x="458" y="136"/>
                  </a:lnTo>
                  <a:lnTo>
                    <a:pt x="464" y="124"/>
                  </a:lnTo>
                  <a:lnTo>
                    <a:pt x="476" y="117"/>
                  </a:lnTo>
                  <a:lnTo>
                    <a:pt x="487" y="111"/>
                  </a:lnTo>
                  <a:lnTo>
                    <a:pt x="499" y="105"/>
                  </a:lnTo>
                  <a:lnTo>
                    <a:pt x="517" y="105"/>
                  </a:lnTo>
                  <a:lnTo>
                    <a:pt x="523" y="105"/>
                  </a:lnTo>
                  <a:lnTo>
                    <a:pt x="535" y="105"/>
                  </a:lnTo>
                  <a:lnTo>
                    <a:pt x="505" y="68"/>
                  </a:lnTo>
                  <a:lnTo>
                    <a:pt x="470" y="50"/>
                  </a:lnTo>
                  <a:lnTo>
                    <a:pt x="434" y="43"/>
                  </a:lnTo>
                  <a:lnTo>
                    <a:pt x="398" y="37"/>
                  </a:lnTo>
                  <a:lnTo>
                    <a:pt x="369" y="43"/>
                  </a:lnTo>
                  <a:lnTo>
                    <a:pt x="333" y="50"/>
                  </a:lnTo>
                  <a:lnTo>
                    <a:pt x="297" y="68"/>
                  </a:lnTo>
                  <a:lnTo>
                    <a:pt x="256" y="99"/>
                  </a:lnTo>
                  <a:lnTo>
                    <a:pt x="220" y="142"/>
                  </a:lnTo>
                  <a:lnTo>
                    <a:pt x="184" y="198"/>
                  </a:lnTo>
                  <a:lnTo>
                    <a:pt x="160" y="278"/>
                  </a:lnTo>
                  <a:lnTo>
                    <a:pt x="143" y="371"/>
                  </a:lnTo>
                  <a:lnTo>
                    <a:pt x="137" y="494"/>
                  </a:lnTo>
                  <a:lnTo>
                    <a:pt x="137" y="532"/>
                  </a:lnTo>
                  <a:lnTo>
                    <a:pt x="166" y="476"/>
                  </a:lnTo>
                  <a:lnTo>
                    <a:pt x="202" y="426"/>
                  </a:lnTo>
                  <a:lnTo>
                    <a:pt x="256" y="389"/>
                  </a:lnTo>
                  <a:lnTo>
                    <a:pt x="327" y="377"/>
                  </a:lnTo>
                  <a:lnTo>
                    <a:pt x="422" y="396"/>
                  </a:lnTo>
                  <a:lnTo>
                    <a:pt x="505" y="445"/>
                  </a:lnTo>
                  <a:lnTo>
                    <a:pt x="571" y="519"/>
                  </a:lnTo>
                  <a:lnTo>
                    <a:pt x="612" y="612"/>
                  </a:lnTo>
                  <a:lnTo>
                    <a:pt x="630" y="723"/>
                  </a:lnTo>
                  <a:lnTo>
                    <a:pt x="618" y="822"/>
                  </a:lnTo>
                  <a:lnTo>
                    <a:pt x="583" y="908"/>
                  </a:lnTo>
                  <a:lnTo>
                    <a:pt x="535" y="983"/>
                  </a:lnTo>
                  <a:lnTo>
                    <a:pt x="470" y="1032"/>
                  </a:lnTo>
                  <a:lnTo>
                    <a:pt x="398" y="1069"/>
                  </a:lnTo>
                  <a:lnTo>
                    <a:pt x="315" y="1082"/>
                  </a:lnTo>
                  <a:lnTo>
                    <a:pt x="262" y="1075"/>
                  </a:lnTo>
                  <a:lnTo>
                    <a:pt x="208" y="1057"/>
                  </a:lnTo>
                  <a:lnTo>
                    <a:pt x="155" y="1026"/>
                  </a:lnTo>
                  <a:lnTo>
                    <a:pt x="107" y="970"/>
                  </a:lnTo>
                  <a:lnTo>
                    <a:pt x="65" y="902"/>
                  </a:lnTo>
                  <a:lnTo>
                    <a:pt x="30" y="810"/>
                  </a:lnTo>
                  <a:lnTo>
                    <a:pt x="6" y="692"/>
                  </a:lnTo>
                  <a:lnTo>
                    <a:pt x="0" y="550"/>
                  </a:lnTo>
                  <a:lnTo>
                    <a:pt x="12" y="408"/>
                  </a:lnTo>
                  <a:lnTo>
                    <a:pt x="48" y="291"/>
                  </a:lnTo>
                  <a:lnTo>
                    <a:pt x="95" y="192"/>
                  </a:lnTo>
                  <a:lnTo>
                    <a:pt x="160" y="105"/>
                  </a:lnTo>
                  <a:lnTo>
                    <a:pt x="232" y="50"/>
                  </a:lnTo>
                  <a:lnTo>
                    <a:pt x="315" y="12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61" name="Freeform 616"/>
            <p:cNvSpPr>
              <a:spLocks/>
            </p:cNvSpPr>
            <p:nvPr/>
          </p:nvSpPr>
          <p:spPr bwMode="auto">
            <a:xfrm>
              <a:off x="9716" y="1941"/>
              <a:ext cx="464" cy="1001"/>
            </a:xfrm>
            <a:custGeom>
              <a:avLst/>
              <a:gdLst/>
              <a:ahLst/>
              <a:cxnLst>
                <a:cxn ang="0">
                  <a:pos x="327" y="6"/>
                </a:cxn>
                <a:cxn ang="0">
                  <a:pos x="345" y="25"/>
                </a:cxn>
                <a:cxn ang="0">
                  <a:pos x="351" y="49"/>
                </a:cxn>
                <a:cxn ang="0">
                  <a:pos x="339" y="93"/>
                </a:cxn>
                <a:cxn ang="0">
                  <a:pos x="309" y="210"/>
                </a:cxn>
                <a:cxn ang="0">
                  <a:pos x="422" y="309"/>
                </a:cxn>
                <a:cxn ang="0">
                  <a:pos x="452" y="309"/>
                </a:cxn>
                <a:cxn ang="0">
                  <a:pos x="464" y="327"/>
                </a:cxn>
                <a:cxn ang="0">
                  <a:pos x="458" y="352"/>
                </a:cxn>
                <a:cxn ang="0">
                  <a:pos x="434" y="358"/>
                </a:cxn>
                <a:cxn ang="0">
                  <a:pos x="280" y="358"/>
                </a:cxn>
                <a:cxn ang="0">
                  <a:pos x="161" y="834"/>
                </a:cxn>
                <a:cxn ang="0">
                  <a:pos x="155" y="871"/>
                </a:cxn>
                <a:cxn ang="0">
                  <a:pos x="155" y="921"/>
                </a:cxn>
                <a:cxn ang="0">
                  <a:pos x="173" y="958"/>
                </a:cxn>
                <a:cxn ang="0">
                  <a:pos x="202" y="964"/>
                </a:cxn>
                <a:cxn ang="0">
                  <a:pos x="274" y="945"/>
                </a:cxn>
                <a:cxn ang="0">
                  <a:pos x="357" y="853"/>
                </a:cxn>
                <a:cxn ang="0">
                  <a:pos x="404" y="754"/>
                </a:cxn>
                <a:cxn ang="0">
                  <a:pos x="422" y="741"/>
                </a:cxn>
                <a:cxn ang="0">
                  <a:pos x="434" y="748"/>
                </a:cxn>
                <a:cxn ang="0">
                  <a:pos x="440" y="760"/>
                </a:cxn>
                <a:cxn ang="0">
                  <a:pos x="422" y="816"/>
                </a:cxn>
                <a:cxn ang="0">
                  <a:pos x="363" y="908"/>
                </a:cxn>
                <a:cxn ang="0">
                  <a:pos x="262" y="989"/>
                </a:cxn>
                <a:cxn ang="0">
                  <a:pos x="143" y="989"/>
                </a:cxn>
                <a:cxn ang="0">
                  <a:pos x="72" y="914"/>
                </a:cxn>
                <a:cxn ang="0">
                  <a:pos x="60" y="846"/>
                </a:cxn>
                <a:cxn ang="0">
                  <a:pos x="66" y="803"/>
                </a:cxn>
                <a:cxn ang="0">
                  <a:pos x="89" y="704"/>
                </a:cxn>
                <a:cxn ang="0">
                  <a:pos x="143" y="507"/>
                </a:cxn>
                <a:cxn ang="0">
                  <a:pos x="42" y="358"/>
                </a:cxn>
                <a:cxn ang="0">
                  <a:pos x="12" y="352"/>
                </a:cxn>
                <a:cxn ang="0">
                  <a:pos x="0" y="340"/>
                </a:cxn>
                <a:cxn ang="0">
                  <a:pos x="6" y="315"/>
                </a:cxn>
                <a:cxn ang="0">
                  <a:pos x="30" y="309"/>
                </a:cxn>
                <a:cxn ang="0">
                  <a:pos x="190" y="309"/>
                </a:cxn>
                <a:cxn ang="0">
                  <a:pos x="250" y="37"/>
                </a:cxn>
                <a:cxn ang="0">
                  <a:pos x="274" y="12"/>
                </a:cxn>
                <a:cxn ang="0">
                  <a:pos x="297" y="0"/>
                </a:cxn>
                <a:cxn ang="0">
                  <a:pos x="309" y="0"/>
                </a:cxn>
              </a:cxnLst>
              <a:rect l="0" t="0" r="r" b="b"/>
              <a:pathLst>
                <a:path w="464" h="1001">
                  <a:moveTo>
                    <a:pt x="309" y="0"/>
                  </a:moveTo>
                  <a:lnTo>
                    <a:pt x="327" y="6"/>
                  </a:lnTo>
                  <a:lnTo>
                    <a:pt x="339" y="12"/>
                  </a:lnTo>
                  <a:lnTo>
                    <a:pt x="345" y="25"/>
                  </a:lnTo>
                  <a:lnTo>
                    <a:pt x="351" y="43"/>
                  </a:lnTo>
                  <a:lnTo>
                    <a:pt x="351" y="49"/>
                  </a:lnTo>
                  <a:lnTo>
                    <a:pt x="345" y="68"/>
                  </a:lnTo>
                  <a:lnTo>
                    <a:pt x="339" y="93"/>
                  </a:lnTo>
                  <a:lnTo>
                    <a:pt x="327" y="142"/>
                  </a:lnTo>
                  <a:lnTo>
                    <a:pt x="309" y="210"/>
                  </a:lnTo>
                  <a:lnTo>
                    <a:pt x="286" y="309"/>
                  </a:lnTo>
                  <a:lnTo>
                    <a:pt x="422" y="309"/>
                  </a:lnTo>
                  <a:lnTo>
                    <a:pt x="440" y="309"/>
                  </a:lnTo>
                  <a:lnTo>
                    <a:pt x="452" y="309"/>
                  </a:lnTo>
                  <a:lnTo>
                    <a:pt x="464" y="315"/>
                  </a:lnTo>
                  <a:lnTo>
                    <a:pt x="464" y="327"/>
                  </a:lnTo>
                  <a:lnTo>
                    <a:pt x="464" y="340"/>
                  </a:lnTo>
                  <a:lnTo>
                    <a:pt x="458" y="352"/>
                  </a:lnTo>
                  <a:lnTo>
                    <a:pt x="446" y="352"/>
                  </a:lnTo>
                  <a:lnTo>
                    <a:pt x="434" y="358"/>
                  </a:lnTo>
                  <a:lnTo>
                    <a:pt x="416" y="358"/>
                  </a:lnTo>
                  <a:lnTo>
                    <a:pt x="280" y="358"/>
                  </a:lnTo>
                  <a:lnTo>
                    <a:pt x="167" y="816"/>
                  </a:lnTo>
                  <a:lnTo>
                    <a:pt x="161" y="834"/>
                  </a:lnTo>
                  <a:lnTo>
                    <a:pt x="161" y="853"/>
                  </a:lnTo>
                  <a:lnTo>
                    <a:pt x="155" y="871"/>
                  </a:lnTo>
                  <a:lnTo>
                    <a:pt x="155" y="896"/>
                  </a:lnTo>
                  <a:lnTo>
                    <a:pt x="155" y="921"/>
                  </a:lnTo>
                  <a:lnTo>
                    <a:pt x="161" y="945"/>
                  </a:lnTo>
                  <a:lnTo>
                    <a:pt x="173" y="958"/>
                  </a:lnTo>
                  <a:lnTo>
                    <a:pt x="184" y="964"/>
                  </a:lnTo>
                  <a:lnTo>
                    <a:pt x="202" y="964"/>
                  </a:lnTo>
                  <a:lnTo>
                    <a:pt x="238" y="964"/>
                  </a:lnTo>
                  <a:lnTo>
                    <a:pt x="274" y="945"/>
                  </a:lnTo>
                  <a:lnTo>
                    <a:pt x="315" y="908"/>
                  </a:lnTo>
                  <a:lnTo>
                    <a:pt x="357" y="853"/>
                  </a:lnTo>
                  <a:lnTo>
                    <a:pt x="399" y="766"/>
                  </a:lnTo>
                  <a:lnTo>
                    <a:pt x="404" y="754"/>
                  </a:lnTo>
                  <a:lnTo>
                    <a:pt x="410" y="748"/>
                  </a:lnTo>
                  <a:lnTo>
                    <a:pt x="422" y="741"/>
                  </a:lnTo>
                  <a:lnTo>
                    <a:pt x="428" y="748"/>
                  </a:lnTo>
                  <a:lnTo>
                    <a:pt x="434" y="748"/>
                  </a:lnTo>
                  <a:lnTo>
                    <a:pt x="440" y="754"/>
                  </a:lnTo>
                  <a:lnTo>
                    <a:pt x="440" y="760"/>
                  </a:lnTo>
                  <a:lnTo>
                    <a:pt x="434" y="779"/>
                  </a:lnTo>
                  <a:lnTo>
                    <a:pt x="422" y="816"/>
                  </a:lnTo>
                  <a:lnTo>
                    <a:pt x="393" y="859"/>
                  </a:lnTo>
                  <a:lnTo>
                    <a:pt x="363" y="908"/>
                  </a:lnTo>
                  <a:lnTo>
                    <a:pt x="315" y="958"/>
                  </a:lnTo>
                  <a:lnTo>
                    <a:pt x="262" y="989"/>
                  </a:lnTo>
                  <a:lnTo>
                    <a:pt x="202" y="1001"/>
                  </a:lnTo>
                  <a:lnTo>
                    <a:pt x="143" y="989"/>
                  </a:lnTo>
                  <a:lnTo>
                    <a:pt x="101" y="964"/>
                  </a:lnTo>
                  <a:lnTo>
                    <a:pt x="72" y="914"/>
                  </a:lnTo>
                  <a:lnTo>
                    <a:pt x="60" y="859"/>
                  </a:lnTo>
                  <a:lnTo>
                    <a:pt x="60" y="846"/>
                  </a:lnTo>
                  <a:lnTo>
                    <a:pt x="66" y="828"/>
                  </a:lnTo>
                  <a:lnTo>
                    <a:pt x="66" y="803"/>
                  </a:lnTo>
                  <a:lnTo>
                    <a:pt x="77" y="760"/>
                  </a:lnTo>
                  <a:lnTo>
                    <a:pt x="89" y="704"/>
                  </a:lnTo>
                  <a:lnTo>
                    <a:pt x="113" y="618"/>
                  </a:lnTo>
                  <a:lnTo>
                    <a:pt x="143" y="507"/>
                  </a:lnTo>
                  <a:lnTo>
                    <a:pt x="179" y="358"/>
                  </a:lnTo>
                  <a:lnTo>
                    <a:pt x="42" y="358"/>
                  </a:lnTo>
                  <a:lnTo>
                    <a:pt x="24" y="358"/>
                  </a:lnTo>
                  <a:lnTo>
                    <a:pt x="12" y="352"/>
                  </a:lnTo>
                  <a:lnTo>
                    <a:pt x="6" y="346"/>
                  </a:lnTo>
                  <a:lnTo>
                    <a:pt x="0" y="340"/>
                  </a:lnTo>
                  <a:lnTo>
                    <a:pt x="0" y="321"/>
                  </a:lnTo>
                  <a:lnTo>
                    <a:pt x="6" y="315"/>
                  </a:lnTo>
                  <a:lnTo>
                    <a:pt x="18" y="309"/>
                  </a:lnTo>
                  <a:lnTo>
                    <a:pt x="30" y="309"/>
                  </a:lnTo>
                  <a:lnTo>
                    <a:pt x="48" y="309"/>
                  </a:lnTo>
                  <a:lnTo>
                    <a:pt x="190" y="309"/>
                  </a:lnTo>
                  <a:lnTo>
                    <a:pt x="244" y="55"/>
                  </a:lnTo>
                  <a:lnTo>
                    <a:pt x="250" y="37"/>
                  </a:lnTo>
                  <a:lnTo>
                    <a:pt x="262" y="25"/>
                  </a:lnTo>
                  <a:lnTo>
                    <a:pt x="274" y="12"/>
                  </a:lnTo>
                  <a:lnTo>
                    <a:pt x="286" y="6"/>
                  </a:lnTo>
                  <a:lnTo>
                    <a:pt x="297" y="0"/>
                  </a:lnTo>
                  <a:lnTo>
                    <a:pt x="303" y="0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62" name="Freeform 617"/>
            <p:cNvSpPr>
              <a:spLocks noEditPoints="1"/>
            </p:cNvSpPr>
            <p:nvPr/>
          </p:nvSpPr>
          <p:spPr bwMode="auto">
            <a:xfrm>
              <a:off x="3545" y="4703"/>
              <a:ext cx="1005" cy="365"/>
            </a:xfrm>
            <a:custGeom>
              <a:avLst/>
              <a:gdLst/>
              <a:ahLst/>
              <a:cxnLst>
                <a:cxn ang="0">
                  <a:pos x="47" y="303"/>
                </a:cxn>
                <a:cxn ang="0">
                  <a:pos x="951" y="303"/>
                </a:cxn>
                <a:cxn ang="0">
                  <a:pos x="963" y="303"/>
                </a:cxn>
                <a:cxn ang="0">
                  <a:pos x="975" y="303"/>
                </a:cxn>
                <a:cxn ang="0">
                  <a:pos x="987" y="309"/>
                </a:cxn>
                <a:cxn ang="0">
                  <a:pos x="999" y="315"/>
                </a:cxn>
                <a:cxn ang="0">
                  <a:pos x="1005" y="322"/>
                </a:cxn>
                <a:cxn ang="0">
                  <a:pos x="1005" y="334"/>
                </a:cxn>
                <a:cxn ang="0">
                  <a:pos x="1005" y="346"/>
                </a:cxn>
                <a:cxn ang="0">
                  <a:pos x="999" y="359"/>
                </a:cxn>
                <a:cxn ang="0">
                  <a:pos x="987" y="359"/>
                </a:cxn>
                <a:cxn ang="0">
                  <a:pos x="975" y="365"/>
                </a:cxn>
                <a:cxn ang="0">
                  <a:pos x="969" y="365"/>
                </a:cxn>
                <a:cxn ang="0">
                  <a:pos x="957" y="365"/>
                </a:cxn>
                <a:cxn ang="0">
                  <a:pos x="47" y="365"/>
                </a:cxn>
                <a:cxn ang="0">
                  <a:pos x="42" y="365"/>
                </a:cxn>
                <a:cxn ang="0">
                  <a:pos x="30" y="365"/>
                </a:cxn>
                <a:cxn ang="0">
                  <a:pos x="18" y="359"/>
                </a:cxn>
                <a:cxn ang="0">
                  <a:pos x="6" y="359"/>
                </a:cxn>
                <a:cxn ang="0">
                  <a:pos x="0" y="346"/>
                </a:cxn>
                <a:cxn ang="0">
                  <a:pos x="0" y="334"/>
                </a:cxn>
                <a:cxn ang="0">
                  <a:pos x="0" y="322"/>
                </a:cxn>
                <a:cxn ang="0">
                  <a:pos x="6" y="315"/>
                </a:cxn>
                <a:cxn ang="0">
                  <a:pos x="18" y="309"/>
                </a:cxn>
                <a:cxn ang="0">
                  <a:pos x="30" y="303"/>
                </a:cxn>
                <a:cxn ang="0">
                  <a:pos x="42" y="303"/>
                </a:cxn>
                <a:cxn ang="0">
                  <a:pos x="47" y="303"/>
                </a:cxn>
                <a:cxn ang="0">
                  <a:pos x="47" y="0"/>
                </a:cxn>
                <a:cxn ang="0">
                  <a:pos x="957" y="0"/>
                </a:cxn>
                <a:cxn ang="0">
                  <a:pos x="969" y="0"/>
                </a:cxn>
                <a:cxn ang="0">
                  <a:pos x="975" y="0"/>
                </a:cxn>
                <a:cxn ang="0">
                  <a:pos x="987" y="0"/>
                </a:cxn>
                <a:cxn ang="0">
                  <a:pos x="999" y="6"/>
                </a:cxn>
                <a:cxn ang="0">
                  <a:pos x="1005" y="19"/>
                </a:cxn>
                <a:cxn ang="0">
                  <a:pos x="1005" y="31"/>
                </a:cxn>
                <a:cxn ang="0">
                  <a:pos x="1005" y="43"/>
                </a:cxn>
                <a:cxn ang="0">
                  <a:pos x="999" y="50"/>
                </a:cxn>
                <a:cxn ang="0">
                  <a:pos x="987" y="56"/>
                </a:cxn>
                <a:cxn ang="0">
                  <a:pos x="975" y="62"/>
                </a:cxn>
                <a:cxn ang="0">
                  <a:pos x="963" y="62"/>
                </a:cxn>
                <a:cxn ang="0">
                  <a:pos x="951" y="62"/>
                </a:cxn>
                <a:cxn ang="0">
                  <a:pos x="47" y="62"/>
                </a:cxn>
                <a:cxn ang="0">
                  <a:pos x="42" y="62"/>
                </a:cxn>
                <a:cxn ang="0">
                  <a:pos x="30" y="62"/>
                </a:cxn>
                <a:cxn ang="0">
                  <a:pos x="18" y="56"/>
                </a:cxn>
                <a:cxn ang="0">
                  <a:pos x="6" y="50"/>
                </a:cxn>
                <a:cxn ang="0">
                  <a:pos x="0" y="43"/>
                </a:cxn>
                <a:cxn ang="0">
                  <a:pos x="0" y="31"/>
                </a:cxn>
                <a:cxn ang="0">
                  <a:pos x="0" y="19"/>
                </a:cxn>
                <a:cxn ang="0">
                  <a:pos x="6" y="6"/>
                </a:cxn>
                <a:cxn ang="0">
                  <a:pos x="18" y="0"/>
                </a:cxn>
                <a:cxn ang="0">
                  <a:pos x="30" y="0"/>
                </a:cxn>
                <a:cxn ang="0">
                  <a:pos x="42" y="0"/>
                </a:cxn>
                <a:cxn ang="0">
                  <a:pos x="47" y="0"/>
                </a:cxn>
              </a:cxnLst>
              <a:rect l="0" t="0" r="r" b="b"/>
              <a:pathLst>
                <a:path w="1005" h="365">
                  <a:moveTo>
                    <a:pt x="47" y="303"/>
                  </a:moveTo>
                  <a:lnTo>
                    <a:pt x="951" y="303"/>
                  </a:lnTo>
                  <a:lnTo>
                    <a:pt x="963" y="303"/>
                  </a:lnTo>
                  <a:lnTo>
                    <a:pt x="975" y="303"/>
                  </a:lnTo>
                  <a:lnTo>
                    <a:pt x="987" y="309"/>
                  </a:lnTo>
                  <a:lnTo>
                    <a:pt x="999" y="315"/>
                  </a:lnTo>
                  <a:lnTo>
                    <a:pt x="1005" y="322"/>
                  </a:lnTo>
                  <a:lnTo>
                    <a:pt x="1005" y="334"/>
                  </a:lnTo>
                  <a:lnTo>
                    <a:pt x="1005" y="346"/>
                  </a:lnTo>
                  <a:lnTo>
                    <a:pt x="999" y="359"/>
                  </a:lnTo>
                  <a:lnTo>
                    <a:pt x="987" y="359"/>
                  </a:lnTo>
                  <a:lnTo>
                    <a:pt x="975" y="365"/>
                  </a:lnTo>
                  <a:lnTo>
                    <a:pt x="969" y="365"/>
                  </a:lnTo>
                  <a:lnTo>
                    <a:pt x="957" y="365"/>
                  </a:lnTo>
                  <a:lnTo>
                    <a:pt x="47" y="365"/>
                  </a:lnTo>
                  <a:lnTo>
                    <a:pt x="42" y="365"/>
                  </a:lnTo>
                  <a:lnTo>
                    <a:pt x="30" y="365"/>
                  </a:lnTo>
                  <a:lnTo>
                    <a:pt x="18" y="359"/>
                  </a:lnTo>
                  <a:lnTo>
                    <a:pt x="6" y="359"/>
                  </a:lnTo>
                  <a:lnTo>
                    <a:pt x="0" y="346"/>
                  </a:lnTo>
                  <a:lnTo>
                    <a:pt x="0" y="334"/>
                  </a:lnTo>
                  <a:lnTo>
                    <a:pt x="0" y="322"/>
                  </a:lnTo>
                  <a:lnTo>
                    <a:pt x="6" y="315"/>
                  </a:lnTo>
                  <a:lnTo>
                    <a:pt x="18" y="309"/>
                  </a:lnTo>
                  <a:lnTo>
                    <a:pt x="30" y="303"/>
                  </a:lnTo>
                  <a:lnTo>
                    <a:pt x="42" y="303"/>
                  </a:lnTo>
                  <a:lnTo>
                    <a:pt x="47" y="303"/>
                  </a:lnTo>
                  <a:close/>
                  <a:moveTo>
                    <a:pt x="47" y="0"/>
                  </a:moveTo>
                  <a:lnTo>
                    <a:pt x="957" y="0"/>
                  </a:lnTo>
                  <a:lnTo>
                    <a:pt x="969" y="0"/>
                  </a:lnTo>
                  <a:lnTo>
                    <a:pt x="975" y="0"/>
                  </a:lnTo>
                  <a:lnTo>
                    <a:pt x="987" y="0"/>
                  </a:lnTo>
                  <a:lnTo>
                    <a:pt x="999" y="6"/>
                  </a:lnTo>
                  <a:lnTo>
                    <a:pt x="1005" y="19"/>
                  </a:lnTo>
                  <a:lnTo>
                    <a:pt x="1005" y="31"/>
                  </a:lnTo>
                  <a:lnTo>
                    <a:pt x="1005" y="43"/>
                  </a:lnTo>
                  <a:lnTo>
                    <a:pt x="999" y="50"/>
                  </a:lnTo>
                  <a:lnTo>
                    <a:pt x="987" y="56"/>
                  </a:lnTo>
                  <a:lnTo>
                    <a:pt x="975" y="62"/>
                  </a:lnTo>
                  <a:lnTo>
                    <a:pt x="963" y="62"/>
                  </a:lnTo>
                  <a:lnTo>
                    <a:pt x="951" y="62"/>
                  </a:lnTo>
                  <a:lnTo>
                    <a:pt x="47" y="62"/>
                  </a:lnTo>
                  <a:lnTo>
                    <a:pt x="42" y="62"/>
                  </a:lnTo>
                  <a:lnTo>
                    <a:pt x="30" y="62"/>
                  </a:lnTo>
                  <a:lnTo>
                    <a:pt x="18" y="56"/>
                  </a:lnTo>
                  <a:lnTo>
                    <a:pt x="6" y="50"/>
                  </a:lnTo>
                  <a:lnTo>
                    <a:pt x="0" y="43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6" y="6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63" name="Freeform 618"/>
            <p:cNvSpPr>
              <a:spLocks noEditPoints="1"/>
            </p:cNvSpPr>
            <p:nvPr/>
          </p:nvSpPr>
          <p:spPr bwMode="auto">
            <a:xfrm>
              <a:off x="5109" y="4234"/>
              <a:ext cx="630" cy="1081"/>
            </a:xfrm>
            <a:custGeom>
              <a:avLst/>
              <a:gdLst/>
              <a:ahLst/>
              <a:cxnLst>
                <a:cxn ang="0">
                  <a:pos x="267" y="43"/>
                </a:cxn>
                <a:cxn ang="0">
                  <a:pos x="166" y="135"/>
                </a:cxn>
                <a:cxn ang="0">
                  <a:pos x="136" y="271"/>
                </a:cxn>
                <a:cxn ang="0">
                  <a:pos x="136" y="426"/>
                </a:cxn>
                <a:cxn ang="0">
                  <a:pos x="166" y="568"/>
                </a:cxn>
                <a:cxn ang="0">
                  <a:pos x="243" y="655"/>
                </a:cxn>
                <a:cxn ang="0">
                  <a:pos x="309" y="667"/>
                </a:cxn>
                <a:cxn ang="0">
                  <a:pos x="368" y="655"/>
                </a:cxn>
                <a:cxn ang="0">
                  <a:pos x="445" y="574"/>
                </a:cxn>
                <a:cxn ang="0">
                  <a:pos x="487" y="451"/>
                </a:cxn>
                <a:cxn ang="0">
                  <a:pos x="487" y="302"/>
                </a:cxn>
                <a:cxn ang="0">
                  <a:pos x="463" y="160"/>
                </a:cxn>
                <a:cxn ang="0">
                  <a:pos x="380" y="55"/>
                </a:cxn>
                <a:cxn ang="0">
                  <a:pos x="321" y="0"/>
                </a:cxn>
                <a:cxn ang="0">
                  <a:pos x="428" y="24"/>
                </a:cxn>
                <a:cxn ang="0">
                  <a:pos x="523" y="105"/>
                </a:cxn>
                <a:cxn ang="0">
                  <a:pos x="600" y="265"/>
                </a:cxn>
                <a:cxn ang="0">
                  <a:pos x="630" y="525"/>
                </a:cxn>
                <a:cxn ang="0">
                  <a:pos x="588" y="784"/>
                </a:cxn>
                <a:cxn ang="0">
                  <a:pos x="481" y="970"/>
                </a:cxn>
                <a:cxn ang="0">
                  <a:pos x="332" y="1069"/>
                </a:cxn>
                <a:cxn ang="0">
                  <a:pos x="160" y="1069"/>
                </a:cxn>
                <a:cxn ang="0">
                  <a:pos x="53" y="982"/>
                </a:cxn>
                <a:cxn ang="0">
                  <a:pos x="41" y="883"/>
                </a:cxn>
                <a:cxn ang="0">
                  <a:pos x="59" y="852"/>
                </a:cxn>
                <a:cxn ang="0">
                  <a:pos x="83" y="840"/>
                </a:cxn>
                <a:cxn ang="0">
                  <a:pos x="107" y="834"/>
                </a:cxn>
                <a:cxn ang="0">
                  <a:pos x="142" y="840"/>
                </a:cxn>
                <a:cxn ang="0">
                  <a:pos x="166" y="865"/>
                </a:cxn>
                <a:cxn ang="0">
                  <a:pos x="178" y="908"/>
                </a:cxn>
                <a:cxn ang="0">
                  <a:pos x="172" y="927"/>
                </a:cxn>
                <a:cxn ang="0">
                  <a:pos x="166" y="951"/>
                </a:cxn>
                <a:cxn ang="0">
                  <a:pos x="142" y="970"/>
                </a:cxn>
                <a:cxn ang="0">
                  <a:pos x="101" y="976"/>
                </a:cxn>
                <a:cxn ang="0">
                  <a:pos x="178" y="1025"/>
                </a:cxn>
                <a:cxn ang="0">
                  <a:pos x="249" y="1032"/>
                </a:cxn>
                <a:cxn ang="0">
                  <a:pos x="321" y="1019"/>
                </a:cxn>
                <a:cxn ang="0">
                  <a:pos x="404" y="951"/>
                </a:cxn>
                <a:cxn ang="0">
                  <a:pos x="469" y="815"/>
                </a:cxn>
                <a:cxn ang="0">
                  <a:pos x="493" y="593"/>
                </a:cxn>
                <a:cxn ang="0">
                  <a:pos x="493" y="543"/>
                </a:cxn>
                <a:cxn ang="0">
                  <a:pos x="493" y="543"/>
                </a:cxn>
                <a:cxn ang="0">
                  <a:pos x="422" y="655"/>
                </a:cxn>
                <a:cxn ang="0">
                  <a:pos x="303" y="698"/>
                </a:cxn>
                <a:cxn ang="0">
                  <a:pos x="124" y="636"/>
                </a:cxn>
                <a:cxn ang="0">
                  <a:pos x="17" y="463"/>
                </a:cxn>
                <a:cxn ang="0">
                  <a:pos x="5" y="271"/>
                </a:cxn>
                <a:cxn ang="0">
                  <a:pos x="59" y="148"/>
                </a:cxn>
                <a:cxn ang="0">
                  <a:pos x="166" y="43"/>
                </a:cxn>
                <a:cxn ang="0">
                  <a:pos x="321" y="0"/>
                </a:cxn>
              </a:cxnLst>
              <a:rect l="0" t="0" r="r" b="b"/>
              <a:pathLst>
                <a:path w="630" h="1081">
                  <a:moveTo>
                    <a:pt x="321" y="37"/>
                  </a:moveTo>
                  <a:lnTo>
                    <a:pt x="267" y="43"/>
                  </a:lnTo>
                  <a:lnTo>
                    <a:pt x="214" y="74"/>
                  </a:lnTo>
                  <a:lnTo>
                    <a:pt x="166" y="135"/>
                  </a:lnTo>
                  <a:lnTo>
                    <a:pt x="148" y="197"/>
                  </a:lnTo>
                  <a:lnTo>
                    <a:pt x="136" y="271"/>
                  </a:lnTo>
                  <a:lnTo>
                    <a:pt x="136" y="352"/>
                  </a:lnTo>
                  <a:lnTo>
                    <a:pt x="136" y="426"/>
                  </a:lnTo>
                  <a:lnTo>
                    <a:pt x="148" y="500"/>
                  </a:lnTo>
                  <a:lnTo>
                    <a:pt x="166" y="568"/>
                  </a:lnTo>
                  <a:lnTo>
                    <a:pt x="202" y="624"/>
                  </a:lnTo>
                  <a:lnTo>
                    <a:pt x="243" y="655"/>
                  </a:lnTo>
                  <a:lnTo>
                    <a:pt x="279" y="667"/>
                  </a:lnTo>
                  <a:lnTo>
                    <a:pt x="309" y="667"/>
                  </a:lnTo>
                  <a:lnTo>
                    <a:pt x="309" y="667"/>
                  </a:lnTo>
                  <a:lnTo>
                    <a:pt x="368" y="655"/>
                  </a:lnTo>
                  <a:lnTo>
                    <a:pt x="410" y="624"/>
                  </a:lnTo>
                  <a:lnTo>
                    <a:pt x="445" y="574"/>
                  </a:lnTo>
                  <a:lnTo>
                    <a:pt x="469" y="512"/>
                  </a:lnTo>
                  <a:lnTo>
                    <a:pt x="487" y="451"/>
                  </a:lnTo>
                  <a:lnTo>
                    <a:pt x="487" y="383"/>
                  </a:lnTo>
                  <a:lnTo>
                    <a:pt x="487" y="302"/>
                  </a:lnTo>
                  <a:lnTo>
                    <a:pt x="481" y="222"/>
                  </a:lnTo>
                  <a:lnTo>
                    <a:pt x="463" y="160"/>
                  </a:lnTo>
                  <a:lnTo>
                    <a:pt x="434" y="98"/>
                  </a:lnTo>
                  <a:lnTo>
                    <a:pt x="380" y="55"/>
                  </a:lnTo>
                  <a:lnTo>
                    <a:pt x="321" y="37"/>
                  </a:lnTo>
                  <a:close/>
                  <a:moveTo>
                    <a:pt x="321" y="0"/>
                  </a:moveTo>
                  <a:lnTo>
                    <a:pt x="374" y="6"/>
                  </a:lnTo>
                  <a:lnTo>
                    <a:pt x="428" y="24"/>
                  </a:lnTo>
                  <a:lnTo>
                    <a:pt x="475" y="55"/>
                  </a:lnTo>
                  <a:lnTo>
                    <a:pt x="523" y="105"/>
                  </a:lnTo>
                  <a:lnTo>
                    <a:pt x="564" y="173"/>
                  </a:lnTo>
                  <a:lnTo>
                    <a:pt x="600" y="265"/>
                  </a:lnTo>
                  <a:lnTo>
                    <a:pt x="624" y="383"/>
                  </a:lnTo>
                  <a:lnTo>
                    <a:pt x="630" y="525"/>
                  </a:lnTo>
                  <a:lnTo>
                    <a:pt x="618" y="667"/>
                  </a:lnTo>
                  <a:lnTo>
                    <a:pt x="588" y="784"/>
                  </a:lnTo>
                  <a:lnTo>
                    <a:pt x="541" y="889"/>
                  </a:lnTo>
                  <a:lnTo>
                    <a:pt x="481" y="970"/>
                  </a:lnTo>
                  <a:lnTo>
                    <a:pt x="410" y="1025"/>
                  </a:lnTo>
                  <a:lnTo>
                    <a:pt x="332" y="1069"/>
                  </a:lnTo>
                  <a:lnTo>
                    <a:pt x="249" y="1081"/>
                  </a:lnTo>
                  <a:lnTo>
                    <a:pt x="160" y="1069"/>
                  </a:lnTo>
                  <a:lnTo>
                    <a:pt x="95" y="1032"/>
                  </a:lnTo>
                  <a:lnTo>
                    <a:pt x="53" y="982"/>
                  </a:lnTo>
                  <a:lnTo>
                    <a:pt x="41" y="908"/>
                  </a:lnTo>
                  <a:lnTo>
                    <a:pt x="41" y="883"/>
                  </a:lnTo>
                  <a:lnTo>
                    <a:pt x="47" y="865"/>
                  </a:lnTo>
                  <a:lnTo>
                    <a:pt x="59" y="852"/>
                  </a:lnTo>
                  <a:lnTo>
                    <a:pt x="71" y="846"/>
                  </a:lnTo>
                  <a:lnTo>
                    <a:pt x="83" y="840"/>
                  </a:lnTo>
                  <a:lnTo>
                    <a:pt x="95" y="834"/>
                  </a:lnTo>
                  <a:lnTo>
                    <a:pt x="107" y="834"/>
                  </a:lnTo>
                  <a:lnTo>
                    <a:pt x="124" y="834"/>
                  </a:lnTo>
                  <a:lnTo>
                    <a:pt x="142" y="840"/>
                  </a:lnTo>
                  <a:lnTo>
                    <a:pt x="154" y="852"/>
                  </a:lnTo>
                  <a:lnTo>
                    <a:pt x="166" y="865"/>
                  </a:lnTo>
                  <a:lnTo>
                    <a:pt x="172" y="883"/>
                  </a:lnTo>
                  <a:lnTo>
                    <a:pt x="178" y="908"/>
                  </a:lnTo>
                  <a:lnTo>
                    <a:pt x="178" y="914"/>
                  </a:lnTo>
                  <a:lnTo>
                    <a:pt x="172" y="927"/>
                  </a:lnTo>
                  <a:lnTo>
                    <a:pt x="172" y="939"/>
                  </a:lnTo>
                  <a:lnTo>
                    <a:pt x="166" y="951"/>
                  </a:lnTo>
                  <a:lnTo>
                    <a:pt x="154" y="964"/>
                  </a:lnTo>
                  <a:lnTo>
                    <a:pt x="142" y="970"/>
                  </a:lnTo>
                  <a:lnTo>
                    <a:pt x="124" y="976"/>
                  </a:lnTo>
                  <a:lnTo>
                    <a:pt x="101" y="976"/>
                  </a:lnTo>
                  <a:lnTo>
                    <a:pt x="136" y="1007"/>
                  </a:lnTo>
                  <a:lnTo>
                    <a:pt x="178" y="1025"/>
                  </a:lnTo>
                  <a:lnTo>
                    <a:pt x="220" y="1032"/>
                  </a:lnTo>
                  <a:lnTo>
                    <a:pt x="249" y="1032"/>
                  </a:lnTo>
                  <a:lnTo>
                    <a:pt x="285" y="1032"/>
                  </a:lnTo>
                  <a:lnTo>
                    <a:pt x="321" y="1019"/>
                  </a:lnTo>
                  <a:lnTo>
                    <a:pt x="362" y="994"/>
                  </a:lnTo>
                  <a:lnTo>
                    <a:pt x="404" y="951"/>
                  </a:lnTo>
                  <a:lnTo>
                    <a:pt x="439" y="896"/>
                  </a:lnTo>
                  <a:lnTo>
                    <a:pt x="469" y="815"/>
                  </a:lnTo>
                  <a:lnTo>
                    <a:pt x="487" y="716"/>
                  </a:lnTo>
                  <a:lnTo>
                    <a:pt x="493" y="593"/>
                  </a:lnTo>
                  <a:lnTo>
                    <a:pt x="493" y="543"/>
                  </a:lnTo>
                  <a:lnTo>
                    <a:pt x="493" y="543"/>
                  </a:lnTo>
                  <a:lnTo>
                    <a:pt x="493" y="543"/>
                  </a:lnTo>
                  <a:lnTo>
                    <a:pt x="493" y="543"/>
                  </a:lnTo>
                  <a:lnTo>
                    <a:pt x="463" y="605"/>
                  </a:lnTo>
                  <a:lnTo>
                    <a:pt x="422" y="655"/>
                  </a:lnTo>
                  <a:lnTo>
                    <a:pt x="368" y="692"/>
                  </a:lnTo>
                  <a:lnTo>
                    <a:pt x="303" y="698"/>
                  </a:lnTo>
                  <a:lnTo>
                    <a:pt x="208" y="685"/>
                  </a:lnTo>
                  <a:lnTo>
                    <a:pt x="124" y="636"/>
                  </a:lnTo>
                  <a:lnTo>
                    <a:pt x="59" y="562"/>
                  </a:lnTo>
                  <a:lnTo>
                    <a:pt x="17" y="463"/>
                  </a:lnTo>
                  <a:lnTo>
                    <a:pt x="0" y="352"/>
                  </a:lnTo>
                  <a:lnTo>
                    <a:pt x="5" y="271"/>
                  </a:lnTo>
                  <a:lnTo>
                    <a:pt x="23" y="210"/>
                  </a:lnTo>
                  <a:lnTo>
                    <a:pt x="59" y="148"/>
                  </a:lnTo>
                  <a:lnTo>
                    <a:pt x="95" y="98"/>
                  </a:lnTo>
                  <a:lnTo>
                    <a:pt x="166" y="43"/>
                  </a:lnTo>
                  <a:lnTo>
                    <a:pt x="237" y="6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64" name="Freeform 619"/>
            <p:cNvSpPr>
              <a:spLocks/>
            </p:cNvSpPr>
            <p:nvPr/>
          </p:nvSpPr>
          <p:spPr bwMode="auto">
            <a:xfrm>
              <a:off x="6363" y="4505"/>
              <a:ext cx="731" cy="761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6" y="0"/>
                </a:cxn>
                <a:cxn ang="0">
                  <a:pos x="48" y="7"/>
                </a:cxn>
                <a:cxn ang="0">
                  <a:pos x="54" y="13"/>
                </a:cxn>
                <a:cxn ang="0">
                  <a:pos x="65" y="25"/>
                </a:cxn>
                <a:cxn ang="0">
                  <a:pos x="369" y="334"/>
                </a:cxn>
                <a:cxn ang="0">
                  <a:pos x="369" y="334"/>
                </a:cxn>
                <a:cxn ang="0">
                  <a:pos x="666" y="25"/>
                </a:cxn>
                <a:cxn ang="0">
                  <a:pos x="678" y="13"/>
                </a:cxn>
                <a:cxn ang="0">
                  <a:pos x="684" y="7"/>
                </a:cxn>
                <a:cxn ang="0">
                  <a:pos x="696" y="0"/>
                </a:cxn>
                <a:cxn ang="0">
                  <a:pos x="702" y="0"/>
                </a:cxn>
                <a:cxn ang="0">
                  <a:pos x="713" y="7"/>
                </a:cxn>
                <a:cxn ang="0">
                  <a:pos x="725" y="13"/>
                </a:cxn>
                <a:cxn ang="0">
                  <a:pos x="731" y="19"/>
                </a:cxn>
                <a:cxn ang="0">
                  <a:pos x="731" y="31"/>
                </a:cxn>
                <a:cxn ang="0">
                  <a:pos x="731" y="50"/>
                </a:cxn>
                <a:cxn ang="0">
                  <a:pos x="725" y="56"/>
                </a:cxn>
                <a:cxn ang="0">
                  <a:pos x="719" y="62"/>
                </a:cxn>
                <a:cxn ang="0">
                  <a:pos x="707" y="75"/>
                </a:cxn>
                <a:cxn ang="0">
                  <a:pos x="696" y="87"/>
                </a:cxn>
                <a:cxn ang="0">
                  <a:pos x="684" y="93"/>
                </a:cxn>
                <a:cxn ang="0">
                  <a:pos x="410" y="377"/>
                </a:cxn>
                <a:cxn ang="0">
                  <a:pos x="446" y="414"/>
                </a:cxn>
                <a:cxn ang="0">
                  <a:pos x="493" y="464"/>
                </a:cxn>
                <a:cxn ang="0">
                  <a:pos x="541" y="520"/>
                </a:cxn>
                <a:cxn ang="0">
                  <a:pos x="595" y="575"/>
                </a:cxn>
                <a:cxn ang="0">
                  <a:pos x="648" y="625"/>
                </a:cxn>
                <a:cxn ang="0">
                  <a:pos x="690" y="668"/>
                </a:cxn>
                <a:cxn ang="0">
                  <a:pos x="713" y="699"/>
                </a:cxn>
                <a:cxn ang="0">
                  <a:pos x="725" y="711"/>
                </a:cxn>
                <a:cxn ang="0">
                  <a:pos x="731" y="723"/>
                </a:cxn>
                <a:cxn ang="0">
                  <a:pos x="731" y="730"/>
                </a:cxn>
                <a:cxn ang="0">
                  <a:pos x="731" y="742"/>
                </a:cxn>
                <a:cxn ang="0">
                  <a:pos x="725" y="748"/>
                </a:cxn>
                <a:cxn ang="0">
                  <a:pos x="713" y="754"/>
                </a:cxn>
                <a:cxn ang="0">
                  <a:pos x="702" y="761"/>
                </a:cxn>
                <a:cxn ang="0">
                  <a:pos x="690" y="754"/>
                </a:cxn>
                <a:cxn ang="0">
                  <a:pos x="684" y="754"/>
                </a:cxn>
                <a:cxn ang="0">
                  <a:pos x="678" y="748"/>
                </a:cxn>
                <a:cxn ang="0">
                  <a:pos x="369" y="427"/>
                </a:cxn>
                <a:cxn ang="0">
                  <a:pos x="65" y="736"/>
                </a:cxn>
                <a:cxn ang="0">
                  <a:pos x="54" y="748"/>
                </a:cxn>
                <a:cxn ang="0">
                  <a:pos x="48" y="754"/>
                </a:cxn>
                <a:cxn ang="0">
                  <a:pos x="36" y="754"/>
                </a:cxn>
                <a:cxn ang="0">
                  <a:pos x="30" y="761"/>
                </a:cxn>
                <a:cxn ang="0">
                  <a:pos x="18" y="754"/>
                </a:cxn>
                <a:cxn ang="0">
                  <a:pos x="12" y="748"/>
                </a:cxn>
                <a:cxn ang="0">
                  <a:pos x="6" y="742"/>
                </a:cxn>
                <a:cxn ang="0">
                  <a:pos x="0" y="730"/>
                </a:cxn>
                <a:cxn ang="0">
                  <a:pos x="0" y="723"/>
                </a:cxn>
                <a:cxn ang="0">
                  <a:pos x="6" y="717"/>
                </a:cxn>
                <a:cxn ang="0">
                  <a:pos x="12" y="705"/>
                </a:cxn>
                <a:cxn ang="0">
                  <a:pos x="24" y="699"/>
                </a:cxn>
                <a:cxn ang="0">
                  <a:pos x="321" y="377"/>
                </a:cxn>
                <a:cxn ang="0">
                  <a:pos x="24" y="62"/>
                </a:cxn>
                <a:cxn ang="0">
                  <a:pos x="12" y="56"/>
                </a:cxn>
                <a:cxn ang="0">
                  <a:pos x="6" y="44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6" y="19"/>
                </a:cxn>
                <a:cxn ang="0">
                  <a:pos x="18" y="7"/>
                </a:cxn>
                <a:cxn ang="0">
                  <a:pos x="30" y="0"/>
                </a:cxn>
              </a:cxnLst>
              <a:rect l="0" t="0" r="r" b="b"/>
              <a:pathLst>
                <a:path w="731" h="761">
                  <a:moveTo>
                    <a:pt x="30" y="0"/>
                  </a:moveTo>
                  <a:lnTo>
                    <a:pt x="36" y="0"/>
                  </a:lnTo>
                  <a:lnTo>
                    <a:pt x="48" y="7"/>
                  </a:lnTo>
                  <a:lnTo>
                    <a:pt x="54" y="13"/>
                  </a:lnTo>
                  <a:lnTo>
                    <a:pt x="65" y="25"/>
                  </a:lnTo>
                  <a:lnTo>
                    <a:pt x="369" y="334"/>
                  </a:lnTo>
                  <a:lnTo>
                    <a:pt x="369" y="334"/>
                  </a:lnTo>
                  <a:lnTo>
                    <a:pt x="666" y="25"/>
                  </a:lnTo>
                  <a:lnTo>
                    <a:pt x="678" y="13"/>
                  </a:lnTo>
                  <a:lnTo>
                    <a:pt x="684" y="7"/>
                  </a:lnTo>
                  <a:lnTo>
                    <a:pt x="696" y="0"/>
                  </a:lnTo>
                  <a:lnTo>
                    <a:pt x="702" y="0"/>
                  </a:lnTo>
                  <a:lnTo>
                    <a:pt x="713" y="7"/>
                  </a:lnTo>
                  <a:lnTo>
                    <a:pt x="725" y="13"/>
                  </a:lnTo>
                  <a:lnTo>
                    <a:pt x="731" y="19"/>
                  </a:lnTo>
                  <a:lnTo>
                    <a:pt x="731" y="31"/>
                  </a:lnTo>
                  <a:lnTo>
                    <a:pt x="731" y="50"/>
                  </a:lnTo>
                  <a:lnTo>
                    <a:pt x="725" y="56"/>
                  </a:lnTo>
                  <a:lnTo>
                    <a:pt x="719" y="62"/>
                  </a:lnTo>
                  <a:lnTo>
                    <a:pt x="707" y="75"/>
                  </a:lnTo>
                  <a:lnTo>
                    <a:pt x="696" y="87"/>
                  </a:lnTo>
                  <a:lnTo>
                    <a:pt x="684" y="93"/>
                  </a:lnTo>
                  <a:lnTo>
                    <a:pt x="410" y="377"/>
                  </a:lnTo>
                  <a:lnTo>
                    <a:pt x="446" y="414"/>
                  </a:lnTo>
                  <a:lnTo>
                    <a:pt x="493" y="464"/>
                  </a:lnTo>
                  <a:lnTo>
                    <a:pt x="541" y="520"/>
                  </a:lnTo>
                  <a:lnTo>
                    <a:pt x="595" y="575"/>
                  </a:lnTo>
                  <a:lnTo>
                    <a:pt x="648" y="625"/>
                  </a:lnTo>
                  <a:lnTo>
                    <a:pt x="690" y="668"/>
                  </a:lnTo>
                  <a:lnTo>
                    <a:pt x="713" y="699"/>
                  </a:lnTo>
                  <a:lnTo>
                    <a:pt x="725" y="711"/>
                  </a:lnTo>
                  <a:lnTo>
                    <a:pt x="731" y="723"/>
                  </a:lnTo>
                  <a:lnTo>
                    <a:pt x="731" y="730"/>
                  </a:lnTo>
                  <a:lnTo>
                    <a:pt x="731" y="742"/>
                  </a:lnTo>
                  <a:lnTo>
                    <a:pt x="725" y="748"/>
                  </a:lnTo>
                  <a:lnTo>
                    <a:pt x="713" y="754"/>
                  </a:lnTo>
                  <a:lnTo>
                    <a:pt x="702" y="761"/>
                  </a:lnTo>
                  <a:lnTo>
                    <a:pt x="690" y="754"/>
                  </a:lnTo>
                  <a:lnTo>
                    <a:pt x="684" y="754"/>
                  </a:lnTo>
                  <a:lnTo>
                    <a:pt x="678" y="748"/>
                  </a:lnTo>
                  <a:lnTo>
                    <a:pt x="369" y="427"/>
                  </a:lnTo>
                  <a:lnTo>
                    <a:pt x="65" y="736"/>
                  </a:lnTo>
                  <a:lnTo>
                    <a:pt x="54" y="748"/>
                  </a:lnTo>
                  <a:lnTo>
                    <a:pt x="48" y="754"/>
                  </a:lnTo>
                  <a:lnTo>
                    <a:pt x="36" y="754"/>
                  </a:lnTo>
                  <a:lnTo>
                    <a:pt x="30" y="761"/>
                  </a:lnTo>
                  <a:lnTo>
                    <a:pt x="18" y="754"/>
                  </a:lnTo>
                  <a:lnTo>
                    <a:pt x="12" y="748"/>
                  </a:lnTo>
                  <a:lnTo>
                    <a:pt x="6" y="742"/>
                  </a:lnTo>
                  <a:lnTo>
                    <a:pt x="0" y="730"/>
                  </a:lnTo>
                  <a:lnTo>
                    <a:pt x="0" y="723"/>
                  </a:lnTo>
                  <a:lnTo>
                    <a:pt x="6" y="717"/>
                  </a:lnTo>
                  <a:lnTo>
                    <a:pt x="12" y="705"/>
                  </a:lnTo>
                  <a:lnTo>
                    <a:pt x="24" y="699"/>
                  </a:lnTo>
                  <a:lnTo>
                    <a:pt x="321" y="377"/>
                  </a:lnTo>
                  <a:lnTo>
                    <a:pt x="24" y="62"/>
                  </a:lnTo>
                  <a:lnTo>
                    <a:pt x="12" y="56"/>
                  </a:lnTo>
                  <a:lnTo>
                    <a:pt x="6" y="44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6" y="19"/>
                  </a:lnTo>
                  <a:lnTo>
                    <a:pt x="18" y="7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65" name="Freeform 620"/>
            <p:cNvSpPr>
              <a:spLocks noEditPoints="1"/>
            </p:cNvSpPr>
            <p:nvPr/>
          </p:nvSpPr>
          <p:spPr bwMode="auto">
            <a:xfrm>
              <a:off x="7701" y="4215"/>
              <a:ext cx="666" cy="1063"/>
            </a:xfrm>
            <a:custGeom>
              <a:avLst/>
              <a:gdLst/>
              <a:ahLst/>
              <a:cxnLst>
                <a:cxn ang="0">
                  <a:pos x="410" y="167"/>
                </a:cxn>
                <a:cxn ang="0">
                  <a:pos x="41" y="754"/>
                </a:cxn>
                <a:cxn ang="0">
                  <a:pos x="410" y="754"/>
                </a:cxn>
                <a:cxn ang="0">
                  <a:pos x="410" y="167"/>
                </a:cxn>
                <a:cxn ang="0">
                  <a:pos x="493" y="0"/>
                </a:cxn>
                <a:cxn ang="0">
                  <a:pos x="505" y="0"/>
                </a:cxn>
                <a:cxn ang="0">
                  <a:pos x="511" y="6"/>
                </a:cxn>
                <a:cxn ang="0">
                  <a:pos x="517" y="19"/>
                </a:cxn>
                <a:cxn ang="0">
                  <a:pos x="517" y="43"/>
                </a:cxn>
                <a:cxn ang="0">
                  <a:pos x="517" y="754"/>
                </a:cxn>
                <a:cxn ang="0">
                  <a:pos x="666" y="754"/>
                </a:cxn>
                <a:cxn ang="0">
                  <a:pos x="666" y="803"/>
                </a:cxn>
                <a:cxn ang="0">
                  <a:pos x="517" y="803"/>
                </a:cxn>
                <a:cxn ang="0">
                  <a:pos x="517" y="939"/>
                </a:cxn>
                <a:cxn ang="0">
                  <a:pos x="517" y="976"/>
                </a:cxn>
                <a:cxn ang="0">
                  <a:pos x="535" y="995"/>
                </a:cxn>
                <a:cxn ang="0">
                  <a:pos x="565" y="1007"/>
                </a:cxn>
                <a:cxn ang="0">
                  <a:pos x="630" y="1013"/>
                </a:cxn>
                <a:cxn ang="0">
                  <a:pos x="666" y="1013"/>
                </a:cxn>
                <a:cxn ang="0">
                  <a:pos x="666" y="1063"/>
                </a:cxn>
                <a:cxn ang="0">
                  <a:pos x="559" y="1057"/>
                </a:cxn>
                <a:cxn ang="0">
                  <a:pos x="457" y="1057"/>
                </a:cxn>
                <a:cxn ang="0">
                  <a:pos x="356" y="1057"/>
                </a:cxn>
                <a:cxn ang="0">
                  <a:pos x="249" y="1063"/>
                </a:cxn>
                <a:cxn ang="0">
                  <a:pos x="249" y="1013"/>
                </a:cxn>
                <a:cxn ang="0">
                  <a:pos x="285" y="1013"/>
                </a:cxn>
                <a:cxn ang="0">
                  <a:pos x="350" y="1007"/>
                </a:cxn>
                <a:cxn ang="0">
                  <a:pos x="386" y="995"/>
                </a:cxn>
                <a:cxn ang="0">
                  <a:pos x="398" y="976"/>
                </a:cxn>
                <a:cxn ang="0">
                  <a:pos x="398" y="939"/>
                </a:cxn>
                <a:cxn ang="0">
                  <a:pos x="398" y="803"/>
                </a:cxn>
                <a:cxn ang="0">
                  <a:pos x="0" y="803"/>
                </a:cxn>
                <a:cxn ang="0">
                  <a:pos x="0" y="754"/>
                </a:cxn>
                <a:cxn ang="0">
                  <a:pos x="463" y="19"/>
                </a:cxn>
                <a:cxn ang="0">
                  <a:pos x="469" y="6"/>
                </a:cxn>
                <a:cxn ang="0">
                  <a:pos x="475" y="0"/>
                </a:cxn>
                <a:cxn ang="0">
                  <a:pos x="481" y="0"/>
                </a:cxn>
                <a:cxn ang="0">
                  <a:pos x="493" y="0"/>
                </a:cxn>
              </a:cxnLst>
              <a:rect l="0" t="0" r="r" b="b"/>
              <a:pathLst>
                <a:path w="666" h="1063">
                  <a:moveTo>
                    <a:pt x="410" y="167"/>
                  </a:moveTo>
                  <a:lnTo>
                    <a:pt x="41" y="754"/>
                  </a:lnTo>
                  <a:lnTo>
                    <a:pt x="410" y="754"/>
                  </a:lnTo>
                  <a:lnTo>
                    <a:pt x="410" y="167"/>
                  </a:lnTo>
                  <a:close/>
                  <a:moveTo>
                    <a:pt x="493" y="0"/>
                  </a:moveTo>
                  <a:lnTo>
                    <a:pt x="505" y="0"/>
                  </a:lnTo>
                  <a:lnTo>
                    <a:pt x="511" y="6"/>
                  </a:lnTo>
                  <a:lnTo>
                    <a:pt x="517" y="19"/>
                  </a:lnTo>
                  <a:lnTo>
                    <a:pt x="517" y="43"/>
                  </a:lnTo>
                  <a:lnTo>
                    <a:pt x="517" y="754"/>
                  </a:lnTo>
                  <a:lnTo>
                    <a:pt x="666" y="754"/>
                  </a:lnTo>
                  <a:lnTo>
                    <a:pt x="666" y="803"/>
                  </a:lnTo>
                  <a:lnTo>
                    <a:pt x="517" y="803"/>
                  </a:lnTo>
                  <a:lnTo>
                    <a:pt x="517" y="939"/>
                  </a:lnTo>
                  <a:lnTo>
                    <a:pt x="517" y="976"/>
                  </a:lnTo>
                  <a:lnTo>
                    <a:pt x="535" y="995"/>
                  </a:lnTo>
                  <a:lnTo>
                    <a:pt x="565" y="1007"/>
                  </a:lnTo>
                  <a:lnTo>
                    <a:pt x="630" y="1013"/>
                  </a:lnTo>
                  <a:lnTo>
                    <a:pt x="666" y="1013"/>
                  </a:lnTo>
                  <a:lnTo>
                    <a:pt x="666" y="1063"/>
                  </a:lnTo>
                  <a:lnTo>
                    <a:pt x="559" y="1057"/>
                  </a:lnTo>
                  <a:lnTo>
                    <a:pt x="457" y="1057"/>
                  </a:lnTo>
                  <a:lnTo>
                    <a:pt x="356" y="1057"/>
                  </a:lnTo>
                  <a:lnTo>
                    <a:pt x="249" y="1063"/>
                  </a:lnTo>
                  <a:lnTo>
                    <a:pt x="249" y="1013"/>
                  </a:lnTo>
                  <a:lnTo>
                    <a:pt x="285" y="1013"/>
                  </a:lnTo>
                  <a:lnTo>
                    <a:pt x="350" y="1007"/>
                  </a:lnTo>
                  <a:lnTo>
                    <a:pt x="386" y="995"/>
                  </a:lnTo>
                  <a:lnTo>
                    <a:pt x="398" y="976"/>
                  </a:lnTo>
                  <a:lnTo>
                    <a:pt x="398" y="939"/>
                  </a:lnTo>
                  <a:lnTo>
                    <a:pt x="398" y="803"/>
                  </a:lnTo>
                  <a:lnTo>
                    <a:pt x="0" y="803"/>
                  </a:lnTo>
                  <a:lnTo>
                    <a:pt x="0" y="754"/>
                  </a:lnTo>
                  <a:lnTo>
                    <a:pt x="463" y="19"/>
                  </a:lnTo>
                  <a:lnTo>
                    <a:pt x="469" y="6"/>
                  </a:lnTo>
                  <a:lnTo>
                    <a:pt x="475" y="0"/>
                  </a:lnTo>
                  <a:lnTo>
                    <a:pt x="481" y="0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66" name="Freeform 621"/>
            <p:cNvSpPr>
              <a:spLocks/>
            </p:cNvSpPr>
            <p:nvPr/>
          </p:nvSpPr>
          <p:spPr bwMode="auto">
            <a:xfrm>
              <a:off x="8973" y="4505"/>
              <a:ext cx="731" cy="761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6" y="0"/>
                </a:cxn>
                <a:cxn ang="0">
                  <a:pos x="48" y="7"/>
                </a:cxn>
                <a:cxn ang="0">
                  <a:pos x="54" y="13"/>
                </a:cxn>
                <a:cxn ang="0">
                  <a:pos x="65" y="25"/>
                </a:cxn>
                <a:cxn ang="0">
                  <a:pos x="369" y="334"/>
                </a:cxn>
                <a:cxn ang="0">
                  <a:pos x="666" y="25"/>
                </a:cxn>
                <a:cxn ang="0">
                  <a:pos x="678" y="13"/>
                </a:cxn>
                <a:cxn ang="0">
                  <a:pos x="684" y="7"/>
                </a:cxn>
                <a:cxn ang="0">
                  <a:pos x="690" y="0"/>
                </a:cxn>
                <a:cxn ang="0">
                  <a:pos x="702" y="0"/>
                </a:cxn>
                <a:cxn ang="0">
                  <a:pos x="713" y="7"/>
                </a:cxn>
                <a:cxn ang="0">
                  <a:pos x="725" y="13"/>
                </a:cxn>
                <a:cxn ang="0">
                  <a:pos x="731" y="19"/>
                </a:cxn>
                <a:cxn ang="0">
                  <a:pos x="731" y="31"/>
                </a:cxn>
                <a:cxn ang="0">
                  <a:pos x="725" y="50"/>
                </a:cxn>
                <a:cxn ang="0">
                  <a:pos x="725" y="56"/>
                </a:cxn>
                <a:cxn ang="0">
                  <a:pos x="713" y="62"/>
                </a:cxn>
                <a:cxn ang="0">
                  <a:pos x="707" y="75"/>
                </a:cxn>
                <a:cxn ang="0">
                  <a:pos x="696" y="87"/>
                </a:cxn>
                <a:cxn ang="0">
                  <a:pos x="684" y="93"/>
                </a:cxn>
                <a:cxn ang="0">
                  <a:pos x="410" y="377"/>
                </a:cxn>
                <a:cxn ang="0">
                  <a:pos x="446" y="414"/>
                </a:cxn>
                <a:cxn ang="0">
                  <a:pos x="493" y="464"/>
                </a:cxn>
                <a:cxn ang="0">
                  <a:pos x="541" y="520"/>
                </a:cxn>
                <a:cxn ang="0">
                  <a:pos x="595" y="575"/>
                </a:cxn>
                <a:cxn ang="0">
                  <a:pos x="648" y="625"/>
                </a:cxn>
                <a:cxn ang="0">
                  <a:pos x="690" y="668"/>
                </a:cxn>
                <a:cxn ang="0">
                  <a:pos x="713" y="699"/>
                </a:cxn>
                <a:cxn ang="0">
                  <a:pos x="725" y="711"/>
                </a:cxn>
                <a:cxn ang="0">
                  <a:pos x="731" y="723"/>
                </a:cxn>
                <a:cxn ang="0">
                  <a:pos x="731" y="730"/>
                </a:cxn>
                <a:cxn ang="0">
                  <a:pos x="731" y="742"/>
                </a:cxn>
                <a:cxn ang="0">
                  <a:pos x="725" y="748"/>
                </a:cxn>
                <a:cxn ang="0">
                  <a:pos x="713" y="754"/>
                </a:cxn>
                <a:cxn ang="0">
                  <a:pos x="702" y="761"/>
                </a:cxn>
                <a:cxn ang="0">
                  <a:pos x="690" y="754"/>
                </a:cxn>
                <a:cxn ang="0">
                  <a:pos x="684" y="754"/>
                </a:cxn>
                <a:cxn ang="0">
                  <a:pos x="678" y="748"/>
                </a:cxn>
                <a:cxn ang="0">
                  <a:pos x="363" y="427"/>
                </a:cxn>
                <a:cxn ang="0">
                  <a:pos x="65" y="736"/>
                </a:cxn>
                <a:cxn ang="0">
                  <a:pos x="54" y="748"/>
                </a:cxn>
                <a:cxn ang="0">
                  <a:pos x="48" y="754"/>
                </a:cxn>
                <a:cxn ang="0">
                  <a:pos x="36" y="754"/>
                </a:cxn>
                <a:cxn ang="0">
                  <a:pos x="30" y="761"/>
                </a:cxn>
                <a:cxn ang="0">
                  <a:pos x="18" y="754"/>
                </a:cxn>
                <a:cxn ang="0">
                  <a:pos x="12" y="748"/>
                </a:cxn>
                <a:cxn ang="0">
                  <a:pos x="6" y="742"/>
                </a:cxn>
                <a:cxn ang="0">
                  <a:pos x="0" y="730"/>
                </a:cxn>
                <a:cxn ang="0">
                  <a:pos x="0" y="723"/>
                </a:cxn>
                <a:cxn ang="0">
                  <a:pos x="6" y="717"/>
                </a:cxn>
                <a:cxn ang="0">
                  <a:pos x="12" y="705"/>
                </a:cxn>
                <a:cxn ang="0">
                  <a:pos x="18" y="699"/>
                </a:cxn>
                <a:cxn ang="0">
                  <a:pos x="321" y="377"/>
                </a:cxn>
                <a:cxn ang="0">
                  <a:pos x="18" y="62"/>
                </a:cxn>
                <a:cxn ang="0">
                  <a:pos x="12" y="56"/>
                </a:cxn>
                <a:cxn ang="0">
                  <a:pos x="6" y="44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6" y="19"/>
                </a:cxn>
                <a:cxn ang="0">
                  <a:pos x="18" y="7"/>
                </a:cxn>
                <a:cxn ang="0">
                  <a:pos x="30" y="0"/>
                </a:cxn>
              </a:cxnLst>
              <a:rect l="0" t="0" r="r" b="b"/>
              <a:pathLst>
                <a:path w="731" h="761">
                  <a:moveTo>
                    <a:pt x="30" y="0"/>
                  </a:moveTo>
                  <a:lnTo>
                    <a:pt x="36" y="0"/>
                  </a:lnTo>
                  <a:lnTo>
                    <a:pt x="48" y="7"/>
                  </a:lnTo>
                  <a:lnTo>
                    <a:pt x="54" y="13"/>
                  </a:lnTo>
                  <a:lnTo>
                    <a:pt x="65" y="25"/>
                  </a:lnTo>
                  <a:lnTo>
                    <a:pt x="369" y="334"/>
                  </a:lnTo>
                  <a:lnTo>
                    <a:pt x="666" y="25"/>
                  </a:lnTo>
                  <a:lnTo>
                    <a:pt x="678" y="13"/>
                  </a:lnTo>
                  <a:lnTo>
                    <a:pt x="684" y="7"/>
                  </a:lnTo>
                  <a:lnTo>
                    <a:pt x="690" y="0"/>
                  </a:lnTo>
                  <a:lnTo>
                    <a:pt x="702" y="0"/>
                  </a:lnTo>
                  <a:lnTo>
                    <a:pt x="713" y="7"/>
                  </a:lnTo>
                  <a:lnTo>
                    <a:pt x="725" y="13"/>
                  </a:lnTo>
                  <a:lnTo>
                    <a:pt x="731" y="19"/>
                  </a:lnTo>
                  <a:lnTo>
                    <a:pt x="731" y="31"/>
                  </a:lnTo>
                  <a:lnTo>
                    <a:pt x="725" y="50"/>
                  </a:lnTo>
                  <a:lnTo>
                    <a:pt x="725" y="56"/>
                  </a:lnTo>
                  <a:lnTo>
                    <a:pt x="713" y="62"/>
                  </a:lnTo>
                  <a:lnTo>
                    <a:pt x="707" y="75"/>
                  </a:lnTo>
                  <a:lnTo>
                    <a:pt x="696" y="87"/>
                  </a:lnTo>
                  <a:lnTo>
                    <a:pt x="684" y="93"/>
                  </a:lnTo>
                  <a:lnTo>
                    <a:pt x="410" y="377"/>
                  </a:lnTo>
                  <a:lnTo>
                    <a:pt x="446" y="414"/>
                  </a:lnTo>
                  <a:lnTo>
                    <a:pt x="493" y="464"/>
                  </a:lnTo>
                  <a:lnTo>
                    <a:pt x="541" y="520"/>
                  </a:lnTo>
                  <a:lnTo>
                    <a:pt x="595" y="575"/>
                  </a:lnTo>
                  <a:lnTo>
                    <a:pt x="648" y="625"/>
                  </a:lnTo>
                  <a:lnTo>
                    <a:pt x="690" y="668"/>
                  </a:lnTo>
                  <a:lnTo>
                    <a:pt x="713" y="699"/>
                  </a:lnTo>
                  <a:lnTo>
                    <a:pt x="725" y="711"/>
                  </a:lnTo>
                  <a:lnTo>
                    <a:pt x="731" y="723"/>
                  </a:lnTo>
                  <a:lnTo>
                    <a:pt x="731" y="730"/>
                  </a:lnTo>
                  <a:lnTo>
                    <a:pt x="731" y="742"/>
                  </a:lnTo>
                  <a:lnTo>
                    <a:pt x="725" y="748"/>
                  </a:lnTo>
                  <a:lnTo>
                    <a:pt x="713" y="754"/>
                  </a:lnTo>
                  <a:lnTo>
                    <a:pt x="702" y="761"/>
                  </a:lnTo>
                  <a:lnTo>
                    <a:pt x="690" y="754"/>
                  </a:lnTo>
                  <a:lnTo>
                    <a:pt x="684" y="754"/>
                  </a:lnTo>
                  <a:lnTo>
                    <a:pt x="678" y="748"/>
                  </a:lnTo>
                  <a:lnTo>
                    <a:pt x="363" y="427"/>
                  </a:lnTo>
                  <a:lnTo>
                    <a:pt x="65" y="736"/>
                  </a:lnTo>
                  <a:lnTo>
                    <a:pt x="54" y="748"/>
                  </a:lnTo>
                  <a:lnTo>
                    <a:pt x="48" y="754"/>
                  </a:lnTo>
                  <a:lnTo>
                    <a:pt x="36" y="754"/>
                  </a:lnTo>
                  <a:lnTo>
                    <a:pt x="30" y="761"/>
                  </a:lnTo>
                  <a:lnTo>
                    <a:pt x="18" y="754"/>
                  </a:lnTo>
                  <a:lnTo>
                    <a:pt x="12" y="748"/>
                  </a:lnTo>
                  <a:lnTo>
                    <a:pt x="6" y="742"/>
                  </a:lnTo>
                  <a:lnTo>
                    <a:pt x="0" y="730"/>
                  </a:lnTo>
                  <a:lnTo>
                    <a:pt x="0" y="723"/>
                  </a:lnTo>
                  <a:lnTo>
                    <a:pt x="6" y="717"/>
                  </a:lnTo>
                  <a:lnTo>
                    <a:pt x="12" y="705"/>
                  </a:lnTo>
                  <a:lnTo>
                    <a:pt x="18" y="699"/>
                  </a:lnTo>
                  <a:lnTo>
                    <a:pt x="321" y="377"/>
                  </a:lnTo>
                  <a:lnTo>
                    <a:pt x="18" y="62"/>
                  </a:lnTo>
                  <a:lnTo>
                    <a:pt x="12" y="56"/>
                  </a:lnTo>
                  <a:lnTo>
                    <a:pt x="6" y="44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6" y="19"/>
                  </a:lnTo>
                  <a:lnTo>
                    <a:pt x="18" y="7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67" name="Freeform 622"/>
            <p:cNvSpPr>
              <a:spLocks/>
            </p:cNvSpPr>
            <p:nvPr/>
          </p:nvSpPr>
          <p:spPr bwMode="auto">
            <a:xfrm>
              <a:off x="10340" y="4234"/>
              <a:ext cx="607" cy="1044"/>
            </a:xfrm>
            <a:custGeom>
              <a:avLst/>
              <a:gdLst/>
              <a:ahLst/>
              <a:cxnLst>
                <a:cxn ang="0">
                  <a:pos x="387" y="12"/>
                </a:cxn>
                <a:cxn ang="0">
                  <a:pos x="547" y="117"/>
                </a:cxn>
                <a:cxn ang="0">
                  <a:pos x="607" y="302"/>
                </a:cxn>
                <a:cxn ang="0">
                  <a:pos x="571" y="444"/>
                </a:cxn>
                <a:cxn ang="0">
                  <a:pos x="470" y="580"/>
                </a:cxn>
                <a:cxn ang="0">
                  <a:pos x="280" y="760"/>
                </a:cxn>
                <a:cxn ang="0">
                  <a:pos x="119" y="920"/>
                </a:cxn>
                <a:cxn ang="0">
                  <a:pos x="119" y="920"/>
                </a:cxn>
                <a:cxn ang="0">
                  <a:pos x="423" y="920"/>
                </a:cxn>
                <a:cxn ang="0">
                  <a:pos x="512" y="920"/>
                </a:cxn>
                <a:cxn ang="0">
                  <a:pos x="547" y="871"/>
                </a:cxn>
                <a:cxn ang="0">
                  <a:pos x="565" y="772"/>
                </a:cxn>
                <a:cxn ang="0">
                  <a:pos x="559" y="1044"/>
                </a:cxn>
                <a:cxn ang="0">
                  <a:pos x="0" y="1019"/>
                </a:cxn>
                <a:cxn ang="0">
                  <a:pos x="6" y="994"/>
                </a:cxn>
                <a:cxn ang="0">
                  <a:pos x="310" y="648"/>
                </a:cxn>
                <a:cxn ang="0">
                  <a:pos x="417" y="488"/>
                </a:cxn>
                <a:cxn ang="0">
                  <a:pos x="464" y="302"/>
                </a:cxn>
                <a:cxn ang="0">
                  <a:pos x="434" y="154"/>
                </a:cxn>
                <a:cxn ang="0">
                  <a:pos x="339" y="61"/>
                </a:cxn>
                <a:cxn ang="0">
                  <a:pos x="203" y="55"/>
                </a:cxn>
                <a:cxn ang="0">
                  <a:pos x="96" y="142"/>
                </a:cxn>
                <a:cxn ang="0">
                  <a:pos x="78" y="203"/>
                </a:cxn>
                <a:cxn ang="0">
                  <a:pos x="125" y="216"/>
                </a:cxn>
                <a:cxn ang="0">
                  <a:pos x="149" y="247"/>
                </a:cxn>
                <a:cxn ang="0">
                  <a:pos x="161" y="290"/>
                </a:cxn>
                <a:cxn ang="0">
                  <a:pos x="149" y="327"/>
                </a:cxn>
                <a:cxn ang="0">
                  <a:pos x="131" y="352"/>
                </a:cxn>
                <a:cxn ang="0">
                  <a:pos x="101" y="364"/>
                </a:cxn>
                <a:cxn ang="0">
                  <a:pos x="84" y="370"/>
                </a:cxn>
                <a:cxn ang="0">
                  <a:pos x="72" y="370"/>
                </a:cxn>
                <a:cxn ang="0">
                  <a:pos x="48" y="364"/>
                </a:cxn>
                <a:cxn ang="0">
                  <a:pos x="24" y="346"/>
                </a:cxn>
                <a:cxn ang="0">
                  <a:pos x="6" y="309"/>
                </a:cxn>
                <a:cxn ang="0">
                  <a:pos x="12" y="197"/>
                </a:cxn>
                <a:cxn ang="0">
                  <a:pos x="113" y="61"/>
                </a:cxn>
                <a:cxn ang="0">
                  <a:pos x="286" y="0"/>
                </a:cxn>
              </a:cxnLst>
              <a:rect l="0" t="0" r="r" b="b"/>
              <a:pathLst>
                <a:path w="607" h="1044">
                  <a:moveTo>
                    <a:pt x="286" y="0"/>
                  </a:moveTo>
                  <a:lnTo>
                    <a:pt x="387" y="12"/>
                  </a:lnTo>
                  <a:lnTo>
                    <a:pt x="476" y="55"/>
                  </a:lnTo>
                  <a:lnTo>
                    <a:pt x="547" y="117"/>
                  </a:lnTo>
                  <a:lnTo>
                    <a:pt x="589" y="203"/>
                  </a:lnTo>
                  <a:lnTo>
                    <a:pt x="607" y="302"/>
                  </a:lnTo>
                  <a:lnTo>
                    <a:pt x="595" y="377"/>
                  </a:lnTo>
                  <a:lnTo>
                    <a:pt x="571" y="444"/>
                  </a:lnTo>
                  <a:lnTo>
                    <a:pt x="530" y="506"/>
                  </a:lnTo>
                  <a:lnTo>
                    <a:pt x="470" y="580"/>
                  </a:lnTo>
                  <a:lnTo>
                    <a:pt x="381" y="661"/>
                  </a:lnTo>
                  <a:lnTo>
                    <a:pt x="280" y="760"/>
                  </a:lnTo>
                  <a:lnTo>
                    <a:pt x="119" y="920"/>
                  </a:lnTo>
                  <a:lnTo>
                    <a:pt x="119" y="920"/>
                  </a:lnTo>
                  <a:lnTo>
                    <a:pt x="119" y="920"/>
                  </a:lnTo>
                  <a:lnTo>
                    <a:pt x="119" y="920"/>
                  </a:lnTo>
                  <a:lnTo>
                    <a:pt x="387" y="920"/>
                  </a:lnTo>
                  <a:lnTo>
                    <a:pt x="423" y="920"/>
                  </a:lnTo>
                  <a:lnTo>
                    <a:pt x="470" y="920"/>
                  </a:lnTo>
                  <a:lnTo>
                    <a:pt x="512" y="920"/>
                  </a:lnTo>
                  <a:lnTo>
                    <a:pt x="536" y="908"/>
                  </a:lnTo>
                  <a:lnTo>
                    <a:pt x="547" y="871"/>
                  </a:lnTo>
                  <a:lnTo>
                    <a:pt x="559" y="821"/>
                  </a:lnTo>
                  <a:lnTo>
                    <a:pt x="565" y="772"/>
                  </a:lnTo>
                  <a:lnTo>
                    <a:pt x="607" y="772"/>
                  </a:lnTo>
                  <a:lnTo>
                    <a:pt x="559" y="1044"/>
                  </a:lnTo>
                  <a:lnTo>
                    <a:pt x="0" y="1044"/>
                  </a:lnTo>
                  <a:lnTo>
                    <a:pt x="0" y="1019"/>
                  </a:lnTo>
                  <a:lnTo>
                    <a:pt x="6" y="1007"/>
                  </a:lnTo>
                  <a:lnTo>
                    <a:pt x="6" y="994"/>
                  </a:lnTo>
                  <a:lnTo>
                    <a:pt x="18" y="982"/>
                  </a:lnTo>
                  <a:lnTo>
                    <a:pt x="310" y="648"/>
                  </a:lnTo>
                  <a:lnTo>
                    <a:pt x="369" y="574"/>
                  </a:lnTo>
                  <a:lnTo>
                    <a:pt x="417" y="488"/>
                  </a:lnTo>
                  <a:lnTo>
                    <a:pt x="452" y="395"/>
                  </a:lnTo>
                  <a:lnTo>
                    <a:pt x="464" y="302"/>
                  </a:lnTo>
                  <a:lnTo>
                    <a:pt x="458" y="228"/>
                  </a:lnTo>
                  <a:lnTo>
                    <a:pt x="434" y="154"/>
                  </a:lnTo>
                  <a:lnTo>
                    <a:pt x="393" y="98"/>
                  </a:lnTo>
                  <a:lnTo>
                    <a:pt x="339" y="61"/>
                  </a:lnTo>
                  <a:lnTo>
                    <a:pt x="268" y="49"/>
                  </a:lnTo>
                  <a:lnTo>
                    <a:pt x="203" y="55"/>
                  </a:lnTo>
                  <a:lnTo>
                    <a:pt x="143" y="86"/>
                  </a:lnTo>
                  <a:lnTo>
                    <a:pt x="96" y="142"/>
                  </a:lnTo>
                  <a:lnTo>
                    <a:pt x="60" y="203"/>
                  </a:lnTo>
                  <a:lnTo>
                    <a:pt x="78" y="203"/>
                  </a:lnTo>
                  <a:lnTo>
                    <a:pt x="101" y="210"/>
                  </a:lnTo>
                  <a:lnTo>
                    <a:pt x="125" y="216"/>
                  </a:lnTo>
                  <a:lnTo>
                    <a:pt x="137" y="234"/>
                  </a:lnTo>
                  <a:lnTo>
                    <a:pt x="149" y="247"/>
                  </a:lnTo>
                  <a:lnTo>
                    <a:pt x="161" y="265"/>
                  </a:lnTo>
                  <a:lnTo>
                    <a:pt x="161" y="290"/>
                  </a:lnTo>
                  <a:lnTo>
                    <a:pt x="161" y="309"/>
                  </a:lnTo>
                  <a:lnTo>
                    <a:pt x="149" y="327"/>
                  </a:lnTo>
                  <a:lnTo>
                    <a:pt x="143" y="339"/>
                  </a:lnTo>
                  <a:lnTo>
                    <a:pt x="131" y="352"/>
                  </a:lnTo>
                  <a:lnTo>
                    <a:pt x="119" y="358"/>
                  </a:lnTo>
                  <a:lnTo>
                    <a:pt x="101" y="364"/>
                  </a:lnTo>
                  <a:lnTo>
                    <a:pt x="90" y="370"/>
                  </a:lnTo>
                  <a:lnTo>
                    <a:pt x="84" y="370"/>
                  </a:lnTo>
                  <a:lnTo>
                    <a:pt x="78" y="370"/>
                  </a:lnTo>
                  <a:lnTo>
                    <a:pt x="72" y="370"/>
                  </a:lnTo>
                  <a:lnTo>
                    <a:pt x="60" y="364"/>
                  </a:lnTo>
                  <a:lnTo>
                    <a:pt x="48" y="364"/>
                  </a:lnTo>
                  <a:lnTo>
                    <a:pt x="36" y="352"/>
                  </a:lnTo>
                  <a:lnTo>
                    <a:pt x="24" y="346"/>
                  </a:lnTo>
                  <a:lnTo>
                    <a:pt x="12" y="327"/>
                  </a:lnTo>
                  <a:lnTo>
                    <a:pt x="6" y="309"/>
                  </a:lnTo>
                  <a:lnTo>
                    <a:pt x="0" y="284"/>
                  </a:lnTo>
                  <a:lnTo>
                    <a:pt x="12" y="197"/>
                  </a:lnTo>
                  <a:lnTo>
                    <a:pt x="54" y="123"/>
                  </a:lnTo>
                  <a:lnTo>
                    <a:pt x="113" y="61"/>
                  </a:lnTo>
                  <a:lnTo>
                    <a:pt x="191" y="18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68" name="Freeform 623"/>
            <p:cNvSpPr>
              <a:spLocks/>
            </p:cNvSpPr>
            <p:nvPr/>
          </p:nvSpPr>
          <p:spPr bwMode="auto">
            <a:xfrm>
              <a:off x="11488" y="4852"/>
              <a:ext cx="921" cy="67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868" y="0"/>
                </a:cxn>
                <a:cxn ang="0">
                  <a:pos x="880" y="0"/>
                </a:cxn>
                <a:cxn ang="0">
                  <a:pos x="892" y="0"/>
                </a:cxn>
                <a:cxn ang="0">
                  <a:pos x="904" y="6"/>
                </a:cxn>
                <a:cxn ang="0">
                  <a:pos x="915" y="12"/>
                </a:cxn>
                <a:cxn ang="0">
                  <a:pos x="921" y="18"/>
                </a:cxn>
                <a:cxn ang="0">
                  <a:pos x="921" y="30"/>
                </a:cxn>
                <a:cxn ang="0">
                  <a:pos x="921" y="49"/>
                </a:cxn>
                <a:cxn ang="0">
                  <a:pos x="915" y="55"/>
                </a:cxn>
                <a:cxn ang="0">
                  <a:pos x="904" y="61"/>
                </a:cxn>
                <a:cxn ang="0">
                  <a:pos x="892" y="61"/>
                </a:cxn>
                <a:cxn ang="0">
                  <a:pos x="880" y="67"/>
                </a:cxn>
                <a:cxn ang="0">
                  <a:pos x="868" y="67"/>
                </a:cxn>
                <a:cxn ang="0">
                  <a:pos x="53" y="67"/>
                </a:cxn>
                <a:cxn ang="0">
                  <a:pos x="36" y="67"/>
                </a:cxn>
                <a:cxn ang="0">
                  <a:pos x="24" y="61"/>
                </a:cxn>
                <a:cxn ang="0">
                  <a:pos x="12" y="61"/>
                </a:cxn>
                <a:cxn ang="0">
                  <a:pos x="6" y="55"/>
                </a:cxn>
                <a:cxn ang="0">
                  <a:pos x="0" y="49"/>
                </a:cxn>
                <a:cxn ang="0">
                  <a:pos x="0" y="30"/>
                </a:cxn>
                <a:cxn ang="0">
                  <a:pos x="0" y="18"/>
                </a:cxn>
                <a:cxn ang="0">
                  <a:pos x="6" y="12"/>
                </a:cxn>
                <a:cxn ang="0">
                  <a:pos x="12" y="6"/>
                </a:cxn>
                <a:cxn ang="0">
                  <a:pos x="24" y="0"/>
                </a:cxn>
                <a:cxn ang="0">
                  <a:pos x="36" y="0"/>
                </a:cxn>
                <a:cxn ang="0">
                  <a:pos x="53" y="0"/>
                </a:cxn>
              </a:cxnLst>
              <a:rect l="0" t="0" r="r" b="b"/>
              <a:pathLst>
                <a:path w="921" h="67">
                  <a:moveTo>
                    <a:pt x="53" y="0"/>
                  </a:moveTo>
                  <a:lnTo>
                    <a:pt x="868" y="0"/>
                  </a:lnTo>
                  <a:lnTo>
                    <a:pt x="880" y="0"/>
                  </a:lnTo>
                  <a:lnTo>
                    <a:pt x="892" y="0"/>
                  </a:lnTo>
                  <a:lnTo>
                    <a:pt x="904" y="6"/>
                  </a:lnTo>
                  <a:lnTo>
                    <a:pt x="915" y="12"/>
                  </a:lnTo>
                  <a:lnTo>
                    <a:pt x="921" y="18"/>
                  </a:lnTo>
                  <a:lnTo>
                    <a:pt x="921" y="30"/>
                  </a:lnTo>
                  <a:lnTo>
                    <a:pt x="921" y="49"/>
                  </a:lnTo>
                  <a:lnTo>
                    <a:pt x="915" y="55"/>
                  </a:lnTo>
                  <a:lnTo>
                    <a:pt x="904" y="61"/>
                  </a:lnTo>
                  <a:lnTo>
                    <a:pt x="892" y="61"/>
                  </a:lnTo>
                  <a:lnTo>
                    <a:pt x="880" y="67"/>
                  </a:lnTo>
                  <a:lnTo>
                    <a:pt x="868" y="67"/>
                  </a:lnTo>
                  <a:lnTo>
                    <a:pt x="53" y="67"/>
                  </a:lnTo>
                  <a:lnTo>
                    <a:pt x="36" y="67"/>
                  </a:lnTo>
                  <a:lnTo>
                    <a:pt x="24" y="61"/>
                  </a:lnTo>
                  <a:lnTo>
                    <a:pt x="12" y="61"/>
                  </a:lnTo>
                  <a:lnTo>
                    <a:pt x="6" y="55"/>
                  </a:lnTo>
                  <a:lnTo>
                    <a:pt x="0" y="49"/>
                  </a:lnTo>
                  <a:lnTo>
                    <a:pt x="0" y="30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69" name="Freeform 624"/>
            <p:cNvSpPr>
              <a:spLocks noEditPoints="1"/>
            </p:cNvSpPr>
            <p:nvPr/>
          </p:nvSpPr>
          <p:spPr bwMode="auto">
            <a:xfrm>
              <a:off x="12939" y="4234"/>
              <a:ext cx="630" cy="1081"/>
            </a:xfrm>
            <a:custGeom>
              <a:avLst/>
              <a:gdLst/>
              <a:ahLst/>
              <a:cxnLst>
                <a:cxn ang="0">
                  <a:pos x="261" y="420"/>
                </a:cxn>
                <a:cxn ang="0">
                  <a:pos x="178" y="506"/>
                </a:cxn>
                <a:cxn ang="0">
                  <a:pos x="142" y="624"/>
                </a:cxn>
                <a:cxn ang="0">
                  <a:pos x="136" y="729"/>
                </a:cxn>
                <a:cxn ang="0">
                  <a:pos x="148" y="852"/>
                </a:cxn>
                <a:cxn ang="0">
                  <a:pos x="178" y="939"/>
                </a:cxn>
                <a:cxn ang="0">
                  <a:pos x="225" y="1001"/>
                </a:cxn>
                <a:cxn ang="0">
                  <a:pos x="315" y="1032"/>
                </a:cxn>
                <a:cxn ang="0">
                  <a:pos x="386" y="1019"/>
                </a:cxn>
                <a:cxn ang="0">
                  <a:pos x="463" y="933"/>
                </a:cxn>
                <a:cxn ang="0">
                  <a:pos x="493" y="797"/>
                </a:cxn>
                <a:cxn ang="0">
                  <a:pos x="493" y="648"/>
                </a:cxn>
                <a:cxn ang="0">
                  <a:pos x="463" y="506"/>
                </a:cxn>
                <a:cxn ang="0">
                  <a:pos x="386" y="420"/>
                </a:cxn>
                <a:cxn ang="0">
                  <a:pos x="321" y="407"/>
                </a:cxn>
                <a:cxn ang="0">
                  <a:pos x="463" y="6"/>
                </a:cxn>
                <a:cxn ang="0">
                  <a:pos x="558" y="68"/>
                </a:cxn>
                <a:cxn ang="0">
                  <a:pos x="588" y="166"/>
                </a:cxn>
                <a:cxn ang="0">
                  <a:pos x="582" y="210"/>
                </a:cxn>
                <a:cxn ang="0">
                  <a:pos x="558" y="234"/>
                </a:cxn>
                <a:cxn ang="0">
                  <a:pos x="529" y="241"/>
                </a:cxn>
                <a:cxn ang="0">
                  <a:pos x="505" y="241"/>
                </a:cxn>
                <a:cxn ang="0">
                  <a:pos x="469" y="228"/>
                </a:cxn>
                <a:cxn ang="0">
                  <a:pos x="451" y="191"/>
                </a:cxn>
                <a:cxn ang="0">
                  <a:pos x="451" y="148"/>
                </a:cxn>
                <a:cxn ang="0">
                  <a:pos x="463" y="123"/>
                </a:cxn>
                <a:cxn ang="0">
                  <a:pos x="487" y="105"/>
                </a:cxn>
                <a:cxn ang="0">
                  <a:pos x="517" y="98"/>
                </a:cxn>
                <a:cxn ang="0">
                  <a:pos x="535" y="98"/>
                </a:cxn>
                <a:cxn ang="0">
                  <a:pos x="469" y="49"/>
                </a:cxn>
                <a:cxn ang="0">
                  <a:pos x="398" y="37"/>
                </a:cxn>
                <a:cxn ang="0">
                  <a:pos x="332" y="49"/>
                </a:cxn>
                <a:cxn ang="0">
                  <a:pos x="255" y="92"/>
                </a:cxn>
                <a:cxn ang="0">
                  <a:pos x="184" y="197"/>
                </a:cxn>
                <a:cxn ang="0">
                  <a:pos x="142" y="370"/>
                </a:cxn>
                <a:cxn ang="0">
                  <a:pos x="136" y="525"/>
                </a:cxn>
                <a:cxn ang="0">
                  <a:pos x="136" y="525"/>
                </a:cxn>
                <a:cxn ang="0">
                  <a:pos x="166" y="475"/>
                </a:cxn>
                <a:cxn ang="0">
                  <a:pos x="255" y="389"/>
                </a:cxn>
                <a:cxn ang="0">
                  <a:pos x="422" y="389"/>
                </a:cxn>
                <a:cxn ang="0">
                  <a:pos x="570" y="512"/>
                </a:cxn>
                <a:cxn ang="0">
                  <a:pos x="630" y="723"/>
                </a:cxn>
                <a:cxn ang="0">
                  <a:pos x="582" y="908"/>
                </a:cxn>
                <a:cxn ang="0">
                  <a:pos x="469" y="1032"/>
                </a:cxn>
                <a:cxn ang="0">
                  <a:pos x="315" y="1081"/>
                </a:cxn>
                <a:cxn ang="0">
                  <a:pos x="208" y="1056"/>
                </a:cxn>
                <a:cxn ang="0">
                  <a:pos x="107" y="970"/>
                </a:cxn>
                <a:cxn ang="0">
                  <a:pos x="29" y="809"/>
                </a:cxn>
                <a:cxn ang="0">
                  <a:pos x="0" y="550"/>
                </a:cxn>
                <a:cxn ang="0">
                  <a:pos x="47" y="290"/>
                </a:cxn>
                <a:cxn ang="0">
                  <a:pos x="160" y="105"/>
                </a:cxn>
                <a:cxn ang="0">
                  <a:pos x="315" y="12"/>
                </a:cxn>
              </a:cxnLst>
              <a:rect l="0" t="0" r="r" b="b"/>
              <a:pathLst>
                <a:path w="630" h="1081">
                  <a:moveTo>
                    <a:pt x="321" y="407"/>
                  </a:moveTo>
                  <a:lnTo>
                    <a:pt x="261" y="420"/>
                  </a:lnTo>
                  <a:lnTo>
                    <a:pt x="214" y="457"/>
                  </a:lnTo>
                  <a:lnTo>
                    <a:pt x="178" y="506"/>
                  </a:lnTo>
                  <a:lnTo>
                    <a:pt x="154" y="562"/>
                  </a:lnTo>
                  <a:lnTo>
                    <a:pt x="142" y="624"/>
                  </a:lnTo>
                  <a:lnTo>
                    <a:pt x="136" y="685"/>
                  </a:lnTo>
                  <a:lnTo>
                    <a:pt x="136" y="729"/>
                  </a:lnTo>
                  <a:lnTo>
                    <a:pt x="142" y="784"/>
                  </a:lnTo>
                  <a:lnTo>
                    <a:pt x="148" y="852"/>
                  </a:lnTo>
                  <a:lnTo>
                    <a:pt x="166" y="920"/>
                  </a:lnTo>
                  <a:lnTo>
                    <a:pt x="178" y="939"/>
                  </a:lnTo>
                  <a:lnTo>
                    <a:pt x="196" y="970"/>
                  </a:lnTo>
                  <a:lnTo>
                    <a:pt x="225" y="1001"/>
                  </a:lnTo>
                  <a:lnTo>
                    <a:pt x="267" y="1025"/>
                  </a:lnTo>
                  <a:lnTo>
                    <a:pt x="315" y="1032"/>
                  </a:lnTo>
                  <a:lnTo>
                    <a:pt x="344" y="1032"/>
                  </a:lnTo>
                  <a:lnTo>
                    <a:pt x="386" y="1019"/>
                  </a:lnTo>
                  <a:lnTo>
                    <a:pt x="428" y="988"/>
                  </a:lnTo>
                  <a:lnTo>
                    <a:pt x="463" y="933"/>
                  </a:lnTo>
                  <a:lnTo>
                    <a:pt x="481" y="871"/>
                  </a:lnTo>
                  <a:lnTo>
                    <a:pt x="493" y="797"/>
                  </a:lnTo>
                  <a:lnTo>
                    <a:pt x="493" y="723"/>
                  </a:lnTo>
                  <a:lnTo>
                    <a:pt x="493" y="648"/>
                  </a:lnTo>
                  <a:lnTo>
                    <a:pt x="481" y="574"/>
                  </a:lnTo>
                  <a:lnTo>
                    <a:pt x="463" y="506"/>
                  </a:lnTo>
                  <a:lnTo>
                    <a:pt x="422" y="451"/>
                  </a:lnTo>
                  <a:lnTo>
                    <a:pt x="386" y="420"/>
                  </a:lnTo>
                  <a:lnTo>
                    <a:pt x="350" y="414"/>
                  </a:lnTo>
                  <a:lnTo>
                    <a:pt x="321" y="407"/>
                  </a:lnTo>
                  <a:close/>
                  <a:moveTo>
                    <a:pt x="398" y="0"/>
                  </a:moveTo>
                  <a:lnTo>
                    <a:pt x="463" y="6"/>
                  </a:lnTo>
                  <a:lnTo>
                    <a:pt x="517" y="30"/>
                  </a:lnTo>
                  <a:lnTo>
                    <a:pt x="558" y="68"/>
                  </a:lnTo>
                  <a:lnTo>
                    <a:pt x="582" y="111"/>
                  </a:lnTo>
                  <a:lnTo>
                    <a:pt x="588" y="166"/>
                  </a:lnTo>
                  <a:lnTo>
                    <a:pt x="588" y="191"/>
                  </a:lnTo>
                  <a:lnTo>
                    <a:pt x="582" y="210"/>
                  </a:lnTo>
                  <a:lnTo>
                    <a:pt x="570" y="222"/>
                  </a:lnTo>
                  <a:lnTo>
                    <a:pt x="558" y="234"/>
                  </a:lnTo>
                  <a:lnTo>
                    <a:pt x="546" y="241"/>
                  </a:lnTo>
                  <a:lnTo>
                    <a:pt x="529" y="241"/>
                  </a:lnTo>
                  <a:lnTo>
                    <a:pt x="523" y="241"/>
                  </a:lnTo>
                  <a:lnTo>
                    <a:pt x="505" y="241"/>
                  </a:lnTo>
                  <a:lnTo>
                    <a:pt x="487" y="234"/>
                  </a:lnTo>
                  <a:lnTo>
                    <a:pt x="469" y="228"/>
                  </a:lnTo>
                  <a:lnTo>
                    <a:pt x="457" y="210"/>
                  </a:lnTo>
                  <a:lnTo>
                    <a:pt x="451" y="191"/>
                  </a:lnTo>
                  <a:lnTo>
                    <a:pt x="451" y="173"/>
                  </a:lnTo>
                  <a:lnTo>
                    <a:pt x="451" y="148"/>
                  </a:lnTo>
                  <a:lnTo>
                    <a:pt x="457" y="135"/>
                  </a:lnTo>
                  <a:lnTo>
                    <a:pt x="463" y="123"/>
                  </a:lnTo>
                  <a:lnTo>
                    <a:pt x="475" y="111"/>
                  </a:lnTo>
                  <a:lnTo>
                    <a:pt x="487" y="105"/>
                  </a:lnTo>
                  <a:lnTo>
                    <a:pt x="499" y="105"/>
                  </a:lnTo>
                  <a:lnTo>
                    <a:pt x="517" y="98"/>
                  </a:lnTo>
                  <a:lnTo>
                    <a:pt x="523" y="98"/>
                  </a:lnTo>
                  <a:lnTo>
                    <a:pt x="535" y="98"/>
                  </a:lnTo>
                  <a:lnTo>
                    <a:pt x="505" y="68"/>
                  </a:lnTo>
                  <a:lnTo>
                    <a:pt x="469" y="49"/>
                  </a:lnTo>
                  <a:lnTo>
                    <a:pt x="434" y="37"/>
                  </a:lnTo>
                  <a:lnTo>
                    <a:pt x="398" y="37"/>
                  </a:lnTo>
                  <a:lnTo>
                    <a:pt x="368" y="37"/>
                  </a:lnTo>
                  <a:lnTo>
                    <a:pt x="332" y="49"/>
                  </a:lnTo>
                  <a:lnTo>
                    <a:pt x="297" y="68"/>
                  </a:lnTo>
                  <a:lnTo>
                    <a:pt x="255" y="92"/>
                  </a:lnTo>
                  <a:lnTo>
                    <a:pt x="220" y="135"/>
                  </a:lnTo>
                  <a:lnTo>
                    <a:pt x="184" y="197"/>
                  </a:lnTo>
                  <a:lnTo>
                    <a:pt x="160" y="271"/>
                  </a:lnTo>
                  <a:lnTo>
                    <a:pt x="142" y="370"/>
                  </a:lnTo>
                  <a:lnTo>
                    <a:pt x="136" y="488"/>
                  </a:lnTo>
                  <a:lnTo>
                    <a:pt x="136" y="525"/>
                  </a:lnTo>
                  <a:lnTo>
                    <a:pt x="136" y="525"/>
                  </a:lnTo>
                  <a:lnTo>
                    <a:pt x="136" y="525"/>
                  </a:lnTo>
                  <a:lnTo>
                    <a:pt x="136" y="525"/>
                  </a:lnTo>
                  <a:lnTo>
                    <a:pt x="166" y="475"/>
                  </a:lnTo>
                  <a:lnTo>
                    <a:pt x="202" y="426"/>
                  </a:lnTo>
                  <a:lnTo>
                    <a:pt x="255" y="389"/>
                  </a:lnTo>
                  <a:lnTo>
                    <a:pt x="327" y="377"/>
                  </a:lnTo>
                  <a:lnTo>
                    <a:pt x="422" y="389"/>
                  </a:lnTo>
                  <a:lnTo>
                    <a:pt x="505" y="438"/>
                  </a:lnTo>
                  <a:lnTo>
                    <a:pt x="570" y="512"/>
                  </a:lnTo>
                  <a:lnTo>
                    <a:pt x="612" y="611"/>
                  </a:lnTo>
                  <a:lnTo>
                    <a:pt x="630" y="723"/>
                  </a:lnTo>
                  <a:lnTo>
                    <a:pt x="618" y="821"/>
                  </a:lnTo>
                  <a:lnTo>
                    <a:pt x="582" y="908"/>
                  </a:lnTo>
                  <a:lnTo>
                    <a:pt x="535" y="976"/>
                  </a:lnTo>
                  <a:lnTo>
                    <a:pt x="469" y="1032"/>
                  </a:lnTo>
                  <a:lnTo>
                    <a:pt x="398" y="1069"/>
                  </a:lnTo>
                  <a:lnTo>
                    <a:pt x="315" y="1081"/>
                  </a:lnTo>
                  <a:lnTo>
                    <a:pt x="261" y="1075"/>
                  </a:lnTo>
                  <a:lnTo>
                    <a:pt x="208" y="1056"/>
                  </a:lnTo>
                  <a:lnTo>
                    <a:pt x="154" y="1019"/>
                  </a:lnTo>
                  <a:lnTo>
                    <a:pt x="107" y="970"/>
                  </a:lnTo>
                  <a:lnTo>
                    <a:pt x="65" y="902"/>
                  </a:lnTo>
                  <a:lnTo>
                    <a:pt x="29" y="809"/>
                  </a:lnTo>
                  <a:lnTo>
                    <a:pt x="5" y="692"/>
                  </a:lnTo>
                  <a:lnTo>
                    <a:pt x="0" y="550"/>
                  </a:lnTo>
                  <a:lnTo>
                    <a:pt x="11" y="407"/>
                  </a:lnTo>
                  <a:lnTo>
                    <a:pt x="47" y="290"/>
                  </a:lnTo>
                  <a:lnTo>
                    <a:pt x="95" y="185"/>
                  </a:lnTo>
                  <a:lnTo>
                    <a:pt x="160" y="105"/>
                  </a:lnTo>
                  <a:lnTo>
                    <a:pt x="231" y="49"/>
                  </a:lnTo>
                  <a:lnTo>
                    <a:pt x="315" y="12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70" name="Freeform 625"/>
            <p:cNvSpPr>
              <a:spLocks/>
            </p:cNvSpPr>
            <p:nvPr/>
          </p:nvSpPr>
          <p:spPr bwMode="auto">
            <a:xfrm>
              <a:off x="14193" y="4505"/>
              <a:ext cx="731" cy="761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6" y="0"/>
                </a:cxn>
                <a:cxn ang="0">
                  <a:pos x="42" y="7"/>
                </a:cxn>
                <a:cxn ang="0">
                  <a:pos x="53" y="13"/>
                </a:cxn>
                <a:cxn ang="0">
                  <a:pos x="59" y="25"/>
                </a:cxn>
                <a:cxn ang="0">
                  <a:pos x="369" y="334"/>
                </a:cxn>
                <a:cxn ang="0">
                  <a:pos x="666" y="25"/>
                </a:cxn>
                <a:cxn ang="0">
                  <a:pos x="678" y="13"/>
                </a:cxn>
                <a:cxn ang="0">
                  <a:pos x="684" y="7"/>
                </a:cxn>
                <a:cxn ang="0">
                  <a:pos x="690" y="0"/>
                </a:cxn>
                <a:cxn ang="0">
                  <a:pos x="702" y="0"/>
                </a:cxn>
                <a:cxn ang="0">
                  <a:pos x="713" y="7"/>
                </a:cxn>
                <a:cxn ang="0">
                  <a:pos x="719" y="13"/>
                </a:cxn>
                <a:cxn ang="0">
                  <a:pos x="725" y="19"/>
                </a:cxn>
                <a:cxn ang="0">
                  <a:pos x="731" y="31"/>
                </a:cxn>
                <a:cxn ang="0">
                  <a:pos x="725" y="50"/>
                </a:cxn>
                <a:cxn ang="0">
                  <a:pos x="719" y="56"/>
                </a:cxn>
                <a:cxn ang="0">
                  <a:pos x="713" y="62"/>
                </a:cxn>
                <a:cxn ang="0">
                  <a:pos x="702" y="75"/>
                </a:cxn>
                <a:cxn ang="0">
                  <a:pos x="690" y="87"/>
                </a:cxn>
                <a:cxn ang="0">
                  <a:pos x="684" y="93"/>
                </a:cxn>
                <a:cxn ang="0">
                  <a:pos x="410" y="377"/>
                </a:cxn>
                <a:cxn ang="0">
                  <a:pos x="446" y="414"/>
                </a:cxn>
                <a:cxn ang="0">
                  <a:pos x="488" y="464"/>
                </a:cxn>
                <a:cxn ang="0">
                  <a:pos x="541" y="520"/>
                </a:cxn>
                <a:cxn ang="0">
                  <a:pos x="595" y="575"/>
                </a:cxn>
                <a:cxn ang="0">
                  <a:pos x="642" y="625"/>
                </a:cxn>
                <a:cxn ang="0">
                  <a:pos x="684" y="668"/>
                </a:cxn>
                <a:cxn ang="0">
                  <a:pos x="713" y="699"/>
                </a:cxn>
                <a:cxn ang="0">
                  <a:pos x="725" y="711"/>
                </a:cxn>
                <a:cxn ang="0">
                  <a:pos x="731" y="723"/>
                </a:cxn>
                <a:cxn ang="0">
                  <a:pos x="731" y="730"/>
                </a:cxn>
                <a:cxn ang="0">
                  <a:pos x="725" y="742"/>
                </a:cxn>
                <a:cxn ang="0">
                  <a:pos x="719" y="748"/>
                </a:cxn>
                <a:cxn ang="0">
                  <a:pos x="713" y="754"/>
                </a:cxn>
                <a:cxn ang="0">
                  <a:pos x="702" y="761"/>
                </a:cxn>
                <a:cxn ang="0">
                  <a:pos x="690" y="754"/>
                </a:cxn>
                <a:cxn ang="0">
                  <a:pos x="684" y="754"/>
                </a:cxn>
                <a:cxn ang="0">
                  <a:pos x="678" y="748"/>
                </a:cxn>
                <a:cxn ang="0">
                  <a:pos x="363" y="427"/>
                </a:cxn>
                <a:cxn ang="0">
                  <a:pos x="59" y="736"/>
                </a:cxn>
                <a:cxn ang="0">
                  <a:pos x="53" y="748"/>
                </a:cxn>
                <a:cxn ang="0">
                  <a:pos x="42" y="754"/>
                </a:cxn>
                <a:cxn ang="0">
                  <a:pos x="36" y="754"/>
                </a:cxn>
                <a:cxn ang="0">
                  <a:pos x="30" y="761"/>
                </a:cxn>
                <a:cxn ang="0">
                  <a:pos x="18" y="754"/>
                </a:cxn>
                <a:cxn ang="0">
                  <a:pos x="6" y="748"/>
                </a:cxn>
                <a:cxn ang="0">
                  <a:pos x="0" y="742"/>
                </a:cxn>
                <a:cxn ang="0">
                  <a:pos x="0" y="730"/>
                </a:cxn>
                <a:cxn ang="0">
                  <a:pos x="0" y="723"/>
                </a:cxn>
                <a:cxn ang="0">
                  <a:pos x="6" y="717"/>
                </a:cxn>
                <a:cxn ang="0">
                  <a:pos x="12" y="705"/>
                </a:cxn>
                <a:cxn ang="0">
                  <a:pos x="18" y="699"/>
                </a:cxn>
                <a:cxn ang="0">
                  <a:pos x="321" y="377"/>
                </a:cxn>
                <a:cxn ang="0">
                  <a:pos x="18" y="62"/>
                </a:cxn>
                <a:cxn ang="0">
                  <a:pos x="12" y="56"/>
                </a:cxn>
                <a:cxn ang="0">
                  <a:pos x="6" y="44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6" y="19"/>
                </a:cxn>
                <a:cxn ang="0">
                  <a:pos x="12" y="7"/>
                </a:cxn>
                <a:cxn ang="0">
                  <a:pos x="30" y="0"/>
                </a:cxn>
              </a:cxnLst>
              <a:rect l="0" t="0" r="r" b="b"/>
              <a:pathLst>
                <a:path w="731" h="761">
                  <a:moveTo>
                    <a:pt x="30" y="0"/>
                  </a:moveTo>
                  <a:lnTo>
                    <a:pt x="36" y="0"/>
                  </a:lnTo>
                  <a:lnTo>
                    <a:pt x="42" y="7"/>
                  </a:lnTo>
                  <a:lnTo>
                    <a:pt x="53" y="13"/>
                  </a:lnTo>
                  <a:lnTo>
                    <a:pt x="59" y="25"/>
                  </a:lnTo>
                  <a:lnTo>
                    <a:pt x="369" y="334"/>
                  </a:lnTo>
                  <a:lnTo>
                    <a:pt x="666" y="25"/>
                  </a:lnTo>
                  <a:lnTo>
                    <a:pt x="678" y="13"/>
                  </a:lnTo>
                  <a:lnTo>
                    <a:pt x="684" y="7"/>
                  </a:lnTo>
                  <a:lnTo>
                    <a:pt x="690" y="0"/>
                  </a:lnTo>
                  <a:lnTo>
                    <a:pt x="702" y="0"/>
                  </a:lnTo>
                  <a:lnTo>
                    <a:pt x="713" y="7"/>
                  </a:lnTo>
                  <a:lnTo>
                    <a:pt x="719" y="13"/>
                  </a:lnTo>
                  <a:lnTo>
                    <a:pt x="725" y="19"/>
                  </a:lnTo>
                  <a:lnTo>
                    <a:pt x="731" y="31"/>
                  </a:lnTo>
                  <a:lnTo>
                    <a:pt x="725" y="50"/>
                  </a:lnTo>
                  <a:lnTo>
                    <a:pt x="719" y="56"/>
                  </a:lnTo>
                  <a:lnTo>
                    <a:pt x="713" y="62"/>
                  </a:lnTo>
                  <a:lnTo>
                    <a:pt x="702" y="75"/>
                  </a:lnTo>
                  <a:lnTo>
                    <a:pt x="690" y="87"/>
                  </a:lnTo>
                  <a:lnTo>
                    <a:pt x="684" y="93"/>
                  </a:lnTo>
                  <a:lnTo>
                    <a:pt x="410" y="377"/>
                  </a:lnTo>
                  <a:lnTo>
                    <a:pt x="446" y="414"/>
                  </a:lnTo>
                  <a:lnTo>
                    <a:pt x="488" y="464"/>
                  </a:lnTo>
                  <a:lnTo>
                    <a:pt x="541" y="520"/>
                  </a:lnTo>
                  <a:lnTo>
                    <a:pt x="595" y="575"/>
                  </a:lnTo>
                  <a:lnTo>
                    <a:pt x="642" y="625"/>
                  </a:lnTo>
                  <a:lnTo>
                    <a:pt x="684" y="668"/>
                  </a:lnTo>
                  <a:lnTo>
                    <a:pt x="713" y="699"/>
                  </a:lnTo>
                  <a:lnTo>
                    <a:pt x="725" y="711"/>
                  </a:lnTo>
                  <a:lnTo>
                    <a:pt x="731" y="723"/>
                  </a:lnTo>
                  <a:lnTo>
                    <a:pt x="731" y="730"/>
                  </a:lnTo>
                  <a:lnTo>
                    <a:pt x="725" y="742"/>
                  </a:lnTo>
                  <a:lnTo>
                    <a:pt x="719" y="748"/>
                  </a:lnTo>
                  <a:lnTo>
                    <a:pt x="713" y="754"/>
                  </a:lnTo>
                  <a:lnTo>
                    <a:pt x="702" y="761"/>
                  </a:lnTo>
                  <a:lnTo>
                    <a:pt x="690" y="754"/>
                  </a:lnTo>
                  <a:lnTo>
                    <a:pt x="684" y="754"/>
                  </a:lnTo>
                  <a:lnTo>
                    <a:pt x="678" y="748"/>
                  </a:lnTo>
                  <a:lnTo>
                    <a:pt x="363" y="427"/>
                  </a:lnTo>
                  <a:lnTo>
                    <a:pt x="59" y="736"/>
                  </a:lnTo>
                  <a:lnTo>
                    <a:pt x="53" y="748"/>
                  </a:lnTo>
                  <a:lnTo>
                    <a:pt x="42" y="754"/>
                  </a:lnTo>
                  <a:lnTo>
                    <a:pt x="36" y="754"/>
                  </a:lnTo>
                  <a:lnTo>
                    <a:pt x="30" y="761"/>
                  </a:lnTo>
                  <a:lnTo>
                    <a:pt x="18" y="754"/>
                  </a:lnTo>
                  <a:lnTo>
                    <a:pt x="6" y="748"/>
                  </a:lnTo>
                  <a:lnTo>
                    <a:pt x="0" y="742"/>
                  </a:lnTo>
                  <a:lnTo>
                    <a:pt x="0" y="730"/>
                  </a:lnTo>
                  <a:lnTo>
                    <a:pt x="0" y="723"/>
                  </a:lnTo>
                  <a:lnTo>
                    <a:pt x="6" y="717"/>
                  </a:lnTo>
                  <a:lnTo>
                    <a:pt x="12" y="705"/>
                  </a:lnTo>
                  <a:lnTo>
                    <a:pt x="18" y="699"/>
                  </a:lnTo>
                  <a:lnTo>
                    <a:pt x="321" y="377"/>
                  </a:lnTo>
                  <a:lnTo>
                    <a:pt x="18" y="62"/>
                  </a:lnTo>
                  <a:lnTo>
                    <a:pt x="12" y="56"/>
                  </a:lnTo>
                  <a:lnTo>
                    <a:pt x="6" y="44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6" y="19"/>
                  </a:lnTo>
                  <a:lnTo>
                    <a:pt x="12" y="7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71" name="Freeform 626"/>
            <p:cNvSpPr>
              <a:spLocks/>
            </p:cNvSpPr>
            <p:nvPr/>
          </p:nvSpPr>
          <p:spPr bwMode="auto">
            <a:xfrm>
              <a:off x="15560" y="4234"/>
              <a:ext cx="601" cy="1044"/>
            </a:xfrm>
            <a:custGeom>
              <a:avLst/>
              <a:gdLst/>
              <a:ahLst/>
              <a:cxnLst>
                <a:cxn ang="0">
                  <a:pos x="387" y="12"/>
                </a:cxn>
                <a:cxn ang="0">
                  <a:pos x="541" y="117"/>
                </a:cxn>
                <a:cxn ang="0">
                  <a:pos x="601" y="302"/>
                </a:cxn>
                <a:cxn ang="0">
                  <a:pos x="571" y="444"/>
                </a:cxn>
                <a:cxn ang="0">
                  <a:pos x="464" y="580"/>
                </a:cxn>
                <a:cxn ang="0">
                  <a:pos x="274" y="760"/>
                </a:cxn>
                <a:cxn ang="0">
                  <a:pos x="119" y="920"/>
                </a:cxn>
                <a:cxn ang="0">
                  <a:pos x="119" y="920"/>
                </a:cxn>
                <a:cxn ang="0">
                  <a:pos x="423" y="920"/>
                </a:cxn>
                <a:cxn ang="0">
                  <a:pos x="512" y="920"/>
                </a:cxn>
                <a:cxn ang="0">
                  <a:pos x="547" y="871"/>
                </a:cxn>
                <a:cxn ang="0">
                  <a:pos x="565" y="772"/>
                </a:cxn>
                <a:cxn ang="0">
                  <a:pos x="559" y="1044"/>
                </a:cxn>
                <a:cxn ang="0">
                  <a:pos x="0" y="1019"/>
                </a:cxn>
                <a:cxn ang="0">
                  <a:pos x="6" y="994"/>
                </a:cxn>
                <a:cxn ang="0">
                  <a:pos x="304" y="648"/>
                </a:cxn>
                <a:cxn ang="0">
                  <a:pos x="417" y="488"/>
                </a:cxn>
                <a:cxn ang="0">
                  <a:pos x="464" y="302"/>
                </a:cxn>
                <a:cxn ang="0">
                  <a:pos x="434" y="154"/>
                </a:cxn>
                <a:cxn ang="0">
                  <a:pos x="339" y="61"/>
                </a:cxn>
                <a:cxn ang="0">
                  <a:pos x="197" y="55"/>
                </a:cxn>
                <a:cxn ang="0">
                  <a:pos x="96" y="142"/>
                </a:cxn>
                <a:cxn ang="0">
                  <a:pos x="78" y="203"/>
                </a:cxn>
                <a:cxn ang="0">
                  <a:pos x="125" y="216"/>
                </a:cxn>
                <a:cxn ang="0">
                  <a:pos x="149" y="247"/>
                </a:cxn>
                <a:cxn ang="0">
                  <a:pos x="161" y="290"/>
                </a:cxn>
                <a:cxn ang="0">
                  <a:pos x="149" y="327"/>
                </a:cxn>
                <a:cxn ang="0">
                  <a:pos x="131" y="352"/>
                </a:cxn>
                <a:cxn ang="0">
                  <a:pos x="101" y="364"/>
                </a:cxn>
                <a:cxn ang="0">
                  <a:pos x="78" y="370"/>
                </a:cxn>
                <a:cxn ang="0">
                  <a:pos x="66" y="370"/>
                </a:cxn>
                <a:cxn ang="0">
                  <a:pos x="48" y="364"/>
                </a:cxn>
                <a:cxn ang="0">
                  <a:pos x="18" y="346"/>
                </a:cxn>
                <a:cxn ang="0">
                  <a:pos x="0" y="309"/>
                </a:cxn>
                <a:cxn ang="0">
                  <a:pos x="12" y="197"/>
                </a:cxn>
                <a:cxn ang="0">
                  <a:pos x="107" y="61"/>
                </a:cxn>
                <a:cxn ang="0">
                  <a:pos x="280" y="0"/>
                </a:cxn>
              </a:cxnLst>
              <a:rect l="0" t="0" r="r" b="b"/>
              <a:pathLst>
                <a:path w="601" h="1044">
                  <a:moveTo>
                    <a:pt x="280" y="0"/>
                  </a:moveTo>
                  <a:lnTo>
                    <a:pt x="387" y="12"/>
                  </a:lnTo>
                  <a:lnTo>
                    <a:pt x="476" y="55"/>
                  </a:lnTo>
                  <a:lnTo>
                    <a:pt x="541" y="117"/>
                  </a:lnTo>
                  <a:lnTo>
                    <a:pt x="589" y="203"/>
                  </a:lnTo>
                  <a:lnTo>
                    <a:pt x="601" y="302"/>
                  </a:lnTo>
                  <a:lnTo>
                    <a:pt x="595" y="377"/>
                  </a:lnTo>
                  <a:lnTo>
                    <a:pt x="571" y="444"/>
                  </a:lnTo>
                  <a:lnTo>
                    <a:pt x="530" y="506"/>
                  </a:lnTo>
                  <a:lnTo>
                    <a:pt x="464" y="580"/>
                  </a:lnTo>
                  <a:lnTo>
                    <a:pt x="381" y="661"/>
                  </a:lnTo>
                  <a:lnTo>
                    <a:pt x="274" y="760"/>
                  </a:lnTo>
                  <a:lnTo>
                    <a:pt x="119" y="920"/>
                  </a:lnTo>
                  <a:lnTo>
                    <a:pt x="119" y="920"/>
                  </a:lnTo>
                  <a:lnTo>
                    <a:pt x="119" y="920"/>
                  </a:lnTo>
                  <a:lnTo>
                    <a:pt x="119" y="920"/>
                  </a:lnTo>
                  <a:lnTo>
                    <a:pt x="387" y="920"/>
                  </a:lnTo>
                  <a:lnTo>
                    <a:pt x="423" y="920"/>
                  </a:lnTo>
                  <a:lnTo>
                    <a:pt x="470" y="920"/>
                  </a:lnTo>
                  <a:lnTo>
                    <a:pt x="512" y="920"/>
                  </a:lnTo>
                  <a:lnTo>
                    <a:pt x="530" y="908"/>
                  </a:lnTo>
                  <a:lnTo>
                    <a:pt x="547" y="871"/>
                  </a:lnTo>
                  <a:lnTo>
                    <a:pt x="559" y="821"/>
                  </a:lnTo>
                  <a:lnTo>
                    <a:pt x="565" y="772"/>
                  </a:lnTo>
                  <a:lnTo>
                    <a:pt x="601" y="772"/>
                  </a:lnTo>
                  <a:lnTo>
                    <a:pt x="559" y="1044"/>
                  </a:lnTo>
                  <a:lnTo>
                    <a:pt x="0" y="1044"/>
                  </a:lnTo>
                  <a:lnTo>
                    <a:pt x="0" y="1019"/>
                  </a:lnTo>
                  <a:lnTo>
                    <a:pt x="0" y="1007"/>
                  </a:lnTo>
                  <a:lnTo>
                    <a:pt x="6" y="994"/>
                  </a:lnTo>
                  <a:lnTo>
                    <a:pt x="18" y="982"/>
                  </a:lnTo>
                  <a:lnTo>
                    <a:pt x="304" y="648"/>
                  </a:lnTo>
                  <a:lnTo>
                    <a:pt x="369" y="574"/>
                  </a:lnTo>
                  <a:lnTo>
                    <a:pt x="417" y="488"/>
                  </a:lnTo>
                  <a:lnTo>
                    <a:pt x="452" y="395"/>
                  </a:lnTo>
                  <a:lnTo>
                    <a:pt x="464" y="302"/>
                  </a:lnTo>
                  <a:lnTo>
                    <a:pt x="458" y="228"/>
                  </a:lnTo>
                  <a:lnTo>
                    <a:pt x="434" y="154"/>
                  </a:lnTo>
                  <a:lnTo>
                    <a:pt x="393" y="98"/>
                  </a:lnTo>
                  <a:lnTo>
                    <a:pt x="339" y="61"/>
                  </a:lnTo>
                  <a:lnTo>
                    <a:pt x="262" y="49"/>
                  </a:lnTo>
                  <a:lnTo>
                    <a:pt x="197" y="55"/>
                  </a:lnTo>
                  <a:lnTo>
                    <a:pt x="143" y="86"/>
                  </a:lnTo>
                  <a:lnTo>
                    <a:pt x="96" y="142"/>
                  </a:lnTo>
                  <a:lnTo>
                    <a:pt x="60" y="203"/>
                  </a:lnTo>
                  <a:lnTo>
                    <a:pt x="78" y="203"/>
                  </a:lnTo>
                  <a:lnTo>
                    <a:pt x="101" y="210"/>
                  </a:lnTo>
                  <a:lnTo>
                    <a:pt x="125" y="216"/>
                  </a:lnTo>
                  <a:lnTo>
                    <a:pt x="137" y="234"/>
                  </a:lnTo>
                  <a:lnTo>
                    <a:pt x="149" y="247"/>
                  </a:lnTo>
                  <a:lnTo>
                    <a:pt x="155" y="265"/>
                  </a:lnTo>
                  <a:lnTo>
                    <a:pt x="161" y="290"/>
                  </a:lnTo>
                  <a:lnTo>
                    <a:pt x="155" y="309"/>
                  </a:lnTo>
                  <a:lnTo>
                    <a:pt x="149" y="327"/>
                  </a:lnTo>
                  <a:lnTo>
                    <a:pt x="143" y="339"/>
                  </a:lnTo>
                  <a:lnTo>
                    <a:pt x="131" y="352"/>
                  </a:lnTo>
                  <a:lnTo>
                    <a:pt x="113" y="358"/>
                  </a:lnTo>
                  <a:lnTo>
                    <a:pt x="101" y="364"/>
                  </a:lnTo>
                  <a:lnTo>
                    <a:pt x="90" y="370"/>
                  </a:lnTo>
                  <a:lnTo>
                    <a:pt x="78" y="370"/>
                  </a:lnTo>
                  <a:lnTo>
                    <a:pt x="78" y="370"/>
                  </a:lnTo>
                  <a:lnTo>
                    <a:pt x="66" y="370"/>
                  </a:lnTo>
                  <a:lnTo>
                    <a:pt x="60" y="364"/>
                  </a:lnTo>
                  <a:lnTo>
                    <a:pt x="48" y="364"/>
                  </a:lnTo>
                  <a:lnTo>
                    <a:pt x="30" y="352"/>
                  </a:lnTo>
                  <a:lnTo>
                    <a:pt x="18" y="346"/>
                  </a:lnTo>
                  <a:lnTo>
                    <a:pt x="12" y="327"/>
                  </a:lnTo>
                  <a:lnTo>
                    <a:pt x="0" y="309"/>
                  </a:lnTo>
                  <a:lnTo>
                    <a:pt x="0" y="284"/>
                  </a:lnTo>
                  <a:lnTo>
                    <a:pt x="12" y="197"/>
                  </a:lnTo>
                  <a:lnTo>
                    <a:pt x="48" y="123"/>
                  </a:lnTo>
                  <a:lnTo>
                    <a:pt x="107" y="61"/>
                  </a:lnTo>
                  <a:lnTo>
                    <a:pt x="185" y="18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72" name="Freeform 627"/>
            <p:cNvSpPr>
              <a:spLocks noEditPoints="1"/>
            </p:cNvSpPr>
            <p:nvPr/>
          </p:nvSpPr>
          <p:spPr bwMode="auto">
            <a:xfrm>
              <a:off x="16755" y="4703"/>
              <a:ext cx="1005" cy="365"/>
            </a:xfrm>
            <a:custGeom>
              <a:avLst/>
              <a:gdLst/>
              <a:ahLst/>
              <a:cxnLst>
                <a:cxn ang="0">
                  <a:pos x="48" y="303"/>
                </a:cxn>
                <a:cxn ang="0">
                  <a:pos x="952" y="303"/>
                </a:cxn>
                <a:cxn ang="0">
                  <a:pos x="964" y="303"/>
                </a:cxn>
                <a:cxn ang="0">
                  <a:pos x="975" y="303"/>
                </a:cxn>
                <a:cxn ang="0">
                  <a:pos x="987" y="309"/>
                </a:cxn>
                <a:cxn ang="0">
                  <a:pos x="999" y="315"/>
                </a:cxn>
                <a:cxn ang="0">
                  <a:pos x="1005" y="322"/>
                </a:cxn>
                <a:cxn ang="0">
                  <a:pos x="1005" y="334"/>
                </a:cxn>
                <a:cxn ang="0">
                  <a:pos x="1005" y="346"/>
                </a:cxn>
                <a:cxn ang="0">
                  <a:pos x="999" y="359"/>
                </a:cxn>
                <a:cxn ang="0">
                  <a:pos x="987" y="359"/>
                </a:cxn>
                <a:cxn ang="0">
                  <a:pos x="975" y="365"/>
                </a:cxn>
                <a:cxn ang="0">
                  <a:pos x="970" y="365"/>
                </a:cxn>
                <a:cxn ang="0">
                  <a:pos x="958" y="365"/>
                </a:cxn>
                <a:cxn ang="0">
                  <a:pos x="48" y="365"/>
                </a:cxn>
                <a:cxn ang="0">
                  <a:pos x="36" y="365"/>
                </a:cxn>
                <a:cxn ang="0">
                  <a:pos x="30" y="365"/>
                </a:cxn>
                <a:cxn ang="0">
                  <a:pos x="18" y="359"/>
                </a:cxn>
                <a:cxn ang="0">
                  <a:pos x="6" y="359"/>
                </a:cxn>
                <a:cxn ang="0">
                  <a:pos x="0" y="346"/>
                </a:cxn>
                <a:cxn ang="0">
                  <a:pos x="0" y="334"/>
                </a:cxn>
                <a:cxn ang="0">
                  <a:pos x="0" y="322"/>
                </a:cxn>
                <a:cxn ang="0">
                  <a:pos x="6" y="315"/>
                </a:cxn>
                <a:cxn ang="0">
                  <a:pos x="18" y="309"/>
                </a:cxn>
                <a:cxn ang="0">
                  <a:pos x="30" y="303"/>
                </a:cxn>
                <a:cxn ang="0">
                  <a:pos x="36" y="303"/>
                </a:cxn>
                <a:cxn ang="0">
                  <a:pos x="48" y="303"/>
                </a:cxn>
                <a:cxn ang="0">
                  <a:pos x="48" y="0"/>
                </a:cxn>
                <a:cxn ang="0">
                  <a:pos x="958" y="0"/>
                </a:cxn>
                <a:cxn ang="0">
                  <a:pos x="970" y="0"/>
                </a:cxn>
                <a:cxn ang="0">
                  <a:pos x="975" y="0"/>
                </a:cxn>
                <a:cxn ang="0">
                  <a:pos x="987" y="0"/>
                </a:cxn>
                <a:cxn ang="0">
                  <a:pos x="999" y="6"/>
                </a:cxn>
                <a:cxn ang="0">
                  <a:pos x="1005" y="19"/>
                </a:cxn>
                <a:cxn ang="0">
                  <a:pos x="1005" y="31"/>
                </a:cxn>
                <a:cxn ang="0">
                  <a:pos x="1005" y="43"/>
                </a:cxn>
                <a:cxn ang="0">
                  <a:pos x="999" y="50"/>
                </a:cxn>
                <a:cxn ang="0">
                  <a:pos x="987" y="56"/>
                </a:cxn>
                <a:cxn ang="0">
                  <a:pos x="975" y="62"/>
                </a:cxn>
                <a:cxn ang="0">
                  <a:pos x="964" y="62"/>
                </a:cxn>
                <a:cxn ang="0">
                  <a:pos x="952" y="62"/>
                </a:cxn>
                <a:cxn ang="0">
                  <a:pos x="48" y="62"/>
                </a:cxn>
                <a:cxn ang="0">
                  <a:pos x="36" y="62"/>
                </a:cxn>
                <a:cxn ang="0">
                  <a:pos x="30" y="62"/>
                </a:cxn>
                <a:cxn ang="0">
                  <a:pos x="18" y="56"/>
                </a:cxn>
                <a:cxn ang="0">
                  <a:pos x="6" y="50"/>
                </a:cxn>
                <a:cxn ang="0">
                  <a:pos x="0" y="43"/>
                </a:cxn>
                <a:cxn ang="0">
                  <a:pos x="0" y="31"/>
                </a:cxn>
                <a:cxn ang="0">
                  <a:pos x="0" y="19"/>
                </a:cxn>
                <a:cxn ang="0">
                  <a:pos x="6" y="6"/>
                </a:cxn>
                <a:cxn ang="0">
                  <a:pos x="18" y="0"/>
                </a:cxn>
                <a:cxn ang="0">
                  <a:pos x="30" y="0"/>
                </a:cxn>
                <a:cxn ang="0">
                  <a:pos x="36" y="0"/>
                </a:cxn>
                <a:cxn ang="0">
                  <a:pos x="48" y="0"/>
                </a:cxn>
              </a:cxnLst>
              <a:rect l="0" t="0" r="r" b="b"/>
              <a:pathLst>
                <a:path w="1005" h="365">
                  <a:moveTo>
                    <a:pt x="48" y="303"/>
                  </a:moveTo>
                  <a:lnTo>
                    <a:pt x="952" y="303"/>
                  </a:lnTo>
                  <a:lnTo>
                    <a:pt x="964" y="303"/>
                  </a:lnTo>
                  <a:lnTo>
                    <a:pt x="975" y="303"/>
                  </a:lnTo>
                  <a:lnTo>
                    <a:pt x="987" y="309"/>
                  </a:lnTo>
                  <a:lnTo>
                    <a:pt x="999" y="315"/>
                  </a:lnTo>
                  <a:lnTo>
                    <a:pt x="1005" y="322"/>
                  </a:lnTo>
                  <a:lnTo>
                    <a:pt x="1005" y="334"/>
                  </a:lnTo>
                  <a:lnTo>
                    <a:pt x="1005" y="346"/>
                  </a:lnTo>
                  <a:lnTo>
                    <a:pt x="999" y="359"/>
                  </a:lnTo>
                  <a:lnTo>
                    <a:pt x="987" y="359"/>
                  </a:lnTo>
                  <a:lnTo>
                    <a:pt x="975" y="365"/>
                  </a:lnTo>
                  <a:lnTo>
                    <a:pt x="970" y="365"/>
                  </a:lnTo>
                  <a:lnTo>
                    <a:pt x="958" y="365"/>
                  </a:lnTo>
                  <a:lnTo>
                    <a:pt x="48" y="365"/>
                  </a:lnTo>
                  <a:lnTo>
                    <a:pt x="36" y="365"/>
                  </a:lnTo>
                  <a:lnTo>
                    <a:pt x="30" y="365"/>
                  </a:lnTo>
                  <a:lnTo>
                    <a:pt x="18" y="359"/>
                  </a:lnTo>
                  <a:lnTo>
                    <a:pt x="6" y="359"/>
                  </a:lnTo>
                  <a:lnTo>
                    <a:pt x="0" y="346"/>
                  </a:lnTo>
                  <a:lnTo>
                    <a:pt x="0" y="334"/>
                  </a:lnTo>
                  <a:lnTo>
                    <a:pt x="0" y="322"/>
                  </a:lnTo>
                  <a:lnTo>
                    <a:pt x="6" y="315"/>
                  </a:lnTo>
                  <a:lnTo>
                    <a:pt x="18" y="309"/>
                  </a:lnTo>
                  <a:lnTo>
                    <a:pt x="30" y="303"/>
                  </a:lnTo>
                  <a:lnTo>
                    <a:pt x="36" y="303"/>
                  </a:lnTo>
                  <a:lnTo>
                    <a:pt x="48" y="303"/>
                  </a:lnTo>
                  <a:close/>
                  <a:moveTo>
                    <a:pt x="48" y="0"/>
                  </a:moveTo>
                  <a:lnTo>
                    <a:pt x="958" y="0"/>
                  </a:lnTo>
                  <a:lnTo>
                    <a:pt x="970" y="0"/>
                  </a:lnTo>
                  <a:lnTo>
                    <a:pt x="975" y="0"/>
                  </a:lnTo>
                  <a:lnTo>
                    <a:pt x="987" y="0"/>
                  </a:lnTo>
                  <a:lnTo>
                    <a:pt x="999" y="6"/>
                  </a:lnTo>
                  <a:lnTo>
                    <a:pt x="1005" y="19"/>
                  </a:lnTo>
                  <a:lnTo>
                    <a:pt x="1005" y="31"/>
                  </a:lnTo>
                  <a:lnTo>
                    <a:pt x="1005" y="43"/>
                  </a:lnTo>
                  <a:lnTo>
                    <a:pt x="999" y="50"/>
                  </a:lnTo>
                  <a:lnTo>
                    <a:pt x="987" y="56"/>
                  </a:lnTo>
                  <a:lnTo>
                    <a:pt x="975" y="62"/>
                  </a:lnTo>
                  <a:lnTo>
                    <a:pt x="964" y="62"/>
                  </a:lnTo>
                  <a:lnTo>
                    <a:pt x="952" y="62"/>
                  </a:lnTo>
                  <a:lnTo>
                    <a:pt x="48" y="62"/>
                  </a:lnTo>
                  <a:lnTo>
                    <a:pt x="36" y="62"/>
                  </a:lnTo>
                  <a:lnTo>
                    <a:pt x="30" y="62"/>
                  </a:lnTo>
                  <a:lnTo>
                    <a:pt x="18" y="56"/>
                  </a:lnTo>
                  <a:lnTo>
                    <a:pt x="6" y="50"/>
                  </a:lnTo>
                  <a:lnTo>
                    <a:pt x="0" y="43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6" y="6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73" name="Freeform 628"/>
            <p:cNvSpPr>
              <a:spLocks noEditPoints="1"/>
            </p:cNvSpPr>
            <p:nvPr/>
          </p:nvSpPr>
          <p:spPr bwMode="auto">
            <a:xfrm>
              <a:off x="18337" y="4234"/>
              <a:ext cx="630" cy="1081"/>
            </a:xfrm>
            <a:custGeom>
              <a:avLst/>
              <a:gdLst/>
              <a:ahLst/>
              <a:cxnLst>
                <a:cxn ang="0">
                  <a:pos x="267" y="420"/>
                </a:cxn>
                <a:cxn ang="0">
                  <a:pos x="184" y="506"/>
                </a:cxn>
                <a:cxn ang="0">
                  <a:pos x="143" y="624"/>
                </a:cxn>
                <a:cxn ang="0">
                  <a:pos x="143" y="729"/>
                </a:cxn>
                <a:cxn ang="0">
                  <a:pos x="154" y="852"/>
                </a:cxn>
                <a:cxn ang="0">
                  <a:pos x="178" y="939"/>
                </a:cxn>
                <a:cxn ang="0">
                  <a:pos x="226" y="1001"/>
                </a:cxn>
                <a:cxn ang="0">
                  <a:pos x="321" y="1032"/>
                </a:cxn>
                <a:cxn ang="0">
                  <a:pos x="321" y="1032"/>
                </a:cxn>
                <a:cxn ang="0">
                  <a:pos x="351" y="1032"/>
                </a:cxn>
                <a:cxn ang="0">
                  <a:pos x="428" y="988"/>
                </a:cxn>
                <a:cxn ang="0">
                  <a:pos x="487" y="871"/>
                </a:cxn>
                <a:cxn ang="0">
                  <a:pos x="493" y="723"/>
                </a:cxn>
                <a:cxn ang="0">
                  <a:pos x="487" y="574"/>
                </a:cxn>
                <a:cxn ang="0">
                  <a:pos x="428" y="451"/>
                </a:cxn>
                <a:cxn ang="0">
                  <a:pos x="351" y="414"/>
                </a:cxn>
                <a:cxn ang="0">
                  <a:pos x="398" y="0"/>
                </a:cxn>
                <a:cxn ang="0">
                  <a:pos x="523" y="30"/>
                </a:cxn>
                <a:cxn ang="0">
                  <a:pos x="583" y="111"/>
                </a:cxn>
                <a:cxn ang="0">
                  <a:pos x="588" y="191"/>
                </a:cxn>
                <a:cxn ang="0">
                  <a:pos x="571" y="222"/>
                </a:cxn>
                <a:cxn ang="0">
                  <a:pos x="547" y="241"/>
                </a:cxn>
                <a:cxn ang="0">
                  <a:pos x="523" y="241"/>
                </a:cxn>
                <a:cxn ang="0">
                  <a:pos x="487" y="234"/>
                </a:cxn>
                <a:cxn ang="0">
                  <a:pos x="464" y="210"/>
                </a:cxn>
                <a:cxn ang="0">
                  <a:pos x="452" y="173"/>
                </a:cxn>
                <a:cxn ang="0">
                  <a:pos x="458" y="135"/>
                </a:cxn>
                <a:cxn ang="0">
                  <a:pos x="481" y="111"/>
                </a:cxn>
                <a:cxn ang="0">
                  <a:pos x="505" y="105"/>
                </a:cxn>
                <a:cxn ang="0">
                  <a:pos x="529" y="98"/>
                </a:cxn>
                <a:cxn ang="0">
                  <a:pos x="505" y="68"/>
                </a:cxn>
                <a:cxn ang="0">
                  <a:pos x="434" y="37"/>
                </a:cxn>
                <a:cxn ang="0">
                  <a:pos x="374" y="37"/>
                </a:cxn>
                <a:cxn ang="0">
                  <a:pos x="297" y="68"/>
                </a:cxn>
                <a:cxn ang="0">
                  <a:pos x="226" y="135"/>
                </a:cxn>
                <a:cxn ang="0">
                  <a:pos x="160" y="271"/>
                </a:cxn>
                <a:cxn ang="0">
                  <a:pos x="137" y="488"/>
                </a:cxn>
                <a:cxn ang="0">
                  <a:pos x="137" y="525"/>
                </a:cxn>
                <a:cxn ang="0">
                  <a:pos x="137" y="525"/>
                </a:cxn>
                <a:cxn ang="0">
                  <a:pos x="208" y="426"/>
                </a:cxn>
                <a:cxn ang="0">
                  <a:pos x="327" y="377"/>
                </a:cxn>
                <a:cxn ang="0">
                  <a:pos x="505" y="438"/>
                </a:cxn>
                <a:cxn ang="0">
                  <a:pos x="612" y="611"/>
                </a:cxn>
                <a:cxn ang="0">
                  <a:pos x="618" y="821"/>
                </a:cxn>
                <a:cxn ang="0">
                  <a:pos x="535" y="976"/>
                </a:cxn>
                <a:cxn ang="0">
                  <a:pos x="398" y="1069"/>
                </a:cxn>
                <a:cxn ang="0">
                  <a:pos x="267" y="1075"/>
                </a:cxn>
                <a:cxn ang="0">
                  <a:pos x="154" y="1019"/>
                </a:cxn>
                <a:cxn ang="0">
                  <a:pos x="65" y="902"/>
                </a:cxn>
                <a:cxn ang="0">
                  <a:pos x="12" y="692"/>
                </a:cxn>
                <a:cxn ang="0">
                  <a:pos x="12" y="407"/>
                </a:cxn>
                <a:cxn ang="0">
                  <a:pos x="101" y="185"/>
                </a:cxn>
                <a:cxn ang="0">
                  <a:pos x="238" y="49"/>
                </a:cxn>
                <a:cxn ang="0">
                  <a:pos x="398" y="0"/>
                </a:cxn>
              </a:cxnLst>
              <a:rect l="0" t="0" r="r" b="b"/>
              <a:pathLst>
                <a:path w="630" h="1081">
                  <a:moveTo>
                    <a:pt x="327" y="407"/>
                  </a:moveTo>
                  <a:lnTo>
                    <a:pt x="267" y="420"/>
                  </a:lnTo>
                  <a:lnTo>
                    <a:pt x="220" y="457"/>
                  </a:lnTo>
                  <a:lnTo>
                    <a:pt x="184" y="506"/>
                  </a:lnTo>
                  <a:lnTo>
                    <a:pt x="160" y="562"/>
                  </a:lnTo>
                  <a:lnTo>
                    <a:pt x="143" y="624"/>
                  </a:lnTo>
                  <a:lnTo>
                    <a:pt x="143" y="685"/>
                  </a:lnTo>
                  <a:lnTo>
                    <a:pt x="143" y="729"/>
                  </a:lnTo>
                  <a:lnTo>
                    <a:pt x="143" y="784"/>
                  </a:lnTo>
                  <a:lnTo>
                    <a:pt x="154" y="852"/>
                  </a:lnTo>
                  <a:lnTo>
                    <a:pt x="166" y="920"/>
                  </a:lnTo>
                  <a:lnTo>
                    <a:pt x="178" y="939"/>
                  </a:lnTo>
                  <a:lnTo>
                    <a:pt x="196" y="970"/>
                  </a:lnTo>
                  <a:lnTo>
                    <a:pt x="226" y="1001"/>
                  </a:lnTo>
                  <a:lnTo>
                    <a:pt x="267" y="1025"/>
                  </a:lnTo>
                  <a:lnTo>
                    <a:pt x="321" y="1032"/>
                  </a:lnTo>
                  <a:lnTo>
                    <a:pt x="321" y="1032"/>
                  </a:lnTo>
                  <a:lnTo>
                    <a:pt x="321" y="1032"/>
                  </a:lnTo>
                  <a:lnTo>
                    <a:pt x="321" y="1032"/>
                  </a:lnTo>
                  <a:lnTo>
                    <a:pt x="351" y="1032"/>
                  </a:lnTo>
                  <a:lnTo>
                    <a:pt x="386" y="1019"/>
                  </a:lnTo>
                  <a:lnTo>
                    <a:pt x="428" y="988"/>
                  </a:lnTo>
                  <a:lnTo>
                    <a:pt x="470" y="933"/>
                  </a:lnTo>
                  <a:lnTo>
                    <a:pt x="487" y="871"/>
                  </a:lnTo>
                  <a:lnTo>
                    <a:pt x="493" y="797"/>
                  </a:lnTo>
                  <a:lnTo>
                    <a:pt x="493" y="723"/>
                  </a:lnTo>
                  <a:lnTo>
                    <a:pt x="493" y="648"/>
                  </a:lnTo>
                  <a:lnTo>
                    <a:pt x="487" y="574"/>
                  </a:lnTo>
                  <a:lnTo>
                    <a:pt x="464" y="506"/>
                  </a:lnTo>
                  <a:lnTo>
                    <a:pt x="428" y="451"/>
                  </a:lnTo>
                  <a:lnTo>
                    <a:pt x="386" y="420"/>
                  </a:lnTo>
                  <a:lnTo>
                    <a:pt x="351" y="414"/>
                  </a:lnTo>
                  <a:lnTo>
                    <a:pt x="327" y="407"/>
                  </a:lnTo>
                  <a:close/>
                  <a:moveTo>
                    <a:pt x="398" y="0"/>
                  </a:moveTo>
                  <a:lnTo>
                    <a:pt x="470" y="6"/>
                  </a:lnTo>
                  <a:lnTo>
                    <a:pt x="523" y="30"/>
                  </a:lnTo>
                  <a:lnTo>
                    <a:pt x="559" y="68"/>
                  </a:lnTo>
                  <a:lnTo>
                    <a:pt x="583" y="111"/>
                  </a:lnTo>
                  <a:lnTo>
                    <a:pt x="594" y="166"/>
                  </a:lnTo>
                  <a:lnTo>
                    <a:pt x="588" y="191"/>
                  </a:lnTo>
                  <a:lnTo>
                    <a:pt x="583" y="210"/>
                  </a:lnTo>
                  <a:lnTo>
                    <a:pt x="571" y="222"/>
                  </a:lnTo>
                  <a:lnTo>
                    <a:pt x="559" y="234"/>
                  </a:lnTo>
                  <a:lnTo>
                    <a:pt x="547" y="241"/>
                  </a:lnTo>
                  <a:lnTo>
                    <a:pt x="535" y="241"/>
                  </a:lnTo>
                  <a:lnTo>
                    <a:pt x="523" y="241"/>
                  </a:lnTo>
                  <a:lnTo>
                    <a:pt x="505" y="241"/>
                  </a:lnTo>
                  <a:lnTo>
                    <a:pt x="487" y="234"/>
                  </a:lnTo>
                  <a:lnTo>
                    <a:pt x="476" y="228"/>
                  </a:lnTo>
                  <a:lnTo>
                    <a:pt x="464" y="210"/>
                  </a:lnTo>
                  <a:lnTo>
                    <a:pt x="458" y="191"/>
                  </a:lnTo>
                  <a:lnTo>
                    <a:pt x="452" y="173"/>
                  </a:lnTo>
                  <a:lnTo>
                    <a:pt x="452" y="148"/>
                  </a:lnTo>
                  <a:lnTo>
                    <a:pt x="458" y="135"/>
                  </a:lnTo>
                  <a:lnTo>
                    <a:pt x="470" y="123"/>
                  </a:lnTo>
                  <a:lnTo>
                    <a:pt x="481" y="111"/>
                  </a:lnTo>
                  <a:lnTo>
                    <a:pt x="493" y="105"/>
                  </a:lnTo>
                  <a:lnTo>
                    <a:pt x="505" y="105"/>
                  </a:lnTo>
                  <a:lnTo>
                    <a:pt x="517" y="98"/>
                  </a:lnTo>
                  <a:lnTo>
                    <a:pt x="529" y="98"/>
                  </a:lnTo>
                  <a:lnTo>
                    <a:pt x="535" y="98"/>
                  </a:lnTo>
                  <a:lnTo>
                    <a:pt x="505" y="68"/>
                  </a:lnTo>
                  <a:lnTo>
                    <a:pt x="470" y="49"/>
                  </a:lnTo>
                  <a:lnTo>
                    <a:pt x="434" y="37"/>
                  </a:lnTo>
                  <a:lnTo>
                    <a:pt x="404" y="37"/>
                  </a:lnTo>
                  <a:lnTo>
                    <a:pt x="374" y="37"/>
                  </a:lnTo>
                  <a:lnTo>
                    <a:pt x="339" y="49"/>
                  </a:lnTo>
                  <a:lnTo>
                    <a:pt x="297" y="68"/>
                  </a:lnTo>
                  <a:lnTo>
                    <a:pt x="261" y="92"/>
                  </a:lnTo>
                  <a:lnTo>
                    <a:pt x="226" y="135"/>
                  </a:lnTo>
                  <a:lnTo>
                    <a:pt x="190" y="197"/>
                  </a:lnTo>
                  <a:lnTo>
                    <a:pt x="160" y="271"/>
                  </a:lnTo>
                  <a:lnTo>
                    <a:pt x="143" y="370"/>
                  </a:lnTo>
                  <a:lnTo>
                    <a:pt x="137" y="488"/>
                  </a:lnTo>
                  <a:lnTo>
                    <a:pt x="137" y="525"/>
                  </a:lnTo>
                  <a:lnTo>
                    <a:pt x="137" y="525"/>
                  </a:lnTo>
                  <a:lnTo>
                    <a:pt x="137" y="525"/>
                  </a:lnTo>
                  <a:lnTo>
                    <a:pt x="137" y="525"/>
                  </a:lnTo>
                  <a:lnTo>
                    <a:pt x="166" y="475"/>
                  </a:lnTo>
                  <a:lnTo>
                    <a:pt x="208" y="426"/>
                  </a:lnTo>
                  <a:lnTo>
                    <a:pt x="261" y="389"/>
                  </a:lnTo>
                  <a:lnTo>
                    <a:pt x="327" y="377"/>
                  </a:lnTo>
                  <a:lnTo>
                    <a:pt x="422" y="389"/>
                  </a:lnTo>
                  <a:lnTo>
                    <a:pt x="505" y="438"/>
                  </a:lnTo>
                  <a:lnTo>
                    <a:pt x="571" y="512"/>
                  </a:lnTo>
                  <a:lnTo>
                    <a:pt x="612" y="611"/>
                  </a:lnTo>
                  <a:lnTo>
                    <a:pt x="630" y="723"/>
                  </a:lnTo>
                  <a:lnTo>
                    <a:pt x="618" y="821"/>
                  </a:lnTo>
                  <a:lnTo>
                    <a:pt x="588" y="908"/>
                  </a:lnTo>
                  <a:lnTo>
                    <a:pt x="535" y="976"/>
                  </a:lnTo>
                  <a:lnTo>
                    <a:pt x="476" y="1032"/>
                  </a:lnTo>
                  <a:lnTo>
                    <a:pt x="398" y="1069"/>
                  </a:lnTo>
                  <a:lnTo>
                    <a:pt x="321" y="1081"/>
                  </a:lnTo>
                  <a:lnTo>
                    <a:pt x="267" y="1075"/>
                  </a:lnTo>
                  <a:lnTo>
                    <a:pt x="208" y="1056"/>
                  </a:lnTo>
                  <a:lnTo>
                    <a:pt x="154" y="1019"/>
                  </a:lnTo>
                  <a:lnTo>
                    <a:pt x="107" y="970"/>
                  </a:lnTo>
                  <a:lnTo>
                    <a:pt x="65" y="902"/>
                  </a:lnTo>
                  <a:lnTo>
                    <a:pt x="30" y="809"/>
                  </a:lnTo>
                  <a:lnTo>
                    <a:pt x="12" y="692"/>
                  </a:lnTo>
                  <a:lnTo>
                    <a:pt x="0" y="550"/>
                  </a:lnTo>
                  <a:lnTo>
                    <a:pt x="12" y="407"/>
                  </a:lnTo>
                  <a:lnTo>
                    <a:pt x="47" y="290"/>
                  </a:lnTo>
                  <a:lnTo>
                    <a:pt x="101" y="185"/>
                  </a:lnTo>
                  <a:lnTo>
                    <a:pt x="160" y="105"/>
                  </a:lnTo>
                  <a:lnTo>
                    <a:pt x="238" y="49"/>
                  </a:lnTo>
                  <a:lnTo>
                    <a:pt x="315" y="12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74" name="Freeform 629"/>
            <p:cNvSpPr>
              <a:spLocks noEditPoints="1"/>
            </p:cNvSpPr>
            <p:nvPr/>
          </p:nvSpPr>
          <p:spPr bwMode="auto">
            <a:xfrm>
              <a:off x="19104" y="4234"/>
              <a:ext cx="636" cy="1081"/>
            </a:xfrm>
            <a:custGeom>
              <a:avLst/>
              <a:gdLst/>
              <a:ahLst/>
              <a:cxnLst>
                <a:cxn ang="0">
                  <a:pos x="291" y="37"/>
                </a:cxn>
                <a:cxn ang="0">
                  <a:pos x="220" y="61"/>
                </a:cxn>
                <a:cxn ang="0">
                  <a:pos x="154" y="154"/>
                </a:cxn>
                <a:cxn ang="0">
                  <a:pos x="125" y="370"/>
                </a:cxn>
                <a:cxn ang="0">
                  <a:pos x="125" y="630"/>
                </a:cxn>
                <a:cxn ang="0">
                  <a:pos x="143" y="852"/>
                </a:cxn>
                <a:cxn ang="0">
                  <a:pos x="196" y="988"/>
                </a:cxn>
                <a:cxn ang="0">
                  <a:pos x="279" y="1038"/>
                </a:cxn>
                <a:cxn ang="0">
                  <a:pos x="315" y="1044"/>
                </a:cxn>
                <a:cxn ang="0">
                  <a:pos x="315" y="1044"/>
                </a:cxn>
                <a:cxn ang="0">
                  <a:pos x="398" y="1019"/>
                </a:cxn>
                <a:cxn ang="0">
                  <a:pos x="470" y="927"/>
                </a:cxn>
                <a:cxn ang="0">
                  <a:pos x="505" y="692"/>
                </a:cxn>
                <a:cxn ang="0">
                  <a:pos x="505" y="420"/>
                </a:cxn>
                <a:cxn ang="0">
                  <a:pos x="493" y="216"/>
                </a:cxn>
                <a:cxn ang="0">
                  <a:pos x="434" y="86"/>
                </a:cxn>
                <a:cxn ang="0">
                  <a:pos x="351" y="37"/>
                </a:cxn>
                <a:cxn ang="0">
                  <a:pos x="315" y="0"/>
                </a:cxn>
                <a:cxn ang="0">
                  <a:pos x="416" y="18"/>
                </a:cxn>
                <a:cxn ang="0">
                  <a:pos x="523" y="98"/>
                </a:cxn>
                <a:cxn ang="0">
                  <a:pos x="612" y="296"/>
                </a:cxn>
                <a:cxn ang="0">
                  <a:pos x="636" y="543"/>
                </a:cxn>
                <a:cxn ang="0">
                  <a:pos x="630" y="667"/>
                </a:cxn>
                <a:cxn ang="0">
                  <a:pos x="577" y="896"/>
                </a:cxn>
                <a:cxn ang="0">
                  <a:pos x="481" y="1025"/>
                </a:cxn>
                <a:cxn ang="0">
                  <a:pos x="368" y="1075"/>
                </a:cxn>
                <a:cxn ang="0">
                  <a:pos x="267" y="1075"/>
                </a:cxn>
                <a:cxn ang="0">
                  <a:pos x="160" y="1032"/>
                </a:cxn>
                <a:cxn ang="0">
                  <a:pos x="65" y="920"/>
                </a:cxn>
                <a:cxn ang="0">
                  <a:pos x="6" y="729"/>
                </a:cxn>
                <a:cxn ang="0">
                  <a:pos x="0" y="543"/>
                </a:cxn>
                <a:cxn ang="0">
                  <a:pos x="18" y="296"/>
                </a:cxn>
                <a:cxn ang="0">
                  <a:pos x="95" y="111"/>
                </a:cxn>
                <a:cxn ang="0">
                  <a:pos x="202" y="24"/>
                </a:cxn>
                <a:cxn ang="0">
                  <a:pos x="315" y="0"/>
                </a:cxn>
              </a:cxnLst>
              <a:rect l="0" t="0" r="r" b="b"/>
              <a:pathLst>
                <a:path w="636" h="1081">
                  <a:moveTo>
                    <a:pt x="315" y="37"/>
                  </a:moveTo>
                  <a:lnTo>
                    <a:pt x="291" y="37"/>
                  </a:lnTo>
                  <a:lnTo>
                    <a:pt x="255" y="43"/>
                  </a:lnTo>
                  <a:lnTo>
                    <a:pt x="220" y="61"/>
                  </a:lnTo>
                  <a:lnTo>
                    <a:pt x="184" y="98"/>
                  </a:lnTo>
                  <a:lnTo>
                    <a:pt x="154" y="154"/>
                  </a:lnTo>
                  <a:lnTo>
                    <a:pt x="137" y="234"/>
                  </a:lnTo>
                  <a:lnTo>
                    <a:pt x="125" y="370"/>
                  </a:lnTo>
                  <a:lnTo>
                    <a:pt x="125" y="525"/>
                  </a:lnTo>
                  <a:lnTo>
                    <a:pt x="125" y="630"/>
                  </a:lnTo>
                  <a:lnTo>
                    <a:pt x="131" y="747"/>
                  </a:lnTo>
                  <a:lnTo>
                    <a:pt x="143" y="852"/>
                  </a:lnTo>
                  <a:lnTo>
                    <a:pt x="160" y="933"/>
                  </a:lnTo>
                  <a:lnTo>
                    <a:pt x="196" y="988"/>
                  </a:lnTo>
                  <a:lnTo>
                    <a:pt x="238" y="1019"/>
                  </a:lnTo>
                  <a:lnTo>
                    <a:pt x="279" y="1038"/>
                  </a:lnTo>
                  <a:lnTo>
                    <a:pt x="315" y="1044"/>
                  </a:lnTo>
                  <a:lnTo>
                    <a:pt x="315" y="1044"/>
                  </a:lnTo>
                  <a:lnTo>
                    <a:pt x="315" y="1044"/>
                  </a:lnTo>
                  <a:lnTo>
                    <a:pt x="315" y="1044"/>
                  </a:lnTo>
                  <a:lnTo>
                    <a:pt x="357" y="1038"/>
                  </a:lnTo>
                  <a:lnTo>
                    <a:pt x="398" y="1019"/>
                  </a:lnTo>
                  <a:lnTo>
                    <a:pt x="440" y="982"/>
                  </a:lnTo>
                  <a:lnTo>
                    <a:pt x="470" y="927"/>
                  </a:lnTo>
                  <a:lnTo>
                    <a:pt x="493" y="846"/>
                  </a:lnTo>
                  <a:lnTo>
                    <a:pt x="505" y="692"/>
                  </a:lnTo>
                  <a:lnTo>
                    <a:pt x="511" y="525"/>
                  </a:lnTo>
                  <a:lnTo>
                    <a:pt x="505" y="420"/>
                  </a:lnTo>
                  <a:lnTo>
                    <a:pt x="505" y="315"/>
                  </a:lnTo>
                  <a:lnTo>
                    <a:pt x="493" y="216"/>
                  </a:lnTo>
                  <a:lnTo>
                    <a:pt x="470" y="135"/>
                  </a:lnTo>
                  <a:lnTo>
                    <a:pt x="434" y="86"/>
                  </a:lnTo>
                  <a:lnTo>
                    <a:pt x="392" y="55"/>
                  </a:lnTo>
                  <a:lnTo>
                    <a:pt x="351" y="37"/>
                  </a:lnTo>
                  <a:lnTo>
                    <a:pt x="315" y="37"/>
                  </a:lnTo>
                  <a:close/>
                  <a:moveTo>
                    <a:pt x="315" y="0"/>
                  </a:moveTo>
                  <a:lnTo>
                    <a:pt x="362" y="6"/>
                  </a:lnTo>
                  <a:lnTo>
                    <a:pt x="416" y="18"/>
                  </a:lnTo>
                  <a:lnTo>
                    <a:pt x="470" y="49"/>
                  </a:lnTo>
                  <a:lnTo>
                    <a:pt x="523" y="98"/>
                  </a:lnTo>
                  <a:lnTo>
                    <a:pt x="571" y="173"/>
                  </a:lnTo>
                  <a:lnTo>
                    <a:pt x="612" y="296"/>
                  </a:lnTo>
                  <a:lnTo>
                    <a:pt x="630" y="420"/>
                  </a:lnTo>
                  <a:lnTo>
                    <a:pt x="636" y="543"/>
                  </a:lnTo>
                  <a:lnTo>
                    <a:pt x="636" y="543"/>
                  </a:lnTo>
                  <a:lnTo>
                    <a:pt x="630" y="667"/>
                  </a:lnTo>
                  <a:lnTo>
                    <a:pt x="612" y="784"/>
                  </a:lnTo>
                  <a:lnTo>
                    <a:pt x="577" y="896"/>
                  </a:lnTo>
                  <a:lnTo>
                    <a:pt x="535" y="970"/>
                  </a:lnTo>
                  <a:lnTo>
                    <a:pt x="481" y="1025"/>
                  </a:lnTo>
                  <a:lnTo>
                    <a:pt x="422" y="1056"/>
                  </a:lnTo>
                  <a:lnTo>
                    <a:pt x="368" y="1075"/>
                  </a:lnTo>
                  <a:lnTo>
                    <a:pt x="315" y="1081"/>
                  </a:lnTo>
                  <a:lnTo>
                    <a:pt x="267" y="1075"/>
                  </a:lnTo>
                  <a:lnTo>
                    <a:pt x="214" y="1056"/>
                  </a:lnTo>
                  <a:lnTo>
                    <a:pt x="160" y="1032"/>
                  </a:lnTo>
                  <a:lnTo>
                    <a:pt x="107" y="982"/>
                  </a:lnTo>
                  <a:lnTo>
                    <a:pt x="65" y="920"/>
                  </a:lnTo>
                  <a:lnTo>
                    <a:pt x="30" y="828"/>
                  </a:lnTo>
                  <a:lnTo>
                    <a:pt x="6" y="729"/>
                  </a:lnTo>
                  <a:lnTo>
                    <a:pt x="0" y="636"/>
                  </a:lnTo>
                  <a:lnTo>
                    <a:pt x="0" y="543"/>
                  </a:lnTo>
                  <a:lnTo>
                    <a:pt x="0" y="420"/>
                  </a:lnTo>
                  <a:lnTo>
                    <a:pt x="18" y="296"/>
                  </a:lnTo>
                  <a:lnTo>
                    <a:pt x="53" y="185"/>
                  </a:lnTo>
                  <a:lnTo>
                    <a:pt x="95" y="111"/>
                  </a:lnTo>
                  <a:lnTo>
                    <a:pt x="148" y="55"/>
                  </a:lnTo>
                  <a:lnTo>
                    <a:pt x="202" y="24"/>
                  </a:lnTo>
                  <a:lnTo>
                    <a:pt x="261" y="6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4" name="Group 632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256551" y="3573016"/>
            <a:ext cx="2785982" cy="1116000"/>
            <a:chOff x="267" y="2425"/>
            <a:chExt cx="14906" cy="5971"/>
          </a:xfrm>
        </p:grpSpPr>
        <p:sp>
          <p:nvSpPr>
            <p:cNvPr id="376" name="Freeform 634"/>
            <p:cNvSpPr>
              <a:spLocks/>
            </p:cNvSpPr>
            <p:nvPr/>
          </p:nvSpPr>
          <p:spPr bwMode="auto">
            <a:xfrm>
              <a:off x="267" y="2710"/>
              <a:ext cx="1079" cy="1108"/>
            </a:xfrm>
            <a:custGeom>
              <a:avLst/>
              <a:gdLst/>
              <a:ahLst/>
              <a:cxnLst>
                <a:cxn ang="0">
                  <a:pos x="755" y="9"/>
                </a:cxn>
                <a:cxn ang="0">
                  <a:pos x="864" y="59"/>
                </a:cxn>
                <a:cxn ang="0">
                  <a:pos x="919" y="115"/>
                </a:cxn>
                <a:cxn ang="0">
                  <a:pos x="1038" y="18"/>
                </a:cxn>
                <a:cxn ang="0">
                  <a:pos x="1052" y="4"/>
                </a:cxn>
                <a:cxn ang="0">
                  <a:pos x="1056" y="0"/>
                </a:cxn>
                <a:cxn ang="0">
                  <a:pos x="1070" y="0"/>
                </a:cxn>
                <a:cxn ang="0">
                  <a:pos x="1079" y="9"/>
                </a:cxn>
                <a:cxn ang="0">
                  <a:pos x="1079" y="13"/>
                </a:cxn>
                <a:cxn ang="0">
                  <a:pos x="979" y="418"/>
                </a:cxn>
                <a:cxn ang="0">
                  <a:pos x="970" y="432"/>
                </a:cxn>
                <a:cxn ang="0">
                  <a:pos x="956" y="432"/>
                </a:cxn>
                <a:cxn ang="0">
                  <a:pos x="947" y="432"/>
                </a:cxn>
                <a:cxn ang="0">
                  <a:pos x="933" y="427"/>
                </a:cxn>
                <a:cxn ang="0">
                  <a:pos x="933" y="409"/>
                </a:cxn>
                <a:cxn ang="0">
                  <a:pos x="938" y="377"/>
                </a:cxn>
                <a:cxn ang="0">
                  <a:pos x="928" y="257"/>
                </a:cxn>
                <a:cxn ang="0">
                  <a:pos x="873" y="124"/>
                </a:cxn>
                <a:cxn ang="0">
                  <a:pos x="764" y="55"/>
                </a:cxn>
                <a:cxn ang="0">
                  <a:pos x="590" y="59"/>
                </a:cxn>
                <a:cxn ang="0">
                  <a:pos x="403" y="156"/>
                </a:cxn>
                <a:cxn ang="0">
                  <a:pos x="256" y="321"/>
                </a:cxn>
                <a:cxn ang="0">
                  <a:pos x="174" y="519"/>
                </a:cxn>
                <a:cxn ang="0">
                  <a:pos x="142" y="685"/>
                </a:cxn>
                <a:cxn ang="0">
                  <a:pos x="146" y="823"/>
                </a:cxn>
                <a:cxn ang="0">
                  <a:pos x="197" y="947"/>
                </a:cxn>
                <a:cxn ang="0">
                  <a:pos x="284" y="1020"/>
                </a:cxn>
                <a:cxn ang="0">
                  <a:pos x="384" y="1052"/>
                </a:cxn>
                <a:cxn ang="0">
                  <a:pos x="499" y="1052"/>
                </a:cxn>
                <a:cxn ang="0">
                  <a:pos x="640" y="1002"/>
                </a:cxn>
                <a:cxn ang="0">
                  <a:pos x="782" y="878"/>
                </a:cxn>
                <a:cxn ang="0">
                  <a:pos x="855" y="749"/>
                </a:cxn>
                <a:cxn ang="0">
                  <a:pos x="873" y="698"/>
                </a:cxn>
                <a:cxn ang="0">
                  <a:pos x="883" y="694"/>
                </a:cxn>
                <a:cxn ang="0">
                  <a:pos x="892" y="689"/>
                </a:cxn>
                <a:cxn ang="0">
                  <a:pos x="901" y="694"/>
                </a:cxn>
                <a:cxn ang="0">
                  <a:pos x="906" y="708"/>
                </a:cxn>
                <a:cxn ang="0">
                  <a:pos x="896" y="749"/>
                </a:cxn>
                <a:cxn ang="0">
                  <a:pos x="846" y="850"/>
                </a:cxn>
                <a:cxn ang="0">
                  <a:pos x="741" y="974"/>
                </a:cxn>
                <a:cxn ang="0">
                  <a:pos x="595" y="1066"/>
                </a:cxn>
                <a:cxn ang="0">
                  <a:pos x="412" y="1108"/>
                </a:cxn>
                <a:cxn ang="0">
                  <a:pos x="229" y="1066"/>
                </a:cxn>
                <a:cxn ang="0">
                  <a:pos x="92" y="960"/>
                </a:cxn>
                <a:cxn ang="0">
                  <a:pos x="14" y="790"/>
                </a:cxn>
                <a:cxn ang="0">
                  <a:pos x="18" y="556"/>
                </a:cxn>
                <a:cxn ang="0">
                  <a:pos x="128" y="317"/>
                </a:cxn>
                <a:cxn ang="0">
                  <a:pos x="316" y="124"/>
                </a:cxn>
                <a:cxn ang="0">
                  <a:pos x="553" y="13"/>
                </a:cxn>
              </a:cxnLst>
              <a:rect l="0" t="0" r="r" b="b"/>
              <a:pathLst>
                <a:path w="1079" h="1108">
                  <a:moveTo>
                    <a:pt x="681" y="0"/>
                  </a:moveTo>
                  <a:lnTo>
                    <a:pt x="755" y="9"/>
                  </a:lnTo>
                  <a:lnTo>
                    <a:pt x="819" y="27"/>
                  </a:lnTo>
                  <a:lnTo>
                    <a:pt x="864" y="59"/>
                  </a:lnTo>
                  <a:lnTo>
                    <a:pt x="896" y="87"/>
                  </a:lnTo>
                  <a:lnTo>
                    <a:pt x="919" y="115"/>
                  </a:lnTo>
                  <a:lnTo>
                    <a:pt x="933" y="133"/>
                  </a:lnTo>
                  <a:lnTo>
                    <a:pt x="1038" y="18"/>
                  </a:lnTo>
                  <a:lnTo>
                    <a:pt x="1047" y="9"/>
                  </a:lnTo>
                  <a:lnTo>
                    <a:pt x="1052" y="4"/>
                  </a:lnTo>
                  <a:lnTo>
                    <a:pt x="1056" y="0"/>
                  </a:lnTo>
                  <a:lnTo>
                    <a:pt x="1056" y="0"/>
                  </a:lnTo>
                  <a:lnTo>
                    <a:pt x="1061" y="0"/>
                  </a:lnTo>
                  <a:lnTo>
                    <a:pt x="1070" y="0"/>
                  </a:lnTo>
                  <a:lnTo>
                    <a:pt x="1075" y="4"/>
                  </a:lnTo>
                  <a:lnTo>
                    <a:pt x="1079" y="9"/>
                  </a:lnTo>
                  <a:lnTo>
                    <a:pt x="1079" y="13"/>
                  </a:lnTo>
                  <a:lnTo>
                    <a:pt x="1079" y="13"/>
                  </a:lnTo>
                  <a:lnTo>
                    <a:pt x="983" y="400"/>
                  </a:lnTo>
                  <a:lnTo>
                    <a:pt x="979" y="418"/>
                  </a:lnTo>
                  <a:lnTo>
                    <a:pt x="974" y="427"/>
                  </a:lnTo>
                  <a:lnTo>
                    <a:pt x="970" y="432"/>
                  </a:lnTo>
                  <a:lnTo>
                    <a:pt x="965" y="432"/>
                  </a:lnTo>
                  <a:lnTo>
                    <a:pt x="956" y="432"/>
                  </a:lnTo>
                  <a:lnTo>
                    <a:pt x="951" y="432"/>
                  </a:lnTo>
                  <a:lnTo>
                    <a:pt x="947" y="432"/>
                  </a:lnTo>
                  <a:lnTo>
                    <a:pt x="938" y="432"/>
                  </a:lnTo>
                  <a:lnTo>
                    <a:pt x="933" y="427"/>
                  </a:lnTo>
                  <a:lnTo>
                    <a:pt x="933" y="418"/>
                  </a:lnTo>
                  <a:lnTo>
                    <a:pt x="933" y="409"/>
                  </a:lnTo>
                  <a:lnTo>
                    <a:pt x="933" y="395"/>
                  </a:lnTo>
                  <a:lnTo>
                    <a:pt x="938" y="377"/>
                  </a:lnTo>
                  <a:lnTo>
                    <a:pt x="938" y="340"/>
                  </a:lnTo>
                  <a:lnTo>
                    <a:pt x="928" y="257"/>
                  </a:lnTo>
                  <a:lnTo>
                    <a:pt x="910" y="184"/>
                  </a:lnTo>
                  <a:lnTo>
                    <a:pt x="873" y="124"/>
                  </a:lnTo>
                  <a:lnTo>
                    <a:pt x="823" y="82"/>
                  </a:lnTo>
                  <a:lnTo>
                    <a:pt x="764" y="55"/>
                  </a:lnTo>
                  <a:lnTo>
                    <a:pt x="691" y="46"/>
                  </a:lnTo>
                  <a:lnTo>
                    <a:pt x="590" y="59"/>
                  </a:lnTo>
                  <a:lnTo>
                    <a:pt x="494" y="96"/>
                  </a:lnTo>
                  <a:lnTo>
                    <a:pt x="403" y="156"/>
                  </a:lnTo>
                  <a:lnTo>
                    <a:pt x="325" y="230"/>
                  </a:lnTo>
                  <a:lnTo>
                    <a:pt x="256" y="321"/>
                  </a:lnTo>
                  <a:lnTo>
                    <a:pt x="206" y="423"/>
                  </a:lnTo>
                  <a:lnTo>
                    <a:pt x="174" y="519"/>
                  </a:lnTo>
                  <a:lnTo>
                    <a:pt x="151" y="611"/>
                  </a:lnTo>
                  <a:lnTo>
                    <a:pt x="142" y="685"/>
                  </a:lnTo>
                  <a:lnTo>
                    <a:pt x="137" y="740"/>
                  </a:lnTo>
                  <a:lnTo>
                    <a:pt x="146" y="823"/>
                  </a:lnTo>
                  <a:lnTo>
                    <a:pt x="165" y="891"/>
                  </a:lnTo>
                  <a:lnTo>
                    <a:pt x="197" y="947"/>
                  </a:lnTo>
                  <a:lnTo>
                    <a:pt x="238" y="988"/>
                  </a:lnTo>
                  <a:lnTo>
                    <a:pt x="284" y="1020"/>
                  </a:lnTo>
                  <a:lnTo>
                    <a:pt x="334" y="1043"/>
                  </a:lnTo>
                  <a:lnTo>
                    <a:pt x="384" y="1052"/>
                  </a:lnTo>
                  <a:lnTo>
                    <a:pt x="439" y="1057"/>
                  </a:lnTo>
                  <a:lnTo>
                    <a:pt x="499" y="1052"/>
                  </a:lnTo>
                  <a:lnTo>
                    <a:pt x="567" y="1034"/>
                  </a:lnTo>
                  <a:lnTo>
                    <a:pt x="640" y="1002"/>
                  </a:lnTo>
                  <a:lnTo>
                    <a:pt x="718" y="947"/>
                  </a:lnTo>
                  <a:lnTo>
                    <a:pt x="782" y="878"/>
                  </a:lnTo>
                  <a:lnTo>
                    <a:pt x="828" y="809"/>
                  </a:lnTo>
                  <a:lnTo>
                    <a:pt x="855" y="749"/>
                  </a:lnTo>
                  <a:lnTo>
                    <a:pt x="869" y="708"/>
                  </a:lnTo>
                  <a:lnTo>
                    <a:pt x="873" y="698"/>
                  </a:lnTo>
                  <a:lnTo>
                    <a:pt x="878" y="694"/>
                  </a:lnTo>
                  <a:lnTo>
                    <a:pt x="883" y="694"/>
                  </a:lnTo>
                  <a:lnTo>
                    <a:pt x="887" y="689"/>
                  </a:lnTo>
                  <a:lnTo>
                    <a:pt x="892" y="689"/>
                  </a:lnTo>
                  <a:lnTo>
                    <a:pt x="896" y="694"/>
                  </a:lnTo>
                  <a:lnTo>
                    <a:pt x="901" y="694"/>
                  </a:lnTo>
                  <a:lnTo>
                    <a:pt x="906" y="698"/>
                  </a:lnTo>
                  <a:lnTo>
                    <a:pt x="906" y="708"/>
                  </a:lnTo>
                  <a:lnTo>
                    <a:pt x="906" y="717"/>
                  </a:lnTo>
                  <a:lnTo>
                    <a:pt x="896" y="749"/>
                  </a:lnTo>
                  <a:lnTo>
                    <a:pt x="878" y="795"/>
                  </a:lnTo>
                  <a:lnTo>
                    <a:pt x="846" y="850"/>
                  </a:lnTo>
                  <a:lnTo>
                    <a:pt x="800" y="910"/>
                  </a:lnTo>
                  <a:lnTo>
                    <a:pt x="741" y="974"/>
                  </a:lnTo>
                  <a:lnTo>
                    <a:pt x="672" y="1025"/>
                  </a:lnTo>
                  <a:lnTo>
                    <a:pt x="595" y="1066"/>
                  </a:lnTo>
                  <a:lnTo>
                    <a:pt x="508" y="1094"/>
                  </a:lnTo>
                  <a:lnTo>
                    <a:pt x="412" y="1108"/>
                  </a:lnTo>
                  <a:lnTo>
                    <a:pt x="316" y="1094"/>
                  </a:lnTo>
                  <a:lnTo>
                    <a:pt x="229" y="1066"/>
                  </a:lnTo>
                  <a:lnTo>
                    <a:pt x="151" y="1020"/>
                  </a:lnTo>
                  <a:lnTo>
                    <a:pt x="92" y="960"/>
                  </a:lnTo>
                  <a:lnTo>
                    <a:pt x="41" y="882"/>
                  </a:lnTo>
                  <a:lnTo>
                    <a:pt x="14" y="790"/>
                  </a:lnTo>
                  <a:lnTo>
                    <a:pt x="0" y="689"/>
                  </a:lnTo>
                  <a:lnTo>
                    <a:pt x="18" y="556"/>
                  </a:lnTo>
                  <a:lnTo>
                    <a:pt x="60" y="432"/>
                  </a:lnTo>
                  <a:lnTo>
                    <a:pt x="128" y="317"/>
                  </a:lnTo>
                  <a:lnTo>
                    <a:pt x="215" y="211"/>
                  </a:lnTo>
                  <a:lnTo>
                    <a:pt x="316" y="124"/>
                  </a:lnTo>
                  <a:lnTo>
                    <a:pt x="430" y="59"/>
                  </a:lnTo>
                  <a:lnTo>
                    <a:pt x="553" y="13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77" name="Freeform 635"/>
            <p:cNvSpPr>
              <a:spLocks/>
            </p:cNvSpPr>
            <p:nvPr/>
          </p:nvSpPr>
          <p:spPr bwMode="auto">
            <a:xfrm>
              <a:off x="1319" y="3275"/>
              <a:ext cx="800" cy="726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786" y="0"/>
                </a:cxn>
                <a:cxn ang="0">
                  <a:pos x="800" y="9"/>
                </a:cxn>
                <a:cxn ang="0">
                  <a:pos x="773" y="221"/>
                </a:cxn>
                <a:cxn ang="0">
                  <a:pos x="768" y="239"/>
                </a:cxn>
                <a:cxn ang="0">
                  <a:pos x="750" y="248"/>
                </a:cxn>
                <a:cxn ang="0">
                  <a:pos x="736" y="239"/>
                </a:cxn>
                <a:cxn ang="0">
                  <a:pos x="736" y="221"/>
                </a:cxn>
                <a:cxn ang="0">
                  <a:pos x="745" y="147"/>
                </a:cxn>
                <a:cxn ang="0">
                  <a:pos x="741" y="106"/>
                </a:cxn>
                <a:cxn ang="0">
                  <a:pos x="722" y="60"/>
                </a:cxn>
                <a:cxn ang="0">
                  <a:pos x="663" y="41"/>
                </a:cxn>
                <a:cxn ang="0">
                  <a:pos x="571" y="37"/>
                </a:cxn>
                <a:cxn ang="0">
                  <a:pos x="539" y="37"/>
                </a:cxn>
                <a:cxn ang="0">
                  <a:pos x="512" y="41"/>
                </a:cxn>
                <a:cxn ang="0">
                  <a:pos x="494" y="41"/>
                </a:cxn>
                <a:cxn ang="0">
                  <a:pos x="485" y="51"/>
                </a:cxn>
                <a:cxn ang="0">
                  <a:pos x="475" y="78"/>
                </a:cxn>
                <a:cxn ang="0">
                  <a:pos x="334" y="644"/>
                </a:cxn>
                <a:cxn ang="0">
                  <a:pos x="329" y="657"/>
                </a:cxn>
                <a:cxn ang="0">
                  <a:pos x="329" y="667"/>
                </a:cxn>
                <a:cxn ang="0">
                  <a:pos x="334" y="680"/>
                </a:cxn>
                <a:cxn ang="0">
                  <a:pos x="347" y="685"/>
                </a:cxn>
                <a:cxn ang="0">
                  <a:pos x="398" y="690"/>
                </a:cxn>
                <a:cxn ang="0">
                  <a:pos x="448" y="690"/>
                </a:cxn>
                <a:cxn ang="0">
                  <a:pos x="466" y="694"/>
                </a:cxn>
                <a:cxn ang="0">
                  <a:pos x="475" y="703"/>
                </a:cxn>
                <a:cxn ang="0">
                  <a:pos x="471" y="722"/>
                </a:cxn>
                <a:cxn ang="0">
                  <a:pos x="457" y="726"/>
                </a:cxn>
                <a:cxn ang="0">
                  <a:pos x="448" y="726"/>
                </a:cxn>
                <a:cxn ang="0">
                  <a:pos x="311" y="722"/>
                </a:cxn>
                <a:cxn ang="0">
                  <a:pos x="169" y="726"/>
                </a:cxn>
                <a:cxn ang="0">
                  <a:pos x="68" y="726"/>
                </a:cxn>
                <a:cxn ang="0">
                  <a:pos x="59" y="717"/>
                </a:cxn>
                <a:cxn ang="0">
                  <a:pos x="59" y="703"/>
                </a:cxn>
                <a:cxn ang="0">
                  <a:pos x="73" y="690"/>
                </a:cxn>
                <a:cxn ang="0">
                  <a:pos x="110" y="690"/>
                </a:cxn>
                <a:cxn ang="0">
                  <a:pos x="196" y="685"/>
                </a:cxn>
                <a:cxn ang="0">
                  <a:pos x="228" y="657"/>
                </a:cxn>
                <a:cxn ang="0">
                  <a:pos x="375" y="74"/>
                </a:cxn>
                <a:cxn ang="0">
                  <a:pos x="379" y="55"/>
                </a:cxn>
                <a:cxn ang="0">
                  <a:pos x="379" y="51"/>
                </a:cxn>
                <a:cxn ang="0">
                  <a:pos x="375" y="41"/>
                </a:cxn>
                <a:cxn ang="0">
                  <a:pos x="361" y="37"/>
                </a:cxn>
                <a:cxn ang="0">
                  <a:pos x="302" y="37"/>
                </a:cxn>
                <a:cxn ang="0">
                  <a:pos x="174" y="46"/>
                </a:cxn>
                <a:cxn ang="0">
                  <a:pos x="100" y="97"/>
                </a:cxn>
                <a:cxn ang="0">
                  <a:pos x="41" y="221"/>
                </a:cxn>
                <a:cxn ang="0">
                  <a:pos x="32" y="244"/>
                </a:cxn>
                <a:cxn ang="0">
                  <a:pos x="18" y="248"/>
                </a:cxn>
                <a:cxn ang="0">
                  <a:pos x="0" y="239"/>
                </a:cxn>
                <a:cxn ang="0">
                  <a:pos x="0" y="235"/>
                </a:cxn>
                <a:cxn ang="0">
                  <a:pos x="4" y="221"/>
                </a:cxn>
                <a:cxn ang="0">
                  <a:pos x="73" y="23"/>
                </a:cxn>
                <a:cxn ang="0">
                  <a:pos x="82" y="5"/>
                </a:cxn>
                <a:cxn ang="0">
                  <a:pos x="96" y="0"/>
                </a:cxn>
              </a:cxnLst>
              <a:rect l="0" t="0" r="r" b="b"/>
              <a:pathLst>
                <a:path w="800" h="726">
                  <a:moveTo>
                    <a:pt x="110" y="0"/>
                  </a:moveTo>
                  <a:lnTo>
                    <a:pt x="768" y="0"/>
                  </a:lnTo>
                  <a:lnTo>
                    <a:pt x="777" y="0"/>
                  </a:lnTo>
                  <a:lnTo>
                    <a:pt x="786" y="0"/>
                  </a:lnTo>
                  <a:lnTo>
                    <a:pt x="795" y="5"/>
                  </a:lnTo>
                  <a:lnTo>
                    <a:pt x="800" y="9"/>
                  </a:lnTo>
                  <a:lnTo>
                    <a:pt x="800" y="14"/>
                  </a:lnTo>
                  <a:lnTo>
                    <a:pt x="773" y="221"/>
                  </a:lnTo>
                  <a:lnTo>
                    <a:pt x="768" y="230"/>
                  </a:lnTo>
                  <a:lnTo>
                    <a:pt x="768" y="239"/>
                  </a:lnTo>
                  <a:lnTo>
                    <a:pt x="759" y="244"/>
                  </a:lnTo>
                  <a:lnTo>
                    <a:pt x="750" y="248"/>
                  </a:lnTo>
                  <a:lnTo>
                    <a:pt x="741" y="244"/>
                  </a:lnTo>
                  <a:lnTo>
                    <a:pt x="736" y="239"/>
                  </a:lnTo>
                  <a:lnTo>
                    <a:pt x="736" y="235"/>
                  </a:lnTo>
                  <a:lnTo>
                    <a:pt x="736" y="221"/>
                  </a:lnTo>
                  <a:lnTo>
                    <a:pt x="741" y="175"/>
                  </a:lnTo>
                  <a:lnTo>
                    <a:pt x="745" y="147"/>
                  </a:lnTo>
                  <a:lnTo>
                    <a:pt x="745" y="133"/>
                  </a:lnTo>
                  <a:lnTo>
                    <a:pt x="741" y="106"/>
                  </a:lnTo>
                  <a:lnTo>
                    <a:pt x="736" y="83"/>
                  </a:lnTo>
                  <a:lnTo>
                    <a:pt x="722" y="60"/>
                  </a:lnTo>
                  <a:lnTo>
                    <a:pt x="690" y="46"/>
                  </a:lnTo>
                  <a:lnTo>
                    <a:pt x="663" y="41"/>
                  </a:lnTo>
                  <a:lnTo>
                    <a:pt x="626" y="37"/>
                  </a:lnTo>
                  <a:lnTo>
                    <a:pt x="571" y="37"/>
                  </a:lnTo>
                  <a:lnTo>
                    <a:pt x="558" y="37"/>
                  </a:lnTo>
                  <a:lnTo>
                    <a:pt x="539" y="37"/>
                  </a:lnTo>
                  <a:lnTo>
                    <a:pt x="526" y="37"/>
                  </a:lnTo>
                  <a:lnTo>
                    <a:pt x="512" y="41"/>
                  </a:lnTo>
                  <a:lnTo>
                    <a:pt x="507" y="41"/>
                  </a:lnTo>
                  <a:lnTo>
                    <a:pt x="494" y="41"/>
                  </a:lnTo>
                  <a:lnTo>
                    <a:pt x="489" y="46"/>
                  </a:lnTo>
                  <a:lnTo>
                    <a:pt x="485" y="51"/>
                  </a:lnTo>
                  <a:lnTo>
                    <a:pt x="480" y="60"/>
                  </a:lnTo>
                  <a:lnTo>
                    <a:pt x="475" y="78"/>
                  </a:lnTo>
                  <a:lnTo>
                    <a:pt x="475" y="78"/>
                  </a:lnTo>
                  <a:lnTo>
                    <a:pt x="334" y="644"/>
                  </a:lnTo>
                  <a:lnTo>
                    <a:pt x="329" y="648"/>
                  </a:lnTo>
                  <a:lnTo>
                    <a:pt x="329" y="657"/>
                  </a:lnTo>
                  <a:lnTo>
                    <a:pt x="329" y="662"/>
                  </a:lnTo>
                  <a:lnTo>
                    <a:pt x="329" y="667"/>
                  </a:lnTo>
                  <a:lnTo>
                    <a:pt x="329" y="671"/>
                  </a:lnTo>
                  <a:lnTo>
                    <a:pt x="334" y="680"/>
                  </a:lnTo>
                  <a:lnTo>
                    <a:pt x="338" y="680"/>
                  </a:lnTo>
                  <a:lnTo>
                    <a:pt x="347" y="685"/>
                  </a:lnTo>
                  <a:lnTo>
                    <a:pt x="366" y="685"/>
                  </a:lnTo>
                  <a:lnTo>
                    <a:pt x="398" y="690"/>
                  </a:lnTo>
                  <a:lnTo>
                    <a:pt x="430" y="690"/>
                  </a:lnTo>
                  <a:lnTo>
                    <a:pt x="448" y="690"/>
                  </a:lnTo>
                  <a:lnTo>
                    <a:pt x="462" y="690"/>
                  </a:lnTo>
                  <a:lnTo>
                    <a:pt x="466" y="694"/>
                  </a:lnTo>
                  <a:lnTo>
                    <a:pt x="471" y="699"/>
                  </a:lnTo>
                  <a:lnTo>
                    <a:pt x="475" y="703"/>
                  </a:lnTo>
                  <a:lnTo>
                    <a:pt x="471" y="713"/>
                  </a:lnTo>
                  <a:lnTo>
                    <a:pt x="471" y="722"/>
                  </a:lnTo>
                  <a:lnTo>
                    <a:pt x="466" y="726"/>
                  </a:lnTo>
                  <a:lnTo>
                    <a:pt x="457" y="726"/>
                  </a:lnTo>
                  <a:lnTo>
                    <a:pt x="452" y="726"/>
                  </a:lnTo>
                  <a:lnTo>
                    <a:pt x="448" y="726"/>
                  </a:lnTo>
                  <a:lnTo>
                    <a:pt x="356" y="726"/>
                  </a:lnTo>
                  <a:lnTo>
                    <a:pt x="311" y="722"/>
                  </a:lnTo>
                  <a:lnTo>
                    <a:pt x="260" y="722"/>
                  </a:lnTo>
                  <a:lnTo>
                    <a:pt x="169" y="726"/>
                  </a:lnTo>
                  <a:lnTo>
                    <a:pt x="78" y="726"/>
                  </a:lnTo>
                  <a:lnTo>
                    <a:pt x="68" y="726"/>
                  </a:lnTo>
                  <a:lnTo>
                    <a:pt x="64" y="722"/>
                  </a:lnTo>
                  <a:lnTo>
                    <a:pt x="59" y="717"/>
                  </a:lnTo>
                  <a:lnTo>
                    <a:pt x="59" y="713"/>
                  </a:lnTo>
                  <a:lnTo>
                    <a:pt x="59" y="703"/>
                  </a:lnTo>
                  <a:lnTo>
                    <a:pt x="64" y="694"/>
                  </a:lnTo>
                  <a:lnTo>
                    <a:pt x="73" y="690"/>
                  </a:lnTo>
                  <a:lnTo>
                    <a:pt x="87" y="690"/>
                  </a:lnTo>
                  <a:lnTo>
                    <a:pt x="110" y="690"/>
                  </a:lnTo>
                  <a:lnTo>
                    <a:pt x="164" y="690"/>
                  </a:lnTo>
                  <a:lnTo>
                    <a:pt x="196" y="685"/>
                  </a:lnTo>
                  <a:lnTo>
                    <a:pt x="219" y="676"/>
                  </a:lnTo>
                  <a:lnTo>
                    <a:pt x="228" y="657"/>
                  </a:lnTo>
                  <a:lnTo>
                    <a:pt x="233" y="639"/>
                  </a:lnTo>
                  <a:lnTo>
                    <a:pt x="375" y="74"/>
                  </a:lnTo>
                  <a:lnTo>
                    <a:pt x="375" y="60"/>
                  </a:lnTo>
                  <a:lnTo>
                    <a:pt x="379" y="55"/>
                  </a:lnTo>
                  <a:lnTo>
                    <a:pt x="379" y="51"/>
                  </a:lnTo>
                  <a:lnTo>
                    <a:pt x="379" y="51"/>
                  </a:lnTo>
                  <a:lnTo>
                    <a:pt x="379" y="46"/>
                  </a:lnTo>
                  <a:lnTo>
                    <a:pt x="375" y="41"/>
                  </a:lnTo>
                  <a:lnTo>
                    <a:pt x="370" y="41"/>
                  </a:lnTo>
                  <a:lnTo>
                    <a:pt x="361" y="37"/>
                  </a:lnTo>
                  <a:lnTo>
                    <a:pt x="347" y="37"/>
                  </a:lnTo>
                  <a:lnTo>
                    <a:pt x="302" y="37"/>
                  </a:lnTo>
                  <a:lnTo>
                    <a:pt x="228" y="41"/>
                  </a:lnTo>
                  <a:lnTo>
                    <a:pt x="174" y="46"/>
                  </a:lnTo>
                  <a:lnTo>
                    <a:pt x="132" y="64"/>
                  </a:lnTo>
                  <a:lnTo>
                    <a:pt x="100" y="97"/>
                  </a:lnTo>
                  <a:lnTo>
                    <a:pt x="68" y="147"/>
                  </a:lnTo>
                  <a:lnTo>
                    <a:pt x="41" y="221"/>
                  </a:lnTo>
                  <a:lnTo>
                    <a:pt x="36" y="235"/>
                  </a:lnTo>
                  <a:lnTo>
                    <a:pt x="32" y="244"/>
                  </a:lnTo>
                  <a:lnTo>
                    <a:pt x="27" y="244"/>
                  </a:lnTo>
                  <a:lnTo>
                    <a:pt x="18" y="248"/>
                  </a:lnTo>
                  <a:lnTo>
                    <a:pt x="9" y="244"/>
                  </a:lnTo>
                  <a:lnTo>
                    <a:pt x="0" y="239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0" y="225"/>
                  </a:lnTo>
                  <a:lnTo>
                    <a:pt x="4" y="221"/>
                  </a:lnTo>
                  <a:lnTo>
                    <a:pt x="4" y="212"/>
                  </a:lnTo>
                  <a:lnTo>
                    <a:pt x="73" y="23"/>
                  </a:lnTo>
                  <a:lnTo>
                    <a:pt x="78" y="9"/>
                  </a:lnTo>
                  <a:lnTo>
                    <a:pt x="82" y="5"/>
                  </a:lnTo>
                  <a:lnTo>
                    <a:pt x="87" y="0"/>
                  </a:lnTo>
                  <a:lnTo>
                    <a:pt x="96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78" name="Freeform 636"/>
            <p:cNvSpPr>
              <a:spLocks/>
            </p:cNvSpPr>
            <p:nvPr/>
          </p:nvSpPr>
          <p:spPr bwMode="auto">
            <a:xfrm>
              <a:off x="2197" y="3275"/>
              <a:ext cx="800" cy="726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786" y="0"/>
                </a:cxn>
                <a:cxn ang="0">
                  <a:pos x="800" y="9"/>
                </a:cxn>
                <a:cxn ang="0">
                  <a:pos x="772" y="221"/>
                </a:cxn>
                <a:cxn ang="0">
                  <a:pos x="768" y="239"/>
                </a:cxn>
                <a:cxn ang="0">
                  <a:pos x="750" y="248"/>
                </a:cxn>
                <a:cxn ang="0">
                  <a:pos x="736" y="239"/>
                </a:cxn>
                <a:cxn ang="0">
                  <a:pos x="736" y="221"/>
                </a:cxn>
                <a:cxn ang="0">
                  <a:pos x="745" y="147"/>
                </a:cxn>
                <a:cxn ang="0">
                  <a:pos x="740" y="106"/>
                </a:cxn>
                <a:cxn ang="0">
                  <a:pos x="722" y="60"/>
                </a:cxn>
                <a:cxn ang="0">
                  <a:pos x="663" y="41"/>
                </a:cxn>
                <a:cxn ang="0">
                  <a:pos x="571" y="37"/>
                </a:cxn>
                <a:cxn ang="0">
                  <a:pos x="539" y="37"/>
                </a:cxn>
                <a:cxn ang="0">
                  <a:pos x="512" y="41"/>
                </a:cxn>
                <a:cxn ang="0">
                  <a:pos x="494" y="41"/>
                </a:cxn>
                <a:cxn ang="0">
                  <a:pos x="480" y="51"/>
                </a:cxn>
                <a:cxn ang="0">
                  <a:pos x="475" y="78"/>
                </a:cxn>
                <a:cxn ang="0">
                  <a:pos x="334" y="644"/>
                </a:cxn>
                <a:cxn ang="0">
                  <a:pos x="329" y="657"/>
                </a:cxn>
                <a:cxn ang="0">
                  <a:pos x="329" y="667"/>
                </a:cxn>
                <a:cxn ang="0">
                  <a:pos x="334" y="680"/>
                </a:cxn>
                <a:cxn ang="0">
                  <a:pos x="347" y="685"/>
                </a:cxn>
                <a:cxn ang="0">
                  <a:pos x="398" y="690"/>
                </a:cxn>
                <a:cxn ang="0">
                  <a:pos x="448" y="690"/>
                </a:cxn>
                <a:cxn ang="0">
                  <a:pos x="466" y="694"/>
                </a:cxn>
                <a:cxn ang="0">
                  <a:pos x="475" y="703"/>
                </a:cxn>
                <a:cxn ang="0">
                  <a:pos x="471" y="722"/>
                </a:cxn>
                <a:cxn ang="0">
                  <a:pos x="457" y="726"/>
                </a:cxn>
                <a:cxn ang="0">
                  <a:pos x="448" y="726"/>
                </a:cxn>
                <a:cxn ang="0">
                  <a:pos x="311" y="722"/>
                </a:cxn>
                <a:cxn ang="0">
                  <a:pos x="169" y="726"/>
                </a:cxn>
                <a:cxn ang="0">
                  <a:pos x="68" y="726"/>
                </a:cxn>
                <a:cxn ang="0">
                  <a:pos x="59" y="717"/>
                </a:cxn>
                <a:cxn ang="0">
                  <a:pos x="59" y="703"/>
                </a:cxn>
                <a:cxn ang="0">
                  <a:pos x="73" y="690"/>
                </a:cxn>
                <a:cxn ang="0">
                  <a:pos x="105" y="690"/>
                </a:cxn>
                <a:cxn ang="0">
                  <a:pos x="196" y="685"/>
                </a:cxn>
                <a:cxn ang="0">
                  <a:pos x="228" y="657"/>
                </a:cxn>
                <a:cxn ang="0">
                  <a:pos x="375" y="74"/>
                </a:cxn>
                <a:cxn ang="0">
                  <a:pos x="379" y="55"/>
                </a:cxn>
                <a:cxn ang="0">
                  <a:pos x="379" y="51"/>
                </a:cxn>
                <a:cxn ang="0">
                  <a:pos x="375" y="41"/>
                </a:cxn>
                <a:cxn ang="0">
                  <a:pos x="361" y="37"/>
                </a:cxn>
                <a:cxn ang="0">
                  <a:pos x="302" y="37"/>
                </a:cxn>
                <a:cxn ang="0">
                  <a:pos x="173" y="46"/>
                </a:cxn>
                <a:cxn ang="0">
                  <a:pos x="100" y="97"/>
                </a:cxn>
                <a:cxn ang="0">
                  <a:pos x="41" y="221"/>
                </a:cxn>
                <a:cxn ang="0">
                  <a:pos x="32" y="244"/>
                </a:cxn>
                <a:cxn ang="0">
                  <a:pos x="18" y="248"/>
                </a:cxn>
                <a:cxn ang="0">
                  <a:pos x="0" y="239"/>
                </a:cxn>
                <a:cxn ang="0">
                  <a:pos x="0" y="235"/>
                </a:cxn>
                <a:cxn ang="0">
                  <a:pos x="0" y="221"/>
                </a:cxn>
                <a:cxn ang="0">
                  <a:pos x="73" y="23"/>
                </a:cxn>
                <a:cxn ang="0">
                  <a:pos x="77" y="5"/>
                </a:cxn>
                <a:cxn ang="0">
                  <a:pos x="96" y="0"/>
                </a:cxn>
              </a:cxnLst>
              <a:rect l="0" t="0" r="r" b="b"/>
              <a:pathLst>
                <a:path w="800" h="726">
                  <a:moveTo>
                    <a:pt x="105" y="0"/>
                  </a:moveTo>
                  <a:lnTo>
                    <a:pt x="768" y="0"/>
                  </a:lnTo>
                  <a:lnTo>
                    <a:pt x="777" y="0"/>
                  </a:lnTo>
                  <a:lnTo>
                    <a:pt x="786" y="0"/>
                  </a:lnTo>
                  <a:lnTo>
                    <a:pt x="795" y="5"/>
                  </a:lnTo>
                  <a:lnTo>
                    <a:pt x="800" y="9"/>
                  </a:lnTo>
                  <a:lnTo>
                    <a:pt x="800" y="14"/>
                  </a:lnTo>
                  <a:lnTo>
                    <a:pt x="772" y="221"/>
                  </a:lnTo>
                  <a:lnTo>
                    <a:pt x="768" y="230"/>
                  </a:lnTo>
                  <a:lnTo>
                    <a:pt x="768" y="239"/>
                  </a:lnTo>
                  <a:lnTo>
                    <a:pt x="759" y="244"/>
                  </a:lnTo>
                  <a:lnTo>
                    <a:pt x="750" y="248"/>
                  </a:lnTo>
                  <a:lnTo>
                    <a:pt x="740" y="244"/>
                  </a:lnTo>
                  <a:lnTo>
                    <a:pt x="736" y="239"/>
                  </a:lnTo>
                  <a:lnTo>
                    <a:pt x="731" y="235"/>
                  </a:lnTo>
                  <a:lnTo>
                    <a:pt x="736" y="221"/>
                  </a:lnTo>
                  <a:lnTo>
                    <a:pt x="740" y="175"/>
                  </a:lnTo>
                  <a:lnTo>
                    <a:pt x="745" y="147"/>
                  </a:lnTo>
                  <a:lnTo>
                    <a:pt x="745" y="133"/>
                  </a:lnTo>
                  <a:lnTo>
                    <a:pt x="740" y="106"/>
                  </a:lnTo>
                  <a:lnTo>
                    <a:pt x="736" y="83"/>
                  </a:lnTo>
                  <a:lnTo>
                    <a:pt x="722" y="60"/>
                  </a:lnTo>
                  <a:lnTo>
                    <a:pt x="690" y="46"/>
                  </a:lnTo>
                  <a:lnTo>
                    <a:pt x="663" y="41"/>
                  </a:lnTo>
                  <a:lnTo>
                    <a:pt x="626" y="37"/>
                  </a:lnTo>
                  <a:lnTo>
                    <a:pt x="571" y="37"/>
                  </a:lnTo>
                  <a:lnTo>
                    <a:pt x="558" y="37"/>
                  </a:lnTo>
                  <a:lnTo>
                    <a:pt x="539" y="37"/>
                  </a:lnTo>
                  <a:lnTo>
                    <a:pt x="526" y="37"/>
                  </a:lnTo>
                  <a:lnTo>
                    <a:pt x="512" y="41"/>
                  </a:lnTo>
                  <a:lnTo>
                    <a:pt x="507" y="41"/>
                  </a:lnTo>
                  <a:lnTo>
                    <a:pt x="494" y="41"/>
                  </a:lnTo>
                  <a:lnTo>
                    <a:pt x="489" y="46"/>
                  </a:lnTo>
                  <a:lnTo>
                    <a:pt x="480" y="51"/>
                  </a:lnTo>
                  <a:lnTo>
                    <a:pt x="480" y="60"/>
                  </a:lnTo>
                  <a:lnTo>
                    <a:pt x="475" y="78"/>
                  </a:lnTo>
                  <a:lnTo>
                    <a:pt x="475" y="78"/>
                  </a:lnTo>
                  <a:lnTo>
                    <a:pt x="334" y="644"/>
                  </a:lnTo>
                  <a:lnTo>
                    <a:pt x="329" y="648"/>
                  </a:lnTo>
                  <a:lnTo>
                    <a:pt x="329" y="657"/>
                  </a:lnTo>
                  <a:lnTo>
                    <a:pt x="329" y="662"/>
                  </a:lnTo>
                  <a:lnTo>
                    <a:pt x="329" y="667"/>
                  </a:lnTo>
                  <a:lnTo>
                    <a:pt x="329" y="671"/>
                  </a:lnTo>
                  <a:lnTo>
                    <a:pt x="334" y="680"/>
                  </a:lnTo>
                  <a:lnTo>
                    <a:pt x="338" y="680"/>
                  </a:lnTo>
                  <a:lnTo>
                    <a:pt x="347" y="685"/>
                  </a:lnTo>
                  <a:lnTo>
                    <a:pt x="366" y="685"/>
                  </a:lnTo>
                  <a:lnTo>
                    <a:pt x="398" y="690"/>
                  </a:lnTo>
                  <a:lnTo>
                    <a:pt x="430" y="690"/>
                  </a:lnTo>
                  <a:lnTo>
                    <a:pt x="448" y="690"/>
                  </a:lnTo>
                  <a:lnTo>
                    <a:pt x="457" y="690"/>
                  </a:lnTo>
                  <a:lnTo>
                    <a:pt x="466" y="694"/>
                  </a:lnTo>
                  <a:lnTo>
                    <a:pt x="471" y="699"/>
                  </a:lnTo>
                  <a:lnTo>
                    <a:pt x="475" y="703"/>
                  </a:lnTo>
                  <a:lnTo>
                    <a:pt x="471" y="713"/>
                  </a:lnTo>
                  <a:lnTo>
                    <a:pt x="471" y="722"/>
                  </a:lnTo>
                  <a:lnTo>
                    <a:pt x="466" y="726"/>
                  </a:lnTo>
                  <a:lnTo>
                    <a:pt x="457" y="726"/>
                  </a:lnTo>
                  <a:lnTo>
                    <a:pt x="452" y="726"/>
                  </a:lnTo>
                  <a:lnTo>
                    <a:pt x="448" y="726"/>
                  </a:lnTo>
                  <a:lnTo>
                    <a:pt x="356" y="726"/>
                  </a:lnTo>
                  <a:lnTo>
                    <a:pt x="311" y="722"/>
                  </a:lnTo>
                  <a:lnTo>
                    <a:pt x="260" y="722"/>
                  </a:lnTo>
                  <a:lnTo>
                    <a:pt x="169" y="726"/>
                  </a:lnTo>
                  <a:lnTo>
                    <a:pt x="77" y="726"/>
                  </a:lnTo>
                  <a:lnTo>
                    <a:pt x="68" y="726"/>
                  </a:lnTo>
                  <a:lnTo>
                    <a:pt x="64" y="722"/>
                  </a:lnTo>
                  <a:lnTo>
                    <a:pt x="59" y="717"/>
                  </a:lnTo>
                  <a:lnTo>
                    <a:pt x="59" y="713"/>
                  </a:lnTo>
                  <a:lnTo>
                    <a:pt x="59" y="703"/>
                  </a:lnTo>
                  <a:lnTo>
                    <a:pt x="64" y="694"/>
                  </a:lnTo>
                  <a:lnTo>
                    <a:pt x="73" y="690"/>
                  </a:lnTo>
                  <a:lnTo>
                    <a:pt x="87" y="690"/>
                  </a:lnTo>
                  <a:lnTo>
                    <a:pt x="105" y="690"/>
                  </a:lnTo>
                  <a:lnTo>
                    <a:pt x="164" y="690"/>
                  </a:lnTo>
                  <a:lnTo>
                    <a:pt x="196" y="685"/>
                  </a:lnTo>
                  <a:lnTo>
                    <a:pt x="219" y="676"/>
                  </a:lnTo>
                  <a:lnTo>
                    <a:pt x="228" y="657"/>
                  </a:lnTo>
                  <a:lnTo>
                    <a:pt x="233" y="639"/>
                  </a:lnTo>
                  <a:lnTo>
                    <a:pt x="375" y="74"/>
                  </a:lnTo>
                  <a:lnTo>
                    <a:pt x="375" y="60"/>
                  </a:lnTo>
                  <a:lnTo>
                    <a:pt x="379" y="55"/>
                  </a:lnTo>
                  <a:lnTo>
                    <a:pt x="379" y="51"/>
                  </a:lnTo>
                  <a:lnTo>
                    <a:pt x="379" y="51"/>
                  </a:lnTo>
                  <a:lnTo>
                    <a:pt x="379" y="46"/>
                  </a:lnTo>
                  <a:lnTo>
                    <a:pt x="375" y="41"/>
                  </a:lnTo>
                  <a:lnTo>
                    <a:pt x="370" y="41"/>
                  </a:lnTo>
                  <a:lnTo>
                    <a:pt x="361" y="37"/>
                  </a:lnTo>
                  <a:lnTo>
                    <a:pt x="347" y="37"/>
                  </a:lnTo>
                  <a:lnTo>
                    <a:pt x="302" y="37"/>
                  </a:lnTo>
                  <a:lnTo>
                    <a:pt x="228" y="41"/>
                  </a:lnTo>
                  <a:lnTo>
                    <a:pt x="173" y="46"/>
                  </a:lnTo>
                  <a:lnTo>
                    <a:pt x="132" y="64"/>
                  </a:lnTo>
                  <a:lnTo>
                    <a:pt x="100" y="97"/>
                  </a:lnTo>
                  <a:lnTo>
                    <a:pt x="68" y="147"/>
                  </a:lnTo>
                  <a:lnTo>
                    <a:pt x="41" y="221"/>
                  </a:lnTo>
                  <a:lnTo>
                    <a:pt x="36" y="235"/>
                  </a:lnTo>
                  <a:lnTo>
                    <a:pt x="32" y="244"/>
                  </a:lnTo>
                  <a:lnTo>
                    <a:pt x="27" y="244"/>
                  </a:lnTo>
                  <a:lnTo>
                    <a:pt x="18" y="248"/>
                  </a:lnTo>
                  <a:lnTo>
                    <a:pt x="9" y="244"/>
                  </a:lnTo>
                  <a:lnTo>
                    <a:pt x="0" y="239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0" y="225"/>
                  </a:lnTo>
                  <a:lnTo>
                    <a:pt x="0" y="221"/>
                  </a:lnTo>
                  <a:lnTo>
                    <a:pt x="4" y="212"/>
                  </a:lnTo>
                  <a:lnTo>
                    <a:pt x="73" y="23"/>
                  </a:lnTo>
                  <a:lnTo>
                    <a:pt x="77" y="9"/>
                  </a:lnTo>
                  <a:lnTo>
                    <a:pt x="77" y="5"/>
                  </a:lnTo>
                  <a:lnTo>
                    <a:pt x="87" y="0"/>
                  </a:lnTo>
                  <a:lnTo>
                    <a:pt x="96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79" name="Freeform 637"/>
            <p:cNvSpPr>
              <a:spLocks noEditPoints="1"/>
            </p:cNvSpPr>
            <p:nvPr/>
          </p:nvSpPr>
          <p:spPr bwMode="auto">
            <a:xfrm>
              <a:off x="3623" y="3225"/>
              <a:ext cx="1011" cy="354"/>
            </a:xfrm>
            <a:custGeom>
              <a:avLst/>
              <a:gdLst/>
              <a:ahLst/>
              <a:cxnLst>
                <a:cxn ang="0">
                  <a:pos x="956" y="294"/>
                </a:cxn>
                <a:cxn ang="0">
                  <a:pos x="979" y="294"/>
                </a:cxn>
                <a:cxn ang="0">
                  <a:pos x="997" y="298"/>
                </a:cxn>
                <a:cxn ang="0">
                  <a:pos x="1006" y="312"/>
                </a:cxn>
                <a:cxn ang="0">
                  <a:pos x="1006" y="335"/>
                </a:cxn>
                <a:cxn ang="0">
                  <a:pos x="997" y="349"/>
                </a:cxn>
                <a:cxn ang="0">
                  <a:pos x="979" y="354"/>
                </a:cxn>
                <a:cxn ang="0">
                  <a:pos x="961" y="354"/>
                </a:cxn>
                <a:cxn ang="0">
                  <a:pos x="51" y="354"/>
                </a:cxn>
                <a:cxn ang="0">
                  <a:pos x="32" y="354"/>
                </a:cxn>
                <a:cxn ang="0">
                  <a:pos x="14" y="349"/>
                </a:cxn>
                <a:cxn ang="0">
                  <a:pos x="5" y="335"/>
                </a:cxn>
                <a:cxn ang="0">
                  <a:pos x="5" y="312"/>
                </a:cxn>
                <a:cxn ang="0">
                  <a:pos x="14" y="298"/>
                </a:cxn>
                <a:cxn ang="0">
                  <a:pos x="32" y="294"/>
                </a:cxn>
                <a:cxn ang="0">
                  <a:pos x="51" y="294"/>
                </a:cxn>
                <a:cxn ang="0">
                  <a:pos x="961" y="0"/>
                </a:cxn>
                <a:cxn ang="0">
                  <a:pos x="979" y="0"/>
                </a:cxn>
                <a:cxn ang="0">
                  <a:pos x="997" y="4"/>
                </a:cxn>
                <a:cxn ang="0">
                  <a:pos x="1006" y="18"/>
                </a:cxn>
                <a:cxn ang="0">
                  <a:pos x="1006" y="41"/>
                </a:cxn>
                <a:cxn ang="0">
                  <a:pos x="997" y="55"/>
                </a:cxn>
                <a:cxn ang="0">
                  <a:pos x="979" y="59"/>
                </a:cxn>
                <a:cxn ang="0">
                  <a:pos x="956" y="59"/>
                </a:cxn>
                <a:cxn ang="0">
                  <a:pos x="51" y="59"/>
                </a:cxn>
                <a:cxn ang="0">
                  <a:pos x="32" y="59"/>
                </a:cxn>
                <a:cxn ang="0">
                  <a:pos x="14" y="55"/>
                </a:cxn>
                <a:cxn ang="0">
                  <a:pos x="5" y="41"/>
                </a:cxn>
                <a:cxn ang="0">
                  <a:pos x="5" y="18"/>
                </a:cxn>
                <a:cxn ang="0">
                  <a:pos x="14" y="4"/>
                </a:cxn>
                <a:cxn ang="0">
                  <a:pos x="32" y="0"/>
                </a:cxn>
                <a:cxn ang="0">
                  <a:pos x="51" y="0"/>
                </a:cxn>
              </a:cxnLst>
              <a:rect l="0" t="0" r="r" b="b"/>
              <a:pathLst>
                <a:path w="1011" h="354">
                  <a:moveTo>
                    <a:pt x="51" y="294"/>
                  </a:moveTo>
                  <a:lnTo>
                    <a:pt x="956" y="294"/>
                  </a:lnTo>
                  <a:lnTo>
                    <a:pt x="970" y="294"/>
                  </a:lnTo>
                  <a:lnTo>
                    <a:pt x="979" y="294"/>
                  </a:lnTo>
                  <a:lnTo>
                    <a:pt x="988" y="298"/>
                  </a:lnTo>
                  <a:lnTo>
                    <a:pt x="997" y="298"/>
                  </a:lnTo>
                  <a:lnTo>
                    <a:pt x="1002" y="303"/>
                  </a:lnTo>
                  <a:lnTo>
                    <a:pt x="1006" y="312"/>
                  </a:lnTo>
                  <a:lnTo>
                    <a:pt x="1011" y="326"/>
                  </a:lnTo>
                  <a:lnTo>
                    <a:pt x="1006" y="335"/>
                  </a:lnTo>
                  <a:lnTo>
                    <a:pt x="1002" y="344"/>
                  </a:lnTo>
                  <a:lnTo>
                    <a:pt x="997" y="349"/>
                  </a:lnTo>
                  <a:lnTo>
                    <a:pt x="988" y="354"/>
                  </a:lnTo>
                  <a:lnTo>
                    <a:pt x="979" y="354"/>
                  </a:lnTo>
                  <a:lnTo>
                    <a:pt x="970" y="354"/>
                  </a:lnTo>
                  <a:lnTo>
                    <a:pt x="961" y="354"/>
                  </a:lnTo>
                  <a:lnTo>
                    <a:pt x="961" y="354"/>
                  </a:lnTo>
                  <a:lnTo>
                    <a:pt x="51" y="354"/>
                  </a:lnTo>
                  <a:lnTo>
                    <a:pt x="42" y="354"/>
                  </a:lnTo>
                  <a:lnTo>
                    <a:pt x="32" y="354"/>
                  </a:lnTo>
                  <a:lnTo>
                    <a:pt x="23" y="354"/>
                  </a:lnTo>
                  <a:lnTo>
                    <a:pt x="14" y="349"/>
                  </a:lnTo>
                  <a:lnTo>
                    <a:pt x="9" y="344"/>
                  </a:lnTo>
                  <a:lnTo>
                    <a:pt x="5" y="335"/>
                  </a:lnTo>
                  <a:lnTo>
                    <a:pt x="0" y="326"/>
                  </a:lnTo>
                  <a:lnTo>
                    <a:pt x="5" y="312"/>
                  </a:lnTo>
                  <a:lnTo>
                    <a:pt x="9" y="303"/>
                  </a:lnTo>
                  <a:lnTo>
                    <a:pt x="14" y="298"/>
                  </a:lnTo>
                  <a:lnTo>
                    <a:pt x="23" y="298"/>
                  </a:lnTo>
                  <a:lnTo>
                    <a:pt x="32" y="294"/>
                  </a:lnTo>
                  <a:lnTo>
                    <a:pt x="42" y="294"/>
                  </a:lnTo>
                  <a:lnTo>
                    <a:pt x="51" y="294"/>
                  </a:lnTo>
                  <a:close/>
                  <a:moveTo>
                    <a:pt x="51" y="0"/>
                  </a:moveTo>
                  <a:lnTo>
                    <a:pt x="961" y="0"/>
                  </a:lnTo>
                  <a:lnTo>
                    <a:pt x="970" y="0"/>
                  </a:lnTo>
                  <a:lnTo>
                    <a:pt x="979" y="0"/>
                  </a:lnTo>
                  <a:lnTo>
                    <a:pt x="988" y="0"/>
                  </a:lnTo>
                  <a:lnTo>
                    <a:pt x="997" y="4"/>
                  </a:lnTo>
                  <a:lnTo>
                    <a:pt x="1002" y="9"/>
                  </a:lnTo>
                  <a:lnTo>
                    <a:pt x="1006" y="18"/>
                  </a:lnTo>
                  <a:lnTo>
                    <a:pt x="1011" y="27"/>
                  </a:lnTo>
                  <a:lnTo>
                    <a:pt x="1006" y="41"/>
                  </a:lnTo>
                  <a:lnTo>
                    <a:pt x="1002" y="46"/>
                  </a:lnTo>
                  <a:lnTo>
                    <a:pt x="997" y="55"/>
                  </a:lnTo>
                  <a:lnTo>
                    <a:pt x="988" y="55"/>
                  </a:lnTo>
                  <a:lnTo>
                    <a:pt x="979" y="59"/>
                  </a:lnTo>
                  <a:lnTo>
                    <a:pt x="970" y="59"/>
                  </a:lnTo>
                  <a:lnTo>
                    <a:pt x="956" y="59"/>
                  </a:lnTo>
                  <a:lnTo>
                    <a:pt x="956" y="59"/>
                  </a:lnTo>
                  <a:lnTo>
                    <a:pt x="51" y="59"/>
                  </a:lnTo>
                  <a:lnTo>
                    <a:pt x="42" y="59"/>
                  </a:lnTo>
                  <a:lnTo>
                    <a:pt x="32" y="59"/>
                  </a:lnTo>
                  <a:lnTo>
                    <a:pt x="23" y="55"/>
                  </a:lnTo>
                  <a:lnTo>
                    <a:pt x="14" y="55"/>
                  </a:lnTo>
                  <a:lnTo>
                    <a:pt x="9" y="46"/>
                  </a:lnTo>
                  <a:lnTo>
                    <a:pt x="5" y="41"/>
                  </a:lnTo>
                  <a:lnTo>
                    <a:pt x="0" y="27"/>
                  </a:lnTo>
                  <a:lnTo>
                    <a:pt x="5" y="18"/>
                  </a:lnTo>
                  <a:lnTo>
                    <a:pt x="9" y="9"/>
                  </a:lnTo>
                  <a:lnTo>
                    <a:pt x="14" y="4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80" name="Freeform 638"/>
            <p:cNvSpPr>
              <a:spLocks/>
            </p:cNvSpPr>
            <p:nvPr/>
          </p:nvSpPr>
          <p:spPr bwMode="auto">
            <a:xfrm>
              <a:off x="5265" y="2769"/>
              <a:ext cx="503" cy="1012"/>
            </a:xfrm>
            <a:custGeom>
              <a:avLst/>
              <a:gdLst/>
              <a:ahLst/>
              <a:cxnLst>
                <a:cxn ang="0">
                  <a:pos x="279" y="0"/>
                </a:cxn>
                <a:cxn ang="0">
                  <a:pos x="293" y="0"/>
                </a:cxn>
                <a:cxn ang="0">
                  <a:pos x="302" y="5"/>
                </a:cxn>
                <a:cxn ang="0">
                  <a:pos x="311" y="10"/>
                </a:cxn>
                <a:cxn ang="0">
                  <a:pos x="311" y="19"/>
                </a:cxn>
                <a:cxn ang="0">
                  <a:pos x="311" y="37"/>
                </a:cxn>
                <a:cxn ang="0">
                  <a:pos x="311" y="37"/>
                </a:cxn>
                <a:cxn ang="0">
                  <a:pos x="311" y="892"/>
                </a:cxn>
                <a:cxn ang="0">
                  <a:pos x="311" y="920"/>
                </a:cxn>
                <a:cxn ang="0">
                  <a:pos x="320" y="943"/>
                </a:cxn>
                <a:cxn ang="0">
                  <a:pos x="343" y="957"/>
                </a:cxn>
                <a:cxn ang="0">
                  <a:pos x="384" y="961"/>
                </a:cxn>
                <a:cxn ang="0">
                  <a:pos x="453" y="966"/>
                </a:cxn>
                <a:cxn ang="0">
                  <a:pos x="503" y="966"/>
                </a:cxn>
                <a:cxn ang="0">
                  <a:pos x="503" y="1012"/>
                </a:cxn>
                <a:cxn ang="0">
                  <a:pos x="448" y="1012"/>
                </a:cxn>
                <a:cxn ang="0">
                  <a:pos x="379" y="1007"/>
                </a:cxn>
                <a:cxn ang="0">
                  <a:pos x="311" y="1007"/>
                </a:cxn>
                <a:cxn ang="0">
                  <a:pos x="256" y="1007"/>
                </a:cxn>
                <a:cxn ang="0">
                  <a:pos x="201" y="1007"/>
                </a:cxn>
                <a:cxn ang="0">
                  <a:pos x="128" y="1007"/>
                </a:cxn>
                <a:cxn ang="0">
                  <a:pos x="59" y="1012"/>
                </a:cxn>
                <a:cxn ang="0">
                  <a:pos x="9" y="1012"/>
                </a:cxn>
                <a:cxn ang="0">
                  <a:pos x="9" y="966"/>
                </a:cxn>
                <a:cxn ang="0">
                  <a:pos x="59" y="966"/>
                </a:cxn>
                <a:cxn ang="0">
                  <a:pos x="123" y="961"/>
                </a:cxn>
                <a:cxn ang="0">
                  <a:pos x="164" y="957"/>
                </a:cxn>
                <a:cxn ang="0">
                  <a:pos x="187" y="943"/>
                </a:cxn>
                <a:cxn ang="0">
                  <a:pos x="196" y="920"/>
                </a:cxn>
                <a:cxn ang="0">
                  <a:pos x="201" y="892"/>
                </a:cxn>
                <a:cxn ang="0">
                  <a:pos x="201" y="102"/>
                </a:cxn>
                <a:cxn ang="0">
                  <a:pos x="137" y="125"/>
                </a:cxn>
                <a:cxn ang="0">
                  <a:pos x="82" y="138"/>
                </a:cxn>
                <a:cxn ang="0">
                  <a:pos x="32" y="143"/>
                </a:cxn>
                <a:cxn ang="0">
                  <a:pos x="0" y="143"/>
                </a:cxn>
                <a:cxn ang="0">
                  <a:pos x="0" y="97"/>
                </a:cxn>
                <a:cxn ang="0">
                  <a:pos x="41" y="97"/>
                </a:cxn>
                <a:cxn ang="0">
                  <a:pos x="91" y="88"/>
                </a:cxn>
                <a:cxn ang="0">
                  <a:pos x="151" y="74"/>
                </a:cxn>
                <a:cxn ang="0">
                  <a:pos x="215" y="46"/>
                </a:cxn>
                <a:cxn ang="0">
                  <a:pos x="279" y="0"/>
                </a:cxn>
              </a:cxnLst>
              <a:rect l="0" t="0" r="r" b="b"/>
              <a:pathLst>
                <a:path w="503" h="1012">
                  <a:moveTo>
                    <a:pt x="279" y="0"/>
                  </a:moveTo>
                  <a:lnTo>
                    <a:pt x="293" y="0"/>
                  </a:lnTo>
                  <a:lnTo>
                    <a:pt x="302" y="5"/>
                  </a:lnTo>
                  <a:lnTo>
                    <a:pt x="311" y="10"/>
                  </a:lnTo>
                  <a:lnTo>
                    <a:pt x="311" y="19"/>
                  </a:lnTo>
                  <a:lnTo>
                    <a:pt x="311" y="37"/>
                  </a:lnTo>
                  <a:lnTo>
                    <a:pt x="311" y="37"/>
                  </a:lnTo>
                  <a:lnTo>
                    <a:pt x="311" y="892"/>
                  </a:lnTo>
                  <a:lnTo>
                    <a:pt x="311" y="920"/>
                  </a:lnTo>
                  <a:lnTo>
                    <a:pt x="320" y="943"/>
                  </a:lnTo>
                  <a:lnTo>
                    <a:pt x="343" y="957"/>
                  </a:lnTo>
                  <a:lnTo>
                    <a:pt x="384" y="961"/>
                  </a:lnTo>
                  <a:lnTo>
                    <a:pt x="453" y="966"/>
                  </a:lnTo>
                  <a:lnTo>
                    <a:pt x="503" y="966"/>
                  </a:lnTo>
                  <a:lnTo>
                    <a:pt x="503" y="1012"/>
                  </a:lnTo>
                  <a:lnTo>
                    <a:pt x="448" y="1012"/>
                  </a:lnTo>
                  <a:lnTo>
                    <a:pt x="379" y="1007"/>
                  </a:lnTo>
                  <a:lnTo>
                    <a:pt x="311" y="1007"/>
                  </a:lnTo>
                  <a:lnTo>
                    <a:pt x="256" y="1007"/>
                  </a:lnTo>
                  <a:lnTo>
                    <a:pt x="201" y="1007"/>
                  </a:lnTo>
                  <a:lnTo>
                    <a:pt x="128" y="1007"/>
                  </a:lnTo>
                  <a:lnTo>
                    <a:pt x="59" y="1012"/>
                  </a:lnTo>
                  <a:lnTo>
                    <a:pt x="9" y="1012"/>
                  </a:lnTo>
                  <a:lnTo>
                    <a:pt x="9" y="966"/>
                  </a:lnTo>
                  <a:lnTo>
                    <a:pt x="59" y="966"/>
                  </a:lnTo>
                  <a:lnTo>
                    <a:pt x="123" y="961"/>
                  </a:lnTo>
                  <a:lnTo>
                    <a:pt x="164" y="957"/>
                  </a:lnTo>
                  <a:lnTo>
                    <a:pt x="187" y="943"/>
                  </a:lnTo>
                  <a:lnTo>
                    <a:pt x="196" y="920"/>
                  </a:lnTo>
                  <a:lnTo>
                    <a:pt x="201" y="892"/>
                  </a:lnTo>
                  <a:lnTo>
                    <a:pt x="201" y="102"/>
                  </a:lnTo>
                  <a:lnTo>
                    <a:pt x="137" y="125"/>
                  </a:lnTo>
                  <a:lnTo>
                    <a:pt x="82" y="138"/>
                  </a:lnTo>
                  <a:lnTo>
                    <a:pt x="32" y="143"/>
                  </a:lnTo>
                  <a:lnTo>
                    <a:pt x="0" y="143"/>
                  </a:lnTo>
                  <a:lnTo>
                    <a:pt x="0" y="97"/>
                  </a:lnTo>
                  <a:lnTo>
                    <a:pt x="41" y="97"/>
                  </a:lnTo>
                  <a:lnTo>
                    <a:pt x="91" y="88"/>
                  </a:lnTo>
                  <a:lnTo>
                    <a:pt x="151" y="74"/>
                  </a:lnTo>
                  <a:lnTo>
                    <a:pt x="215" y="46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81" name="Freeform 639"/>
            <p:cNvSpPr>
              <a:spLocks noEditPoints="1"/>
            </p:cNvSpPr>
            <p:nvPr/>
          </p:nvSpPr>
          <p:spPr bwMode="auto">
            <a:xfrm>
              <a:off x="5964" y="2769"/>
              <a:ext cx="627" cy="1049"/>
            </a:xfrm>
            <a:custGeom>
              <a:avLst/>
              <a:gdLst/>
              <a:ahLst/>
              <a:cxnLst>
                <a:cxn ang="0">
                  <a:pos x="183" y="570"/>
                </a:cxn>
                <a:cxn ang="0">
                  <a:pos x="101" y="676"/>
                </a:cxn>
                <a:cxn ang="0">
                  <a:pos x="74" y="782"/>
                </a:cxn>
                <a:cxn ang="0">
                  <a:pos x="119" y="915"/>
                </a:cxn>
                <a:cxn ang="0">
                  <a:pos x="238" y="993"/>
                </a:cxn>
                <a:cxn ang="0">
                  <a:pos x="385" y="993"/>
                </a:cxn>
                <a:cxn ang="0">
                  <a:pos x="503" y="929"/>
                </a:cxn>
                <a:cxn ang="0">
                  <a:pos x="549" y="814"/>
                </a:cxn>
                <a:cxn ang="0">
                  <a:pos x="522" y="722"/>
                </a:cxn>
                <a:cxn ang="0">
                  <a:pos x="467" y="662"/>
                </a:cxn>
                <a:cxn ang="0">
                  <a:pos x="252" y="529"/>
                </a:cxn>
                <a:cxn ang="0">
                  <a:pos x="311" y="37"/>
                </a:cxn>
                <a:cxn ang="0">
                  <a:pos x="192" y="65"/>
                </a:cxn>
                <a:cxn ang="0">
                  <a:pos x="115" y="143"/>
                </a:cxn>
                <a:cxn ang="0">
                  <a:pos x="106" y="217"/>
                </a:cxn>
                <a:cxn ang="0">
                  <a:pos x="142" y="281"/>
                </a:cxn>
                <a:cxn ang="0">
                  <a:pos x="183" y="318"/>
                </a:cxn>
                <a:cxn ang="0">
                  <a:pos x="430" y="396"/>
                </a:cxn>
                <a:cxn ang="0">
                  <a:pos x="508" y="290"/>
                </a:cxn>
                <a:cxn ang="0">
                  <a:pos x="508" y="166"/>
                </a:cxn>
                <a:cxn ang="0">
                  <a:pos x="435" y="74"/>
                </a:cxn>
                <a:cxn ang="0">
                  <a:pos x="311" y="37"/>
                </a:cxn>
                <a:cxn ang="0">
                  <a:pos x="380" y="5"/>
                </a:cxn>
                <a:cxn ang="0">
                  <a:pos x="503" y="60"/>
                </a:cxn>
                <a:cxn ang="0">
                  <a:pos x="577" y="161"/>
                </a:cxn>
                <a:cxn ang="0">
                  <a:pos x="572" y="295"/>
                </a:cxn>
                <a:cxn ang="0">
                  <a:pos x="481" y="414"/>
                </a:cxn>
                <a:cxn ang="0">
                  <a:pos x="403" y="460"/>
                </a:cxn>
                <a:cxn ang="0">
                  <a:pos x="403" y="460"/>
                </a:cxn>
                <a:cxn ang="0">
                  <a:pos x="490" y="515"/>
                </a:cxn>
                <a:cxn ang="0">
                  <a:pos x="535" y="552"/>
                </a:cxn>
                <a:cxn ang="0">
                  <a:pos x="599" y="635"/>
                </a:cxn>
                <a:cxn ang="0">
                  <a:pos x="627" y="759"/>
                </a:cxn>
                <a:cxn ang="0">
                  <a:pos x="586" y="906"/>
                </a:cxn>
                <a:cxn ang="0">
                  <a:pos x="471" y="1007"/>
                </a:cxn>
                <a:cxn ang="0">
                  <a:pos x="311" y="1049"/>
                </a:cxn>
                <a:cxn ang="0">
                  <a:pos x="160" y="1012"/>
                </a:cxn>
                <a:cxn ang="0">
                  <a:pos x="46" y="924"/>
                </a:cxn>
                <a:cxn ang="0">
                  <a:pos x="0" y="782"/>
                </a:cxn>
                <a:cxn ang="0">
                  <a:pos x="37" y="653"/>
                </a:cxn>
                <a:cxn ang="0">
                  <a:pos x="119" y="561"/>
                </a:cxn>
                <a:cxn ang="0">
                  <a:pos x="215" y="502"/>
                </a:cxn>
                <a:cxn ang="0">
                  <a:pos x="151" y="460"/>
                </a:cxn>
                <a:cxn ang="0">
                  <a:pos x="106" y="423"/>
                </a:cxn>
                <a:cxn ang="0">
                  <a:pos x="46" y="322"/>
                </a:cxn>
                <a:cxn ang="0">
                  <a:pos x="37" y="253"/>
                </a:cxn>
                <a:cxn ang="0">
                  <a:pos x="92" y="102"/>
                </a:cxn>
                <a:cxn ang="0">
                  <a:pos x="229" y="14"/>
                </a:cxn>
              </a:cxnLst>
              <a:rect l="0" t="0" r="r" b="b"/>
              <a:pathLst>
                <a:path w="627" h="1049">
                  <a:moveTo>
                    <a:pt x="252" y="529"/>
                  </a:moveTo>
                  <a:lnTo>
                    <a:pt x="183" y="570"/>
                  </a:lnTo>
                  <a:lnTo>
                    <a:pt x="133" y="621"/>
                  </a:lnTo>
                  <a:lnTo>
                    <a:pt x="101" y="676"/>
                  </a:lnTo>
                  <a:lnTo>
                    <a:pt x="83" y="731"/>
                  </a:lnTo>
                  <a:lnTo>
                    <a:pt x="74" y="782"/>
                  </a:lnTo>
                  <a:lnTo>
                    <a:pt x="87" y="855"/>
                  </a:lnTo>
                  <a:lnTo>
                    <a:pt x="119" y="915"/>
                  </a:lnTo>
                  <a:lnTo>
                    <a:pt x="174" y="961"/>
                  </a:lnTo>
                  <a:lnTo>
                    <a:pt x="238" y="993"/>
                  </a:lnTo>
                  <a:lnTo>
                    <a:pt x="311" y="1003"/>
                  </a:lnTo>
                  <a:lnTo>
                    <a:pt x="385" y="993"/>
                  </a:lnTo>
                  <a:lnTo>
                    <a:pt x="449" y="970"/>
                  </a:lnTo>
                  <a:lnTo>
                    <a:pt x="503" y="929"/>
                  </a:lnTo>
                  <a:lnTo>
                    <a:pt x="540" y="874"/>
                  </a:lnTo>
                  <a:lnTo>
                    <a:pt x="549" y="814"/>
                  </a:lnTo>
                  <a:lnTo>
                    <a:pt x="545" y="764"/>
                  </a:lnTo>
                  <a:lnTo>
                    <a:pt x="522" y="722"/>
                  </a:lnTo>
                  <a:lnTo>
                    <a:pt x="494" y="690"/>
                  </a:lnTo>
                  <a:lnTo>
                    <a:pt x="467" y="662"/>
                  </a:lnTo>
                  <a:lnTo>
                    <a:pt x="435" y="644"/>
                  </a:lnTo>
                  <a:lnTo>
                    <a:pt x="252" y="529"/>
                  </a:lnTo>
                  <a:lnTo>
                    <a:pt x="252" y="529"/>
                  </a:lnTo>
                  <a:close/>
                  <a:moveTo>
                    <a:pt x="311" y="37"/>
                  </a:moveTo>
                  <a:lnTo>
                    <a:pt x="247" y="42"/>
                  </a:lnTo>
                  <a:lnTo>
                    <a:pt x="192" y="65"/>
                  </a:lnTo>
                  <a:lnTo>
                    <a:pt x="147" y="97"/>
                  </a:lnTo>
                  <a:lnTo>
                    <a:pt x="115" y="143"/>
                  </a:lnTo>
                  <a:lnTo>
                    <a:pt x="106" y="194"/>
                  </a:lnTo>
                  <a:lnTo>
                    <a:pt x="106" y="217"/>
                  </a:lnTo>
                  <a:lnTo>
                    <a:pt x="119" y="249"/>
                  </a:lnTo>
                  <a:lnTo>
                    <a:pt x="142" y="281"/>
                  </a:lnTo>
                  <a:lnTo>
                    <a:pt x="183" y="318"/>
                  </a:lnTo>
                  <a:lnTo>
                    <a:pt x="183" y="318"/>
                  </a:lnTo>
                  <a:lnTo>
                    <a:pt x="371" y="437"/>
                  </a:lnTo>
                  <a:lnTo>
                    <a:pt x="430" y="396"/>
                  </a:lnTo>
                  <a:lnTo>
                    <a:pt x="481" y="345"/>
                  </a:lnTo>
                  <a:lnTo>
                    <a:pt x="508" y="290"/>
                  </a:lnTo>
                  <a:lnTo>
                    <a:pt x="522" y="226"/>
                  </a:lnTo>
                  <a:lnTo>
                    <a:pt x="508" y="166"/>
                  </a:lnTo>
                  <a:lnTo>
                    <a:pt x="481" y="111"/>
                  </a:lnTo>
                  <a:lnTo>
                    <a:pt x="435" y="74"/>
                  </a:lnTo>
                  <a:lnTo>
                    <a:pt x="375" y="46"/>
                  </a:lnTo>
                  <a:lnTo>
                    <a:pt x="311" y="37"/>
                  </a:lnTo>
                  <a:close/>
                  <a:moveTo>
                    <a:pt x="311" y="0"/>
                  </a:moveTo>
                  <a:lnTo>
                    <a:pt x="380" y="5"/>
                  </a:lnTo>
                  <a:lnTo>
                    <a:pt x="444" y="28"/>
                  </a:lnTo>
                  <a:lnTo>
                    <a:pt x="503" y="60"/>
                  </a:lnTo>
                  <a:lnTo>
                    <a:pt x="545" y="106"/>
                  </a:lnTo>
                  <a:lnTo>
                    <a:pt x="577" y="161"/>
                  </a:lnTo>
                  <a:lnTo>
                    <a:pt x="586" y="226"/>
                  </a:lnTo>
                  <a:lnTo>
                    <a:pt x="572" y="295"/>
                  </a:lnTo>
                  <a:lnTo>
                    <a:pt x="535" y="359"/>
                  </a:lnTo>
                  <a:lnTo>
                    <a:pt x="481" y="414"/>
                  </a:lnTo>
                  <a:lnTo>
                    <a:pt x="403" y="460"/>
                  </a:lnTo>
                  <a:lnTo>
                    <a:pt x="403" y="460"/>
                  </a:lnTo>
                  <a:lnTo>
                    <a:pt x="403" y="460"/>
                  </a:lnTo>
                  <a:lnTo>
                    <a:pt x="403" y="460"/>
                  </a:lnTo>
                  <a:lnTo>
                    <a:pt x="453" y="492"/>
                  </a:lnTo>
                  <a:lnTo>
                    <a:pt x="490" y="515"/>
                  </a:lnTo>
                  <a:lnTo>
                    <a:pt x="517" y="538"/>
                  </a:lnTo>
                  <a:lnTo>
                    <a:pt x="535" y="552"/>
                  </a:lnTo>
                  <a:lnTo>
                    <a:pt x="554" y="570"/>
                  </a:lnTo>
                  <a:lnTo>
                    <a:pt x="599" y="635"/>
                  </a:lnTo>
                  <a:lnTo>
                    <a:pt x="622" y="699"/>
                  </a:lnTo>
                  <a:lnTo>
                    <a:pt x="627" y="759"/>
                  </a:lnTo>
                  <a:lnTo>
                    <a:pt x="618" y="837"/>
                  </a:lnTo>
                  <a:lnTo>
                    <a:pt x="586" y="906"/>
                  </a:lnTo>
                  <a:lnTo>
                    <a:pt x="535" y="961"/>
                  </a:lnTo>
                  <a:lnTo>
                    <a:pt x="471" y="1007"/>
                  </a:lnTo>
                  <a:lnTo>
                    <a:pt x="394" y="1035"/>
                  </a:lnTo>
                  <a:lnTo>
                    <a:pt x="311" y="1049"/>
                  </a:lnTo>
                  <a:lnTo>
                    <a:pt x="234" y="1039"/>
                  </a:lnTo>
                  <a:lnTo>
                    <a:pt x="160" y="1012"/>
                  </a:lnTo>
                  <a:lnTo>
                    <a:pt x="96" y="975"/>
                  </a:lnTo>
                  <a:lnTo>
                    <a:pt x="46" y="924"/>
                  </a:lnTo>
                  <a:lnTo>
                    <a:pt x="10" y="860"/>
                  </a:lnTo>
                  <a:lnTo>
                    <a:pt x="0" y="782"/>
                  </a:lnTo>
                  <a:lnTo>
                    <a:pt x="10" y="713"/>
                  </a:lnTo>
                  <a:lnTo>
                    <a:pt x="37" y="653"/>
                  </a:lnTo>
                  <a:lnTo>
                    <a:pt x="74" y="603"/>
                  </a:lnTo>
                  <a:lnTo>
                    <a:pt x="119" y="561"/>
                  </a:lnTo>
                  <a:lnTo>
                    <a:pt x="170" y="529"/>
                  </a:lnTo>
                  <a:lnTo>
                    <a:pt x="215" y="502"/>
                  </a:lnTo>
                  <a:lnTo>
                    <a:pt x="183" y="483"/>
                  </a:lnTo>
                  <a:lnTo>
                    <a:pt x="151" y="460"/>
                  </a:lnTo>
                  <a:lnTo>
                    <a:pt x="124" y="437"/>
                  </a:lnTo>
                  <a:lnTo>
                    <a:pt x="106" y="423"/>
                  </a:lnTo>
                  <a:lnTo>
                    <a:pt x="69" y="368"/>
                  </a:lnTo>
                  <a:lnTo>
                    <a:pt x="46" y="322"/>
                  </a:lnTo>
                  <a:lnTo>
                    <a:pt x="42" y="281"/>
                  </a:lnTo>
                  <a:lnTo>
                    <a:pt x="37" y="253"/>
                  </a:lnTo>
                  <a:lnTo>
                    <a:pt x="55" y="175"/>
                  </a:lnTo>
                  <a:lnTo>
                    <a:pt x="92" y="102"/>
                  </a:lnTo>
                  <a:lnTo>
                    <a:pt x="151" y="51"/>
                  </a:lnTo>
                  <a:lnTo>
                    <a:pt x="229" y="14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82" name="Freeform 640"/>
            <p:cNvSpPr>
              <a:spLocks/>
            </p:cNvSpPr>
            <p:nvPr/>
          </p:nvSpPr>
          <p:spPr bwMode="auto">
            <a:xfrm>
              <a:off x="6701" y="2829"/>
              <a:ext cx="466" cy="970"/>
            </a:xfrm>
            <a:custGeom>
              <a:avLst/>
              <a:gdLst/>
              <a:ahLst/>
              <a:cxnLst>
                <a:cxn ang="0">
                  <a:pos x="324" y="0"/>
                </a:cxn>
                <a:cxn ang="0">
                  <a:pos x="343" y="14"/>
                </a:cxn>
                <a:cxn ang="0">
                  <a:pos x="352" y="42"/>
                </a:cxn>
                <a:cxn ang="0">
                  <a:pos x="347" y="60"/>
                </a:cxn>
                <a:cxn ang="0">
                  <a:pos x="338" y="111"/>
                </a:cxn>
                <a:cxn ang="0">
                  <a:pos x="311" y="216"/>
                </a:cxn>
                <a:cxn ang="0">
                  <a:pos x="425" y="299"/>
                </a:cxn>
                <a:cxn ang="0">
                  <a:pos x="452" y="299"/>
                </a:cxn>
                <a:cxn ang="0">
                  <a:pos x="466" y="304"/>
                </a:cxn>
                <a:cxn ang="0">
                  <a:pos x="466" y="327"/>
                </a:cxn>
                <a:cxn ang="0">
                  <a:pos x="452" y="340"/>
                </a:cxn>
                <a:cxn ang="0">
                  <a:pos x="434" y="345"/>
                </a:cxn>
                <a:cxn ang="0">
                  <a:pos x="279" y="345"/>
                </a:cxn>
                <a:cxn ang="0">
                  <a:pos x="164" y="791"/>
                </a:cxn>
                <a:cxn ang="0">
                  <a:pos x="160" y="837"/>
                </a:cxn>
                <a:cxn ang="0">
                  <a:pos x="160" y="887"/>
                </a:cxn>
                <a:cxn ang="0">
                  <a:pos x="169" y="920"/>
                </a:cxn>
                <a:cxn ang="0">
                  <a:pos x="187" y="933"/>
                </a:cxn>
                <a:cxn ang="0">
                  <a:pos x="237" y="933"/>
                </a:cxn>
                <a:cxn ang="0">
                  <a:pos x="320" y="878"/>
                </a:cxn>
                <a:cxn ang="0">
                  <a:pos x="402" y="740"/>
                </a:cxn>
                <a:cxn ang="0">
                  <a:pos x="411" y="727"/>
                </a:cxn>
                <a:cxn ang="0">
                  <a:pos x="425" y="722"/>
                </a:cxn>
                <a:cxn ang="0">
                  <a:pos x="434" y="722"/>
                </a:cxn>
                <a:cxn ang="0">
                  <a:pos x="439" y="727"/>
                </a:cxn>
                <a:cxn ang="0">
                  <a:pos x="439" y="754"/>
                </a:cxn>
                <a:cxn ang="0">
                  <a:pos x="397" y="832"/>
                </a:cxn>
                <a:cxn ang="0">
                  <a:pos x="315" y="924"/>
                </a:cxn>
                <a:cxn ang="0">
                  <a:pos x="201" y="970"/>
                </a:cxn>
                <a:cxn ang="0">
                  <a:pos x="100" y="929"/>
                </a:cxn>
                <a:cxn ang="0">
                  <a:pos x="59" y="832"/>
                </a:cxn>
                <a:cxn ang="0">
                  <a:pos x="64" y="809"/>
                </a:cxn>
                <a:cxn ang="0">
                  <a:pos x="68" y="772"/>
                </a:cxn>
                <a:cxn ang="0">
                  <a:pos x="91" y="694"/>
                </a:cxn>
                <a:cxn ang="0">
                  <a:pos x="123" y="556"/>
                </a:cxn>
                <a:cxn ang="0">
                  <a:pos x="178" y="345"/>
                </a:cxn>
                <a:cxn ang="0">
                  <a:pos x="27" y="345"/>
                </a:cxn>
                <a:cxn ang="0">
                  <a:pos x="9" y="340"/>
                </a:cxn>
                <a:cxn ang="0">
                  <a:pos x="0" y="327"/>
                </a:cxn>
                <a:cxn ang="0">
                  <a:pos x="4" y="304"/>
                </a:cxn>
                <a:cxn ang="0">
                  <a:pos x="22" y="299"/>
                </a:cxn>
                <a:cxn ang="0">
                  <a:pos x="45" y="299"/>
                </a:cxn>
                <a:cxn ang="0">
                  <a:pos x="247" y="55"/>
                </a:cxn>
                <a:cxn ang="0">
                  <a:pos x="260" y="23"/>
                </a:cxn>
                <a:cxn ang="0">
                  <a:pos x="283" y="9"/>
                </a:cxn>
                <a:cxn ang="0">
                  <a:pos x="297" y="0"/>
                </a:cxn>
                <a:cxn ang="0">
                  <a:pos x="311" y="0"/>
                </a:cxn>
              </a:cxnLst>
              <a:rect l="0" t="0" r="r" b="b"/>
              <a:pathLst>
                <a:path w="466" h="970">
                  <a:moveTo>
                    <a:pt x="311" y="0"/>
                  </a:moveTo>
                  <a:lnTo>
                    <a:pt x="324" y="0"/>
                  </a:lnTo>
                  <a:lnTo>
                    <a:pt x="333" y="5"/>
                  </a:lnTo>
                  <a:lnTo>
                    <a:pt x="343" y="14"/>
                  </a:lnTo>
                  <a:lnTo>
                    <a:pt x="347" y="28"/>
                  </a:lnTo>
                  <a:lnTo>
                    <a:pt x="352" y="42"/>
                  </a:lnTo>
                  <a:lnTo>
                    <a:pt x="352" y="46"/>
                  </a:lnTo>
                  <a:lnTo>
                    <a:pt x="347" y="60"/>
                  </a:lnTo>
                  <a:lnTo>
                    <a:pt x="343" y="78"/>
                  </a:lnTo>
                  <a:lnTo>
                    <a:pt x="338" y="111"/>
                  </a:lnTo>
                  <a:lnTo>
                    <a:pt x="324" y="152"/>
                  </a:lnTo>
                  <a:lnTo>
                    <a:pt x="311" y="216"/>
                  </a:lnTo>
                  <a:lnTo>
                    <a:pt x="288" y="299"/>
                  </a:lnTo>
                  <a:lnTo>
                    <a:pt x="425" y="299"/>
                  </a:lnTo>
                  <a:lnTo>
                    <a:pt x="439" y="299"/>
                  </a:lnTo>
                  <a:lnTo>
                    <a:pt x="452" y="299"/>
                  </a:lnTo>
                  <a:lnTo>
                    <a:pt x="457" y="299"/>
                  </a:lnTo>
                  <a:lnTo>
                    <a:pt x="466" y="304"/>
                  </a:lnTo>
                  <a:lnTo>
                    <a:pt x="466" y="313"/>
                  </a:lnTo>
                  <a:lnTo>
                    <a:pt x="466" y="327"/>
                  </a:lnTo>
                  <a:lnTo>
                    <a:pt x="461" y="336"/>
                  </a:lnTo>
                  <a:lnTo>
                    <a:pt x="452" y="340"/>
                  </a:lnTo>
                  <a:lnTo>
                    <a:pt x="448" y="345"/>
                  </a:lnTo>
                  <a:lnTo>
                    <a:pt x="434" y="345"/>
                  </a:lnTo>
                  <a:lnTo>
                    <a:pt x="420" y="345"/>
                  </a:lnTo>
                  <a:lnTo>
                    <a:pt x="279" y="345"/>
                  </a:lnTo>
                  <a:lnTo>
                    <a:pt x="279" y="345"/>
                  </a:lnTo>
                  <a:lnTo>
                    <a:pt x="164" y="791"/>
                  </a:lnTo>
                  <a:lnTo>
                    <a:pt x="160" y="814"/>
                  </a:lnTo>
                  <a:lnTo>
                    <a:pt x="160" y="837"/>
                  </a:lnTo>
                  <a:lnTo>
                    <a:pt x="155" y="869"/>
                  </a:lnTo>
                  <a:lnTo>
                    <a:pt x="160" y="887"/>
                  </a:lnTo>
                  <a:lnTo>
                    <a:pt x="160" y="906"/>
                  </a:lnTo>
                  <a:lnTo>
                    <a:pt x="169" y="920"/>
                  </a:lnTo>
                  <a:lnTo>
                    <a:pt x="178" y="929"/>
                  </a:lnTo>
                  <a:lnTo>
                    <a:pt x="187" y="933"/>
                  </a:lnTo>
                  <a:lnTo>
                    <a:pt x="205" y="938"/>
                  </a:lnTo>
                  <a:lnTo>
                    <a:pt x="237" y="933"/>
                  </a:lnTo>
                  <a:lnTo>
                    <a:pt x="279" y="915"/>
                  </a:lnTo>
                  <a:lnTo>
                    <a:pt x="320" y="878"/>
                  </a:lnTo>
                  <a:lnTo>
                    <a:pt x="361" y="823"/>
                  </a:lnTo>
                  <a:lnTo>
                    <a:pt x="402" y="740"/>
                  </a:lnTo>
                  <a:lnTo>
                    <a:pt x="407" y="731"/>
                  </a:lnTo>
                  <a:lnTo>
                    <a:pt x="411" y="727"/>
                  </a:lnTo>
                  <a:lnTo>
                    <a:pt x="416" y="722"/>
                  </a:lnTo>
                  <a:lnTo>
                    <a:pt x="425" y="722"/>
                  </a:lnTo>
                  <a:lnTo>
                    <a:pt x="429" y="722"/>
                  </a:lnTo>
                  <a:lnTo>
                    <a:pt x="434" y="722"/>
                  </a:lnTo>
                  <a:lnTo>
                    <a:pt x="439" y="722"/>
                  </a:lnTo>
                  <a:lnTo>
                    <a:pt x="439" y="727"/>
                  </a:lnTo>
                  <a:lnTo>
                    <a:pt x="443" y="736"/>
                  </a:lnTo>
                  <a:lnTo>
                    <a:pt x="439" y="754"/>
                  </a:lnTo>
                  <a:lnTo>
                    <a:pt x="420" y="786"/>
                  </a:lnTo>
                  <a:lnTo>
                    <a:pt x="397" y="832"/>
                  </a:lnTo>
                  <a:lnTo>
                    <a:pt x="361" y="883"/>
                  </a:lnTo>
                  <a:lnTo>
                    <a:pt x="315" y="924"/>
                  </a:lnTo>
                  <a:lnTo>
                    <a:pt x="265" y="956"/>
                  </a:lnTo>
                  <a:lnTo>
                    <a:pt x="201" y="970"/>
                  </a:lnTo>
                  <a:lnTo>
                    <a:pt x="146" y="961"/>
                  </a:lnTo>
                  <a:lnTo>
                    <a:pt x="100" y="929"/>
                  </a:lnTo>
                  <a:lnTo>
                    <a:pt x="73" y="887"/>
                  </a:lnTo>
                  <a:lnTo>
                    <a:pt x="59" y="832"/>
                  </a:lnTo>
                  <a:lnTo>
                    <a:pt x="59" y="823"/>
                  </a:lnTo>
                  <a:lnTo>
                    <a:pt x="64" y="809"/>
                  </a:lnTo>
                  <a:lnTo>
                    <a:pt x="64" y="795"/>
                  </a:lnTo>
                  <a:lnTo>
                    <a:pt x="68" y="772"/>
                  </a:lnTo>
                  <a:lnTo>
                    <a:pt x="77" y="740"/>
                  </a:lnTo>
                  <a:lnTo>
                    <a:pt x="91" y="694"/>
                  </a:lnTo>
                  <a:lnTo>
                    <a:pt x="105" y="635"/>
                  </a:lnTo>
                  <a:lnTo>
                    <a:pt x="123" y="556"/>
                  </a:lnTo>
                  <a:lnTo>
                    <a:pt x="146" y="465"/>
                  </a:lnTo>
                  <a:lnTo>
                    <a:pt x="178" y="345"/>
                  </a:lnTo>
                  <a:lnTo>
                    <a:pt x="41" y="345"/>
                  </a:lnTo>
                  <a:lnTo>
                    <a:pt x="27" y="345"/>
                  </a:lnTo>
                  <a:lnTo>
                    <a:pt x="13" y="345"/>
                  </a:lnTo>
                  <a:lnTo>
                    <a:pt x="9" y="340"/>
                  </a:lnTo>
                  <a:lnTo>
                    <a:pt x="4" y="336"/>
                  </a:lnTo>
                  <a:lnTo>
                    <a:pt x="0" y="327"/>
                  </a:lnTo>
                  <a:lnTo>
                    <a:pt x="4" y="313"/>
                  </a:lnTo>
                  <a:lnTo>
                    <a:pt x="4" y="304"/>
                  </a:lnTo>
                  <a:lnTo>
                    <a:pt x="13" y="299"/>
                  </a:lnTo>
                  <a:lnTo>
                    <a:pt x="22" y="299"/>
                  </a:lnTo>
                  <a:lnTo>
                    <a:pt x="32" y="299"/>
                  </a:lnTo>
                  <a:lnTo>
                    <a:pt x="45" y="299"/>
                  </a:lnTo>
                  <a:lnTo>
                    <a:pt x="187" y="299"/>
                  </a:lnTo>
                  <a:lnTo>
                    <a:pt x="247" y="55"/>
                  </a:lnTo>
                  <a:lnTo>
                    <a:pt x="251" y="37"/>
                  </a:lnTo>
                  <a:lnTo>
                    <a:pt x="260" y="23"/>
                  </a:lnTo>
                  <a:lnTo>
                    <a:pt x="269" y="14"/>
                  </a:lnTo>
                  <a:lnTo>
                    <a:pt x="283" y="9"/>
                  </a:lnTo>
                  <a:lnTo>
                    <a:pt x="292" y="5"/>
                  </a:lnTo>
                  <a:lnTo>
                    <a:pt x="297" y="0"/>
                  </a:lnTo>
                  <a:lnTo>
                    <a:pt x="306" y="0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83" name="Freeform 641"/>
            <p:cNvSpPr>
              <a:spLocks noEditPoints="1"/>
            </p:cNvSpPr>
            <p:nvPr/>
          </p:nvSpPr>
          <p:spPr bwMode="auto">
            <a:xfrm>
              <a:off x="7281" y="2425"/>
              <a:ext cx="476" cy="712"/>
            </a:xfrm>
            <a:custGeom>
              <a:avLst/>
              <a:gdLst/>
              <a:ahLst/>
              <a:cxnLst>
                <a:cxn ang="0">
                  <a:pos x="476" y="519"/>
                </a:cxn>
                <a:cxn ang="0">
                  <a:pos x="476" y="519"/>
                </a:cxn>
                <a:cxn ang="0">
                  <a:pos x="293" y="4"/>
                </a:cxn>
                <a:cxn ang="0">
                  <a:pos x="403" y="55"/>
                </a:cxn>
                <a:cxn ang="0">
                  <a:pos x="467" y="147"/>
                </a:cxn>
                <a:cxn ang="0">
                  <a:pos x="471" y="266"/>
                </a:cxn>
                <a:cxn ang="0">
                  <a:pos x="412" y="363"/>
                </a:cxn>
                <a:cxn ang="0">
                  <a:pos x="325" y="441"/>
                </a:cxn>
                <a:cxn ang="0">
                  <a:pos x="252" y="496"/>
                </a:cxn>
                <a:cxn ang="0">
                  <a:pos x="170" y="570"/>
                </a:cxn>
                <a:cxn ang="0">
                  <a:pos x="307" y="625"/>
                </a:cxn>
                <a:cxn ang="0">
                  <a:pos x="362" y="620"/>
                </a:cxn>
                <a:cxn ang="0">
                  <a:pos x="412" y="616"/>
                </a:cxn>
                <a:cxn ang="0">
                  <a:pos x="435" y="551"/>
                </a:cxn>
                <a:cxn ang="0">
                  <a:pos x="476" y="519"/>
                </a:cxn>
                <a:cxn ang="0">
                  <a:pos x="0" y="712"/>
                </a:cxn>
                <a:cxn ang="0">
                  <a:pos x="0" y="689"/>
                </a:cxn>
                <a:cxn ang="0">
                  <a:pos x="9" y="675"/>
                </a:cxn>
                <a:cxn ang="0">
                  <a:pos x="270" y="413"/>
                </a:cxn>
                <a:cxn ang="0">
                  <a:pos x="334" y="331"/>
                </a:cxn>
                <a:cxn ang="0">
                  <a:pos x="375" y="207"/>
                </a:cxn>
                <a:cxn ang="0">
                  <a:pos x="348" y="110"/>
                </a:cxn>
                <a:cxn ang="0">
                  <a:pos x="266" y="46"/>
                </a:cxn>
                <a:cxn ang="0">
                  <a:pos x="170" y="41"/>
                </a:cxn>
                <a:cxn ang="0">
                  <a:pos x="87" y="87"/>
                </a:cxn>
                <a:cxn ang="0">
                  <a:pos x="73" y="138"/>
                </a:cxn>
                <a:cxn ang="0">
                  <a:pos x="96" y="151"/>
                </a:cxn>
                <a:cxn ang="0">
                  <a:pos x="110" y="170"/>
                </a:cxn>
                <a:cxn ang="0">
                  <a:pos x="115" y="188"/>
                </a:cxn>
                <a:cxn ang="0">
                  <a:pos x="115" y="211"/>
                </a:cxn>
                <a:cxn ang="0">
                  <a:pos x="96" y="239"/>
                </a:cxn>
                <a:cxn ang="0">
                  <a:pos x="73" y="248"/>
                </a:cxn>
                <a:cxn ang="0">
                  <a:pos x="55" y="253"/>
                </a:cxn>
                <a:cxn ang="0">
                  <a:pos x="41" y="248"/>
                </a:cxn>
                <a:cxn ang="0">
                  <a:pos x="23" y="239"/>
                </a:cxn>
                <a:cxn ang="0">
                  <a:pos x="9" y="220"/>
                </a:cxn>
                <a:cxn ang="0">
                  <a:pos x="0" y="193"/>
                </a:cxn>
                <a:cxn ang="0">
                  <a:pos x="41" y="78"/>
                </a:cxn>
                <a:cxn ang="0">
                  <a:pos x="151" y="9"/>
                </a:cxn>
              </a:cxnLst>
              <a:rect l="0" t="0" r="r" b="b"/>
              <a:pathLst>
                <a:path w="476" h="712">
                  <a:moveTo>
                    <a:pt x="476" y="519"/>
                  </a:moveTo>
                  <a:lnTo>
                    <a:pt x="476" y="519"/>
                  </a:lnTo>
                  <a:lnTo>
                    <a:pt x="476" y="519"/>
                  </a:lnTo>
                  <a:lnTo>
                    <a:pt x="476" y="519"/>
                  </a:lnTo>
                  <a:close/>
                  <a:moveTo>
                    <a:pt x="224" y="0"/>
                  </a:moveTo>
                  <a:lnTo>
                    <a:pt x="293" y="4"/>
                  </a:lnTo>
                  <a:lnTo>
                    <a:pt x="352" y="23"/>
                  </a:lnTo>
                  <a:lnTo>
                    <a:pt x="403" y="55"/>
                  </a:lnTo>
                  <a:lnTo>
                    <a:pt x="444" y="96"/>
                  </a:lnTo>
                  <a:lnTo>
                    <a:pt x="467" y="147"/>
                  </a:lnTo>
                  <a:lnTo>
                    <a:pt x="476" y="207"/>
                  </a:lnTo>
                  <a:lnTo>
                    <a:pt x="471" y="266"/>
                  </a:lnTo>
                  <a:lnTo>
                    <a:pt x="444" y="317"/>
                  </a:lnTo>
                  <a:lnTo>
                    <a:pt x="412" y="363"/>
                  </a:lnTo>
                  <a:lnTo>
                    <a:pt x="371" y="404"/>
                  </a:lnTo>
                  <a:lnTo>
                    <a:pt x="325" y="441"/>
                  </a:lnTo>
                  <a:lnTo>
                    <a:pt x="288" y="469"/>
                  </a:lnTo>
                  <a:lnTo>
                    <a:pt x="252" y="496"/>
                  </a:lnTo>
                  <a:lnTo>
                    <a:pt x="215" y="528"/>
                  </a:lnTo>
                  <a:lnTo>
                    <a:pt x="170" y="570"/>
                  </a:lnTo>
                  <a:lnTo>
                    <a:pt x="110" y="625"/>
                  </a:lnTo>
                  <a:lnTo>
                    <a:pt x="307" y="625"/>
                  </a:lnTo>
                  <a:lnTo>
                    <a:pt x="330" y="625"/>
                  </a:lnTo>
                  <a:lnTo>
                    <a:pt x="362" y="620"/>
                  </a:lnTo>
                  <a:lnTo>
                    <a:pt x="394" y="620"/>
                  </a:lnTo>
                  <a:lnTo>
                    <a:pt x="412" y="616"/>
                  </a:lnTo>
                  <a:lnTo>
                    <a:pt x="421" y="593"/>
                  </a:lnTo>
                  <a:lnTo>
                    <a:pt x="435" y="551"/>
                  </a:lnTo>
                  <a:lnTo>
                    <a:pt x="439" y="519"/>
                  </a:lnTo>
                  <a:lnTo>
                    <a:pt x="476" y="519"/>
                  </a:lnTo>
                  <a:lnTo>
                    <a:pt x="444" y="712"/>
                  </a:lnTo>
                  <a:lnTo>
                    <a:pt x="0" y="712"/>
                  </a:lnTo>
                  <a:lnTo>
                    <a:pt x="0" y="698"/>
                  </a:lnTo>
                  <a:lnTo>
                    <a:pt x="0" y="689"/>
                  </a:lnTo>
                  <a:lnTo>
                    <a:pt x="5" y="680"/>
                  </a:lnTo>
                  <a:lnTo>
                    <a:pt x="9" y="675"/>
                  </a:lnTo>
                  <a:lnTo>
                    <a:pt x="14" y="671"/>
                  </a:lnTo>
                  <a:lnTo>
                    <a:pt x="270" y="413"/>
                  </a:lnTo>
                  <a:lnTo>
                    <a:pt x="302" y="381"/>
                  </a:lnTo>
                  <a:lnTo>
                    <a:pt x="334" y="331"/>
                  </a:lnTo>
                  <a:lnTo>
                    <a:pt x="362" y="276"/>
                  </a:lnTo>
                  <a:lnTo>
                    <a:pt x="375" y="207"/>
                  </a:lnTo>
                  <a:lnTo>
                    <a:pt x="366" y="156"/>
                  </a:lnTo>
                  <a:lnTo>
                    <a:pt x="348" y="110"/>
                  </a:lnTo>
                  <a:lnTo>
                    <a:pt x="311" y="73"/>
                  </a:lnTo>
                  <a:lnTo>
                    <a:pt x="266" y="46"/>
                  </a:lnTo>
                  <a:lnTo>
                    <a:pt x="211" y="36"/>
                  </a:lnTo>
                  <a:lnTo>
                    <a:pt x="170" y="41"/>
                  </a:lnTo>
                  <a:lnTo>
                    <a:pt x="124" y="59"/>
                  </a:lnTo>
                  <a:lnTo>
                    <a:pt x="87" y="87"/>
                  </a:lnTo>
                  <a:lnTo>
                    <a:pt x="55" y="138"/>
                  </a:lnTo>
                  <a:lnTo>
                    <a:pt x="73" y="138"/>
                  </a:lnTo>
                  <a:lnTo>
                    <a:pt x="87" y="142"/>
                  </a:lnTo>
                  <a:lnTo>
                    <a:pt x="96" y="151"/>
                  </a:lnTo>
                  <a:lnTo>
                    <a:pt x="105" y="156"/>
                  </a:lnTo>
                  <a:lnTo>
                    <a:pt x="110" y="170"/>
                  </a:lnTo>
                  <a:lnTo>
                    <a:pt x="115" y="179"/>
                  </a:lnTo>
                  <a:lnTo>
                    <a:pt x="115" y="188"/>
                  </a:lnTo>
                  <a:lnTo>
                    <a:pt x="115" y="193"/>
                  </a:lnTo>
                  <a:lnTo>
                    <a:pt x="115" y="211"/>
                  </a:lnTo>
                  <a:lnTo>
                    <a:pt x="105" y="225"/>
                  </a:lnTo>
                  <a:lnTo>
                    <a:pt x="96" y="239"/>
                  </a:lnTo>
                  <a:lnTo>
                    <a:pt x="87" y="243"/>
                  </a:lnTo>
                  <a:lnTo>
                    <a:pt x="73" y="248"/>
                  </a:lnTo>
                  <a:lnTo>
                    <a:pt x="60" y="253"/>
                  </a:lnTo>
                  <a:lnTo>
                    <a:pt x="55" y="253"/>
                  </a:lnTo>
                  <a:lnTo>
                    <a:pt x="46" y="253"/>
                  </a:lnTo>
                  <a:lnTo>
                    <a:pt x="41" y="248"/>
                  </a:lnTo>
                  <a:lnTo>
                    <a:pt x="32" y="243"/>
                  </a:lnTo>
                  <a:lnTo>
                    <a:pt x="23" y="239"/>
                  </a:lnTo>
                  <a:lnTo>
                    <a:pt x="14" y="230"/>
                  </a:lnTo>
                  <a:lnTo>
                    <a:pt x="9" y="220"/>
                  </a:lnTo>
                  <a:lnTo>
                    <a:pt x="5" y="207"/>
                  </a:lnTo>
                  <a:lnTo>
                    <a:pt x="0" y="193"/>
                  </a:lnTo>
                  <a:lnTo>
                    <a:pt x="14" y="133"/>
                  </a:lnTo>
                  <a:lnTo>
                    <a:pt x="41" y="78"/>
                  </a:lnTo>
                  <a:lnTo>
                    <a:pt x="87" y="36"/>
                  </a:lnTo>
                  <a:lnTo>
                    <a:pt x="151" y="9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84" name="Freeform 642"/>
            <p:cNvSpPr>
              <a:spLocks/>
            </p:cNvSpPr>
            <p:nvPr/>
          </p:nvSpPr>
          <p:spPr bwMode="auto">
            <a:xfrm>
              <a:off x="8347" y="3372"/>
              <a:ext cx="928" cy="59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873" y="0"/>
                </a:cxn>
                <a:cxn ang="0">
                  <a:pos x="887" y="0"/>
                </a:cxn>
                <a:cxn ang="0">
                  <a:pos x="896" y="0"/>
                </a:cxn>
                <a:cxn ang="0">
                  <a:pos x="905" y="0"/>
                </a:cxn>
                <a:cxn ang="0">
                  <a:pos x="914" y="4"/>
                </a:cxn>
                <a:cxn ang="0">
                  <a:pos x="919" y="9"/>
                </a:cxn>
                <a:cxn ang="0">
                  <a:pos x="923" y="18"/>
                </a:cxn>
                <a:cxn ang="0">
                  <a:pos x="928" y="27"/>
                </a:cxn>
                <a:cxn ang="0">
                  <a:pos x="923" y="41"/>
                </a:cxn>
                <a:cxn ang="0">
                  <a:pos x="919" y="50"/>
                </a:cxn>
                <a:cxn ang="0">
                  <a:pos x="914" y="55"/>
                </a:cxn>
                <a:cxn ang="0">
                  <a:pos x="905" y="59"/>
                </a:cxn>
                <a:cxn ang="0">
                  <a:pos x="896" y="59"/>
                </a:cxn>
                <a:cxn ang="0">
                  <a:pos x="887" y="59"/>
                </a:cxn>
                <a:cxn ang="0">
                  <a:pos x="873" y="59"/>
                </a:cxn>
                <a:cxn ang="0">
                  <a:pos x="873" y="59"/>
                </a:cxn>
                <a:cxn ang="0">
                  <a:pos x="55" y="59"/>
                </a:cxn>
                <a:cxn ang="0">
                  <a:pos x="41" y="59"/>
                </a:cxn>
                <a:cxn ang="0">
                  <a:pos x="32" y="59"/>
                </a:cxn>
                <a:cxn ang="0">
                  <a:pos x="23" y="59"/>
                </a:cxn>
                <a:cxn ang="0">
                  <a:pos x="13" y="55"/>
                </a:cxn>
                <a:cxn ang="0">
                  <a:pos x="9" y="50"/>
                </a:cxn>
                <a:cxn ang="0">
                  <a:pos x="4" y="41"/>
                </a:cxn>
                <a:cxn ang="0">
                  <a:pos x="0" y="27"/>
                </a:cxn>
                <a:cxn ang="0">
                  <a:pos x="4" y="18"/>
                </a:cxn>
                <a:cxn ang="0">
                  <a:pos x="9" y="9"/>
                </a:cxn>
                <a:cxn ang="0">
                  <a:pos x="13" y="4"/>
                </a:cxn>
                <a:cxn ang="0">
                  <a:pos x="23" y="0"/>
                </a:cxn>
                <a:cxn ang="0">
                  <a:pos x="32" y="0"/>
                </a:cxn>
                <a:cxn ang="0">
                  <a:pos x="41" y="0"/>
                </a:cxn>
                <a:cxn ang="0">
                  <a:pos x="55" y="0"/>
                </a:cxn>
              </a:cxnLst>
              <a:rect l="0" t="0" r="r" b="b"/>
              <a:pathLst>
                <a:path w="928" h="59">
                  <a:moveTo>
                    <a:pt x="55" y="0"/>
                  </a:moveTo>
                  <a:lnTo>
                    <a:pt x="873" y="0"/>
                  </a:lnTo>
                  <a:lnTo>
                    <a:pt x="887" y="0"/>
                  </a:lnTo>
                  <a:lnTo>
                    <a:pt x="896" y="0"/>
                  </a:lnTo>
                  <a:lnTo>
                    <a:pt x="905" y="0"/>
                  </a:lnTo>
                  <a:lnTo>
                    <a:pt x="914" y="4"/>
                  </a:lnTo>
                  <a:lnTo>
                    <a:pt x="919" y="9"/>
                  </a:lnTo>
                  <a:lnTo>
                    <a:pt x="923" y="18"/>
                  </a:lnTo>
                  <a:lnTo>
                    <a:pt x="928" y="27"/>
                  </a:lnTo>
                  <a:lnTo>
                    <a:pt x="923" y="41"/>
                  </a:lnTo>
                  <a:lnTo>
                    <a:pt x="919" y="50"/>
                  </a:lnTo>
                  <a:lnTo>
                    <a:pt x="914" y="55"/>
                  </a:lnTo>
                  <a:lnTo>
                    <a:pt x="905" y="59"/>
                  </a:lnTo>
                  <a:lnTo>
                    <a:pt x="896" y="59"/>
                  </a:lnTo>
                  <a:lnTo>
                    <a:pt x="887" y="59"/>
                  </a:lnTo>
                  <a:lnTo>
                    <a:pt x="873" y="59"/>
                  </a:lnTo>
                  <a:lnTo>
                    <a:pt x="873" y="59"/>
                  </a:lnTo>
                  <a:lnTo>
                    <a:pt x="55" y="59"/>
                  </a:lnTo>
                  <a:lnTo>
                    <a:pt x="41" y="59"/>
                  </a:lnTo>
                  <a:lnTo>
                    <a:pt x="32" y="59"/>
                  </a:lnTo>
                  <a:lnTo>
                    <a:pt x="23" y="59"/>
                  </a:lnTo>
                  <a:lnTo>
                    <a:pt x="13" y="55"/>
                  </a:lnTo>
                  <a:lnTo>
                    <a:pt x="9" y="50"/>
                  </a:lnTo>
                  <a:lnTo>
                    <a:pt x="4" y="41"/>
                  </a:lnTo>
                  <a:lnTo>
                    <a:pt x="0" y="27"/>
                  </a:lnTo>
                  <a:lnTo>
                    <a:pt x="4" y="18"/>
                  </a:lnTo>
                  <a:lnTo>
                    <a:pt x="9" y="9"/>
                  </a:lnTo>
                  <a:lnTo>
                    <a:pt x="13" y="4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41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85" name="Freeform 643"/>
            <p:cNvSpPr>
              <a:spLocks/>
            </p:cNvSpPr>
            <p:nvPr/>
          </p:nvSpPr>
          <p:spPr bwMode="auto">
            <a:xfrm>
              <a:off x="9874" y="2769"/>
              <a:ext cx="503" cy="1012"/>
            </a:xfrm>
            <a:custGeom>
              <a:avLst/>
              <a:gdLst/>
              <a:ahLst/>
              <a:cxnLst>
                <a:cxn ang="0">
                  <a:pos x="279" y="0"/>
                </a:cxn>
                <a:cxn ang="0">
                  <a:pos x="293" y="0"/>
                </a:cxn>
                <a:cxn ang="0">
                  <a:pos x="302" y="5"/>
                </a:cxn>
                <a:cxn ang="0">
                  <a:pos x="306" y="10"/>
                </a:cxn>
                <a:cxn ang="0">
                  <a:pos x="311" y="19"/>
                </a:cxn>
                <a:cxn ang="0">
                  <a:pos x="311" y="37"/>
                </a:cxn>
                <a:cxn ang="0">
                  <a:pos x="311" y="892"/>
                </a:cxn>
                <a:cxn ang="0">
                  <a:pos x="311" y="920"/>
                </a:cxn>
                <a:cxn ang="0">
                  <a:pos x="320" y="943"/>
                </a:cxn>
                <a:cxn ang="0">
                  <a:pos x="343" y="957"/>
                </a:cxn>
                <a:cxn ang="0">
                  <a:pos x="384" y="961"/>
                </a:cxn>
                <a:cxn ang="0">
                  <a:pos x="453" y="966"/>
                </a:cxn>
                <a:cxn ang="0">
                  <a:pos x="503" y="966"/>
                </a:cxn>
                <a:cxn ang="0">
                  <a:pos x="503" y="1012"/>
                </a:cxn>
                <a:cxn ang="0">
                  <a:pos x="448" y="1012"/>
                </a:cxn>
                <a:cxn ang="0">
                  <a:pos x="379" y="1007"/>
                </a:cxn>
                <a:cxn ang="0">
                  <a:pos x="311" y="1007"/>
                </a:cxn>
                <a:cxn ang="0">
                  <a:pos x="256" y="1007"/>
                </a:cxn>
                <a:cxn ang="0">
                  <a:pos x="197" y="1007"/>
                </a:cxn>
                <a:cxn ang="0">
                  <a:pos x="128" y="1007"/>
                </a:cxn>
                <a:cxn ang="0">
                  <a:pos x="59" y="1012"/>
                </a:cxn>
                <a:cxn ang="0">
                  <a:pos x="9" y="1012"/>
                </a:cxn>
                <a:cxn ang="0">
                  <a:pos x="9" y="966"/>
                </a:cxn>
                <a:cxn ang="0">
                  <a:pos x="59" y="966"/>
                </a:cxn>
                <a:cxn ang="0">
                  <a:pos x="123" y="961"/>
                </a:cxn>
                <a:cxn ang="0">
                  <a:pos x="165" y="957"/>
                </a:cxn>
                <a:cxn ang="0">
                  <a:pos x="187" y="943"/>
                </a:cxn>
                <a:cxn ang="0">
                  <a:pos x="197" y="920"/>
                </a:cxn>
                <a:cxn ang="0">
                  <a:pos x="197" y="892"/>
                </a:cxn>
                <a:cxn ang="0">
                  <a:pos x="197" y="102"/>
                </a:cxn>
                <a:cxn ang="0">
                  <a:pos x="137" y="125"/>
                </a:cxn>
                <a:cxn ang="0">
                  <a:pos x="82" y="138"/>
                </a:cxn>
                <a:cxn ang="0">
                  <a:pos x="32" y="143"/>
                </a:cxn>
                <a:cxn ang="0">
                  <a:pos x="0" y="143"/>
                </a:cxn>
                <a:cxn ang="0">
                  <a:pos x="0" y="97"/>
                </a:cxn>
                <a:cxn ang="0">
                  <a:pos x="41" y="97"/>
                </a:cxn>
                <a:cxn ang="0">
                  <a:pos x="91" y="88"/>
                </a:cxn>
                <a:cxn ang="0">
                  <a:pos x="151" y="74"/>
                </a:cxn>
                <a:cxn ang="0">
                  <a:pos x="215" y="46"/>
                </a:cxn>
                <a:cxn ang="0">
                  <a:pos x="279" y="0"/>
                </a:cxn>
              </a:cxnLst>
              <a:rect l="0" t="0" r="r" b="b"/>
              <a:pathLst>
                <a:path w="503" h="1012">
                  <a:moveTo>
                    <a:pt x="279" y="0"/>
                  </a:moveTo>
                  <a:lnTo>
                    <a:pt x="293" y="0"/>
                  </a:lnTo>
                  <a:lnTo>
                    <a:pt x="302" y="5"/>
                  </a:lnTo>
                  <a:lnTo>
                    <a:pt x="306" y="10"/>
                  </a:lnTo>
                  <a:lnTo>
                    <a:pt x="311" y="19"/>
                  </a:lnTo>
                  <a:lnTo>
                    <a:pt x="311" y="37"/>
                  </a:lnTo>
                  <a:lnTo>
                    <a:pt x="311" y="892"/>
                  </a:lnTo>
                  <a:lnTo>
                    <a:pt x="311" y="920"/>
                  </a:lnTo>
                  <a:lnTo>
                    <a:pt x="320" y="943"/>
                  </a:lnTo>
                  <a:lnTo>
                    <a:pt x="343" y="957"/>
                  </a:lnTo>
                  <a:lnTo>
                    <a:pt x="384" y="961"/>
                  </a:lnTo>
                  <a:lnTo>
                    <a:pt x="453" y="966"/>
                  </a:lnTo>
                  <a:lnTo>
                    <a:pt x="503" y="966"/>
                  </a:lnTo>
                  <a:lnTo>
                    <a:pt x="503" y="1012"/>
                  </a:lnTo>
                  <a:lnTo>
                    <a:pt x="448" y="1012"/>
                  </a:lnTo>
                  <a:lnTo>
                    <a:pt x="379" y="1007"/>
                  </a:lnTo>
                  <a:lnTo>
                    <a:pt x="311" y="1007"/>
                  </a:lnTo>
                  <a:lnTo>
                    <a:pt x="256" y="1007"/>
                  </a:lnTo>
                  <a:lnTo>
                    <a:pt x="197" y="1007"/>
                  </a:lnTo>
                  <a:lnTo>
                    <a:pt x="128" y="1007"/>
                  </a:lnTo>
                  <a:lnTo>
                    <a:pt x="59" y="1012"/>
                  </a:lnTo>
                  <a:lnTo>
                    <a:pt x="9" y="1012"/>
                  </a:lnTo>
                  <a:lnTo>
                    <a:pt x="9" y="966"/>
                  </a:lnTo>
                  <a:lnTo>
                    <a:pt x="59" y="966"/>
                  </a:lnTo>
                  <a:lnTo>
                    <a:pt x="123" y="961"/>
                  </a:lnTo>
                  <a:lnTo>
                    <a:pt x="165" y="957"/>
                  </a:lnTo>
                  <a:lnTo>
                    <a:pt x="187" y="943"/>
                  </a:lnTo>
                  <a:lnTo>
                    <a:pt x="197" y="920"/>
                  </a:lnTo>
                  <a:lnTo>
                    <a:pt x="197" y="892"/>
                  </a:lnTo>
                  <a:lnTo>
                    <a:pt x="197" y="102"/>
                  </a:lnTo>
                  <a:lnTo>
                    <a:pt x="137" y="125"/>
                  </a:lnTo>
                  <a:lnTo>
                    <a:pt x="82" y="138"/>
                  </a:lnTo>
                  <a:lnTo>
                    <a:pt x="32" y="143"/>
                  </a:lnTo>
                  <a:lnTo>
                    <a:pt x="0" y="143"/>
                  </a:lnTo>
                  <a:lnTo>
                    <a:pt x="0" y="97"/>
                  </a:lnTo>
                  <a:lnTo>
                    <a:pt x="41" y="97"/>
                  </a:lnTo>
                  <a:lnTo>
                    <a:pt x="91" y="88"/>
                  </a:lnTo>
                  <a:lnTo>
                    <a:pt x="151" y="74"/>
                  </a:lnTo>
                  <a:lnTo>
                    <a:pt x="215" y="46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86" name="Freeform 644"/>
            <p:cNvSpPr>
              <a:spLocks/>
            </p:cNvSpPr>
            <p:nvPr/>
          </p:nvSpPr>
          <p:spPr bwMode="auto">
            <a:xfrm>
              <a:off x="10583" y="2769"/>
              <a:ext cx="603" cy="1012"/>
            </a:xfrm>
            <a:custGeom>
              <a:avLst/>
              <a:gdLst/>
              <a:ahLst/>
              <a:cxnLst>
                <a:cxn ang="0">
                  <a:pos x="370" y="10"/>
                </a:cxn>
                <a:cxn ang="0">
                  <a:pos x="516" y="83"/>
                </a:cxn>
                <a:cxn ang="0">
                  <a:pos x="594" y="212"/>
                </a:cxn>
                <a:cxn ang="0">
                  <a:pos x="599" y="354"/>
                </a:cxn>
                <a:cxn ang="0">
                  <a:pos x="553" y="469"/>
                </a:cxn>
                <a:cxn ang="0">
                  <a:pos x="448" y="584"/>
                </a:cxn>
                <a:cxn ang="0">
                  <a:pos x="279" y="741"/>
                </a:cxn>
                <a:cxn ang="0">
                  <a:pos x="119" y="897"/>
                </a:cxn>
                <a:cxn ang="0">
                  <a:pos x="119" y="897"/>
                </a:cxn>
                <a:cxn ang="0">
                  <a:pos x="416" y="897"/>
                </a:cxn>
                <a:cxn ang="0">
                  <a:pos x="489" y="892"/>
                </a:cxn>
                <a:cxn ang="0">
                  <a:pos x="535" y="883"/>
                </a:cxn>
                <a:cxn ang="0">
                  <a:pos x="557" y="796"/>
                </a:cxn>
                <a:cxn ang="0">
                  <a:pos x="603" y="745"/>
                </a:cxn>
                <a:cxn ang="0">
                  <a:pos x="0" y="1012"/>
                </a:cxn>
                <a:cxn ang="0">
                  <a:pos x="0" y="984"/>
                </a:cxn>
                <a:cxn ang="0">
                  <a:pos x="9" y="966"/>
                </a:cxn>
                <a:cxn ang="0">
                  <a:pos x="306" y="630"/>
                </a:cxn>
                <a:cxn ang="0">
                  <a:pos x="420" y="474"/>
                </a:cxn>
                <a:cxn ang="0">
                  <a:pos x="466" y="295"/>
                </a:cxn>
                <a:cxn ang="0">
                  <a:pos x="443" y="175"/>
                </a:cxn>
                <a:cxn ang="0">
                  <a:pos x="379" y="83"/>
                </a:cxn>
                <a:cxn ang="0">
                  <a:pos x="265" y="46"/>
                </a:cxn>
                <a:cxn ang="0">
                  <a:pos x="141" y="88"/>
                </a:cxn>
                <a:cxn ang="0">
                  <a:pos x="59" y="203"/>
                </a:cxn>
                <a:cxn ang="0">
                  <a:pos x="114" y="207"/>
                </a:cxn>
                <a:cxn ang="0">
                  <a:pos x="155" y="249"/>
                </a:cxn>
                <a:cxn ang="0">
                  <a:pos x="155" y="313"/>
                </a:cxn>
                <a:cxn ang="0">
                  <a:pos x="119" y="350"/>
                </a:cxn>
                <a:cxn ang="0">
                  <a:pos x="82" y="359"/>
                </a:cxn>
                <a:cxn ang="0">
                  <a:pos x="59" y="354"/>
                </a:cxn>
                <a:cxn ang="0">
                  <a:pos x="23" y="336"/>
                </a:cxn>
                <a:cxn ang="0">
                  <a:pos x="0" y="276"/>
                </a:cxn>
                <a:cxn ang="0">
                  <a:pos x="36" y="143"/>
                </a:cxn>
                <a:cxn ang="0">
                  <a:pos x="132" y="42"/>
                </a:cxn>
                <a:cxn ang="0">
                  <a:pos x="283" y="0"/>
                </a:cxn>
              </a:cxnLst>
              <a:rect l="0" t="0" r="r" b="b"/>
              <a:pathLst>
                <a:path w="603" h="1012">
                  <a:moveTo>
                    <a:pt x="283" y="0"/>
                  </a:moveTo>
                  <a:lnTo>
                    <a:pt x="370" y="10"/>
                  </a:lnTo>
                  <a:lnTo>
                    <a:pt x="448" y="37"/>
                  </a:lnTo>
                  <a:lnTo>
                    <a:pt x="516" y="83"/>
                  </a:lnTo>
                  <a:lnTo>
                    <a:pt x="562" y="143"/>
                  </a:lnTo>
                  <a:lnTo>
                    <a:pt x="594" y="212"/>
                  </a:lnTo>
                  <a:lnTo>
                    <a:pt x="603" y="295"/>
                  </a:lnTo>
                  <a:lnTo>
                    <a:pt x="599" y="354"/>
                  </a:lnTo>
                  <a:lnTo>
                    <a:pt x="580" y="414"/>
                  </a:lnTo>
                  <a:lnTo>
                    <a:pt x="553" y="469"/>
                  </a:lnTo>
                  <a:lnTo>
                    <a:pt x="507" y="525"/>
                  </a:lnTo>
                  <a:lnTo>
                    <a:pt x="448" y="584"/>
                  </a:lnTo>
                  <a:lnTo>
                    <a:pt x="370" y="658"/>
                  </a:lnTo>
                  <a:lnTo>
                    <a:pt x="279" y="741"/>
                  </a:lnTo>
                  <a:lnTo>
                    <a:pt x="119" y="897"/>
                  </a:lnTo>
                  <a:lnTo>
                    <a:pt x="119" y="897"/>
                  </a:lnTo>
                  <a:lnTo>
                    <a:pt x="119" y="897"/>
                  </a:lnTo>
                  <a:lnTo>
                    <a:pt x="119" y="897"/>
                  </a:lnTo>
                  <a:lnTo>
                    <a:pt x="388" y="897"/>
                  </a:lnTo>
                  <a:lnTo>
                    <a:pt x="416" y="897"/>
                  </a:lnTo>
                  <a:lnTo>
                    <a:pt x="452" y="897"/>
                  </a:lnTo>
                  <a:lnTo>
                    <a:pt x="489" y="892"/>
                  </a:lnTo>
                  <a:lnTo>
                    <a:pt x="516" y="888"/>
                  </a:lnTo>
                  <a:lnTo>
                    <a:pt x="535" y="883"/>
                  </a:lnTo>
                  <a:lnTo>
                    <a:pt x="548" y="846"/>
                  </a:lnTo>
                  <a:lnTo>
                    <a:pt x="557" y="796"/>
                  </a:lnTo>
                  <a:lnTo>
                    <a:pt x="567" y="745"/>
                  </a:lnTo>
                  <a:lnTo>
                    <a:pt x="603" y="745"/>
                  </a:lnTo>
                  <a:lnTo>
                    <a:pt x="562" y="1012"/>
                  </a:lnTo>
                  <a:lnTo>
                    <a:pt x="0" y="1012"/>
                  </a:lnTo>
                  <a:lnTo>
                    <a:pt x="0" y="993"/>
                  </a:lnTo>
                  <a:lnTo>
                    <a:pt x="0" y="984"/>
                  </a:lnTo>
                  <a:lnTo>
                    <a:pt x="4" y="975"/>
                  </a:lnTo>
                  <a:lnTo>
                    <a:pt x="9" y="966"/>
                  </a:lnTo>
                  <a:lnTo>
                    <a:pt x="18" y="957"/>
                  </a:lnTo>
                  <a:lnTo>
                    <a:pt x="306" y="630"/>
                  </a:lnTo>
                  <a:lnTo>
                    <a:pt x="370" y="557"/>
                  </a:lnTo>
                  <a:lnTo>
                    <a:pt x="420" y="474"/>
                  </a:lnTo>
                  <a:lnTo>
                    <a:pt x="452" y="387"/>
                  </a:lnTo>
                  <a:lnTo>
                    <a:pt x="466" y="295"/>
                  </a:lnTo>
                  <a:lnTo>
                    <a:pt x="461" y="235"/>
                  </a:lnTo>
                  <a:lnTo>
                    <a:pt x="443" y="175"/>
                  </a:lnTo>
                  <a:lnTo>
                    <a:pt x="416" y="125"/>
                  </a:lnTo>
                  <a:lnTo>
                    <a:pt x="379" y="83"/>
                  </a:lnTo>
                  <a:lnTo>
                    <a:pt x="329" y="56"/>
                  </a:lnTo>
                  <a:lnTo>
                    <a:pt x="265" y="46"/>
                  </a:lnTo>
                  <a:lnTo>
                    <a:pt x="201" y="56"/>
                  </a:lnTo>
                  <a:lnTo>
                    <a:pt x="141" y="88"/>
                  </a:lnTo>
                  <a:lnTo>
                    <a:pt x="96" y="134"/>
                  </a:lnTo>
                  <a:lnTo>
                    <a:pt x="59" y="203"/>
                  </a:lnTo>
                  <a:lnTo>
                    <a:pt x="77" y="203"/>
                  </a:lnTo>
                  <a:lnTo>
                    <a:pt x="114" y="207"/>
                  </a:lnTo>
                  <a:lnTo>
                    <a:pt x="141" y="226"/>
                  </a:lnTo>
                  <a:lnTo>
                    <a:pt x="155" y="249"/>
                  </a:lnTo>
                  <a:lnTo>
                    <a:pt x="160" y="281"/>
                  </a:lnTo>
                  <a:lnTo>
                    <a:pt x="155" y="313"/>
                  </a:lnTo>
                  <a:lnTo>
                    <a:pt x="141" y="336"/>
                  </a:lnTo>
                  <a:lnTo>
                    <a:pt x="119" y="350"/>
                  </a:lnTo>
                  <a:lnTo>
                    <a:pt x="100" y="359"/>
                  </a:lnTo>
                  <a:lnTo>
                    <a:pt x="82" y="359"/>
                  </a:lnTo>
                  <a:lnTo>
                    <a:pt x="73" y="359"/>
                  </a:lnTo>
                  <a:lnTo>
                    <a:pt x="59" y="354"/>
                  </a:lnTo>
                  <a:lnTo>
                    <a:pt x="41" y="350"/>
                  </a:lnTo>
                  <a:lnTo>
                    <a:pt x="23" y="336"/>
                  </a:lnTo>
                  <a:lnTo>
                    <a:pt x="4" y="313"/>
                  </a:lnTo>
                  <a:lnTo>
                    <a:pt x="0" y="276"/>
                  </a:lnTo>
                  <a:lnTo>
                    <a:pt x="9" y="207"/>
                  </a:lnTo>
                  <a:lnTo>
                    <a:pt x="36" y="143"/>
                  </a:lnTo>
                  <a:lnTo>
                    <a:pt x="77" y="88"/>
                  </a:lnTo>
                  <a:lnTo>
                    <a:pt x="132" y="42"/>
                  </a:lnTo>
                  <a:lnTo>
                    <a:pt x="205" y="10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87" name="Freeform 645"/>
            <p:cNvSpPr>
              <a:spLocks/>
            </p:cNvSpPr>
            <p:nvPr/>
          </p:nvSpPr>
          <p:spPr bwMode="auto">
            <a:xfrm>
              <a:off x="11310" y="2829"/>
              <a:ext cx="466" cy="970"/>
            </a:xfrm>
            <a:custGeom>
              <a:avLst/>
              <a:gdLst/>
              <a:ahLst/>
              <a:cxnLst>
                <a:cxn ang="0">
                  <a:pos x="324" y="0"/>
                </a:cxn>
                <a:cxn ang="0">
                  <a:pos x="343" y="14"/>
                </a:cxn>
                <a:cxn ang="0">
                  <a:pos x="352" y="42"/>
                </a:cxn>
                <a:cxn ang="0">
                  <a:pos x="347" y="60"/>
                </a:cxn>
                <a:cxn ang="0">
                  <a:pos x="338" y="111"/>
                </a:cxn>
                <a:cxn ang="0">
                  <a:pos x="311" y="216"/>
                </a:cxn>
                <a:cxn ang="0">
                  <a:pos x="420" y="299"/>
                </a:cxn>
                <a:cxn ang="0">
                  <a:pos x="448" y="299"/>
                </a:cxn>
                <a:cxn ang="0">
                  <a:pos x="461" y="304"/>
                </a:cxn>
                <a:cxn ang="0">
                  <a:pos x="466" y="327"/>
                </a:cxn>
                <a:cxn ang="0">
                  <a:pos x="452" y="340"/>
                </a:cxn>
                <a:cxn ang="0">
                  <a:pos x="434" y="345"/>
                </a:cxn>
                <a:cxn ang="0">
                  <a:pos x="279" y="345"/>
                </a:cxn>
                <a:cxn ang="0">
                  <a:pos x="164" y="791"/>
                </a:cxn>
                <a:cxn ang="0">
                  <a:pos x="155" y="837"/>
                </a:cxn>
                <a:cxn ang="0">
                  <a:pos x="155" y="887"/>
                </a:cxn>
                <a:cxn ang="0">
                  <a:pos x="169" y="920"/>
                </a:cxn>
                <a:cxn ang="0">
                  <a:pos x="187" y="933"/>
                </a:cxn>
                <a:cxn ang="0">
                  <a:pos x="237" y="933"/>
                </a:cxn>
                <a:cxn ang="0">
                  <a:pos x="320" y="878"/>
                </a:cxn>
                <a:cxn ang="0">
                  <a:pos x="402" y="740"/>
                </a:cxn>
                <a:cxn ang="0">
                  <a:pos x="411" y="727"/>
                </a:cxn>
                <a:cxn ang="0">
                  <a:pos x="420" y="722"/>
                </a:cxn>
                <a:cxn ang="0">
                  <a:pos x="434" y="722"/>
                </a:cxn>
                <a:cxn ang="0">
                  <a:pos x="439" y="727"/>
                </a:cxn>
                <a:cxn ang="0">
                  <a:pos x="434" y="754"/>
                </a:cxn>
                <a:cxn ang="0">
                  <a:pos x="397" y="832"/>
                </a:cxn>
                <a:cxn ang="0">
                  <a:pos x="315" y="924"/>
                </a:cxn>
                <a:cxn ang="0">
                  <a:pos x="201" y="970"/>
                </a:cxn>
                <a:cxn ang="0">
                  <a:pos x="100" y="929"/>
                </a:cxn>
                <a:cxn ang="0">
                  <a:pos x="59" y="832"/>
                </a:cxn>
                <a:cxn ang="0">
                  <a:pos x="64" y="809"/>
                </a:cxn>
                <a:cxn ang="0">
                  <a:pos x="68" y="772"/>
                </a:cxn>
                <a:cxn ang="0">
                  <a:pos x="87" y="694"/>
                </a:cxn>
                <a:cxn ang="0">
                  <a:pos x="123" y="556"/>
                </a:cxn>
                <a:cxn ang="0">
                  <a:pos x="178" y="345"/>
                </a:cxn>
                <a:cxn ang="0">
                  <a:pos x="27" y="345"/>
                </a:cxn>
                <a:cxn ang="0">
                  <a:pos x="9" y="340"/>
                </a:cxn>
                <a:cxn ang="0">
                  <a:pos x="0" y="327"/>
                </a:cxn>
                <a:cxn ang="0">
                  <a:pos x="4" y="304"/>
                </a:cxn>
                <a:cxn ang="0">
                  <a:pos x="23" y="299"/>
                </a:cxn>
                <a:cxn ang="0">
                  <a:pos x="45" y="299"/>
                </a:cxn>
                <a:cxn ang="0">
                  <a:pos x="247" y="55"/>
                </a:cxn>
                <a:cxn ang="0">
                  <a:pos x="260" y="23"/>
                </a:cxn>
                <a:cxn ang="0">
                  <a:pos x="279" y="9"/>
                </a:cxn>
                <a:cxn ang="0">
                  <a:pos x="297" y="0"/>
                </a:cxn>
                <a:cxn ang="0">
                  <a:pos x="306" y="0"/>
                </a:cxn>
              </a:cxnLst>
              <a:rect l="0" t="0" r="r" b="b"/>
              <a:pathLst>
                <a:path w="466" h="970">
                  <a:moveTo>
                    <a:pt x="306" y="0"/>
                  </a:moveTo>
                  <a:lnTo>
                    <a:pt x="324" y="0"/>
                  </a:lnTo>
                  <a:lnTo>
                    <a:pt x="333" y="5"/>
                  </a:lnTo>
                  <a:lnTo>
                    <a:pt x="343" y="14"/>
                  </a:lnTo>
                  <a:lnTo>
                    <a:pt x="347" y="28"/>
                  </a:lnTo>
                  <a:lnTo>
                    <a:pt x="352" y="42"/>
                  </a:lnTo>
                  <a:lnTo>
                    <a:pt x="352" y="46"/>
                  </a:lnTo>
                  <a:lnTo>
                    <a:pt x="347" y="60"/>
                  </a:lnTo>
                  <a:lnTo>
                    <a:pt x="343" y="78"/>
                  </a:lnTo>
                  <a:lnTo>
                    <a:pt x="338" y="111"/>
                  </a:lnTo>
                  <a:lnTo>
                    <a:pt x="324" y="152"/>
                  </a:lnTo>
                  <a:lnTo>
                    <a:pt x="311" y="216"/>
                  </a:lnTo>
                  <a:lnTo>
                    <a:pt x="288" y="299"/>
                  </a:lnTo>
                  <a:lnTo>
                    <a:pt x="420" y="299"/>
                  </a:lnTo>
                  <a:lnTo>
                    <a:pt x="439" y="299"/>
                  </a:lnTo>
                  <a:lnTo>
                    <a:pt x="448" y="299"/>
                  </a:lnTo>
                  <a:lnTo>
                    <a:pt x="457" y="299"/>
                  </a:lnTo>
                  <a:lnTo>
                    <a:pt x="461" y="304"/>
                  </a:lnTo>
                  <a:lnTo>
                    <a:pt x="466" y="313"/>
                  </a:lnTo>
                  <a:lnTo>
                    <a:pt x="466" y="327"/>
                  </a:lnTo>
                  <a:lnTo>
                    <a:pt x="461" y="336"/>
                  </a:lnTo>
                  <a:lnTo>
                    <a:pt x="452" y="340"/>
                  </a:lnTo>
                  <a:lnTo>
                    <a:pt x="448" y="345"/>
                  </a:lnTo>
                  <a:lnTo>
                    <a:pt x="434" y="345"/>
                  </a:lnTo>
                  <a:lnTo>
                    <a:pt x="420" y="345"/>
                  </a:lnTo>
                  <a:lnTo>
                    <a:pt x="279" y="345"/>
                  </a:lnTo>
                  <a:lnTo>
                    <a:pt x="279" y="345"/>
                  </a:lnTo>
                  <a:lnTo>
                    <a:pt x="164" y="791"/>
                  </a:lnTo>
                  <a:lnTo>
                    <a:pt x="160" y="814"/>
                  </a:lnTo>
                  <a:lnTo>
                    <a:pt x="155" y="837"/>
                  </a:lnTo>
                  <a:lnTo>
                    <a:pt x="155" y="869"/>
                  </a:lnTo>
                  <a:lnTo>
                    <a:pt x="155" y="887"/>
                  </a:lnTo>
                  <a:lnTo>
                    <a:pt x="160" y="906"/>
                  </a:lnTo>
                  <a:lnTo>
                    <a:pt x="169" y="920"/>
                  </a:lnTo>
                  <a:lnTo>
                    <a:pt x="178" y="929"/>
                  </a:lnTo>
                  <a:lnTo>
                    <a:pt x="187" y="933"/>
                  </a:lnTo>
                  <a:lnTo>
                    <a:pt x="205" y="938"/>
                  </a:lnTo>
                  <a:lnTo>
                    <a:pt x="237" y="933"/>
                  </a:lnTo>
                  <a:lnTo>
                    <a:pt x="279" y="915"/>
                  </a:lnTo>
                  <a:lnTo>
                    <a:pt x="320" y="878"/>
                  </a:lnTo>
                  <a:lnTo>
                    <a:pt x="361" y="823"/>
                  </a:lnTo>
                  <a:lnTo>
                    <a:pt x="402" y="740"/>
                  </a:lnTo>
                  <a:lnTo>
                    <a:pt x="407" y="731"/>
                  </a:lnTo>
                  <a:lnTo>
                    <a:pt x="411" y="727"/>
                  </a:lnTo>
                  <a:lnTo>
                    <a:pt x="416" y="722"/>
                  </a:lnTo>
                  <a:lnTo>
                    <a:pt x="420" y="722"/>
                  </a:lnTo>
                  <a:lnTo>
                    <a:pt x="429" y="722"/>
                  </a:lnTo>
                  <a:lnTo>
                    <a:pt x="434" y="722"/>
                  </a:lnTo>
                  <a:lnTo>
                    <a:pt x="439" y="722"/>
                  </a:lnTo>
                  <a:lnTo>
                    <a:pt x="439" y="727"/>
                  </a:lnTo>
                  <a:lnTo>
                    <a:pt x="443" y="736"/>
                  </a:lnTo>
                  <a:lnTo>
                    <a:pt x="434" y="754"/>
                  </a:lnTo>
                  <a:lnTo>
                    <a:pt x="420" y="786"/>
                  </a:lnTo>
                  <a:lnTo>
                    <a:pt x="397" y="832"/>
                  </a:lnTo>
                  <a:lnTo>
                    <a:pt x="361" y="883"/>
                  </a:lnTo>
                  <a:lnTo>
                    <a:pt x="315" y="924"/>
                  </a:lnTo>
                  <a:lnTo>
                    <a:pt x="265" y="956"/>
                  </a:lnTo>
                  <a:lnTo>
                    <a:pt x="201" y="970"/>
                  </a:lnTo>
                  <a:lnTo>
                    <a:pt x="146" y="961"/>
                  </a:lnTo>
                  <a:lnTo>
                    <a:pt x="100" y="929"/>
                  </a:lnTo>
                  <a:lnTo>
                    <a:pt x="73" y="887"/>
                  </a:lnTo>
                  <a:lnTo>
                    <a:pt x="59" y="832"/>
                  </a:lnTo>
                  <a:lnTo>
                    <a:pt x="59" y="823"/>
                  </a:lnTo>
                  <a:lnTo>
                    <a:pt x="64" y="809"/>
                  </a:lnTo>
                  <a:lnTo>
                    <a:pt x="64" y="795"/>
                  </a:lnTo>
                  <a:lnTo>
                    <a:pt x="68" y="772"/>
                  </a:lnTo>
                  <a:lnTo>
                    <a:pt x="77" y="740"/>
                  </a:lnTo>
                  <a:lnTo>
                    <a:pt x="87" y="694"/>
                  </a:lnTo>
                  <a:lnTo>
                    <a:pt x="105" y="635"/>
                  </a:lnTo>
                  <a:lnTo>
                    <a:pt x="123" y="556"/>
                  </a:lnTo>
                  <a:lnTo>
                    <a:pt x="146" y="465"/>
                  </a:lnTo>
                  <a:lnTo>
                    <a:pt x="178" y="345"/>
                  </a:lnTo>
                  <a:lnTo>
                    <a:pt x="41" y="345"/>
                  </a:lnTo>
                  <a:lnTo>
                    <a:pt x="27" y="345"/>
                  </a:lnTo>
                  <a:lnTo>
                    <a:pt x="13" y="345"/>
                  </a:lnTo>
                  <a:lnTo>
                    <a:pt x="9" y="340"/>
                  </a:lnTo>
                  <a:lnTo>
                    <a:pt x="4" y="336"/>
                  </a:lnTo>
                  <a:lnTo>
                    <a:pt x="0" y="327"/>
                  </a:lnTo>
                  <a:lnTo>
                    <a:pt x="4" y="313"/>
                  </a:lnTo>
                  <a:lnTo>
                    <a:pt x="4" y="304"/>
                  </a:lnTo>
                  <a:lnTo>
                    <a:pt x="13" y="299"/>
                  </a:lnTo>
                  <a:lnTo>
                    <a:pt x="23" y="299"/>
                  </a:lnTo>
                  <a:lnTo>
                    <a:pt x="32" y="299"/>
                  </a:lnTo>
                  <a:lnTo>
                    <a:pt x="45" y="299"/>
                  </a:lnTo>
                  <a:lnTo>
                    <a:pt x="187" y="299"/>
                  </a:lnTo>
                  <a:lnTo>
                    <a:pt x="247" y="55"/>
                  </a:lnTo>
                  <a:lnTo>
                    <a:pt x="251" y="37"/>
                  </a:lnTo>
                  <a:lnTo>
                    <a:pt x="260" y="23"/>
                  </a:lnTo>
                  <a:lnTo>
                    <a:pt x="269" y="14"/>
                  </a:lnTo>
                  <a:lnTo>
                    <a:pt x="279" y="9"/>
                  </a:lnTo>
                  <a:lnTo>
                    <a:pt x="292" y="5"/>
                  </a:lnTo>
                  <a:lnTo>
                    <a:pt x="297" y="0"/>
                  </a:lnTo>
                  <a:lnTo>
                    <a:pt x="306" y="0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88" name="Freeform 646"/>
            <p:cNvSpPr>
              <a:spLocks noEditPoints="1"/>
            </p:cNvSpPr>
            <p:nvPr/>
          </p:nvSpPr>
          <p:spPr bwMode="auto">
            <a:xfrm>
              <a:off x="3623" y="5505"/>
              <a:ext cx="1011" cy="354"/>
            </a:xfrm>
            <a:custGeom>
              <a:avLst/>
              <a:gdLst/>
              <a:ahLst/>
              <a:cxnLst>
                <a:cxn ang="0">
                  <a:pos x="51" y="294"/>
                </a:cxn>
                <a:cxn ang="0">
                  <a:pos x="956" y="294"/>
                </a:cxn>
                <a:cxn ang="0">
                  <a:pos x="970" y="294"/>
                </a:cxn>
                <a:cxn ang="0">
                  <a:pos x="979" y="294"/>
                </a:cxn>
                <a:cxn ang="0">
                  <a:pos x="988" y="298"/>
                </a:cxn>
                <a:cxn ang="0">
                  <a:pos x="997" y="298"/>
                </a:cxn>
                <a:cxn ang="0">
                  <a:pos x="1002" y="308"/>
                </a:cxn>
                <a:cxn ang="0">
                  <a:pos x="1006" y="312"/>
                </a:cxn>
                <a:cxn ang="0">
                  <a:pos x="1011" y="326"/>
                </a:cxn>
                <a:cxn ang="0">
                  <a:pos x="1006" y="335"/>
                </a:cxn>
                <a:cxn ang="0">
                  <a:pos x="1002" y="344"/>
                </a:cxn>
                <a:cxn ang="0">
                  <a:pos x="997" y="349"/>
                </a:cxn>
                <a:cxn ang="0">
                  <a:pos x="988" y="354"/>
                </a:cxn>
                <a:cxn ang="0">
                  <a:pos x="979" y="354"/>
                </a:cxn>
                <a:cxn ang="0">
                  <a:pos x="970" y="354"/>
                </a:cxn>
                <a:cxn ang="0">
                  <a:pos x="961" y="354"/>
                </a:cxn>
                <a:cxn ang="0">
                  <a:pos x="51" y="354"/>
                </a:cxn>
                <a:cxn ang="0">
                  <a:pos x="42" y="354"/>
                </a:cxn>
                <a:cxn ang="0">
                  <a:pos x="32" y="354"/>
                </a:cxn>
                <a:cxn ang="0">
                  <a:pos x="23" y="354"/>
                </a:cxn>
                <a:cxn ang="0">
                  <a:pos x="14" y="349"/>
                </a:cxn>
                <a:cxn ang="0">
                  <a:pos x="9" y="344"/>
                </a:cxn>
                <a:cxn ang="0">
                  <a:pos x="5" y="335"/>
                </a:cxn>
                <a:cxn ang="0">
                  <a:pos x="0" y="326"/>
                </a:cxn>
                <a:cxn ang="0">
                  <a:pos x="5" y="312"/>
                </a:cxn>
                <a:cxn ang="0">
                  <a:pos x="9" y="308"/>
                </a:cxn>
                <a:cxn ang="0">
                  <a:pos x="14" y="298"/>
                </a:cxn>
                <a:cxn ang="0">
                  <a:pos x="23" y="298"/>
                </a:cxn>
                <a:cxn ang="0">
                  <a:pos x="32" y="294"/>
                </a:cxn>
                <a:cxn ang="0">
                  <a:pos x="42" y="294"/>
                </a:cxn>
                <a:cxn ang="0">
                  <a:pos x="51" y="294"/>
                </a:cxn>
                <a:cxn ang="0">
                  <a:pos x="51" y="0"/>
                </a:cxn>
                <a:cxn ang="0">
                  <a:pos x="961" y="0"/>
                </a:cxn>
                <a:cxn ang="0">
                  <a:pos x="970" y="0"/>
                </a:cxn>
                <a:cxn ang="0">
                  <a:pos x="979" y="0"/>
                </a:cxn>
                <a:cxn ang="0">
                  <a:pos x="988" y="4"/>
                </a:cxn>
                <a:cxn ang="0">
                  <a:pos x="997" y="4"/>
                </a:cxn>
                <a:cxn ang="0">
                  <a:pos x="1002" y="9"/>
                </a:cxn>
                <a:cxn ang="0">
                  <a:pos x="1006" y="18"/>
                </a:cxn>
                <a:cxn ang="0">
                  <a:pos x="1011" y="27"/>
                </a:cxn>
                <a:cxn ang="0">
                  <a:pos x="1006" y="41"/>
                </a:cxn>
                <a:cxn ang="0">
                  <a:pos x="1002" y="50"/>
                </a:cxn>
                <a:cxn ang="0">
                  <a:pos x="997" y="55"/>
                </a:cxn>
                <a:cxn ang="0">
                  <a:pos x="988" y="59"/>
                </a:cxn>
                <a:cxn ang="0">
                  <a:pos x="979" y="59"/>
                </a:cxn>
                <a:cxn ang="0">
                  <a:pos x="970" y="59"/>
                </a:cxn>
                <a:cxn ang="0">
                  <a:pos x="956" y="59"/>
                </a:cxn>
                <a:cxn ang="0">
                  <a:pos x="51" y="59"/>
                </a:cxn>
                <a:cxn ang="0">
                  <a:pos x="42" y="59"/>
                </a:cxn>
                <a:cxn ang="0">
                  <a:pos x="32" y="59"/>
                </a:cxn>
                <a:cxn ang="0">
                  <a:pos x="23" y="59"/>
                </a:cxn>
                <a:cxn ang="0">
                  <a:pos x="14" y="55"/>
                </a:cxn>
                <a:cxn ang="0">
                  <a:pos x="9" y="50"/>
                </a:cxn>
                <a:cxn ang="0">
                  <a:pos x="5" y="41"/>
                </a:cxn>
                <a:cxn ang="0">
                  <a:pos x="0" y="27"/>
                </a:cxn>
                <a:cxn ang="0">
                  <a:pos x="5" y="18"/>
                </a:cxn>
                <a:cxn ang="0">
                  <a:pos x="9" y="9"/>
                </a:cxn>
                <a:cxn ang="0">
                  <a:pos x="14" y="4"/>
                </a:cxn>
                <a:cxn ang="0">
                  <a:pos x="23" y="4"/>
                </a:cxn>
                <a:cxn ang="0">
                  <a:pos x="32" y="0"/>
                </a:cxn>
                <a:cxn ang="0">
                  <a:pos x="42" y="0"/>
                </a:cxn>
                <a:cxn ang="0">
                  <a:pos x="51" y="0"/>
                </a:cxn>
              </a:cxnLst>
              <a:rect l="0" t="0" r="r" b="b"/>
              <a:pathLst>
                <a:path w="1011" h="354">
                  <a:moveTo>
                    <a:pt x="51" y="294"/>
                  </a:moveTo>
                  <a:lnTo>
                    <a:pt x="956" y="294"/>
                  </a:lnTo>
                  <a:lnTo>
                    <a:pt x="970" y="294"/>
                  </a:lnTo>
                  <a:lnTo>
                    <a:pt x="979" y="294"/>
                  </a:lnTo>
                  <a:lnTo>
                    <a:pt x="988" y="298"/>
                  </a:lnTo>
                  <a:lnTo>
                    <a:pt x="997" y="298"/>
                  </a:lnTo>
                  <a:lnTo>
                    <a:pt x="1002" y="308"/>
                  </a:lnTo>
                  <a:lnTo>
                    <a:pt x="1006" y="312"/>
                  </a:lnTo>
                  <a:lnTo>
                    <a:pt x="1011" y="326"/>
                  </a:lnTo>
                  <a:lnTo>
                    <a:pt x="1006" y="335"/>
                  </a:lnTo>
                  <a:lnTo>
                    <a:pt x="1002" y="344"/>
                  </a:lnTo>
                  <a:lnTo>
                    <a:pt x="997" y="349"/>
                  </a:lnTo>
                  <a:lnTo>
                    <a:pt x="988" y="354"/>
                  </a:lnTo>
                  <a:lnTo>
                    <a:pt x="979" y="354"/>
                  </a:lnTo>
                  <a:lnTo>
                    <a:pt x="970" y="354"/>
                  </a:lnTo>
                  <a:lnTo>
                    <a:pt x="961" y="354"/>
                  </a:lnTo>
                  <a:lnTo>
                    <a:pt x="51" y="354"/>
                  </a:lnTo>
                  <a:lnTo>
                    <a:pt x="42" y="354"/>
                  </a:lnTo>
                  <a:lnTo>
                    <a:pt x="32" y="354"/>
                  </a:lnTo>
                  <a:lnTo>
                    <a:pt x="23" y="354"/>
                  </a:lnTo>
                  <a:lnTo>
                    <a:pt x="14" y="349"/>
                  </a:lnTo>
                  <a:lnTo>
                    <a:pt x="9" y="344"/>
                  </a:lnTo>
                  <a:lnTo>
                    <a:pt x="5" y="335"/>
                  </a:lnTo>
                  <a:lnTo>
                    <a:pt x="0" y="326"/>
                  </a:lnTo>
                  <a:lnTo>
                    <a:pt x="5" y="312"/>
                  </a:lnTo>
                  <a:lnTo>
                    <a:pt x="9" y="308"/>
                  </a:lnTo>
                  <a:lnTo>
                    <a:pt x="14" y="298"/>
                  </a:lnTo>
                  <a:lnTo>
                    <a:pt x="23" y="298"/>
                  </a:lnTo>
                  <a:lnTo>
                    <a:pt x="32" y="294"/>
                  </a:lnTo>
                  <a:lnTo>
                    <a:pt x="42" y="294"/>
                  </a:lnTo>
                  <a:lnTo>
                    <a:pt x="51" y="294"/>
                  </a:lnTo>
                  <a:close/>
                  <a:moveTo>
                    <a:pt x="51" y="0"/>
                  </a:moveTo>
                  <a:lnTo>
                    <a:pt x="961" y="0"/>
                  </a:lnTo>
                  <a:lnTo>
                    <a:pt x="970" y="0"/>
                  </a:lnTo>
                  <a:lnTo>
                    <a:pt x="979" y="0"/>
                  </a:lnTo>
                  <a:lnTo>
                    <a:pt x="988" y="4"/>
                  </a:lnTo>
                  <a:lnTo>
                    <a:pt x="997" y="4"/>
                  </a:lnTo>
                  <a:lnTo>
                    <a:pt x="1002" y="9"/>
                  </a:lnTo>
                  <a:lnTo>
                    <a:pt x="1006" y="18"/>
                  </a:lnTo>
                  <a:lnTo>
                    <a:pt x="1011" y="27"/>
                  </a:lnTo>
                  <a:lnTo>
                    <a:pt x="1006" y="41"/>
                  </a:lnTo>
                  <a:lnTo>
                    <a:pt x="1002" y="50"/>
                  </a:lnTo>
                  <a:lnTo>
                    <a:pt x="997" y="55"/>
                  </a:lnTo>
                  <a:lnTo>
                    <a:pt x="988" y="59"/>
                  </a:lnTo>
                  <a:lnTo>
                    <a:pt x="979" y="59"/>
                  </a:lnTo>
                  <a:lnTo>
                    <a:pt x="970" y="59"/>
                  </a:lnTo>
                  <a:lnTo>
                    <a:pt x="956" y="59"/>
                  </a:lnTo>
                  <a:lnTo>
                    <a:pt x="51" y="59"/>
                  </a:lnTo>
                  <a:lnTo>
                    <a:pt x="42" y="59"/>
                  </a:lnTo>
                  <a:lnTo>
                    <a:pt x="32" y="59"/>
                  </a:lnTo>
                  <a:lnTo>
                    <a:pt x="23" y="59"/>
                  </a:lnTo>
                  <a:lnTo>
                    <a:pt x="14" y="55"/>
                  </a:lnTo>
                  <a:lnTo>
                    <a:pt x="9" y="50"/>
                  </a:lnTo>
                  <a:lnTo>
                    <a:pt x="5" y="41"/>
                  </a:lnTo>
                  <a:lnTo>
                    <a:pt x="0" y="27"/>
                  </a:lnTo>
                  <a:lnTo>
                    <a:pt x="5" y="18"/>
                  </a:lnTo>
                  <a:lnTo>
                    <a:pt x="9" y="9"/>
                  </a:lnTo>
                  <a:lnTo>
                    <a:pt x="14" y="4"/>
                  </a:lnTo>
                  <a:lnTo>
                    <a:pt x="23" y="4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89" name="Freeform 647"/>
            <p:cNvSpPr>
              <a:spLocks/>
            </p:cNvSpPr>
            <p:nvPr/>
          </p:nvSpPr>
          <p:spPr bwMode="auto">
            <a:xfrm>
              <a:off x="5265" y="5050"/>
              <a:ext cx="503" cy="1011"/>
            </a:xfrm>
            <a:custGeom>
              <a:avLst/>
              <a:gdLst/>
              <a:ahLst/>
              <a:cxnLst>
                <a:cxn ang="0">
                  <a:pos x="279" y="0"/>
                </a:cxn>
                <a:cxn ang="0">
                  <a:pos x="293" y="0"/>
                </a:cxn>
                <a:cxn ang="0">
                  <a:pos x="302" y="4"/>
                </a:cxn>
                <a:cxn ang="0">
                  <a:pos x="311" y="9"/>
                </a:cxn>
                <a:cxn ang="0">
                  <a:pos x="311" y="22"/>
                </a:cxn>
                <a:cxn ang="0">
                  <a:pos x="311" y="36"/>
                </a:cxn>
                <a:cxn ang="0">
                  <a:pos x="311" y="36"/>
                </a:cxn>
                <a:cxn ang="0">
                  <a:pos x="311" y="891"/>
                </a:cxn>
                <a:cxn ang="0">
                  <a:pos x="311" y="923"/>
                </a:cxn>
                <a:cxn ang="0">
                  <a:pos x="320" y="942"/>
                </a:cxn>
                <a:cxn ang="0">
                  <a:pos x="343" y="956"/>
                </a:cxn>
                <a:cxn ang="0">
                  <a:pos x="384" y="960"/>
                </a:cxn>
                <a:cxn ang="0">
                  <a:pos x="453" y="965"/>
                </a:cxn>
                <a:cxn ang="0">
                  <a:pos x="503" y="965"/>
                </a:cxn>
                <a:cxn ang="0">
                  <a:pos x="503" y="1011"/>
                </a:cxn>
                <a:cxn ang="0">
                  <a:pos x="448" y="1011"/>
                </a:cxn>
                <a:cxn ang="0">
                  <a:pos x="379" y="1006"/>
                </a:cxn>
                <a:cxn ang="0">
                  <a:pos x="311" y="1006"/>
                </a:cxn>
                <a:cxn ang="0">
                  <a:pos x="256" y="1006"/>
                </a:cxn>
                <a:cxn ang="0">
                  <a:pos x="201" y="1006"/>
                </a:cxn>
                <a:cxn ang="0">
                  <a:pos x="128" y="1006"/>
                </a:cxn>
                <a:cxn ang="0">
                  <a:pos x="59" y="1011"/>
                </a:cxn>
                <a:cxn ang="0">
                  <a:pos x="9" y="1011"/>
                </a:cxn>
                <a:cxn ang="0">
                  <a:pos x="9" y="965"/>
                </a:cxn>
                <a:cxn ang="0">
                  <a:pos x="59" y="965"/>
                </a:cxn>
                <a:cxn ang="0">
                  <a:pos x="123" y="960"/>
                </a:cxn>
                <a:cxn ang="0">
                  <a:pos x="164" y="956"/>
                </a:cxn>
                <a:cxn ang="0">
                  <a:pos x="187" y="942"/>
                </a:cxn>
                <a:cxn ang="0">
                  <a:pos x="196" y="923"/>
                </a:cxn>
                <a:cxn ang="0">
                  <a:pos x="201" y="891"/>
                </a:cxn>
                <a:cxn ang="0">
                  <a:pos x="201" y="101"/>
                </a:cxn>
                <a:cxn ang="0">
                  <a:pos x="137" y="128"/>
                </a:cxn>
                <a:cxn ang="0">
                  <a:pos x="82" y="137"/>
                </a:cxn>
                <a:cxn ang="0">
                  <a:pos x="32" y="142"/>
                </a:cxn>
                <a:cxn ang="0">
                  <a:pos x="0" y="142"/>
                </a:cxn>
                <a:cxn ang="0">
                  <a:pos x="0" y="96"/>
                </a:cxn>
                <a:cxn ang="0">
                  <a:pos x="41" y="96"/>
                </a:cxn>
                <a:cxn ang="0">
                  <a:pos x="91" y="91"/>
                </a:cxn>
                <a:cxn ang="0">
                  <a:pos x="151" y="73"/>
                </a:cxn>
                <a:cxn ang="0">
                  <a:pos x="215" y="45"/>
                </a:cxn>
                <a:cxn ang="0">
                  <a:pos x="279" y="0"/>
                </a:cxn>
              </a:cxnLst>
              <a:rect l="0" t="0" r="r" b="b"/>
              <a:pathLst>
                <a:path w="503" h="1011">
                  <a:moveTo>
                    <a:pt x="279" y="0"/>
                  </a:moveTo>
                  <a:lnTo>
                    <a:pt x="293" y="0"/>
                  </a:lnTo>
                  <a:lnTo>
                    <a:pt x="302" y="4"/>
                  </a:lnTo>
                  <a:lnTo>
                    <a:pt x="311" y="9"/>
                  </a:lnTo>
                  <a:lnTo>
                    <a:pt x="311" y="22"/>
                  </a:lnTo>
                  <a:lnTo>
                    <a:pt x="311" y="36"/>
                  </a:lnTo>
                  <a:lnTo>
                    <a:pt x="311" y="36"/>
                  </a:lnTo>
                  <a:lnTo>
                    <a:pt x="311" y="891"/>
                  </a:lnTo>
                  <a:lnTo>
                    <a:pt x="311" y="923"/>
                  </a:lnTo>
                  <a:lnTo>
                    <a:pt x="320" y="942"/>
                  </a:lnTo>
                  <a:lnTo>
                    <a:pt x="343" y="956"/>
                  </a:lnTo>
                  <a:lnTo>
                    <a:pt x="384" y="960"/>
                  </a:lnTo>
                  <a:lnTo>
                    <a:pt x="453" y="965"/>
                  </a:lnTo>
                  <a:lnTo>
                    <a:pt x="503" y="965"/>
                  </a:lnTo>
                  <a:lnTo>
                    <a:pt x="503" y="1011"/>
                  </a:lnTo>
                  <a:lnTo>
                    <a:pt x="448" y="1011"/>
                  </a:lnTo>
                  <a:lnTo>
                    <a:pt x="379" y="1006"/>
                  </a:lnTo>
                  <a:lnTo>
                    <a:pt x="311" y="1006"/>
                  </a:lnTo>
                  <a:lnTo>
                    <a:pt x="256" y="1006"/>
                  </a:lnTo>
                  <a:lnTo>
                    <a:pt x="201" y="1006"/>
                  </a:lnTo>
                  <a:lnTo>
                    <a:pt x="128" y="1006"/>
                  </a:lnTo>
                  <a:lnTo>
                    <a:pt x="59" y="1011"/>
                  </a:lnTo>
                  <a:lnTo>
                    <a:pt x="9" y="1011"/>
                  </a:lnTo>
                  <a:lnTo>
                    <a:pt x="9" y="965"/>
                  </a:lnTo>
                  <a:lnTo>
                    <a:pt x="59" y="965"/>
                  </a:lnTo>
                  <a:lnTo>
                    <a:pt x="123" y="960"/>
                  </a:lnTo>
                  <a:lnTo>
                    <a:pt x="164" y="956"/>
                  </a:lnTo>
                  <a:lnTo>
                    <a:pt x="187" y="942"/>
                  </a:lnTo>
                  <a:lnTo>
                    <a:pt x="196" y="923"/>
                  </a:lnTo>
                  <a:lnTo>
                    <a:pt x="201" y="891"/>
                  </a:lnTo>
                  <a:lnTo>
                    <a:pt x="201" y="101"/>
                  </a:lnTo>
                  <a:lnTo>
                    <a:pt x="137" y="128"/>
                  </a:lnTo>
                  <a:lnTo>
                    <a:pt x="82" y="137"/>
                  </a:lnTo>
                  <a:lnTo>
                    <a:pt x="32" y="142"/>
                  </a:lnTo>
                  <a:lnTo>
                    <a:pt x="0" y="142"/>
                  </a:lnTo>
                  <a:lnTo>
                    <a:pt x="0" y="96"/>
                  </a:lnTo>
                  <a:lnTo>
                    <a:pt x="41" y="96"/>
                  </a:lnTo>
                  <a:lnTo>
                    <a:pt x="91" y="91"/>
                  </a:lnTo>
                  <a:lnTo>
                    <a:pt x="151" y="73"/>
                  </a:lnTo>
                  <a:lnTo>
                    <a:pt x="215" y="45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90" name="Freeform 648"/>
            <p:cNvSpPr>
              <a:spLocks noEditPoints="1"/>
            </p:cNvSpPr>
            <p:nvPr/>
          </p:nvSpPr>
          <p:spPr bwMode="auto">
            <a:xfrm>
              <a:off x="5964" y="5050"/>
              <a:ext cx="627" cy="1048"/>
            </a:xfrm>
            <a:custGeom>
              <a:avLst/>
              <a:gdLst/>
              <a:ahLst/>
              <a:cxnLst>
                <a:cxn ang="0">
                  <a:pos x="183" y="570"/>
                </a:cxn>
                <a:cxn ang="0">
                  <a:pos x="101" y="675"/>
                </a:cxn>
                <a:cxn ang="0">
                  <a:pos x="74" y="781"/>
                </a:cxn>
                <a:cxn ang="0">
                  <a:pos x="119" y="914"/>
                </a:cxn>
                <a:cxn ang="0">
                  <a:pos x="238" y="992"/>
                </a:cxn>
                <a:cxn ang="0">
                  <a:pos x="385" y="992"/>
                </a:cxn>
                <a:cxn ang="0">
                  <a:pos x="503" y="928"/>
                </a:cxn>
                <a:cxn ang="0">
                  <a:pos x="549" y="813"/>
                </a:cxn>
                <a:cxn ang="0">
                  <a:pos x="522" y="721"/>
                </a:cxn>
                <a:cxn ang="0">
                  <a:pos x="467" y="661"/>
                </a:cxn>
                <a:cxn ang="0">
                  <a:pos x="252" y="528"/>
                </a:cxn>
                <a:cxn ang="0">
                  <a:pos x="311" y="36"/>
                </a:cxn>
                <a:cxn ang="0">
                  <a:pos x="192" y="64"/>
                </a:cxn>
                <a:cxn ang="0">
                  <a:pos x="115" y="142"/>
                </a:cxn>
                <a:cxn ang="0">
                  <a:pos x="106" y="216"/>
                </a:cxn>
                <a:cxn ang="0">
                  <a:pos x="142" y="280"/>
                </a:cxn>
                <a:cxn ang="0">
                  <a:pos x="183" y="317"/>
                </a:cxn>
                <a:cxn ang="0">
                  <a:pos x="430" y="395"/>
                </a:cxn>
                <a:cxn ang="0">
                  <a:pos x="508" y="289"/>
                </a:cxn>
                <a:cxn ang="0">
                  <a:pos x="508" y="165"/>
                </a:cxn>
                <a:cxn ang="0">
                  <a:pos x="435" y="73"/>
                </a:cxn>
                <a:cxn ang="0">
                  <a:pos x="311" y="36"/>
                </a:cxn>
                <a:cxn ang="0">
                  <a:pos x="380" y="9"/>
                </a:cxn>
                <a:cxn ang="0">
                  <a:pos x="503" y="59"/>
                </a:cxn>
                <a:cxn ang="0">
                  <a:pos x="577" y="160"/>
                </a:cxn>
                <a:cxn ang="0">
                  <a:pos x="572" y="298"/>
                </a:cxn>
                <a:cxn ang="0">
                  <a:pos x="481" y="413"/>
                </a:cxn>
                <a:cxn ang="0">
                  <a:pos x="403" y="464"/>
                </a:cxn>
                <a:cxn ang="0">
                  <a:pos x="490" y="519"/>
                </a:cxn>
                <a:cxn ang="0">
                  <a:pos x="535" y="551"/>
                </a:cxn>
                <a:cxn ang="0">
                  <a:pos x="599" y="634"/>
                </a:cxn>
                <a:cxn ang="0">
                  <a:pos x="627" y="758"/>
                </a:cxn>
                <a:cxn ang="0">
                  <a:pos x="586" y="905"/>
                </a:cxn>
                <a:cxn ang="0">
                  <a:pos x="471" y="1006"/>
                </a:cxn>
                <a:cxn ang="0">
                  <a:pos x="311" y="1048"/>
                </a:cxn>
                <a:cxn ang="0">
                  <a:pos x="160" y="1015"/>
                </a:cxn>
                <a:cxn ang="0">
                  <a:pos x="46" y="923"/>
                </a:cxn>
                <a:cxn ang="0">
                  <a:pos x="0" y="781"/>
                </a:cxn>
                <a:cxn ang="0">
                  <a:pos x="37" y="652"/>
                </a:cxn>
                <a:cxn ang="0">
                  <a:pos x="119" y="560"/>
                </a:cxn>
                <a:cxn ang="0">
                  <a:pos x="215" y="501"/>
                </a:cxn>
                <a:cxn ang="0">
                  <a:pos x="151" y="459"/>
                </a:cxn>
                <a:cxn ang="0">
                  <a:pos x="106" y="422"/>
                </a:cxn>
                <a:cxn ang="0">
                  <a:pos x="46" y="321"/>
                </a:cxn>
                <a:cxn ang="0">
                  <a:pos x="37" y="252"/>
                </a:cxn>
                <a:cxn ang="0">
                  <a:pos x="92" y="105"/>
                </a:cxn>
                <a:cxn ang="0">
                  <a:pos x="229" y="13"/>
                </a:cxn>
              </a:cxnLst>
              <a:rect l="0" t="0" r="r" b="b"/>
              <a:pathLst>
                <a:path w="627" h="1048">
                  <a:moveTo>
                    <a:pt x="252" y="528"/>
                  </a:moveTo>
                  <a:lnTo>
                    <a:pt x="183" y="570"/>
                  </a:lnTo>
                  <a:lnTo>
                    <a:pt x="133" y="620"/>
                  </a:lnTo>
                  <a:lnTo>
                    <a:pt x="101" y="675"/>
                  </a:lnTo>
                  <a:lnTo>
                    <a:pt x="83" y="730"/>
                  </a:lnTo>
                  <a:lnTo>
                    <a:pt x="74" y="781"/>
                  </a:lnTo>
                  <a:lnTo>
                    <a:pt x="87" y="855"/>
                  </a:lnTo>
                  <a:lnTo>
                    <a:pt x="119" y="914"/>
                  </a:lnTo>
                  <a:lnTo>
                    <a:pt x="174" y="960"/>
                  </a:lnTo>
                  <a:lnTo>
                    <a:pt x="238" y="992"/>
                  </a:lnTo>
                  <a:lnTo>
                    <a:pt x="311" y="1002"/>
                  </a:lnTo>
                  <a:lnTo>
                    <a:pt x="385" y="992"/>
                  </a:lnTo>
                  <a:lnTo>
                    <a:pt x="449" y="969"/>
                  </a:lnTo>
                  <a:lnTo>
                    <a:pt x="503" y="928"/>
                  </a:lnTo>
                  <a:lnTo>
                    <a:pt x="540" y="873"/>
                  </a:lnTo>
                  <a:lnTo>
                    <a:pt x="549" y="813"/>
                  </a:lnTo>
                  <a:lnTo>
                    <a:pt x="545" y="763"/>
                  </a:lnTo>
                  <a:lnTo>
                    <a:pt x="522" y="721"/>
                  </a:lnTo>
                  <a:lnTo>
                    <a:pt x="494" y="689"/>
                  </a:lnTo>
                  <a:lnTo>
                    <a:pt x="467" y="661"/>
                  </a:lnTo>
                  <a:lnTo>
                    <a:pt x="435" y="643"/>
                  </a:lnTo>
                  <a:lnTo>
                    <a:pt x="252" y="528"/>
                  </a:lnTo>
                  <a:lnTo>
                    <a:pt x="252" y="528"/>
                  </a:lnTo>
                  <a:close/>
                  <a:moveTo>
                    <a:pt x="311" y="36"/>
                  </a:moveTo>
                  <a:lnTo>
                    <a:pt x="247" y="45"/>
                  </a:lnTo>
                  <a:lnTo>
                    <a:pt x="192" y="64"/>
                  </a:lnTo>
                  <a:lnTo>
                    <a:pt x="147" y="96"/>
                  </a:lnTo>
                  <a:lnTo>
                    <a:pt x="115" y="142"/>
                  </a:lnTo>
                  <a:lnTo>
                    <a:pt x="106" y="193"/>
                  </a:lnTo>
                  <a:lnTo>
                    <a:pt x="106" y="216"/>
                  </a:lnTo>
                  <a:lnTo>
                    <a:pt x="119" y="248"/>
                  </a:lnTo>
                  <a:lnTo>
                    <a:pt x="142" y="280"/>
                  </a:lnTo>
                  <a:lnTo>
                    <a:pt x="183" y="317"/>
                  </a:lnTo>
                  <a:lnTo>
                    <a:pt x="183" y="317"/>
                  </a:lnTo>
                  <a:lnTo>
                    <a:pt x="371" y="436"/>
                  </a:lnTo>
                  <a:lnTo>
                    <a:pt x="430" y="395"/>
                  </a:lnTo>
                  <a:lnTo>
                    <a:pt x="481" y="344"/>
                  </a:lnTo>
                  <a:lnTo>
                    <a:pt x="508" y="289"/>
                  </a:lnTo>
                  <a:lnTo>
                    <a:pt x="522" y="225"/>
                  </a:lnTo>
                  <a:lnTo>
                    <a:pt x="508" y="165"/>
                  </a:lnTo>
                  <a:lnTo>
                    <a:pt x="481" y="110"/>
                  </a:lnTo>
                  <a:lnTo>
                    <a:pt x="435" y="73"/>
                  </a:lnTo>
                  <a:lnTo>
                    <a:pt x="375" y="45"/>
                  </a:lnTo>
                  <a:lnTo>
                    <a:pt x="311" y="36"/>
                  </a:lnTo>
                  <a:close/>
                  <a:moveTo>
                    <a:pt x="311" y="0"/>
                  </a:moveTo>
                  <a:lnTo>
                    <a:pt x="380" y="9"/>
                  </a:lnTo>
                  <a:lnTo>
                    <a:pt x="444" y="27"/>
                  </a:lnTo>
                  <a:lnTo>
                    <a:pt x="503" y="59"/>
                  </a:lnTo>
                  <a:lnTo>
                    <a:pt x="545" y="105"/>
                  </a:lnTo>
                  <a:lnTo>
                    <a:pt x="577" y="160"/>
                  </a:lnTo>
                  <a:lnTo>
                    <a:pt x="586" y="225"/>
                  </a:lnTo>
                  <a:lnTo>
                    <a:pt x="572" y="298"/>
                  </a:lnTo>
                  <a:lnTo>
                    <a:pt x="535" y="358"/>
                  </a:lnTo>
                  <a:lnTo>
                    <a:pt x="481" y="413"/>
                  </a:lnTo>
                  <a:lnTo>
                    <a:pt x="403" y="464"/>
                  </a:lnTo>
                  <a:lnTo>
                    <a:pt x="403" y="464"/>
                  </a:lnTo>
                  <a:lnTo>
                    <a:pt x="453" y="491"/>
                  </a:lnTo>
                  <a:lnTo>
                    <a:pt x="490" y="519"/>
                  </a:lnTo>
                  <a:lnTo>
                    <a:pt x="517" y="537"/>
                  </a:lnTo>
                  <a:lnTo>
                    <a:pt x="535" y="551"/>
                  </a:lnTo>
                  <a:lnTo>
                    <a:pt x="554" y="570"/>
                  </a:lnTo>
                  <a:lnTo>
                    <a:pt x="599" y="634"/>
                  </a:lnTo>
                  <a:lnTo>
                    <a:pt x="622" y="698"/>
                  </a:lnTo>
                  <a:lnTo>
                    <a:pt x="627" y="758"/>
                  </a:lnTo>
                  <a:lnTo>
                    <a:pt x="618" y="836"/>
                  </a:lnTo>
                  <a:lnTo>
                    <a:pt x="586" y="905"/>
                  </a:lnTo>
                  <a:lnTo>
                    <a:pt x="535" y="960"/>
                  </a:lnTo>
                  <a:lnTo>
                    <a:pt x="471" y="1006"/>
                  </a:lnTo>
                  <a:lnTo>
                    <a:pt x="394" y="1034"/>
                  </a:lnTo>
                  <a:lnTo>
                    <a:pt x="311" y="1048"/>
                  </a:lnTo>
                  <a:lnTo>
                    <a:pt x="234" y="1038"/>
                  </a:lnTo>
                  <a:lnTo>
                    <a:pt x="160" y="1015"/>
                  </a:lnTo>
                  <a:lnTo>
                    <a:pt x="96" y="974"/>
                  </a:lnTo>
                  <a:lnTo>
                    <a:pt x="46" y="923"/>
                  </a:lnTo>
                  <a:lnTo>
                    <a:pt x="10" y="859"/>
                  </a:lnTo>
                  <a:lnTo>
                    <a:pt x="0" y="781"/>
                  </a:lnTo>
                  <a:lnTo>
                    <a:pt x="10" y="712"/>
                  </a:lnTo>
                  <a:lnTo>
                    <a:pt x="37" y="652"/>
                  </a:lnTo>
                  <a:lnTo>
                    <a:pt x="74" y="602"/>
                  </a:lnTo>
                  <a:lnTo>
                    <a:pt x="119" y="560"/>
                  </a:lnTo>
                  <a:lnTo>
                    <a:pt x="170" y="528"/>
                  </a:lnTo>
                  <a:lnTo>
                    <a:pt x="215" y="501"/>
                  </a:lnTo>
                  <a:lnTo>
                    <a:pt x="183" y="482"/>
                  </a:lnTo>
                  <a:lnTo>
                    <a:pt x="151" y="459"/>
                  </a:lnTo>
                  <a:lnTo>
                    <a:pt x="124" y="436"/>
                  </a:lnTo>
                  <a:lnTo>
                    <a:pt x="106" y="422"/>
                  </a:lnTo>
                  <a:lnTo>
                    <a:pt x="69" y="367"/>
                  </a:lnTo>
                  <a:lnTo>
                    <a:pt x="46" y="321"/>
                  </a:lnTo>
                  <a:lnTo>
                    <a:pt x="42" y="280"/>
                  </a:lnTo>
                  <a:lnTo>
                    <a:pt x="37" y="252"/>
                  </a:lnTo>
                  <a:lnTo>
                    <a:pt x="55" y="174"/>
                  </a:lnTo>
                  <a:lnTo>
                    <a:pt x="92" y="105"/>
                  </a:lnTo>
                  <a:lnTo>
                    <a:pt x="151" y="50"/>
                  </a:lnTo>
                  <a:lnTo>
                    <a:pt x="229" y="13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91" name="Freeform 649"/>
            <p:cNvSpPr>
              <a:spLocks/>
            </p:cNvSpPr>
            <p:nvPr/>
          </p:nvSpPr>
          <p:spPr bwMode="auto">
            <a:xfrm>
              <a:off x="7217" y="5316"/>
              <a:ext cx="732" cy="731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51" y="5"/>
                </a:cxn>
                <a:cxn ang="0">
                  <a:pos x="64" y="23"/>
                </a:cxn>
                <a:cxn ang="0">
                  <a:pos x="371" y="322"/>
                </a:cxn>
                <a:cxn ang="0">
                  <a:pos x="371" y="322"/>
                </a:cxn>
                <a:cxn ang="0">
                  <a:pos x="682" y="9"/>
                </a:cxn>
                <a:cxn ang="0">
                  <a:pos x="695" y="0"/>
                </a:cxn>
                <a:cxn ang="0">
                  <a:pos x="714" y="0"/>
                </a:cxn>
                <a:cxn ang="0">
                  <a:pos x="732" y="19"/>
                </a:cxn>
                <a:cxn ang="0">
                  <a:pos x="732" y="37"/>
                </a:cxn>
                <a:cxn ang="0">
                  <a:pos x="727" y="51"/>
                </a:cxn>
                <a:cxn ang="0">
                  <a:pos x="714" y="64"/>
                </a:cxn>
                <a:cxn ang="0">
                  <a:pos x="695" y="83"/>
                </a:cxn>
                <a:cxn ang="0">
                  <a:pos x="412" y="368"/>
                </a:cxn>
                <a:cxn ang="0">
                  <a:pos x="480" y="437"/>
                </a:cxn>
                <a:cxn ang="0">
                  <a:pos x="576" y="529"/>
                </a:cxn>
                <a:cxn ang="0">
                  <a:pos x="663" y="621"/>
                </a:cxn>
                <a:cxn ang="0">
                  <a:pos x="718" y="676"/>
                </a:cxn>
                <a:cxn ang="0">
                  <a:pos x="732" y="694"/>
                </a:cxn>
                <a:cxn ang="0">
                  <a:pos x="732" y="703"/>
                </a:cxn>
                <a:cxn ang="0">
                  <a:pos x="727" y="726"/>
                </a:cxn>
                <a:cxn ang="0">
                  <a:pos x="704" y="731"/>
                </a:cxn>
                <a:cxn ang="0">
                  <a:pos x="691" y="726"/>
                </a:cxn>
                <a:cxn ang="0">
                  <a:pos x="682" y="722"/>
                </a:cxn>
                <a:cxn ang="0">
                  <a:pos x="64" y="713"/>
                </a:cxn>
                <a:cxn ang="0">
                  <a:pos x="51" y="726"/>
                </a:cxn>
                <a:cxn ang="0">
                  <a:pos x="37" y="731"/>
                </a:cxn>
                <a:cxn ang="0">
                  <a:pos x="19" y="731"/>
                </a:cxn>
                <a:cxn ang="0">
                  <a:pos x="5" y="717"/>
                </a:cxn>
                <a:cxn ang="0">
                  <a:pos x="5" y="699"/>
                </a:cxn>
                <a:cxn ang="0">
                  <a:pos x="9" y="685"/>
                </a:cxn>
                <a:cxn ang="0">
                  <a:pos x="23" y="671"/>
                </a:cxn>
                <a:cxn ang="0">
                  <a:pos x="23" y="60"/>
                </a:cxn>
                <a:cxn ang="0">
                  <a:pos x="9" y="46"/>
                </a:cxn>
                <a:cxn ang="0">
                  <a:pos x="5" y="37"/>
                </a:cxn>
                <a:cxn ang="0">
                  <a:pos x="5" y="19"/>
                </a:cxn>
                <a:cxn ang="0">
                  <a:pos x="19" y="0"/>
                </a:cxn>
              </a:cxnLst>
              <a:rect l="0" t="0" r="r" b="b"/>
              <a:pathLst>
                <a:path w="732" h="731">
                  <a:moveTo>
                    <a:pt x="32" y="0"/>
                  </a:moveTo>
                  <a:lnTo>
                    <a:pt x="37" y="0"/>
                  </a:lnTo>
                  <a:lnTo>
                    <a:pt x="41" y="0"/>
                  </a:lnTo>
                  <a:lnTo>
                    <a:pt x="51" y="5"/>
                  </a:lnTo>
                  <a:lnTo>
                    <a:pt x="55" y="9"/>
                  </a:lnTo>
                  <a:lnTo>
                    <a:pt x="64" y="23"/>
                  </a:lnTo>
                  <a:lnTo>
                    <a:pt x="371" y="322"/>
                  </a:lnTo>
                  <a:lnTo>
                    <a:pt x="371" y="322"/>
                  </a:lnTo>
                  <a:lnTo>
                    <a:pt x="371" y="322"/>
                  </a:lnTo>
                  <a:lnTo>
                    <a:pt x="371" y="322"/>
                  </a:lnTo>
                  <a:lnTo>
                    <a:pt x="668" y="23"/>
                  </a:lnTo>
                  <a:lnTo>
                    <a:pt x="682" y="9"/>
                  </a:lnTo>
                  <a:lnTo>
                    <a:pt x="686" y="5"/>
                  </a:lnTo>
                  <a:lnTo>
                    <a:pt x="695" y="0"/>
                  </a:lnTo>
                  <a:lnTo>
                    <a:pt x="704" y="0"/>
                  </a:lnTo>
                  <a:lnTo>
                    <a:pt x="714" y="0"/>
                  </a:lnTo>
                  <a:lnTo>
                    <a:pt x="727" y="9"/>
                  </a:lnTo>
                  <a:lnTo>
                    <a:pt x="732" y="19"/>
                  </a:lnTo>
                  <a:lnTo>
                    <a:pt x="732" y="32"/>
                  </a:lnTo>
                  <a:lnTo>
                    <a:pt x="732" y="37"/>
                  </a:lnTo>
                  <a:lnTo>
                    <a:pt x="727" y="46"/>
                  </a:lnTo>
                  <a:lnTo>
                    <a:pt x="727" y="51"/>
                  </a:lnTo>
                  <a:lnTo>
                    <a:pt x="723" y="55"/>
                  </a:lnTo>
                  <a:lnTo>
                    <a:pt x="714" y="64"/>
                  </a:lnTo>
                  <a:lnTo>
                    <a:pt x="704" y="74"/>
                  </a:lnTo>
                  <a:lnTo>
                    <a:pt x="695" y="83"/>
                  </a:lnTo>
                  <a:lnTo>
                    <a:pt x="686" y="87"/>
                  </a:lnTo>
                  <a:lnTo>
                    <a:pt x="412" y="368"/>
                  </a:lnTo>
                  <a:lnTo>
                    <a:pt x="444" y="395"/>
                  </a:lnTo>
                  <a:lnTo>
                    <a:pt x="480" y="437"/>
                  </a:lnTo>
                  <a:lnTo>
                    <a:pt x="526" y="483"/>
                  </a:lnTo>
                  <a:lnTo>
                    <a:pt x="576" y="529"/>
                  </a:lnTo>
                  <a:lnTo>
                    <a:pt x="622" y="575"/>
                  </a:lnTo>
                  <a:lnTo>
                    <a:pt x="663" y="621"/>
                  </a:lnTo>
                  <a:lnTo>
                    <a:pt x="695" y="653"/>
                  </a:lnTo>
                  <a:lnTo>
                    <a:pt x="718" y="676"/>
                  </a:lnTo>
                  <a:lnTo>
                    <a:pt x="727" y="685"/>
                  </a:lnTo>
                  <a:lnTo>
                    <a:pt x="732" y="694"/>
                  </a:lnTo>
                  <a:lnTo>
                    <a:pt x="732" y="699"/>
                  </a:lnTo>
                  <a:lnTo>
                    <a:pt x="732" y="703"/>
                  </a:lnTo>
                  <a:lnTo>
                    <a:pt x="732" y="717"/>
                  </a:lnTo>
                  <a:lnTo>
                    <a:pt x="727" y="726"/>
                  </a:lnTo>
                  <a:lnTo>
                    <a:pt x="714" y="731"/>
                  </a:lnTo>
                  <a:lnTo>
                    <a:pt x="704" y="731"/>
                  </a:lnTo>
                  <a:lnTo>
                    <a:pt x="695" y="731"/>
                  </a:lnTo>
                  <a:lnTo>
                    <a:pt x="691" y="726"/>
                  </a:lnTo>
                  <a:lnTo>
                    <a:pt x="686" y="726"/>
                  </a:lnTo>
                  <a:lnTo>
                    <a:pt x="682" y="722"/>
                  </a:lnTo>
                  <a:lnTo>
                    <a:pt x="366" y="409"/>
                  </a:lnTo>
                  <a:lnTo>
                    <a:pt x="64" y="713"/>
                  </a:lnTo>
                  <a:lnTo>
                    <a:pt x="55" y="722"/>
                  </a:lnTo>
                  <a:lnTo>
                    <a:pt x="51" y="726"/>
                  </a:lnTo>
                  <a:lnTo>
                    <a:pt x="41" y="731"/>
                  </a:lnTo>
                  <a:lnTo>
                    <a:pt x="37" y="731"/>
                  </a:lnTo>
                  <a:lnTo>
                    <a:pt x="32" y="731"/>
                  </a:lnTo>
                  <a:lnTo>
                    <a:pt x="19" y="731"/>
                  </a:lnTo>
                  <a:lnTo>
                    <a:pt x="9" y="726"/>
                  </a:lnTo>
                  <a:lnTo>
                    <a:pt x="5" y="717"/>
                  </a:lnTo>
                  <a:lnTo>
                    <a:pt x="0" y="703"/>
                  </a:lnTo>
                  <a:lnTo>
                    <a:pt x="5" y="699"/>
                  </a:lnTo>
                  <a:lnTo>
                    <a:pt x="5" y="694"/>
                  </a:lnTo>
                  <a:lnTo>
                    <a:pt x="9" y="685"/>
                  </a:lnTo>
                  <a:lnTo>
                    <a:pt x="14" y="680"/>
                  </a:lnTo>
                  <a:lnTo>
                    <a:pt x="23" y="671"/>
                  </a:lnTo>
                  <a:lnTo>
                    <a:pt x="325" y="368"/>
                  </a:lnTo>
                  <a:lnTo>
                    <a:pt x="23" y="60"/>
                  </a:lnTo>
                  <a:lnTo>
                    <a:pt x="14" y="51"/>
                  </a:lnTo>
                  <a:lnTo>
                    <a:pt x="9" y="46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0" y="32"/>
                  </a:lnTo>
                  <a:lnTo>
                    <a:pt x="5" y="19"/>
                  </a:lnTo>
                  <a:lnTo>
                    <a:pt x="9" y="9"/>
                  </a:lnTo>
                  <a:lnTo>
                    <a:pt x="19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92" name="Freeform 650"/>
            <p:cNvSpPr>
              <a:spLocks noEditPoints="1"/>
            </p:cNvSpPr>
            <p:nvPr/>
          </p:nvSpPr>
          <p:spPr bwMode="auto">
            <a:xfrm>
              <a:off x="8557" y="5031"/>
              <a:ext cx="672" cy="1030"/>
            </a:xfrm>
            <a:custGeom>
              <a:avLst/>
              <a:gdLst/>
              <a:ahLst/>
              <a:cxnLst>
                <a:cxn ang="0">
                  <a:pos x="412" y="166"/>
                </a:cxn>
                <a:cxn ang="0">
                  <a:pos x="41" y="731"/>
                </a:cxn>
                <a:cxn ang="0">
                  <a:pos x="412" y="731"/>
                </a:cxn>
                <a:cxn ang="0">
                  <a:pos x="412" y="166"/>
                </a:cxn>
                <a:cxn ang="0">
                  <a:pos x="494" y="0"/>
                </a:cxn>
                <a:cxn ang="0">
                  <a:pos x="508" y="5"/>
                </a:cxn>
                <a:cxn ang="0">
                  <a:pos x="512" y="5"/>
                </a:cxn>
                <a:cxn ang="0">
                  <a:pos x="517" y="14"/>
                </a:cxn>
                <a:cxn ang="0">
                  <a:pos x="517" y="23"/>
                </a:cxn>
                <a:cxn ang="0">
                  <a:pos x="517" y="41"/>
                </a:cxn>
                <a:cxn ang="0">
                  <a:pos x="517" y="731"/>
                </a:cxn>
                <a:cxn ang="0">
                  <a:pos x="672" y="731"/>
                </a:cxn>
                <a:cxn ang="0">
                  <a:pos x="672" y="782"/>
                </a:cxn>
                <a:cxn ang="0">
                  <a:pos x="517" y="782"/>
                </a:cxn>
                <a:cxn ang="0">
                  <a:pos x="517" y="910"/>
                </a:cxn>
                <a:cxn ang="0">
                  <a:pos x="521" y="942"/>
                </a:cxn>
                <a:cxn ang="0">
                  <a:pos x="526" y="961"/>
                </a:cxn>
                <a:cxn ang="0">
                  <a:pos x="544" y="975"/>
                </a:cxn>
                <a:cxn ang="0">
                  <a:pos x="581" y="979"/>
                </a:cxn>
                <a:cxn ang="0">
                  <a:pos x="636" y="984"/>
                </a:cxn>
                <a:cxn ang="0">
                  <a:pos x="668" y="984"/>
                </a:cxn>
                <a:cxn ang="0">
                  <a:pos x="668" y="1030"/>
                </a:cxn>
                <a:cxn ang="0">
                  <a:pos x="562" y="1025"/>
                </a:cxn>
                <a:cxn ang="0">
                  <a:pos x="457" y="1025"/>
                </a:cxn>
                <a:cxn ang="0">
                  <a:pos x="357" y="1025"/>
                </a:cxn>
                <a:cxn ang="0">
                  <a:pos x="256" y="1030"/>
                </a:cxn>
                <a:cxn ang="0">
                  <a:pos x="256" y="984"/>
                </a:cxn>
                <a:cxn ang="0">
                  <a:pos x="288" y="984"/>
                </a:cxn>
                <a:cxn ang="0">
                  <a:pos x="343" y="979"/>
                </a:cxn>
                <a:cxn ang="0">
                  <a:pos x="375" y="975"/>
                </a:cxn>
                <a:cxn ang="0">
                  <a:pos x="393" y="961"/>
                </a:cxn>
                <a:cxn ang="0">
                  <a:pos x="402" y="942"/>
                </a:cxn>
                <a:cxn ang="0">
                  <a:pos x="402" y="910"/>
                </a:cxn>
                <a:cxn ang="0">
                  <a:pos x="402" y="782"/>
                </a:cxn>
                <a:cxn ang="0">
                  <a:pos x="0" y="782"/>
                </a:cxn>
                <a:cxn ang="0">
                  <a:pos x="0" y="731"/>
                </a:cxn>
                <a:cxn ang="0">
                  <a:pos x="462" y="19"/>
                </a:cxn>
                <a:cxn ang="0">
                  <a:pos x="471" y="9"/>
                </a:cxn>
                <a:cxn ang="0">
                  <a:pos x="480" y="5"/>
                </a:cxn>
                <a:cxn ang="0">
                  <a:pos x="485" y="0"/>
                </a:cxn>
                <a:cxn ang="0">
                  <a:pos x="494" y="0"/>
                </a:cxn>
              </a:cxnLst>
              <a:rect l="0" t="0" r="r" b="b"/>
              <a:pathLst>
                <a:path w="672" h="1030">
                  <a:moveTo>
                    <a:pt x="412" y="166"/>
                  </a:moveTo>
                  <a:lnTo>
                    <a:pt x="41" y="731"/>
                  </a:lnTo>
                  <a:lnTo>
                    <a:pt x="412" y="731"/>
                  </a:lnTo>
                  <a:lnTo>
                    <a:pt x="412" y="166"/>
                  </a:lnTo>
                  <a:close/>
                  <a:moveTo>
                    <a:pt x="494" y="0"/>
                  </a:moveTo>
                  <a:lnTo>
                    <a:pt x="508" y="5"/>
                  </a:lnTo>
                  <a:lnTo>
                    <a:pt x="512" y="5"/>
                  </a:lnTo>
                  <a:lnTo>
                    <a:pt x="517" y="14"/>
                  </a:lnTo>
                  <a:lnTo>
                    <a:pt x="517" y="23"/>
                  </a:lnTo>
                  <a:lnTo>
                    <a:pt x="517" y="41"/>
                  </a:lnTo>
                  <a:lnTo>
                    <a:pt x="517" y="731"/>
                  </a:lnTo>
                  <a:lnTo>
                    <a:pt x="672" y="731"/>
                  </a:lnTo>
                  <a:lnTo>
                    <a:pt x="672" y="782"/>
                  </a:lnTo>
                  <a:lnTo>
                    <a:pt x="517" y="782"/>
                  </a:lnTo>
                  <a:lnTo>
                    <a:pt x="517" y="910"/>
                  </a:lnTo>
                  <a:lnTo>
                    <a:pt x="521" y="942"/>
                  </a:lnTo>
                  <a:lnTo>
                    <a:pt x="526" y="961"/>
                  </a:lnTo>
                  <a:lnTo>
                    <a:pt x="544" y="975"/>
                  </a:lnTo>
                  <a:lnTo>
                    <a:pt x="581" y="979"/>
                  </a:lnTo>
                  <a:lnTo>
                    <a:pt x="636" y="984"/>
                  </a:lnTo>
                  <a:lnTo>
                    <a:pt x="668" y="984"/>
                  </a:lnTo>
                  <a:lnTo>
                    <a:pt x="668" y="1030"/>
                  </a:lnTo>
                  <a:lnTo>
                    <a:pt x="562" y="1025"/>
                  </a:lnTo>
                  <a:lnTo>
                    <a:pt x="457" y="1025"/>
                  </a:lnTo>
                  <a:lnTo>
                    <a:pt x="357" y="1025"/>
                  </a:lnTo>
                  <a:lnTo>
                    <a:pt x="256" y="1030"/>
                  </a:lnTo>
                  <a:lnTo>
                    <a:pt x="256" y="984"/>
                  </a:lnTo>
                  <a:lnTo>
                    <a:pt x="288" y="984"/>
                  </a:lnTo>
                  <a:lnTo>
                    <a:pt x="343" y="979"/>
                  </a:lnTo>
                  <a:lnTo>
                    <a:pt x="375" y="975"/>
                  </a:lnTo>
                  <a:lnTo>
                    <a:pt x="393" y="961"/>
                  </a:lnTo>
                  <a:lnTo>
                    <a:pt x="402" y="942"/>
                  </a:lnTo>
                  <a:lnTo>
                    <a:pt x="402" y="910"/>
                  </a:lnTo>
                  <a:lnTo>
                    <a:pt x="402" y="782"/>
                  </a:lnTo>
                  <a:lnTo>
                    <a:pt x="0" y="782"/>
                  </a:lnTo>
                  <a:lnTo>
                    <a:pt x="0" y="731"/>
                  </a:lnTo>
                  <a:lnTo>
                    <a:pt x="462" y="19"/>
                  </a:lnTo>
                  <a:lnTo>
                    <a:pt x="471" y="9"/>
                  </a:lnTo>
                  <a:lnTo>
                    <a:pt x="480" y="5"/>
                  </a:lnTo>
                  <a:lnTo>
                    <a:pt x="485" y="0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93" name="Freeform 651"/>
            <p:cNvSpPr>
              <a:spLocks/>
            </p:cNvSpPr>
            <p:nvPr/>
          </p:nvSpPr>
          <p:spPr bwMode="auto">
            <a:xfrm>
              <a:off x="9737" y="5652"/>
              <a:ext cx="928" cy="59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873" y="0"/>
                </a:cxn>
                <a:cxn ang="0">
                  <a:pos x="882" y="0"/>
                </a:cxn>
                <a:cxn ang="0">
                  <a:pos x="896" y="0"/>
                </a:cxn>
                <a:cxn ang="0">
                  <a:pos x="905" y="0"/>
                </a:cxn>
                <a:cxn ang="0">
                  <a:pos x="914" y="4"/>
                </a:cxn>
                <a:cxn ang="0">
                  <a:pos x="919" y="9"/>
                </a:cxn>
                <a:cxn ang="0">
                  <a:pos x="923" y="18"/>
                </a:cxn>
                <a:cxn ang="0">
                  <a:pos x="928" y="32"/>
                </a:cxn>
                <a:cxn ang="0">
                  <a:pos x="923" y="41"/>
                </a:cxn>
                <a:cxn ang="0">
                  <a:pos x="919" y="50"/>
                </a:cxn>
                <a:cxn ang="0">
                  <a:pos x="914" y="55"/>
                </a:cxn>
                <a:cxn ang="0">
                  <a:pos x="905" y="59"/>
                </a:cxn>
                <a:cxn ang="0">
                  <a:pos x="896" y="59"/>
                </a:cxn>
                <a:cxn ang="0">
                  <a:pos x="882" y="59"/>
                </a:cxn>
                <a:cxn ang="0">
                  <a:pos x="873" y="59"/>
                </a:cxn>
                <a:cxn ang="0">
                  <a:pos x="50" y="59"/>
                </a:cxn>
                <a:cxn ang="0">
                  <a:pos x="41" y="59"/>
                </a:cxn>
                <a:cxn ang="0">
                  <a:pos x="32" y="59"/>
                </a:cxn>
                <a:cxn ang="0">
                  <a:pos x="23" y="59"/>
                </a:cxn>
                <a:cxn ang="0">
                  <a:pos x="13" y="55"/>
                </a:cxn>
                <a:cxn ang="0">
                  <a:pos x="4" y="50"/>
                </a:cxn>
                <a:cxn ang="0">
                  <a:pos x="0" y="41"/>
                </a:cxn>
                <a:cxn ang="0">
                  <a:pos x="0" y="32"/>
                </a:cxn>
                <a:cxn ang="0">
                  <a:pos x="0" y="18"/>
                </a:cxn>
                <a:cxn ang="0">
                  <a:pos x="4" y="9"/>
                </a:cxn>
                <a:cxn ang="0">
                  <a:pos x="13" y="4"/>
                </a:cxn>
                <a:cxn ang="0">
                  <a:pos x="23" y="0"/>
                </a:cxn>
                <a:cxn ang="0">
                  <a:pos x="32" y="0"/>
                </a:cxn>
                <a:cxn ang="0">
                  <a:pos x="41" y="0"/>
                </a:cxn>
                <a:cxn ang="0">
                  <a:pos x="50" y="0"/>
                </a:cxn>
              </a:cxnLst>
              <a:rect l="0" t="0" r="r" b="b"/>
              <a:pathLst>
                <a:path w="928" h="59">
                  <a:moveTo>
                    <a:pt x="50" y="0"/>
                  </a:moveTo>
                  <a:lnTo>
                    <a:pt x="873" y="0"/>
                  </a:lnTo>
                  <a:lnTo>
                    <a:pt x="882" y="0"/>
                  </a:lnTo>
                  <a:lnTo>
                    <a:pt x="896" y="0"/>
                  </a:lnTo>
                  <a:lnTo>
                    <a:pt x="905" y="0"/>
                  </a:lnTo>
                  <a:lnTo>
                    <a:pt x="914" y="4"/>
                  </a:lnTo>
                  <a:lnTo>
                    <a:pt x="919" y="9"/>
                  </a:lnTo>
                  <a:lnTo>
                    <a:pt x="923" y="18"/>
                  </a:lnTo>
                  <a:lnTo>
                    <a:pt x="928" y="32"/>
                  </a:lnTo>
                  <a:lnTo>
                    <a:pt x="923" y="41"/>
                  </a:lnTo>
                  <a:lnTo>
                    <a:pt x="919" y="50"/>
                  </a:lnTo>
                  <a:lnTo>
                    <a:pt x="914" y="55"/>
                  </a:lnTo>
                  <a:lnTo>
                    <a:pt x="905" y="59"/>
                  </a:lnTo>
                  <a:lnTo>
                    <a:pt x="896" y="59"/>
                  </a:lnTo>
                  <a:lnTo>
                    <a:pt x="882" y="59"/>
                  </a:lnTo>
                  <a:lnTo>
                    <a:pt x="873" y="59"/>
                  </a:lnTo>
                  <a:lnTo>
                    <a:pt x="50" y="59"/>
                  </a:lnTo>
                  <a:lnTo>
                    <a:pt x="41" y="59"/>
                  </a:lnTo>
                  <a:lnTo>
                    <a:pt x="32" y="59"/>
                  </a:lnTo>
                  <a:lnTo>
                    <a:pt x="23" y="59"/>
                  </a:lnTo>
                  <a:lnTo>
                    <a:pt x="13" y="55"/>
                  </a:lnTo>
                  <a:lnTo>
                    <a:pt x="4" y="50"/>
                  </a:lnTo>
                  <a:lnTo>
                    <a:pt x="0" y="41"/>
                  </a:lnTo>
                  <a:lnTo>
                    <a:pt x="0" y="32"/>
                  </a:lnTo>
                  <a:lnTo>
                    <a:pt x="0" y="18"/>
                  </a:lnTo>
                  <a:lnTo>
                    <a:pt x="4" y="9"/>
                  </a:lnTo>
                  <a:lnTo>
                    <a:pt x="13" y="4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41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94" name="Freeform 652"/>
            <p:cNvSpPr>
              <a:spLocks/>
            </p:cNvSpPr>
            <p:nvPr/>
          </p:nvSpPr>
          <p:spPr bwMode="auto">
            <a:xfrm>
              <a:off x="11264" y="5050"/>
              <a:ext cx="498" cy="1011"/>
            </a:xfrm>
            <a:custGeom>
              <a:avLst/>
              <a:gdLst/>
              <a:ahLst/>
              <a:cxnLst>
                <a:cxn ang="0">
                  <a:pos x="274" y="0"/>
                </a:cxn>
                <a:cxn ang="0">
                  <a:pos x="293" y="0"/>
                </a:cxn>
                <a:cxn ang="0">
                  <a:pos x="302" y="4"/>
                </a:cxn>
                <a:cxn ang="0">
                  <a:pos x="306" y="9"/>
                </a:cxn>
                <a:cxn ang="0">
                  <a:pos x="311" y="22"/>
                </a:cxn>
                <a:cxn ang="0">
                  <a:pos x="311" y="36"/>
                </a:cxn>
                <a:cxn ang="0">
                  <a:pos x="311" y="891"/>
                </a:cxn>
                <a:cxn ang="0">
                  <a:pos x="311" y="923"/>
                </a:cxn>
                <a:cxn ang="0">
                  <a:pos x="320" y="942"/>
                </a:cxn>
                <a:cxn ang="0">
                  <a:pos x="343" y="956"/>
                </a:cxn>
                <a:cxn ang="0">
                  <a:pos x="384" y="960"/>
                </a:cxn>
                <a:cxn ang="0">
                  <a:pos x="448" y="965"/>
                </a:cxn>
                <a:cxn ang="0">
                  <a:pos x="498" y="965"/>
                </a:cxn>
                <a:cxn ang="0">
                  <a:pos x="498" y="1011"/>
                </a:cxn>
                <a:cxn ang="0">
                  <a:pos x="448" y="1011"/>
                </a:cxn>
                <a:cxn ang="0">
                  <a:pos x="379" y="1006"/>
                </a:cxn>
                <a:cxn ang="0">
                  <a:pos x="311" y="1006"/>
                </a:cxn>
                <a:cxn ang="0">
                  <a:pos x="256" y="1006"/>
                </a:cxn>
                <a:cxn ang="0">
                  <a:pos x="197" y="1006"/>
                </a:cxn>
                <a:cxn ang="0">
                  <a:pos x="128" y="1006"/>
                </a:cxn>
                <a:cxn ang="0">
                  <a:pos x="59" y="1011"/>
                </a:cxn>
                <a:cxn ang="0">
                  <a:pos x="9" y="1011"/>
                </a:cxn>
                <a:cxn ang="0">
                  <a:pos x="9" y="965"/>
                </a:cxn>
                <a:cxn ang="0">
                  <a:pos x="59" y="965"/>
                </a:cxn>
                <a:cxn ang="0">
                  <a:pos x="123" y="960"/>
                </a:cxn>
                <a:cxn ang="0">
                  <a:pos x="165" y="956"/>
                </a:cxn>
                <a:cxn ang="0">
                  <a:pos x="187" y="942"/>
                </a:cxn>
                <a:cxn ang="0">
                  <a:pos x="197" y="923"/>
                </a:cxn>
                <a:cxn ang="0">
                  <a:pos x="197" y="891"/>
                </a:cxn>
                <a:cxn ang="0">
                  <a:pos x="197" y="101"/>
                </a:cxn>
                <a:cxn ang="0">
                  <a:pos x="137" y="128"/>
                </a:cxn>
                <a:cxn ang="0">
                  <a:pos x="82" y="137"/>
                </a:cxn>
                <a:cxn ang="0">
                  <a:pos x="32" y="142"/>
                </a:cxn>
                <a:cxn ang="0">
                  <a:pos x="0" y="142"/>
                </a:cxn>
                <a:cxn ang="0">
                  <a:pos x="0" y="96"/>
                </a:cxn>
                <a:cxn ang="0">
                  <a:pos x="37" y="96"/>
                </a:cxn>
                <a:cxn ang="0">
                  <a:pos x="91" y="91"/>
                </a:cxn>
                <a:cxn ang="0">
                  <a:pos x="151" y="73"/>
                </a:cxn>
                <a:cxn ang="0">
                  <a:pos x="215" y="45"/>
                </a:cxn>
                <a:cxn ang="0">
                  <a:pos x="274" y="0"/>
                </a:cxn>
              </a:cxnLst>
              <a:rect l="0" t="0" r="r" b="b"/>
              <a:pathLst>
                <a:path w="498" h="1011">
                  <a:moveTo>
                    <a:pt x="274" y="0"/>
                  </a:moveTo>
                  <a:lnTo>
                    <a:pt x="293" y="0"/>
                  </a:lnTo>
                  <a:lnTo>
                    <a:pt x="302" y="4"/>
                  </a:lnTo>
                  <a:lnTo>
                    <a:pt x="306" y="9"/>
                  </a:lnTo>
                  <a:lnTo>
                    <a:pt x="311" y="22"/>
                  </a:lnTo>
                  <a:lnTo>
                    <a:pt x="311" y="36"/>
                  </a:lnTo>
                  <a:lnTo>
                    <a:pt x="311" y="891"/>
                  </a:lnTo>
                  <a:lnTo>
                    <a:pt x="311" y="923"/>
                  </a:lnTo>
                  <a:lnTo>
                    <a:pt x="320" y="942"/>
                  </a:lnTo>
                  <a:lnTo>
                    <a:pt x="343" y="956"/>
                  </a:lnTo>
                  <a:lnTo>
                    <a:pt x="384" y="960"/>
                  </a:lnTo>
                  <a:lnTo>
                    <a:pt x="448" y="965"/>
                  </a:lnTo>
                  <a:lnTo>
                    <a:pt x="498" y="965"/>
                  </a:lnTo>
                  <a:lnTo>
                    <a:pt x="498" y="1011"/>
                  </a:lnTo>
                  <a:lnTo>
                    <a:pt x="448" y="1011"/>
                  </a:lnTo>
                  <a:lnTo>
                    <a:pt x="379" y="1006"/>
                  </a:lnTo>
                  <a:lnTo>
                    <a:pt x="311" y="1006"/>
                  </a:lnTo>
                  <a:lnTo>
                    <a:pt x="256" y="1006"/>
                  </a:lnTo>
                  <a:lnTo>
                    <a:pt x="197" y="1006"/>
                  </a:lnTo>
                  <a:lnTo>
                    <a:pt x="128" y="1006"/>
                  </a:lnTo>
                  <a:lnTo>
                    <a:pt x="59" y="1011"/>
                  </a:lnTo>
                  <a:lnTo>
                    <a:pt x="9" y="1011"/>
                  </a:lnTo>
                  <a:lnTo>
                    <a:pt x="9" y="965"/>
                  </a:lnTo>
                  <a:lnTo>
                    <a:pt x="59" y="965"/>
                  </a:lnTo>
                  <a:lnTo>
                    <a:pt x="123" y="960"/>
                  </a:lnTo>
                  <a:lnTo>
                    <a:pt x="165" y="956"/>
                  </a:lnTo>
                  <a:lnTo>
                    <a:pt x="187" y="942"/>
                  </a:lnTo>
                  <a:lnTo>
                    <a:pt x="197" y="923"/>
                  </a:lnTo>
                  <a:lnTo>
                    <a:pt x="197" y="891"/>
                  </a:lnTo>
                  <a:lnTo>
                    <a:pt x="197" y="101"/>
                  </a:lnTo>
                  <a:lnTo>
                    <a:pt x="137" y="128"/>
                  </a:lnTo>
                  <a:lnTo>
                    <a:pt x="82" y="137"/>
                  </a:lnTo>
                  <a:lnTo>
                    <a:pt x="32" y="142"/>
                  </a:lnTo>
                  <a:lnTo>
                    <a:pt x="0" y="142"/>
                  </a:lnTo>
                  <a:lnTo>
                    <a:pt x="0" y="96"/>
                  </a:lnTo>
                  <a:lnTo>
                    <a:pt x="37" y="96"/>
                  </a:lnTo>
                  <a:lnTo>
                    <a:pt x="91" y="91"/>
                  </a:lnTo>
                  <a:lnTo>
                    <a:pt x="151" y="73"/>
                  </a:lnTo>
                  <a:lnTo>
                    <a:pt x="215" y="45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95" name="Freeform 653"/>
            <p:cNvSpPr>
              <a:spLocks/>
            </p:cNvSpPr>
            <p:nvPr/>
          </p:nvSpPr>
          <p:spPr bwMode="auto">
            <a:xfrm>
              <a:off x="11973" y="5050"/>
              <a:ext cx="603" cy="1011"/>
            </a:xfrm>
            <a:custGeom>
              <a:avLst/>
              <a:gdLst/>
              <a:ahLst/>
              <a:cxnLst>
                <a:cxn ang="0">
                  <a:pos x="370" y="9"/>
                </a:cxn>
                <a:cxn ang="0">
                  <a:pos x="512" y="82"/>
                </a:cxn>
                <a:cxn ang="0">
                  <a:pos x="594" y="211"/>
                </a:cxn>
                <a:cxn ang="0">
                  <a:pos x="599" y="353"/>
                </a:cxn>
                <a:cxn ang="0">
                  <a:pos x="548" y="468"/>
                </a:cxn>
                <a:cxn ang="0">
                  <a:pos x="443" y="583"/>
                </a:cxn>
                <a:cxn ang="0">
                  <a:pos x="274" y="740"/>
                </a:cxn>
                <a:cxn ang="0">
                  <a:pos x="114" y="896"/>
                </a:cxn>
                <a:cxn ang="0">
                  <a:pos x="114" y="896"/>
                </a:cxn>
                <a:cxn ang="0">
                  <a:pos x="416" y="896"/>
                </a:cxn>
                <a:cxn ang="0">
                  <a:pos x="489" y="891"/>
                </a:cxn>
                <a:cxn ang="0">
                  <a:pos x="535" y="882"/>
                </a:cxn>
                <a:cxn ang="0">
                  <a:pos x="558" y="799"/>
                </a:cxn>
                <a:cxn ang="0">
                  <a:pos x="603" y="749"/>
                </a:cxn>
                <a:cxn ang="0">
                  <a:pos x="0" y="1011"/>
                </a:cxn>
                <a:cxn ang="0">
                  <a:pos x="0" y="983"/>
                </a:cxn>
                <a:cxn ang="0">
                  <a:pos x="9" y="965"/>
                </a:cxn>
                <a:cxn ang="0">
                  <a:pos x="306" y="629"/>
                </a:cxn>
                <a:cxn ang="0">
                  <a:pos x="416" y="473"/>
                </a:cxn>
                <a:cxn ang="0">
                  <a:pos x="466" y="294"/>
                </a:cxn>
                <a:cxn ang="0">
                  <a:pos x="443" y="174"/>
                </a:cxn>
                <a:cxn ang="0">
                  <a:pos x="379" y="82"/>
                </a:cxn>
                <a:cxn ang="0">
                  <a:pos x="265" y="45"/>
                </a:cxn>
                <a:cxn ang="0">
                  <a:pos x="141" y="87"/>
                </a:cxn>
                <a:cxn ang="0">
                  <a:pos x="59" y="202"/>
                </a:cxn>
                <a:cxn ang="0">
                  <a:pos x="114" y="206"/>
                </a:cxn>
                <a:cxn ang="0">
                  <a:pos x="155" y="252"/>
                </a:cxn>
                <a:cxn ang="0">
                  <a:pos x="155" y="312"/>
                </a:cxn>
                <a:cxn ang="0">
                  <a:pos x="119" y="349"/>
                </a:cxn>
                <a:cxn ang="0">
                  <a:pos x="82" y="358"/>
                </a:cxn>
                <a:cxn ang="0">
                  <a:pos x="59" y="358"/>
                </a:cxn>
                <a:cxn ang="0">
                  <a:pos x="18" y="335"/>
                </a:cxn>
                <a:cxn ang="0">
                  <a:pos x="0" y="275"/>
                </a:cxn>
                <a:cxn ang="0">
                  <a:pos x="36" y="142"/>
                </a:cxn>
                <a:cxn ang="0">
                  <a:pos x="132" y="41"/>
                </a:cxn>
                <a:cxn ang="0">
                  <a:pos x="283" y="0"/>
                </a:cxn>
              </a:cxnLst>
              <a:rect l="0" t="0" r="r" b="b"/>
              <a:pathLst>
                <a:path w="603" h="1011">
                  <a:moveTo>
                    <a:pt x="283" y="0"/>
                  </a:moveTo>
                  <a:lnTo>
                    <a:pt x="370" y="9"/>
                  </a:lnTo>
                  <a:lnTo>
                    <a:pt x="448" y="36"/>
                  </a:lnTo>
                  <a:lnTo>
                    <a:pt x="512" y="82"/>
                  </a:lnTo>
                  <a:lnTo>
                    <a:pt x="562" y="142"/>
                  </a:lnTo>
                  <a:lnTo>
                    <a:pt x="594" y="211"/>
                  </a:lnTo>
                  <a:lnTo>
                    <a:pt x="603" y="294"/>
                  </a:lnTo>
                  <a:lnTo>
                    <a:pt x="599" y="353"/>
                  </a:lnTo>
                  <a:lnTo>
                    <a:pt x="580" y="413"/>
                  </a:lnTo>
                  <a:lnTo>
                    <a:pt x="548" y="468"/>
                  </a:lnTo>
                  <a:lnTo>
                    <a:pt x="507" y="524"/>
                  </a:lnTo>
                  <a:lnTo>
                    <a:pt x="443" y="583"/>
                  </a:lnTo>
                  <a:lnTo>
                    <a:pt x="370" y="657"/>
                  </a:lnTo>
                  <a:lnTo>
                    <a:pt x="274" y="740"/>
                  </a:lnTo>
                  <a:lnTo>
                    <a:pt x="114" y="896"/>
                  </a:lnTo>
                  <a:lnTo>
                    <a:pt x="114" y="896"/>
                  </a:lnTo>
                  <a:lnTo>
                    <a:pt x="114" y="896"/>
                  </a:lnTo>
                  <a:lnTo>
                    <a:pt x="114" y="896"/>
                  </a:lnTo>
                  <a:lnTo>
                    <a:pt x="388" y="896"/>
                  </a:lnTo>
                  <a:lnTo>
                    <a:pt x="416" y="896"/>
                  </a:lnTo>
                  <a:lnTo>
                    <a:pt x="452" y="896"/>
                  </a:lnTo>
                  <a:lnTo>
                    <a:pt x="489" y="891"/>
                  </a:lnTo>
                  <a:lnTo>
                    <a:pt x="516" y="891"/>
                  </a:lnTo>
                  <a:lnTo>
                    <a:pt x="535" y="882"/>
                  </a:lnTo>
                  <a:lnTo>
                    <a:pt x="548" y="845"/>
                  </a:lnTo>
                  <a:lnTo>
                    <a:pt x="558" y="799"/>
                  </a:lnTo>
                  <a:lnTo>
                    <a:pt x="567" y="749"/>
                  </a:lnTo>
                  <a:lnTo>
                    <a:pt x="603" y="749"/>
                  </a:lnTo>
                  <a:lnTo>
                    <a:pt x="562" y="1011"/>
                  </a:lnTo>
                  <a:lnTo>
                    <a:pt x="0" y="1011"/>
                  </a:lnTo>
                  <a:lnTo>
                    <a:pt x="0" y="992"/>
                  </a:lnTo>
                  <a:lnTo>
                    <a:pt x="0" y="983"/>
                  </a:lnTo>
                  <a:lnTo>
                    <a:pt x="4" y="974"/>
                  </a:lnTo>
                  <a:lnTo>
                    <a:pt x="9" y="965"/>
                  </a:lnTo>
                  <a:lnTo>
                    <a:pt x="18" y="956"/>
                  </a:lnTo>
                  <a:lnTo>
                    <a:pt x="306" y="629"/>
                  </a:lnTo>
                  <a:lnTo>
                    <a:pt x="365" y="556"/>
                  </a:lnTo>
                  <a:lnTo>
                    <a:pt x="416" y="473"/>
                  </a:lnTo>
                  <a:lnTo>
                    <a:pt x="452" y="386"/>
                  </a:lnTo>
                  <a:lnTo>
                    <a:pt x="466" y="294"/>
                  </a:lnTo>
                  <a:lnTo>
                    <a:pt x="461" y="234"/>
                  </a:lnTo>
                  <a:lnTo>
                    <a:pt x="443" y="174"/>
                  </a:lnTo>
                  <a:lnTo>
                    <a:pt x="416" y="124"/>
                  </a:lnTo>
                  <a:lnTo>
                    <a:pt x="379" y="82"/>
                  </a:lnTo>
                  <a:lnTo>
                    <a:pt x="329" y="55"/>
                  </a:lnTo>
                  <a:lnTo>
                    <a:pt x="265" y="45"/>
                  </a:lnTo>
                  <a:lnTo>
                    <a:pt x="201" y="55"/>
                  </a:lnTo>
                  <a:lnTo>
                    <a:pt x="141" y="87"/>
                  </a:lnTo>
                  <a:lnTo>
                    <a:pt x="91" y="137"/>
                  </a:lnTo>
                  <a:lnTo>
                    <a:pt x="59" y="202"/>
                  </a:lnTo>
                  <a:lnTo>
                    <a:pt x="77" y="202"/>
                  </a:lnTo>
                  <a:lnTo>
                    <a:pt x="114" y="206"/>
                  </a:lnTo>
                  <a:lnTo>
                    <a:pt x="137" y="225"/>
                  </a:lnTo>
                  <a:lnTo>
                    <a:pt x="155" y="252"/>
                  </a:lnTo>
                  <a:lnTo>
                    <a:pt x="160" y="280"/>
                  </a:lnTo>
                  <a:lnTo>
                    <a:pt x="155" y="312"/>
                  </a:lnTo>
                  <a:lnTo>
                    <a:pt x="137" y="335"/>
                  </a:lnTo>
                  <a:lnTo>
                    <a:pt x="119" y="349"/>
                  </a:lnTo>
                  <a:lnTo>
                    <a:pt x="96" y="358"/>
                  </a:lnTo>
                  <a:lnTo>
                    <a:pt x="82" y="358"/>
                  </a:lnTo>
                  <a:lnTo>
                    <a:pt x="73" y="358"/>
                  </a:lnTo>
                  <a:lnTo>
                    <a:pt x="59" y="358"/>
                  </a:lnTo>
                  <a:lnTo>
                    <a:pt x="36" y="349"/>
                  </a:lnTo>
                  <a:lnTo>
                    <a:pt x="18" y="335"/>
                  </a:lnTo>
                  <a:lnTo>
                    <a:pt x="4" y="312"/>
                  </a:lnTo>
                  <a:lnTo>
                    <a:pt x="0" y="275"/>
                  </a:lnTo>
                  <a:lnTo>
                    <a:pt x="9" y="206"/>
                  </a:lnTo>
                  <a:lnTo>
                    <a:pt x="36" y="142"/>
                  </a:lnTo>
                  <a:lnTo>
                    <a:pt x="77" y="87"/>
                  </a:lnTo>
                  <a:lnTo>
                    <a:pt x="132" y="41"/>
                  </a:lnTo>
                  <a:lnTo>
                    <a:pt x="201" y="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96" name="Freeform 654"/>
            <p:cNvSpPr>
              <a:spLocks/>
            </p:cNvSpPr>
            <p:nvPr/>
          </p:nvSpPr>
          <p:spPr bwMode="auto">
            <a:xfrm>
              <a:off x="13198" y="5316"/>
              <a:ext cx="732" cy="731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46" y="5"/>
                </a:cxn>
                <a:cxn ang="0">
                  <a:pos x="64" y="23"/>
                </a:cxn>
                <a:cxn ang="0">
                  <a:pos x="366" y="322"/>
                </a:cxn>
                <a:cxn ang="0">
                  <a:pos x="677" y="9"/>
                </a:cxn>
                <a:cxn ang="0">
                  <a:pos x="695" y="0"/>
                </a:cxn>
                <a:cxn ang="0">
                  <a:pos x="713" y="0"/>
                </a:cxn>
                <a:cxn ang="0">
                  <a:pos x="732" y="19"/>
                </a:cxn>
                <a:cxn ang="0">
                  <a:pos x="732" y="37"/>
                </a:cxn>
                <a:cxn ang="0">
                  <a:pos x="727" y="51"/>
                </a:cxn>
                <a:cxn ang="0">
                  <a:pos x="709" y="64"/>
                </a:cxn>
                <a:cxn ang="0">
                  <a:pos x="691" y="83"/>
                </a:cxn>
                <a:cxn ang="0">
                  <a:pos x="412" y="368"/>
                </a:cxn>
                <a:cxn ang="0">
                  <a:pos x="480" y="437"/>
                </a:cxn>
                <a:cxn ang="0">
                  <a:pos x="572" y="529"/>
                </a:cxn>
                <a:cxn ang="0">
                  <a:pos x="663" y="621"/>
                </a:cxn>
                <a:cxn ang="0">
                  <a:pos x="718" y="676"/>
                </a:cxn>
                <a:cxn ang="0">
                  <a:pos x="732" y="694"/>
                </a:cxn>
                <a:cxn ang="0">
                  <a:pos x="732" y="703"/>
                </a:cxn>
                <a:cxn ang="0">
                  <a:pos x="723" y="726"/>
                </a:cxn>
                <a:cxn ang="0">
                  <a:pos x="700" y="731"/>
                </a:cxn>
                <a:cxn ang="0">
                  <a:pos x="691" y="726"/>
                </a:cxn>
                <a:cxn ang="0">
                  <a:pos x="681" y="722"/>
                </a:cxn>
                <a:cxn ang="0">
                  <a:pos x="64" y="713"/>
                </a:cxn>
                <a:cxn ang="0">
                  <a:pos x="46" y="726"/>
                </a:cxn>
                <a:cxn ang="0">
                  <a:pos x="37" y="731"/>
                </a:cxn>
                <a:cxn ang="0">
                  <a:pos x="18" y="731"/>
                </a:cxn>
                <a:cxn ang="0">
                  <a:pos x="5" y="717"/>
                </a:cxn>
                <a:cxn ang="0">
                  <a:pos x="0" y="699"/>
                </a:cxn>
                <a:cxn ang="0">
                  <a:pos x="5" y="685"/>
                </a:cxn>
                <a:cxn ang="0">
                  <a:pos x="18" y="671"/>
                </a:cxn>
                <a:cxn ang="0">
                  <a:pos x="18" y="60"/>
                </a:cxn>
                <a:cxn ang="0">
                  <a:pos x="5" y="46"/>
                </a:cxn>
                <a:cxn ang="0">
                  <a:pos x="0" y="37"/>
                </a:cxn>
                <a:cxn ang="0">
                  <a:pos x="5" y="19"/>
                </a:cxn>
                <a:cxn ang="0">
                  <a:pos x="18" y="0"/>
                </a:cxn>
              </a:cxnLst>
              <a:rect l="0" t="0" r="r" b="b"/>
              <a:pathLst>
                <a:path w="732" h="731">
                  <a:moveTo>
                    <a:pt x="28" y="0"/>
                  </a:moveTo>
                  <a:lnTo>
                    <a:pt x="37" y="0"/>
                  </a:lnTo>
                  <a:lnTo>
                    <a:pt x="41" y="0"/>
                  </a:lnTo>
                  <a:lnTo>
                    <a:pt x="46" y="5"/>
                  </a:lnTo>
                  <a:lnTo>
                    <a:pt x="55" y="9"/>
                  </a:lnTo>
                  <a:lnTo>
                    <a:pt x="64" y="23"/>
                  </a:lnTo>
                  <a:lnTo>
                    <a:pt x="366" y="322"/>
                  </a:lnTo>
                  <a:lnTo>
                    <a:pt x="366" y="322"/>
                  </a:lnTo>
                  <a:lnTo>
                    <a:pt x="668" y="23"/>
                  </a:lnTo>
                  <a:lnTo>
                    <a:pt x="677" y="9"/>
                  </a:lnTo>
                  <a:lnTo>
                    <a:pt x="686" y="5"/>
                  </a:lnTo>
                  <a:lnTo>
                    <a:pt x="695" y="0"/>
                  </a:lnTo>
                  <a:lnTo>
                    <a:pt x="700" y="0"/>
                  </a:lnTo>
                  <a:lnTo>
                    <a:pt x="713" y="0"/>
                  </a:lnTo>
                  <a:lnTo>
                    <a:pt x="723" y="9"/>
                  </a:lnTo>
                  <a:lnTo>
                    <a:pt x="732" y="19"/>
                  </a:lnTo>
                  <a:lnTo>
                    <a:pt x="732" y="32"/>
                  </a:lnTo>
                  <a:lnTo>
                    <a:pt x="732" y="37"/>
                  </a:lnTo>
                  <a:lnTo>
                    <a:pt x="727" y="46"/>
                  </a:lnTo>
                  <a:lnTo>
                    <a:pt x="727" y="51"/>
                  </a:lnTo>
                  <a:lnTo>
                    <a:pt x="718" y="55"/>
                  </a:lnTo>
                  <a:lnTo>
                    <a:pt x="709" y="64"/>
                  </a:lnTo>
                  <a:lnTo>
                    <a:pt x="700" y="74"/>
                  </a:lnTo>
                  <a:lnTo>
                    <a:pt x="691" y="83"/>
                  </a:lnTo>
                  <a:lnTo>
                    <a:pt x="686" y="87"/>
                  </a:lnTo>
                  <a:lnTo>
                    <a:pt x="412" y="368"/>
                  </a:lnTo>
                  <a:lnTo>
                    <a:pt x="439" y="395"/>
                  </a:lnTo>
                  <a:lnTo>
                    <a:pt x="480" y="437"/>
                  </a:lnTo>
                  <a:lnTo>
                    <a:pt x="526" y="483"/>
                  </a:lnTo>
                  <a:lnTo>
                    <a:pt x="572" y="529"/>
                  </a:lnTo>
                  <a:lnTo>
                    <a:pt x="617" y="575"/>
                  </a:lnTo>
                  <a:lnTo>
                    <a:pt x="663" y="621"/>
                  </a:lnTo>
                  <a:lnTo>
                    <a:pt x="695" y="653"/>
                  </a:lnTo>
                  <a:lnTo>
                    <a:pt x="718" y="676"/>
                  </a:lnTo>
                  <a:lnTo>
                    <a:pt x="727" y="685"/>
                  </a:lnTo>
                  <a:lnTo>
                    <a:pt x="732" y="694"/>
                  </a:lnTo>
                  <a:lnTo>
                    <a:pt x="732" y="699"/>
                  </a:lnTo>
                  <a:lnTo>
                    <a:pt x="732" y="703"/>
                  </a:lnTo>
                  <a:lnTo>
                    <a:pt x="732" y="717"/>
                  </a:lnTo>
                  <a:lnTo>
                    <a:pt x="723" y="726"/>
                  </a:lnTo>
                  <a:lnTo>
                    <a:pt x="713" y="731"/>
                  </a:lnTo>
                  <a:lnTo>
                    <a:pt x="700" y="731"/>
                  </a:lnTo>
                  <a:lnTo>
                    <a:pt x="695" y="731"/>
                  </a:lnTo>
                  <a:lnTo>
                    <a:pt x="691" y="726"/>
                  </a:lnTo>
                  <a:lnTo>
                    <a:pt x="681" y="726"/>
                  </a:lnTo>
                  <a:lnTo>
                    <a:pt x="681" y="722"/>
                  </a:lnTo>
                  <a:lnTo>
                    <a:pt x="366" y="409"/>
                  </a:lnTo>
                  <a:lnTo>
                    <a:pt x="64" y="713"/>
                  </a:lnTo>
                  <a:lnTo>
                    <a:pt x="55" y="722"/>
                  </a:lnTo>
                  <a:lnTo>
                    <a:pt x="46" y="726"/>
                  </a:lnTo>
                  <a:lnTo>
                    <a:pt x="41" y="731"/>
                  </a:lnTo>
                  <a:lnTo>
                    <a:pt x="37" y="731"/>
                  </a:lnTo>
                  <a:lnTo>
                    <a:pt x="28" y="731"/>
                  </a:lnTo>
                  <a:lnTo>
                    <a:pt x="18" y="731"/>
                  </a:lnTo>
                  <a:lnTo>
                    <a:pt x="9" y="726"/>
                  </a:lnTo>
                  <a:lnTo>
                    <a:pt x="5" y="717"/>
                  </a:lnTo>
                  <a:lnTo>
                    <a:pt x="0" y="703"/>
                  </a:lnTo>
                  <a:lnTo>
                    <a:pt x="0" y="699"/>
                  </a:lnTo>
                  <a:lnTo>
                    <a:pt x="5" y="694"/>
                  </a:lnTo>
                  <a:lnTo>
                    <a:pt x="5" y="685"/>
                  </a:lnTo>
                  <a:lnTo>
                    <a:pt x="14" y="680"/>
                  </a:lnTo>
                  <a:lnTo>
                    <a:pt x="18" y="671"/>
                  </a:lnTo>
                  <a:lnTo>
                    <a:pt x="325" y="368"/>
                  </a:lnTo>
                  <a:lnTo>
                    <a:pt x="18" y="60"/>
                  </a:lnTo>
                  <a:lnTo>
                    <a:pt x="14" y="51"/>
                  </a:lnTo>
                  <a:lnTo>
                    <a:pt x="5" y="46"/>
                  </a:lnTo>
                  <a:lnTo>
                    <a:pt x="5" y="37"/>
                  </a:lnTo>
                  <a:lnTo>
                    <a:pt x="0" y="37"/>
                  </a:lnTo>
                  <a:lnTo>
                    <a:pt x="0" y="32"/>
                  </a:lnTo>
                  <a:lnTo>
                    <a:pt x="5" y="19"/>
                  </a:lnTo>
                  <a:lnTo>
                    <a:pt x="9" y="9"/>
                  </a:lnTo>
                  <a:lnTo>
                    <a:pt x="1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97" name="Freeform 655"/>
            <p:cNvSpPr>
              <a:spLocks/>
            </p:cNvSpPr>
            <p:nvPr/>
          </p:nvSpPr>
          <p:spPr bwMode="auto">
            <a:xfrm>
              <a:off x="14570" y="5050"/>
              <a:ext cx="603" cy="1011"/>
            </a:xfrm>
            <a:custGeom>
              <a:avLst/>
              <a:gdLst/>
              <a:ahLst/>
              <a:cxnLst>
                <a:cxn ang="0">
                  <a:pos x="370" y="9"/>
                </a:cxn>
                <a:cxn ang="0">
                  <a:pos x="512" y="82"/>
                </a:cxn>
                <a:cxn ang="0">
                  <a:pos x="594" y="211"/>
                </a:cxn>
                <a:cxn ang="0">
                  <a:pos x="599" y="353"/>
                </a:cxn>
                <a:cxn ang="0">
                  <a:pos x="549" y="468"/>
                </a:cxn>
                <a:cxn ang="0">
                  <a:pos x="443" y="583"/>
                </a:cxn>
                <a:cxn ang="0">
                  <a:pos x="274" y="740"/>
                </a:cxn>
                <a:cxn ang="0">
                  <a:pos x="114" y="896"/>
                </a:cxn>
                <a:cxn ang="0">
                  <a:pos x="114" y="896"/>
                </a:cxn>
                <a:cxn ang="0">
                  <a:pos x="416" y="896"/>
                </a:cxn>
                <a:cxn ang="0">
                  <a:pos x="485" y="891"/>
                </a:cxn>
                <a:cxn ang="0">
                  <a:pos x="530" y="882"/>
                </a:cxn>
                <a:cxn ang="0">
                  <a:pos x="558" y="799"/>
                </a:cxn>
                <a:cxn ang="0">
                  <a:pos x="603" y="749"/>
                </a:cxn>
                <a:cxn ang="0">
                  <a:pos x="0" y="1011"/>
                </a:cxn>
                <a:cxn ang="0">
                  <a:pos x="0" y="983"/>
                </a:cxn>
                <a:cxn ang="0">
                  <a:pos x="9" y="965"/>
                </a:cxn>
                <a:cxn ang="0">
                  <a:pos x="306" y="629"/>
                </a:cxn>
                <a:cxn ang="0">
                  <a:pos x="416" y="473"/>
                </a:cxn>
                <a:cxn ang="0">
                  <a:pos x="466" y="294"/>
                </a:cxn>
                <a:cxn ang="0">
                  <a:pos x="443" y="174"/>
                </a:cxn>
                <a:cxn ang="0">
                  <a:pos x="375" y="82"/>
                </a:cxn>
                <a:cxn ang="0">
                  <a:pos x="265" y="45"/>
                </a:cxn>
                <a:cxn ang="0">
                  <a:pos x="142" y="87"/>
                </a:cxn>
                <a:cxn ang="0">
                  <a:pos x="59" y="202"/>
                </a:cxn>
                <a:cxn ang="0">
                  <a:pos x="114" y="206"/>
                </a:cxn>
                <a:cxn ang="0">
                  <a:pos x="155" y="252"/>
                </a:cxn>
                <a:cxn ang="0">
                  <a:pos x="151" y="312"/>
                </a:cxn>
                <a:cxn ang="0">
                  <a:pos x="119" y="349"/>
                </a:cxn>
                <a:cxn ang="0">
                  <a:pos x="78" y="358"/>
                </a:cxn>
                <a:cxn ang="0">
                  <a:pos x="55" y="358"/>
                </a:cxn>
                <a:cxn ang="0">
                  <a:pos x="18" y="335"/>
                </a:cxn>
                <a:cxn ang="0">
                  <a:pos x="0" y="275"/>
                </a:cxn>
                <a:cxn ang="0">
                  <a:pos x="36" y="142"/>
                </a:cxn>
                <a:cxn ang="0">
                  <a:pos x="132" y="41"/>
                </a:cxn>
                <a:cxn ang="0">
                  <a:pos x="283" y="0"/>
                </a:cxn>
              </a:cxnLst>
              <a:rect l="0" t="0" r="r" b="b"/>
              <a:pathLst>
                <a:path w="603" h="1011">
                  <a:moveTo>
                    <a:pt x="283" y="0"/>
                  </a:moveTo>
                  <a:lnTo>
                    <a:pt x="370" y="9"/>
                  </a:lnTo>
                  <a:lnTo>
                    <a:pt x="448" y="36"/>
                  </a:lnTo>
                  <a:lnTo>
                    <a:pt x="512" y="82"/>
                  </a:lnTo>
                  <a:lnTo>
                    <a:pt x="562" y="142"/>
                  </a:lnTo>
                  <a:lnTo>
                    <a:pt x="594" y="211"/>
                  </a:lnTo>
                  <a:lnTo>
                    <a:pt x="603" y="294"/>
                  </a:lnTo>
                  <a:lnTo>
                    <a:pt x="599" y="353"/>
                  </a:lnTo>
                  <a:lnTo>
                    <a:pt x="581" y="413"/>
                  </a:lnTo>
                  <a:lnTo>
                    <a:pt x="549" y="468"/>
                  </a:lnTo>
                  <a:lnTo>
                    <a:pt x="503" y="524"/>
                  </a:lnTo>
                  <a:lnTo>
                    <a:pt x="443" y="583"/>
                  </a:lnTo>
                  <a:lnTo>
                    <a:pt x="370" y="657"/>
                  </a:lnTo>
                  <a:lnTo>
                    <a:pt x="274" y="740"/>
                  </a:lnTo>
                  <a:lnTo>
                    <a:pt x="114" y="896"/>
                  </a:lnTo>
                  <a:lnTo>
                    <a:pt x="114" y="896"/>
                  </a:lnTo>
                  <a:lnTo>
                    <a:pt x="114" y="896"/>
                  </a:lnTo>
                  <a:lnTo>
                    <a:pt x="114" y="896"/>
                  </a:lnTo>
                  <a:lnTo>
                    <a:pt x="388" y="896"/>
                  </a:lnTo>
                  <a:lnTo>
                    <a:pt x="416" y="896"/>
                  </a:lnTo>
                  <a:lnTo>
                    <a:pt x="448" y="896"/>
                  </a:lnTo>
                  <a:lnTo>
                    <a:pt x="485" y="891"/>
                  </a:lnTo>
                  <a:lnTo>
                    <a:pt x="517" y="891"/>
                  </a:lnTo>
                  <a:lnTo>
                    <a:pt x="530" y="882"/>
                  </a:lnTo>
                  <a:lnTo>
                    <a:pt x="544" y="845"/>
                  </a:lnTo>
                  <a:lnTo>
                    <a:pt x="558" y="799"/>
                  </a:lnTo>
                  <a:lnTo>
                    <a:pt x="567" y="749"/>
                  </a:lnTo>
                  <a:lnTo>
                    <a:pt x="603" y="749"/>
                  </a:lnTo>
                  <a:lnTo>
                    <a:pt x="562" y="1011"/>
                  </a:lnTo>
                  <a:lnTo>
                    <a:pt x="0" y="1011"/>
                  </a:lnTo>
                  <a:lnTo>
                    <a:pt x="0" y="992"/>
                  </a:lnTo>
                  <a:lnTo>
                    <a:pt x="0" y="983"/>
                  </a:lnTo>
                  <a:lnTo>
                    <a:pt x="4" y="974"/>
                  </a:lnTo>
                  <a:lnTo>
                    <a:pt x="9" y="965"/>
                  </a:lnTo>
                  <a:lnTo>
                    <a:pt x="14" y="956"/>
                  </a:lnTo>
                  <a:lnTo>
                    <a:pt x="306" y="629"/>
                  </a:lnTo>
                  <a:lnTo>
                    <a:pt x="366" y="556"/>
                  </a:lnTo>
                  <a:lnTo>
                    <a:pt x="416" y="473"/>
                  </a:lnTo>
                  <a:lnTo>
                    <a:pt x="453" y="386"/>
                  </a:lnTo>
                  <a:lnTo>
                    <a:pt x="466" y="294"/>
                  </a:lnTo>
                  <a:lnTo>
                    <a:pt x="462" y="234"/>
                  </a:lnTo>
                  <a:lnTo>
                    <a:pt x="443" y="174"/>
                  </a:lnTo>
                  <a:lnTo>
                    <a:pt x="416" y="124"/>
                  </a:lnTo>
                  <a:lnTo>
                    <a:pt x="375" y="82"/>
                  </a:lnTo>
                  <a:lnTo>
                    <a:pt x="324" y="55"/>
                  </a:lnTo>
                  <a:lnTo>
                    <a:pt x="265" y="45"/>
                  </a:lnTo>
                  <a:lnTo>
                    <a:pt x="196" y="55"/>
                  </a:lnTo>
                  <a:lnTo>
                    <a:pt x="142" y="87"/>
                  </a:lnTo>
                  <a:lnTo>
                    <a:pt x="91" y="137"/>
                  </a:lnTo>
                  <a:lnTo>
                    <a:pt x="59" y="202"/>
                  </a:lnTo>
                  <a:lnTo>
                    <a:pt x="78" y="202"/>
                  </a:lnTo>
                  <a:lnTo>
                    <a:pt x="114" y="206"/>
                  </a:lnTo>
                  <a:lnTo>
                    <a:pt x="137" y="225"/>
                  </a:lnTo>
                  <a:lnTo>
                    <a:pt x="155" y="252"/>
                  </a:lnTo>
                  <a:lnTo>
                    <a:pt x="160" y="280"/>
                  </a:lnTo>
                  <a:lnTo>
                    <a:pt x="151" y="312"/>
                  </a:lnTo>
                  <a:lnTo>
                    <a:pt x="137" y="335"/>
                  </a:lnTo>
                  <a:lnTo>
                    <a:pt x="119" y="349"/>
                  </a:lnTo>
                  <a:lnTo>
                    <a:pt x="96" y="358"/>
                  </a:lnTo>
                  <a:lnTo>
                    <a:pt x="78" y="358"/>
                  </a:lnTo>
                  <a:lnTo>
                    <a:pt x="73" y="358"/>
                  </a:lnTo>
                  <a:lnTo>
                    <a:pt x="55" y="358"/>
                  </a:lnTo>
                  <a:lnTo>
                    <a:pt x="36" y="349"/>
                  </a:lnTo>
                  <a:lnTo>
                    <a:pt x="18" y="335"/>
                  </a:lnTo>
                  <a:lnTo>
                    <a:pt x="4" y="312"/>
                  </a:lnTo>
                  <a:lnTo>
                    <a:pt x="0" y="275"/>
                  </a:lnTo>
                  <a:lnTo>
                    <a:pt x="9" y="206"/>
                  </a:lnTo>
                  <a:lnTo>
                    <a:pt x="36" y="142"/>
                  </a:lnTo>
                  <a:lnTo>
                    <a:pt x="78" y="87"/>
                  </a:lnTo>
                  <a:lnTo>
                    <a:pt x="132" y="41"/>
                  </a:lnTo>
                  <a:lnTo>
                    <a:pt x="201" y="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98" name="Freeform 656"/>
            <p:cNvSpPr>
              <a:spLocks noEditPoints="1"/>
            </p:cNvSpPr>
            <p:nvPr/>
          </p:nvSpPr>
          <p:spPr bwMode="auto">
            <a:xfrm>
              <a:off x="3623" y="7803"/>
              <a:ext cx="1011" cy="354"/>
            </a:xfrm>
            <a:custGeom>
              <a:avLst/>
              <a:gdLst/>
              <a:ahLst/>
              <a:cxnLst>
                <a:cxn ang="0">
                  <a:pos x="51" y="294"/>
                </a:cxn>
                <a:cxn ang="0">
                  <a:pos x="956" y="294"/>
                </a:cxn>
                <a:cxn ang="0">
                  <a:pos x="970" y="294"/>
                </a:cxn>
                <a:cxn ang="0">
                  <a:pos x="979" y="294"/>
                </a:cxn>
                <a:cxn ang="0">
                  <a:pos x="988" y="299"/>
                </a:cxn>
                <a:cxn ang="0">
                  <a:pos x="997" y="299"/>
                </a:cxn>
                <a:cxn ang="0">
                  <a:pos x="1002" y="308"/>
                </a:cxn>
                <a:cxn ang="0">
                  <a:pos x="1006" y="313"/>
                </a:cxn>
                <a:cxn ang="0">
                  <a:pos x="1011" y="326"/>
                </a:cxn>
                <a:cxn ang="0">
                  <a:pos x="1006" y="336"/>
                </a:cxn>
                <a:cxn ang="0">
                  <a:pos x="1002" y="345"/>
                </a:cxn>
                <a:cxn ang="0">
                  <a:pos x="997" y="349"/>
                </a:cxn>
                <a:cxn ang="0">
                  <a:pos x="988" y="354"/>
                </a:cxn>
                <a:cxn ang="0">
                  <a:pos x="979" y="354"/>
                </a:cxn>
                <a:cxn ang="0">
                  <a:pos x="970" y="354"/>
                </a:cxn>
                <a:cxn ang="0">
                  <a:pos x="961" y="354"/>
                </a:cxn>
                <a:cxn ang="0">
                  <a:pos x="51" y="354"/>
                </a:cxn>
                <a:cxn ang="0">
                  <a:pos x="42" y="354"/>
                </a:cxn>
                <a:cxn ang="0">
                  <a:pos x="32" y="354"/>
                </a:cxn>
                <a:cxn ang="0">
                  <a:pos x="23" y="354"/>
                </a:cxn>
                <a:cxn ang="0">
                  <a:pos x="14" y="349"/>
                </a:cxn>
                <a:cxn ang="0">
                  <a:pos x="9" y="345"/>
                </a:cxn>
                <a:cxn ang="0">
                  <a:pos x="5" y="336"/>
                </a:cxn>
                <a:cxn ang="0">
                  <a:pos x="0" y="326"/>
                </a:cxn>
                <a:cxn ang="0">
                  <a:pos x="5" y="313"/>
                </a:cxn>
                <a:cxn ang="0">
                  <a:pos x="9" y="308"/>
                </a:cxn>
                <a:cxn ang="0">
                  <a:pos x="14" y="299"/>
                </a:cxn>
                <a:cxn ang="0">
                  <a:pos x="23" y="299"/>
                </a:cxn>
                <a:cxn ang="0">
                  <a:pos x="32" y="294"/>
                </a:cxn>
                <a:cxn ang="0">
                  <a:pos x="42" y="294"/>
                </a:cxn>
                <a:cxn ang="0">
                  <a:pos x="51" y="294"/>
                </a:cxn>
                <a:cxn ang="0">
                  <a:pos x="51" y="0"/>
                </a:cxn>
                <a:cxn ang="0">
                  <a:pos x="961" y="0"/>
                </a:cxn>
                <a:cxn ang="0">
                  <a:pos x="970" y="0"/>
                </a:cxn>
                <a:cxn ang="0">
                  <a:pos x="979" y="0"/>
                </a:cxn>
                <a:cxn ang="0">
                  <a:pos x="988" y="5"/>
                </a:cxn>
                <a:cxn ang="0">
                  <a:pos x="997" y="5"/>
                </a:cxn>
                <a:cxn ang="0">
                  <a:pos x="1002" y="9"/>
                </a:cxn>
                <a:cxn ang="0">
                  <a:pos x="1006" y="18"/>
                </a:cxn>
                <a:cxn ang="0">
                  <a:pos x="1011" y="28"/>
                </a:cxn>
                <a:cxn ang="0">
                  <a:pos x="1006" y="41"/>
                </a:cxn>
                <a:cxn ang="0">
                  <a:pos x="1002" y="51"/>
                </a:cxn>
                <a:cxn ang="0">
                  <a:pos x="997" y="55"/>
                </a:cxn>
                <a:cxn ang="0">
                  <a:pos x="988" y="60"/>
                </a:cxn>
                <a:cxn ang="0">
                  <a:pos x="979" y="60"/>
                </a:cxn>
                <a:cxn ang="0">
                  <a:pos x="970" y="60"/>
                </a:cxn>
                <a:cxn ang="0">
                  <a:pos x="956" y="60"/>
                </a:cxn>
                <a:cxn ang="0">
                  <a:pos x="51" y="60"/>
                </a:cxn>
                <a:cxn ang="0">
                  <a:pos x="42" y="60"/>
                </a:cxn>
                <a:cxn ang="0">
                  <a:pos x="32" y="60"/>
                </a:cxn>
                <a:cxn ang="0">
                  <a:pos x="23" y="60"/>
                </a:cxn>
                <a:cxn ang="0">
                  <a:pos x="14" y="55"/>
                </a:cxn>
                <a:cxn ang="0">
                  <a:pos x="9" y="51"/>
                </a:cxn>
                <a:cxn ang="0">
                  <a:pos x="5" y="41"/>
                </a:cxn>
                <a:cxn ang="0">
                  <a:pos x="0" y="28"/>
                </a:cxn>
                <a:cxn ang="0">
                  <a:pos x="5" y="18"/>
                </a:cxn>
                <a:cxn ang="0">
                  <a:pos x="9" y="9"/>
                </a:cxn>
                <a:cxn ang="0">
                  <a:pos x="14" y="5"/>
                </a:cxn>
                <a:cxn ang="0">
                  <a:pos x="23" y="5"/>
                </a:cxn>
                <a:cxn ang="0">
                  <a:pos x="32" y="0"/>
                </a:cxn>
                <a:cxn ang="0">
                  <a:pos x="42" y="0"/>
                </a:cxn>
                <a:cxn ang="0">
                  <a:pos x="51" y="0"/>
                </a:cxn>
              </a:cxnLst>
              <a:rect l="0" t="0" r="r" b="b"/>
              <a:pathLst>
                <a:path w="1011" h="354">
                  <a:moveTo>
                    <a:pt x="51" y="294"/>
                  </a:moveTo>
                  <a:lnTo>
                    <a:pt x="956" y="294"/>
                  </a:lnTo>
                  <a:lnTo>
                    <a:pt x="970" y="294"/>
                  </a:lnTo>
                  <a:lnTo>
                    <a:pt x="979" y="294"/>
                  </a:lnTo>
                  <a:lnTo>
                    <a:pt x="988" y="299"/>
                  </a:lnTo>
                  <a:lnTo>
                    <a:pt x="997" y="299"/>
                  </a:lnTo>
                  <a:lnTo>
                    <a:pt x="1002" y="308"/>
                  </a:lnTo>
                  <a:lnTo>
                    <a:pt x="1006" y="313"/>
                  </a:lnTo>
                  <a:lnTo>
                    <a:pt x="1011" y="326"/>
                  </a:lnTo>
                  <a:lnTo>
                    <a:pt x="1006" y="336"/>
                  </a:lnTo>
                  <a:lnTo>
                    <a:pt x="1002" y="345"/>
                  </a:lnTo>
                  <a:lnTo>
                    <a:pt x="997" y="349"/>
                  </a:lnTo>
                  <a:lnTo>
                    <a:pt x="988" y="354"/>
                  </a:lnTo>
                  <a:lnTo>
                    <a:pt x="979" y="354"/>
                  </a:lnTo>
                  <a:lnTo>
                    <a:pt x="970" y="354"/>
                  </a:lnTo>
                  <a:lnTo>
                    <a:pt x="961" y="354"/>
                  </a:lnTo>
                  <a:lnTo>
                    <a:pt x="51" y="354"/>
                  </a:lnTo>
                  <a:lnTo>
                    <a:pt x="42" y="354"/>
                  </a:lnTo>
                  <a:lnTo>
                    <a:pt x="32" y="354"/>
                  </a:lnTo>
                  <a:lnTo>
                    <a:pt x="23" y="354"/>
                  </a:lnTo>
                  <a:lnTo>
                    <a:pt x="14" y="349"/>
                  </a:lnTo>
                  <a:lnTo>
                    <a:pt x="9" y="345"/>
                  </a:lnTo>
                  <a:lnTo>
                    <a:pt x="5" y="336"/>
                  </a:lnTo>
                  <a:lnTo>
                    <a:pt x="0" y="326"/>
                  </a:lnTo>
                  <a:lnTo>
                    <a:pt x="5" y="313"/>
                  </a:lnTo>
                  <a:lnTo>
                    <a:pt x="9" y="308"/>
                  </a:lnTo>
                  <a:lnTo>
                    <a:pt x="14" y="299"/>
                  </a:lnTo>
                  <a:lnTo>
                    <a:pt x="23" y="299"/>
                  </a:lnTo>
                  <a:lnTo>
                    <a:pt x="32" y="294"/>
                  </a:lnTo>
                  <a:lnTo>
                    <a:pt x="42" y="294"/>
                  </a:lnTo>
                  <a:lnTo>
                    <a:pt x="51" y="294"/>
                  </a:lnTo>
                  <a:close/>
                  <a:moveTo>
                    <a:pt x="51" y="0"/>
                  </a:moveTo>
                  <a:lnTo>
                    <a:pt x="961" y="0"/>
                  </a:lnTo>
                  <a:lnTo>
                    <a:pt x="970" y="0"/>
                  </a:lnTo>
                  <a:lnTo>
                    <a:pt x="979" y="0"/>
                  </a:lnTo>
                  <a:lnTo>
                    <a:pt x="988" y="5"/>
                  </a:lnTo>
                  <a:lnTo>
                    <a:pt x="997" y="5"/>
                  </a:lnTo>
                  <a:lnTo>
                    <a:pt x="1002" y="9"/>
                  </a:lnTo>
                  <a:lnTo>
                    <a:pt x="1006" y="18"/>
                  </a:lnTo>
                  <a:lnTo>
                    <a:pt x="1011" y="28"/>
                  </a:lnTo>
                  <a:lnTo>
                    <a:pt x="1006" y="41"/>
                  </a:lnTo>
                  <a:lnTo>
                    <a:pt x="1002" y="51"/>
                  </a:lnTo>
                  <a:lnTo>
                    <a:pt x="997" y="55"/>
                  </a:lnTo>
                  <a:lnTo>
                    <a:pt x="988" y="60"/>
                  </a:lnTo>
                  <a:lnTo>
                    <a:pt x="979" y="60"/>
                  </a:lnTo>
                  <a:lnTo>
                    <a:pt x="970" y="60"/>
                  </a:lnTo>
                  <a:lnTo>
                    <a:pt x="956" y="60"/>
                  </a:lnTo>
                  <a:lnTo>
                    <a:pt x="51" y="60"/>
                  </a:lnTo>
                  <a:lnTo>
                    <a:pt x="42" y="60"/>
                  </a:lnTo>
                  <a:lnTo>
                    <a:pt x="32" y="60"/>
                  </a:lnTo>
                  <a:lnTo>
                    <a:pt x="23" y="60"/>
                  </a:lnTo>
                  <a:lnTo>
                    <a:pt x="14" y="55"/>
                  </a:lnTo>
                  <a:lnTo>
                    <a:pt x="9" y="51"/>
                  </a:lnTo>
                  <a:lnTo>
                    <a:pt x="5" y="41"/>
                  </a:lnTo>
                  <a:lnTo>
                    <a:pt x="0" y="28"/>
                  </a:lnTo>
                  <a:lnTo>
                    <a:pt x="5" y="18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3" y="5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99" name="Freeform 657"/>
            <p:cNvSpPr>
              <a:spLocks noEditPoints="1"/>
            </p:cNvSpPr>
            <p:nvPr/>
          </p:nvSpPr>
          <p:spPr bwMode="auto">
            <a:xfrm>
              <a:off x="5173" y="7330"/>
              <a:ext cx="673" cy="1029"/>
            </a:xfrm>
            <a:custGeom>
              <a:avLst/>
              <a:gdLst/>
              <a:ahLst/>
              <a:cxnLst>
                <a:cxn ang="0">
                  <a:pos x="412" y="165"/>
                </a:cxn>
                <a:cxn ang="0">
                  <a:pos x="42" y="730"/>
                </a:cxn>
                <a:cxn ang="0">
                  <a:pos x="412" y="730"/>
                </a:cxn>
                <a:cxn ang="0">
                  <a:pos x="412" y="165"/>
                </a:cxn>
                <a:cxn ang="0">
                  <a:pos x="494" y="0"/>
                </a:cxn>
                <a:cxn ang="0">
                  <a:pos x="508" y="4"/>
                </a:cxn>
                <a:cxn ang="0">
                  <a:pos x="513" y="4"/>
                </a:cxn>
                <a:cxn ang="0">
                  <a:pos x="517" y="13"/>
                </a:cxn>
                <a:cxn ang="0">
                  <a:pos x="517" y="23"/>
                </a:cxn>
                <a:cxn ang="0">
                  <a:pos x="522" y="41"/>
                </a:cxn>
                <a:cxn ang="0">
                  <a:pos x="522" y="730"/>
                </a:cxn>
                <a:cxn ang="0">
                  <a:pos x="673" y="730"/>
                </a:cxn>
                <a:cxn ang="0">
                  <a:pos x="673" y="781"/>
                </a:cxn>
                <a:cxn ang="0">
                  <a:pos x="522" y="781"/>
                </a:cxn>
                <a:cxn ang="0">
                  <a:pos x="522" y="910"/>
                </a:cxn>
                <a:cxn ang="0">
                  <a:pos x="522" y="942"/>
                </a:cxn>
                <a:cxn ang="0">
                  <a:pos x="526" y="960"/>
                </a:cxn>
                <a:cxn ang="0">
                  <a:pos x="545" y="974"/>
                </a:cxn>
                <a:cxn ang="0">
                  <a:pos x="581" y="979"/>
                </a:cxn>
                <a:cxn ang="0">
                  <a:pos x="636" y="983"/>
                </a:cxn>
                <a:cxn ang="0">
                  <a:pos x="668" y="983"/>
                </a:cxn>
                <a:cxn ang="0">
                  <a:pos x="668" y="1029"/>
                </a:cxn>
                <a:cxn ang="0">
                  <a:pos x="563" y="1025"/>
                </a:cxn>
                <a:cxn ang="0">
                  <a:pos x="458" y="1025"/>
                </a:cxn>
                <a:cxn ang="0">
                  <a:pos x="357" y="1025"/>
                </a:cxn>
                <a:cxn ang="0">
                  <a:pos x="256" y="1029"/>
                </a:cxn>
                <a:cxn ang="0">
                  <a:pos x="256" y="983"/>
                </a:cxn>
                <a:cxn ang="0">
                  <a:pos x="288" y="983"/>
                </a:cxn>
                <a:cxn ang="0">
                  <a:pos x="343" y="979"/>
                </a:cxn>
                <a:cxn ang="0">
                  <a:pos x="375" y="974"/>
                </a:cxn>
                <a:cxn ang="0">
                  <a:pos x="394" y="960"/>
                </a:cxn>
                <a:cxn ang="0">
                  <a:pos x="403" y="942"/>
                </a:cxn>
                <a:cxn ang="0">
                  <a:pos x="403" y="910"/>
                </a:cxn>
                <a:cxn ang="0">
                  <a:pos x="403" y="781"/>
                </a:cxn>
                <a:cxn ang="0">
                  <a:pos x="0" y="781"/>
                </a:cxn>
                <a:cxn ang="0">
                  <a:pos x="0" y="730"/>
                </a:cxn>
                <a:cxn ang="0">
                  <a:pos x="467" y="18"/>
                </a:cxn>
                <a:cxn ang="0">
                  <a:pos x="471" y="9"/>
                </a:cxn>
                <a:cxn ang="0">
                  <a:pos x="481" y="4"/>
                </a:cxn>
                <a:cxn ang="0">
                  <a:pos x="485" y="0"/>
                </a:cxn>
                <a:cxn ang="0">
                  <a:pos x="494" y="0"/>
                </a:cxn>
              </a:cxnLst>
              <a:rect l="0" t="0" r="r" b="b"/>
              <a:pathLst>
                <a:path w="673" h="1029">
                  <a:moveTo>
                    <a:pt x="412" y="165"/>
                  </a:moveTo>
                  <a:lnTo>
                    <a:pt x="42" y="730"/>
                  </a:lnTo>
                  <a:lnTo>
                    <a:pt x="412" y="730"/>
                  </a:lnTo>
                  <a:lnTo>
                    <a:pt x="412" y="165"/>
                  </a:lnTo>
                  <a:close/>
                  <a:moveTo>
                    <a:pt x="494" y="0"/>
                  </a:moveTo>
                  <a:lnTo>
                    <a:pt x="508" y="4"/>
                  </a:lnTo>
                  <a:lnTo>
                    <a:pt x="513" y="4"/>
                  </a:lnTo>
                  <a:lnTo>
                    <a:pt x="517" y="13"/>
                  </a:lnTo>
                  <a:lnTo>
                    <a:pt x="517" y="23"/>
                  </a:lnTo>
                  <a:lnTo>
                    <a:pt x="522" y="41"/>
                  </a:lnTo>
                  <a:lnTo>
                    <a:pt x="522" y="730"/>
                  </a:lnTo>
                  <a:lnTo>
                    <a:pt x="673" y="730"/>
                  </a:lnTo>
                  <a:lnTo>
                    <a:pt x="673" y="781"/>
                  </a:lnTo>
                  <a:lnTo>
                    <a:pt x="522" y="781"/>
                  </a:lnTo>
                  <a:lnTo>
                    <a:pt x="522" y="910"/>
                  </a:lnTo>
                  <a:lnTo>
                    <a:pt x="522" y="942"/>
                  </a:lnTo>
                  <a:lnTo>
                    <a:pt x="526" y="960"/>
                  </a:lnTo>
                  <a:lnTo>
                    <a:pt x="545" y="974"/>
                  </a:lnTo>
                  <a:lnTo>
                    <a:pt x="581" y="979"/>
                  </a:lnTo>
                  <a:lnTo>
                    <a:pt x="636" y="983"/>
                  </a:lnTo>
                  <a:lnTo>
                    <a:pt x="668" y="983"/>
                  </a:lnTo>
                  <a:lnTo>
                    <a:pt x="668" y="1029"/>
                  </a:lnTo>
                  <a:lnTo>
                    <a:pt x="563" y="1025"/>
                  </a:lnTo>
                  <a:lnTo>
                    <a:pt x="458" y="1025"/>
                  </a:lnTo>
                  <a:lnTo>
                    <a:pt x="357" y="1025"/>
                  </a:lnTo>
                  <a:lnTo>
                    <a:pt x="256" y="1029"/>
                  </a:lnTo>
                  <a:lnTo>
                    <a:pt x="256" y="983"/>
                  </a:lnTo>
                  <a:lnTo>
                    <a:pt x="288" y="983"/>
                  </a:lnTo>
                  <a:lnTo>
                    <a:pt x="343" y="979"/>
                  </a:lnTo>
                  <a:lnTo>
                    <a:pt x="375" y="974"/>
                  </a:lnTo>
                  <a:lnTo>
                    <a:pt x="394" y="960"/>
                  </a:lnTo>
                  <a:lnTo>
                    <a:pt x="403" y="942"/>
                  </a:lnTo>
                  <a:lnTo>
                    <a:pt x="403" y="910"/>
                  </a:lnTo>
                  <a:lnTo>
                    <a:pt x="403" y="781"/>
                  </a:lnTo>
                  <a:lnTo>
                    <a:pt x="0" y="781"/>
                  </a:lnTo>
                  <a:lnTo>
                    <a:pt x="0" y="730"/>
                  </a:lnTo>
                  <a:lnTo>
                    <a:pt x="467" y="18"/>
                  </a:lnTo>
                  <a:lnTo>
                    <a:pt x="471" y="9"/>
                  </a:lnTo>
                  <a:lnTo>
                    <a:pt x="481" y="4"/>
                  </a:lnTo>
                  <a:lnTo>
                    <a:pt x="485" y="0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00" name="Freeform 658"/>
            <p:cNvSpPr>
              <a:spLocks noEditPoints="1"/>
            </p:cNvSpPr>
            <p:nvPr/>
          </p:nvSpPr>
          <p:spPr bwMode="auto">
            <a:xfrm>
              <a:off x="5964" y="7348"/>
              <a:ext cx="627" cy="1048"/>
            </a:xfrm>
            <a:custGeom>
              <a:avLst/>
              <a:gdLst/>
              <a:ahLst/>
              <a:cxnLst>
                <a:cxn ang="0">
                  <a:pos x="183" y="570"/>
                </a:cxn>
                <a:cxn ang="0">
                  <a:pos x="101" y="676"/>
                </a:cxn>
                <a:cxn ang="0">
                  <a:pos x="74" y="781"/>
                </a:cxn>
                <a:cxn ang="0">
                  <a:pos x="119" y="915"/>
                </a:cxn>
                <a:cxn ang="0">
                  <a:pos x="238" y="993"/>
                </a:cxn>
                <a:cxn ang="0">
                  <a:pos x="385" y="993"/>
                </a:cxn>
                <a:cxn ang="0">
                  <a:pos x="503" y="929"/>
                </a:cxn>
                <a:cxn ang="0">
                  <a:pos x="549" y="814"/>
                </a:cxn>
                <a:cxn ang="0">
                  <a:pos x="522" y="722"/>
                </a:cxn>
                <a:cxn ang="0">
                  <a:pos x="467" y="662"/>
                </a:cxn>
                <a:cxn ang="0">
                  <a:pos x="252" y="529"/>
                </a:cxn>
                <a:cxn ang="0">
                  <a:pos x="311" y="37"/>
                </a:cxn>
                <a:cxn ang="0">
                  <a:pos x="192" y="64"/>
                </a:cxn>
                <a:cxn ang="0">
                  <a:pos x="115" y="142"/>
                </a:cxn>
                <a:cxn ang="0">
                  <a:pos x="106" y="216"/>
                </a:cxn>
                <a:cxn ang="0">
                  <a:pos x="142" y="280"/>
                </a:cxn>
                <a:cxn ang="0">
                  <a:pos x="183" y="317"/>
                </a:cxn>
                <a:cxn ang="0">
                  <a:pos x="430" y="395"/>
                </a:cxn>
                <a:cxn ang="0">
                  <a:pos x="508" y="290"/>
                </a:cxn>
                <a:cxn ang="0">
                  <a:pos x="508" y="165"/>
                </a:cxn>
                <a:cxn ang="0">
                  <a:pos x="435" y="73"/>
                </a:cxn>
                <a:cxn ang="0">
                  <a:pos x="311" y="37"/>
                </a:cxn>
                <a:cxn ang="0">
                  <a:pos x="380" y="9"/>
                </a:cxn>
                <a:cxn ang="0">
                  <a:pos x="503" y="60"/>
                </a:cxn>
                <a:cxn ang="0">
                  <a:pos x="577" y="161"/>
                </a:cxn>
                <a:cxn ang="0">
                  <a:pos x="572" y="299"/>
                </a:cxn>
                <a:cxn ang="0">
                  <a:pos x="481" y="414"/>
                </a:cxn>
                <a:cxn ang="0">
                  <a:pos x="403" y="464"/>
                </a:cxn>
                <a:cxn ang="0">
                  <a:pos x="490" y="519"/>
                </a:cxn>
                <a:cxn ang="0">
                  <a:pos x="535" y="552"/>
                </a:cxn>
                <a:cxn ang="0">
                  <a:pos x="599" y="634"/>
                </a:cxn>
                <a:cxn ang="0">
                  <a:pos x="627" y="758"/>
                </a:cxn>
                <a:cxn ang="0">
                  <a:pos x="586" y="906"/>
                </a:cxn>
                <a:cxn ang="0">
                  <a:pos x="471" y="1007"/>
                </a:cxn>
                <a:cxn ang="0">
                  <a:pos x="311" y="1048"/>
                </a:cxn>
                <a:cxn ang="0">
                  <a:pos x="160" y="1016"/>
                </a:cxn>
                <a:cxn ang="0">
                  <a:pos x="46" y="924"/>
                </a:cxn>
                <a:cxn ang="0">
                  <a:pos x="0" y="781"/>
                </a:cxn>
                <a:cxn ang="0">
                  <a:pos x="37" y="653"/>
                </a:cxn>
                <a:cxn ang="0">
                  <a:pos x="119" y="561"/>
                </a:cxn>
                <a:cxn ang="0">
                  <a:pos x="215" y="501"/>
                </a:cxn>
                <a:cxn ang="0">
                  <a:pos x="151" y="460"/>
                </a:cxn>
                <a:cxn ang="0">
                  <a:pos x="106" y="423"/>
                </a:cxn>
                <a:cxn ang="0">
                  <a:pos x="46" y="322"/>
                </a:cxn>
                <a:cxn ang="0">
                  <a:pos x="37" y="253"/>
                </a:cxn>
                <a:cxn ang="0">
                  <a:pos x="92" y="106"/>
                </a:cxn>
                <a:cxn ang="0">
                  <a:pos x="229" y="14"/>
                </a:cxn>
              </a:cxnLst>
              <a:rect l="0" t="0" r="r" b="b"/>
              <a:pathLst>
                <a:path w="627" h="1048">
                  <a:moveTo>
                    <a:pt x="252" y="529"/>
                  </a:moveTo>
                  <a:lnTo>
                    <a:pt x="183" y="570"/>
                  </a:lnTo>
                  <a:lnTo>
                    <a:pt x="133" y="621"/>
                  </a:lnTo>
                  <a:lnTo>
                    <a:pt x="101" y="676"/>
                  </a:lnTo>
                  <a:lnTo>
                    <a:pt x="83" y="731"/>
                  </a:lnTo>
                  <a:lnTo>
                    <a:pt x="74" y="781"/>
                  </a:lnTo>
                  <a:lnTo>
                    <a:pt x="87" y="855"/>
                  </a:lnTo>
                  <a:lnTo>
                    <a:pt x="119" y="915"/>
                  </a:lnTo>
                  <a:lnTo>
                    <a:pt x="174" y="961"/>
                  </a:lnTo>
                  <a:lnTo>
                    <a:pt x="238" y="993"/>
                  </a:lnTo>
                  <a:lnTo>
                    <a:pt x="311" y="1002"/>
                  </a:lnTo>
                  <a:lnTo>
                    <a:pt x="385" y="993"/>
                  </a:lnTo>
                  <a:lnTo>
                    <a:pt x="449" y="970"/>
                  </a:lnTo>
                  <a:lnTo>
                    <a:pt x="503" y="929"/>
                  </a:lnTo>
                  <a:lnTo>
                    <a:pt x="540" y="873"/>
                  </a:lnTo>
                  <a:lnTo>
                    <a:pt x="549" y="814"/>
                  </a:lnTo>
                  <a:lnTo>
                    <a:pt x="545" y="763"/>
                  </a:lnTo>
                  <a:lnTo>
                    <a:pt x="522" y="722"/>
                  </a:lnTo>
                  <a:lnTo>
                    <a:pt x="494" y="689"/>
                  </a:lnTo>
                  <a:lnTo>
                    <a:pt x="467" y="662"/>
                  </a:lnTo>
                  <a:lnTo>
                    <a:pt x="435" y="644"/>
                  </a:lnTo>
                  <a:lnTo>
                    <a:pt x="252" y="529"/>
                  </a:lnTo>
                  <a:lnTo>
                    <a:pt x="252" y="529"/>
                  </a:lnTo>
                  <a:close/>
                  <a:moveTo>
                    <a:pt x="311" y="37"/>
                  </a:moveTo>
                  <a:lnTo>
                    <a:pt x="247" y="46"/>
                  </a:lnTo>
                  <a:lnTo>
                    <a:pt x="192" y="64"/>
                  </a:lnTo>
                  <a:lnTo>
                    <a:pt x="147" y="96"/>
                  </a:lnTo>
                  <a:lnTo>
                    <a:pt x="115" y="142"/>
                  </a:lnTo>
                  <a:lnTo>
                    <a:pt x="106" y="193"/>
                  </a:lnTo>
                  <a:lnTo>
                    <a:pt x="106" y="216"/>
                  </a:lnTo>
                  <a:lnTo>
                    <a:pt x="119" y="248"/>
                  </a:lnTo>
                  <a:lnTo>
                    <a:pt x="142" y="280"/>
                  </a:lnTo>
                  <a:lnTo>
                    <a:pt x="183" y="317"/>
                  </a:lnTo>
                  <a:lnTo>
                    <a:pt x="183" y="317"/>
                  </a:lnTo>
                  <a:lnTo>
                    <a:pt x="371" y="437"/>
                  </a:lnTo>
                  <a:lnTo>
                    <a:pt x="430" y="395"/>
                  </a:lnTo>
                  <a:lnTo>
                    <a:pt x="481" y="345"/>
                  </a:lnTo>
                  <a:lnTo>
                    <a:pt x="508" y="290"/>
                  </a:lnTo>
                  <a:lnTo>
                    <a:pt x="522" y="225"/>
                  </a:lnTo>
                  <a:lnTo>
                    <a:pt x="508" y="165"/>
                  </a:lnTo>
                  <a:lnTo>
                    <a:pt x="481" y="110"/>
                  </a:lnTo>
                  <a:lnTo>
                    <a:pt x="435" y="73"/>
                  </a:lnTo>
                  <a:lnTo>
                    <a:pt x="375" y="46"/>
                  </a:lnTo>
                  <a:lnTo>
                    <a:pt x="311" y="37"/>
                  </a:lnTo>
                  <a:close/>
                  <a:moveTo>
                    <a:pt x="311" y="0"/>
                  </a:moveTo>
                  <a:lnTo>
                    <a:pt x="380" y="9"/>
                  </a:lnTo>
                  <a:lnTo>
                    <a:pt x="444" y="28"/>
                  </a:lnTo>
                  <a:lnTo>
                    <a:pt x="503" y="60"/>
                  </a:lnTo>
                  <a:lnTo>
                    <a:pt x="545" y="106"/>
                  </a:lnTo>
                  <a:lnTo>
                    <a:pt x="577" y="161"/>
                  </a:lnTo>
                  <a:lnTo>
                    <a:pt x="586" y="225"/>
                  </a:lnTo>
                  <a:lnTo>
                    <a:pt x="572" y="299"/>
                  </a:lnTo>
                  <a:lnTo>
                    <a:pt x="535" y="358"/>
                  </a:lnTo>
                  <a:lnTo>
                    <a:pt x="481" y="414"/>
                  </a:lnTo>
                  <a:lnTo>
                    <a:pt x="403" y="464"/>
                  </a:lnTo>
                  <a:lnTo>
                    <a:pt x="403" y="464"/>
                  </a:lnTo>
                  <a:lnTo>
                    <a:pt x="453" y="492"/>
                  </a:lnTo>
                  <a:lnTo>
                    <a:pt x="490" y="519"/>
                  </a:lnTo>
                  <a:lnTo>
                    <a:pt x="517" y="538"/>
                  </a:lnTo>
                  <a:lnTo>
                    <a:pt x="535" y="552"/>
                  </a:lnTo>
                  <a:lnTo>
                    <a:pt x="554" y="570"/>
                  </a:lnTo>
                  <a:lnTo>
                    <a:pt x="599" y="634"/>
                  </a:lnTo>
                  <a:lnTo>
                    <a:pt x="622" y="699"/>
                  </a:lnTo>
                  <a:lnTo>
                    <a:pt x="627" y="758"/>
                  </a:lnTo>
                  <a:lnTo>
                    <a:pt x="618" y="837"/>
                  </a:lnTo>
                  <a:lnTo>
                    <a:pt x="586" y="906"/>
                  </a:lnTo>
                  <a:lnTo>
                    <a:pt x="535" y="961"/>
                  </a:lnTo>
                  <a:lnTo>
                    <a:pt x="471" y="1007"/>
                  </a:lnTo>
                  <a:lnTo>
                    <a:pt x="394" y="1034"/>
                  </a:lnTo>
                  <a:lnTo>
                    <a:pt x="311" y="1048"/>
                  </a:lnTo>
                  <a:lnTo>
                    <a:pt x="234" y="1039"/>
                  </a:lnTo>
                  <a:lnTo>
                    <a:pt x="160" y="1016"/>
                  </a:lnTo>
                  <a:lnTo>
                    <a:pt x="96" y="974"/>
                  </a:lnTo>
                  <a:lnTo>
                    <a:pt x="46" y="924"/>
                  </a:lnTo>
                  <a:lnTo>
                    <a:pt x="10" y="860"/>
                  </a:lnTo>
                  <a:lnTo>
                    <a:pt x="0" y="781"/>
                  </a:lnTo>
                  <a:lnTo>
                    <a:pt x="10" y="712"/>
                  </a:lnTo>
                  <a:lnTo>
                    <a:pt x="37" y="653"/>
                  </a:lnTo>
                  <a:lnTo>
                    <a:pt x="74" y="602"/>
                  </a:lnTo>
                  <a:lnTo>
                    <a:pt x="119" y="561"/>
                  </a:lnTo>
                  <a:lnTo>
                    <a:pt x="170" y="529"/>
                  </a:lnTo>
                  <a:lnTo>
                    <a:pt x="215" y="501"/>
                  </a:lnTo>
                  <a:lnTo>
                    <a:pt x="183" y="483"/>
                  </a:lnTo>
                  <a:lnTo>
                    <a:pt x="151" y="460"/>
                  </a:lnTo>
                  <a:lnTo>
                    <a:pt x="124" y="437"/>
                  </a:lnTo>
                  <a:lnTo>
                    <a:pt x="106" y="423"/>
                  </a:lnTo>
                  <a:lnTo>
                    <a:pt x="69" y="368"/>
                  </a:lnTo>
                  <a:lnTo>
                    <a:pt x="46" y="322"/>
                  </a:lnTo>
                  <a:lnTo>
                    <a:pt x="42" y="280"/>
                  </a:lnTo>
                  <a:lnTo>
                    <a:pt x="37" y="253"/>
                  </a:lnTo>
                  <a:lnTo>
                    <a:pt x="55" y="175"/>
                  </a:lnTo>
                  <a:lnTo>
                    <a:pt x="92" y="106"/>
                  </a:lnTo>
                  <a:lnTo>
                    <a:pt x="151" y="51"/>
                  </a:lnTo>
                  <a:lnTo>
                    <a:pt x="229" y="14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5" name="Group 661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256552" y="4869160"/>
            <a:ext cx="2873395" cy="1116000"/>
            <a:chOff x="272" y="3270"/>
            <a:chExt cx="14833" cy="5761"/>
          </a:xfrm>
        </p:grpSpPr>
        <p:sp>
          <p:nvSpPr>
            <p:cNvPr id="402" name="Freeform 663"/>
            <p:cNvSpPr>
              <a:spLocks/>
            </p:cNvSpPr>
            <p:nvPr/>
          </p:nvSpPr>
          <p:spPr bwMode="auto">
            <a:xfrm>
              <a:off x="272" y="3675"/>
              <a:ext cx="617" cy="699"/>
            </a:xfrm>
            <a:custGeom>
              <a:avLst/>
              <a:gdLst/>
              <a:ahLst/>
              <a:cxnLst>
                <a:cxn ang="0">
                  <a:pos x="210" y="5"/>
                </a:cxn>
                <a:cxn ang="0">
                  <a:pos x="283" y="70"/>
                </a:cxn>
                <a:cxn ang="0">
                  <a:pos x="320" y="89"/>
                </a:cxn>
                <a:cxn ang="0">
                  <a:pos x="388" y="28"/>
                </a:cxn>
                <a:cxn ang="0">
                  <a:pos x="494" y="0"/>
                </a:cxn>
                <a:cxn ang="0">
                  <a:pos x="585" y="28"/>
                </a:cxn>
                <a:cxn ang="0">
                  <a:pos x="617" y="98"/>
                </a:cxn>
                <a:cxn ang="0">
                  <a:pos x="594" y="163"/>
                </a:cxn>
                <a:cxn ang="0">
                  <a:pos x="535" y="191"/>
                </a:cxn>
                <a:cxn ang="0">
                  <a:pos x="503" y="182"/>
                </a:cxn>
                <a:cxn ang="0">
                  <a:pos x="484" y="163"/>
                </a:cxn>
                <a:cxn ang="0">
                  <a:pos x="475" y="136"/>
                </a:cxn>
                <a:cxn ang="0">
                  <a:pos x="516" y="70"/>
                </a:cxn>
                <a:cxn ang="0">
                  <a:pos x="553" y="52"/>
                </a:cxn>
                <a:cxn ang="0">
                  <a:pos x="539" y="42"/>
                </a:cxn>
                <a:cxn ang="0">
                  <a:pos x="512" y="33"/>
                </a:cxn>
                <a:cxn ang="0">
                  <a:pos x="448" y="38"/>
                </a:cxn>
                <a:cxn ang="0">
                  <a:pos x="388" y="70"/>
                </a:cxn>
                <a:cxn ang="0">
                  <a:pos x="343" y="117"/>
                </a:cxn>
                <a:cxn ang="0">
                  <a:pos x="297" y="187"/>
                </a:cxn>
                <a:cxn ang="0">
                  <a:pos x="274" y="252"/>
                </a:cxn>
                <a:cxn ang="0">
                  <a:pos x="251" y="364"/>
                </a:cxn>
                <a:cxn ang="0">
                  <a:pos x="233" y="434"/>
                </a:cxn>
                <a:cxn ang="0">
                  <a:pos x="215" y="518"/>
                </a:cxn>
                <a:cxn ang="0">
                  <a:pos x="187" y="606"/>
                </a:cxn>
                <a:cxn ang="0">
                  <a:pos x="178" y="653"/>
                </a:cxn>
                <a:cxn ang="0">
                  <a:pos x="160" y="681"/>
                </a:cxn>
                <a:cxn ang="0">
                  <a:pos x="132" y="695"/>
                </a:cxn>
                <a:cxn ang="0">
                  <a:pos x="109" y="695"/>
                </a:cxn>
                <a:cxn ang="0">
                  <a:pos x="87" y="681"/>
                </a:cxn>
                <a:cxn ang="0">
                  <a:pos x="77" y="658"/>
                </a:cxn>
                <a:cxn ang="0">
                  <a:pos x="77" y="639"/>
                </a:cxn>
                <a:cxn ang="0">
                  <a:pos x="87" y="616"/>
                </a:cxn>
                <a:cxn ang="0">
                  <a:pos x="91" y="588"/>
                </a:cxn>
                <a:cxn ang="0">
                  <a:pos x="178" y="233"/>
                </a:cxn>
                <a:cxn ang="0">
                  <a:pos x="196" y="149"/>
                </a:cxn>
                <a:cxn ang="0">
                  <a:pos x="201" y="103"/>
                </a:cxn>
                <a:cxn ang="0">
                  <a:pos x="196" y="66"/>
                </a:cxn>
                <a:cxn ang="0">
                  <a:pos x="183" y="42"/>
                </a:cxn>
                <a:cxn ang="0">
                  <a:pos x="164" y="33"/>
                </a:cxn>
                <a:cxn ang="0">
                  <a:pos x="119" y="47"/>
                </a:cxn>
                <a:cxn ang="0">
                  <a:pos x="64" y="140"/>
                </a:cxn>
                <a:cxn ang="0">
                  <a:pos x="41" y="233"/>
                </a:cxn>
                <a:cxn ang="0">
                  <a:pos x="36" y="247"/>
                </a:cxn>
                <a:cxn ang="0">
                  <a:pos x="27" y="252"/>
                </a:cxn>
                <a:cxn ang="0">
                  <a:pos x="18" y="252"/>
                </a:cxn>
                <a:cxn ang="0">
                  <a:pos x="4" y="247"/>
                </a:cxn>
                <a:cxn ang="0">
                  <a:pos x="0" y="238"/>
                </a:cxn>
                <a:cxn ang="0">
                  <a:pos x="9" y="196"/>
                </a:cxn>
                <a:cxn ang="0">
                  <a:pos x="32" y="122"/>
                </a:cxn>
                <a:cxn ang="0">
                  <a:pos x="59" y="66"/>
                </a:cxn>
                <a:cxn ang="0">
                  <a:pos x="96" y="24"/>
                </a:cxn>
                <a:cxn ang="0">
                  <a:pos x="160" y="0"/>
                </a:cxn>
              </a:cxnLst>
              <a:rect l="0" t="0" r="r" b="b"/>
              <a:pathLst>
                <a:path w="617" h="699">
                  <a:moveTo>
                    <a:pt x="160" y="0"/>
                  </a:moveTo>
                  <a:lnTo>
                    <a:pt x="210" y="5"/>
                  </a:lnTo>
                  <a:lnTo>
                    <a:pt x="251" y="33"/>
                  </a:lnTo>
                  <a:lnTo>
                    <a:pt x="283" y="70"/>
                  </a:lnTo>
                  <a:lnTo>
                    <a:pt x="297" y="117"/>
                  </a:lnTo>
                  <a:lnTo>
                    <a:pt x="320" y="89"/>
                  </a:lnTo>
                  <a:lnTo>
                    <a:pt x="352" y="56"/>
                  </a:lnTo>
                  <a:lnTo>
                    <a:pt x="388" y="28"/>
                  </a:lnTo>
                  <a:lnTo>
                    <a:pt x="439" y="5"/>
                  </a:lnTo>
                  <a:lnTo>
                    <a:pt x="494" y="0"/>
                  </a:lnTo>
                  <a:lnTo>
                    <a:pt x="544" y="5"/>
                  </a:lnTo>
                  <a:lnTo>
                    <a:pt x="585" y="28"/>
                  </a:lnTo>
                  <a:lnTo>
                    <a:pt x="612" y="61"/>
                  </a:lnTo>
                  <a:lnTo>
                    <a:pt x="617" y="98"/>
                  </a:lnTo>
                  <a:lnTo>
                    <a:pt x="612" y="136"/>
                  </a:lnTo>
                  <a:lnTo>
                    <a:pt x="594" y="163"/>
                  </a:lnTo>
                  <a:lnTo>
                    <a:pt x="567" y="182"/>
                  </a:lnTo>
                  <a:lnTo>
                    <a:pt x="535" y="191"/>
                  </a:lnTo>
                  <a:lnTo>
                    <a:pt x="516" y="187"/>
                  </a:lnTo>
                  <a:lnTo>
                    <a:pt x="503" y="182"/>
                  </a:lnTo>
                  <a:lnTo>
                    <a:pt x="489" y="173"/>
                  </a:lnTo>
                  <a:lnTo>
                    <a:pt x="484" y="163"/>
                  </a:lnTo>
                  <a:lnTo>
                    <a:pt x="480" y="149"/>
                  </a:lnTo>
                  <a:lnTo>
                    <a:pt x="475" y="136"/>
                  </a:lnTo>
                  <a:lnTo>
                    <a:pt x="489" y="98"/>
                  </a:lnTo>
                  <a:lnTo>
                    <a:pt x="516" y="70"/>
                  </a:lnTo>
                  <a:lnTo>
                    <a:pt x="558" y="52"/>
                  </a:lnTo>
                  <a:lnTo>
                    <a:pt x="553" y="52"/>
                  </a:lnTo>
                  <a:lnTo>
                    <a:pt x="548" y="47"/>
                  </a:lnTo>
                  <a:lnTo>
                    <a:pt x="539" y="42"/>
                  </a:lnTo>
                  <a:lnTo>
                    <a:pt x="526" y="38"/>
                  </a:lnTo>
                  <a:lnTo>
                    <a:pt x="512" y="33"/>
                  </a:lnTo>
                  <a:lnTo>
                    <a:pt x="494" y="33"/>
                  </a:lnTo>
                  <a:lnTo>
                    <a:pt x="448" y="38"/>
                  </a:lnTo>
                  <a:lnTo>
                    <a:pt x="411" y="56"/>
                  </a:lnTo>
                  <a:lnTo>
                    <a:pt x="388" y="70"/>
                  </a:lnTo>
                  <a:lnTo>
                    <a:pt x="370" y="84"/>
                  </a:lnTo>
                  <a:lnTo>
                    <a:pt x="343" y="117"/>
                  </a:lnTo>
                  <a:lnTo>
                    <a:pt x="320" y="154"/>
                  </a:lnTo>
                  <a:lnTo>
                    <a:pt x="297" y="187"/>
                  </a:lnTo>
                  <a:lnTo>
                    <a:pt x="288" y="210"/>
                  </a:lnTo>
                  <a:lnTo>
                    <a:pt x="274" y="252"/>
                  </a:lnTo>
                  <a:lnTo>
                    <a:pt x="265" y="308"/>
                  </a:lnTo>
                  <a:lnTo>
                    <a:pt x="251" y="364"/>
                  </a:lnTo>
                  <a:lnTo>
                    <a:pt x="237" y="411"/>
                  </a:lnTo>
                  <a:lnTo>
                    <a:pt x="233" y="434"/>
                  </a:lnTo>
                  <a:lnTo>
                    <a:pt x="224" y="471"/>
                  </a:lnTo>
                  <a:lnTo>
                    <a:pt x="215" y="518"/>
                  </a:lnTo>
                  <a:lnTo>
                    <a:pt x="201" y="564"/>
                  </a:lnTo>
                  <a:lnTo>
                    <a:pt x="187" y="606"/>
                  </a:lnTo>
                  <a:lnTo>
                    <a:pt x="183" y="639"/>
                  </a:lnTo>
                  <a:lnTo>
                    <a:pt x="178" y="653"/>
                  </a:lnTo>
                  <a:lnTo>
                    <a:pt x="169" y="672"/>
                  </a:lnTo>
                  <a:lnTo>
                    <a:pt x="160" y="681"/>
                  </a:lnTo>
                  <a:lnTo>
                    <a:pt x="146" y="690"/>
                  </a:lnTo>
                  <a:lnTo>
                    <a:pt x="132" y="695"/>
                  </a:lnTo>
                  <a:lnTo>
                    <a:pt x="123" y="699"/>
                  </a:lnTo>
                  <a:lnTo>
                    <a:pt x="109" y="695"/>
                  </a:lnTo>
                  <a:lnTo>
                    <a:pt x="96" y="690"/>
                  </a:lnTo>
                  <a:lnTo>
                    <a:pt x="87" y="681"/>
                  </a:lnTo>
                  <a:lnTo>
                    <a:pt x="77" y="672"/>
                  </a:lnTo>
                  <a:lnTo>
                    <a:pt x="77" y="658"/>
                  </a:lnTo>
                  <a:lnTo>
                    <a:pt x="77" y="648"/>
                  </a:lnTo>
                  <a:lnTo>
                    <a:pt x="77" y="639"/>
                  </a:lnTo>
                  <a:lnTo>
                    <a:pt x="82" y="630"/>
                  </a:lnTo>
                  <a:lnTo>
                    <a:pt x="87" y="616"/>
                  </a:lnTo>
                  <a:lnTo>
                    <a:pt x="87" y="602"/>
                  </a:lnTo>
                  <a:lnTo>
                    <a:pt x="91" y="588"/>
                  </a:lnTo>
                  <a:lnTo>
                    <a:pt x="91" y="588"/>
                  </a:lnTo>
                  <a:lnTo>
                    <a:pt x="178" y="233"/>
                  </a:lnTo>
                  <a:lnTo>
                    <a:pt x="192" y="187"/>
                  </a:lnTo>
                  <a:lnTo>
                    <a:pt x="196" y="149"/>
                  </a:lnTo>
                  <a:lnTo>
                    <a:pt x="201" y="126"/>
                  </a:lnTo>
                  <a:lnTo>
                    <a:pt x="201" y="103"/>
                  </a:lnTo>
                  <a:lnTo>
                    <a:pt x="201" y="80"/>
                  </a:lnTo>
                  <a:lnTo>
                    <a:pt x="196" y="66"/>
                  </a:lnTo>
                  <a:lnTo>
                    <a:pt x="192" y="52"/>
                  </a:lnTo>
                  <a:lnTo>
                    <a:pt x="183" y="42"/>
                  </a:lnTo>
                  <a:lnTo>
                    <a:pt x="178" y="38"/>
                  </a:lnTo>
                  <a:lnTo>
                    <a:pt x="164" y="33"/>
                  </a:lnTo>
                  <a:lnTo>
                    <a:pt x="155" y="33"/>
                  </a:lnTo>
                  <a:lnTo>
                    <a:pt x="119" y="47"/>
                  </a:lnTo>
                  <a:lnTo>
                    <a:pt x="91" y="84"/>
                  </a:lnTo>
                  <a:lnTo>
                    <a:pt x="64" y="140"/>
                  </a:lnTo>
                  <a:lnTo>
                    <a:pt x="45" y="215"/>
                  </a:lnTo>
                  <a:lnTo>
                    <a:pt x="41" y="233"/>
                  </a:lnTo>
                  <a:lnTo>
                    <a:pt x="36" y="243"/>
                  </a:lnTo>
                  <a:lnTo>
                    <a:pt x="36" y="247"/>
                  </a:lnTo>
                  <a:lnTo>
                    <a:pt x="32" y="247"/>
                  </a:lnTo>
                  <a:lnTo>
                    <a:pt x="27" y="252"/>
                  </a:lnTo>
                  <a:lnTo>
                    <a:pt x="18" y="252"/>
                  </a:lnTo>
                  <a:lnTo>
                    <a:pt x="18" y="252"/>
                  </a:lnTo>
                  <a:lnTo>
                    <a:pt x="13" y="252"/>
                  </a:lnTo>
                  <a:lnTo>
                    <a:pt x="4" y="247"/>
                  </a:lnTo>
                  <a:lnTo>
                    <a:pt x="0" y="243"/>
                  </a:lnTo>
                  <a:lnTo>
                    <a:pt x="0" y="238"/>
                  </a:lnTo>
                  <a:lnTo>
                    <a:pt x="4" y="224"/>
                  </a:lnTo>
                  <a:lnTo>
                    <a:pt x="9" y="196"/>
                  </a:lnTo>
                  <a:lnTo>
                    <a:pt x="18" y="159"/>
                  </a:lnTo>
                  <a:lnTo>
                    <a:pt x="32" y="122"/>
                  </a:lnTo>
                  <a:lnTo>
                    <a:pt x="45" y="84"/>
                  </a:lnTo>
                  <a:lnTo>
                    <a:pt x="59" y="66"/>
                  </a:lnTo>
                  <a:lnTo>
                    <a:pt x="73" y="42"/>
                  </a:lnTo>
                  <a:lnTo>
                    <a:pt x="96" y="24"/>
                  </a:lnTo>
                  <a:lnTo>
                    <a:pt x="123" y="5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03" name="Freeform 664"/>
            <p:cNvSpPr>
              <a:spLocks noEditPoints="1"/>
            </p:cNvSpPr>
            <p:nvPr/>
          </p:nvSpPr>
          <p:spPr bwMode="auto">
            <a:xfrm>
              <a:off x="1465" y="3792"/>
              <a:ext cx="1011" cy="359"/>
            </a:xfrm>
            <a:custGeom>
              <a:avLst/>
              <a:gdLst/>
              <a:ahLst/>
              <a:cxnLst>
                <a:cxn ang="0">
                  <a:pos x="50" y="298"/>
                </a:cxn>
                <a:cxn ang="0">
                  <a:pos x="956" y="298"/>
                </a:cxn>
                <a:cxn ang="0">
                  <a:pos x="965" y="298"/>
                </a:cxn>
                <a:cxn ang="0">
                  <a:pos x="979" y="298"/>
                </a:cxn>
                <a:cxn ang="0">
                  <a:pos x="988" y="298"/>
                </a:cxn>
                <a:cxn ang="0">
                  <a:pos x="997" y="303"/>
                </a:cxn>
                <a:cxn ang="0">
                  <a:pos x="1002" y="307"/>
                </a:cxn>
                <a:cxn ang="0">
                  <a:pos x="1006" y="317"/>
                </a:cxn>
                <a:cxn ang="0">
                  <a:pos x="1011" y="326"/>
                </a:cxn>
                <a:cxn ang="0">
                  <a:pos x="1006" y="340"/>
                </a:cxn>
                <a:cxn ang="0">
                  <a:pos x="1002" y="345"/>
                </a:cxn>
                <a:cxn ang="0">
                  <a:pos x="997" y="354"/>
                </a:cxn>
                <a:cxn ang="0">
                  <a:pos x="988" y="354"/>
                </a:cxn>
                <a:cxn ang="0">
                  <a:pos x="979" y="359"/>
                </a:cxn>
                <a:cxn ang="0">
                  <a:pos x="970" y="359"/>
                </a:cxn>
                <a:cxn ang="0">
                  <a:pos x="960" y="359"/>
                </a:cxn>
                <a:cxn ang="0">
                  <a:pos x="50" y="359"/>
                </a:cxn>
                <a:cxn ang="0">
                  <a:pos x="41" y="359"/>
                </a:cxn>
                <a:cxn ang="0">
                  <a:pos x="32" y="359"/>
                </a:cxn>
                <a:cxn ang="0">
                  <a:pos x="23" y="354"/>
                </a:cxn>
                <a:cxn ang="0">
                  <a:pos x="14" y="354"/>
                </a:cxn>
                <a:cxn ang="0">
                  <a:pos x="9" y="345"/>
                </a:cxn>
                <a:cxn ang="0">
                  <a:pos x="5" y="340"/>
                </a:cxn>
                <a:cxn ang="0">
                  <a:pos x="0" y="326"/>
                </a:cxn>
                <a:cxn ang="0">
                  <a:pos x="5" y="317"/>
                </a:cxn>
                <a:cxn ang="0">
                  <a:pos x="9" y="307"/>
                </a:cxn>
                <a:cxn ang="0">
                  <a:pos x="14" y="303"/>
                </a:cxn>
                <a:cxn ang="0">
                  <a:pos x="23" y="298"/>
                </a:cxn>
                <a:cxn ang="0">
                  <a:pos x="32" y="298"/>
                </a:cxn>
                <a:cxn ang="0">
                  <a:pos x="41" y="298"/>
                </a:cxn>
                <a:cxn ang="0">
                  <a:pos x="50" y="298"/>
                </a:cxn>
                <a:cxn ang="0">
                  <a:pos x="50" y="0"/>
                </a:cxn>
                <a:cxn ang="0">
                  <a:pos x="960" y="0"/>
                </a:cxn>
                <a:cxn ang="0">
                  <a:pos x="970" y="0"/>
                </a:cxn>
                <a:cxn ang="0">
                  <a:pos x="979" y="0"/>
                </a:cxn>
                <a:cxn ang="0">
                  <a:pos x="988" y="0"/>
                </a:cxn>
                <a:cxn ang="0">
                  <a:pos x="997" y="5"/>
                </a:cxn>
                <a:cxn ang="0">
                  <a:pos x="1002" y="9"/>
                </a:cxn>
                <a:cxn ang="0">
                  <a:pos x="1006" y="19"/>
                </a:cxn>
                <a:cxn ang="0">
                  <a:pos x="1011" y="28"/>
                </a:cxn>
                <a:cxn ang="0">
                  <a:pos x="1006" y="37"/>
                </a:cxn>
                <a:cxn ang="0">
                  <a:pos x="1002" y="46"/>
                </a:cxn>
                <a:cxn ang="0">
                  <a:pos x="997" y="51"/>
                </a:cxn>
                <a:cxn ang="0">
                  <a:pos x="988" y="56"/>
                </a:cxn>
                <a:cxn ang="0">
                  <a:pos x="979" y="56"/>
                </a:cxn>
                <a:cxn ang="0">
                  <a:pos x="965" y="60"/>
                </a:cxn>
                <a:cxn ang="0">
                  <a:pos x="956" y="60"/>
                </a:cxn>
                <a:cxn ang="0">
                  <a:pos x="50" y="60"/>
                </a:cxn>
                <a:cxn ang="0">
                  <a:pos x="41" y="60"/>
                </a:cxn>
                <a:cxn ang="0">
                  <a:pos x="32" y="56"/>
                </a:cxn>
                <a:cxn ang="0">
                  <a:pos x="23" y="56"/>
                </a:cxn>
                <a:cxn ang="0">
                  <a:pos x="14" y="51"/>
                </a:cxn>
                <a:cxn ang="0">
                  <a:pos x="9" y="46"/>
                </a:cxn>
                <a:cxn ang="0">
                  <a:pos x="5" y="37"/>
                </a:cxn>
                <a:cxn ang="0">
                  <a:pos x="0" y="28"/>
                </a:cxn>
                <a:cxn ang="0">
                  <a:pos x="5" y="19"/>
                </a:cxn>
                <a:cxn ang="0">
                  <a:pos x="9" y="9"/>
                </a:cxn>
                <a:cxn ang="0">
                  <a:pos x="14" y="5"/>
                </a:cxn>
                <a:cxn ang="0">
                  <a:pos x="23" y="0"/>
                </a:cxn>
                <a:cxn ang="0">
                  <a:pos x="32" y="0"/>
                </a:cxn>
                <a:cxn ang="0">
                  <a:pos x="41" y="0"/>
                </a:cxn>
                <a:cxn ang="0">
                  <a:pos x="50" y="0"/>
                </a:cxn>
              </a:cxnLst>
              <a:rect l="0" t="0" r="r" b="b"/>
              <a:pathLst>
                <a:path w="1011" h="359">
                  <a:moveTo>
                    <a:pt x="50" y="298"/>
                  </a:moveTo>
                  <a:lnTo>
                    <a:pt x="956" y="298"/>
                  </a:lnTo>
                  <a:lnTo>
                    <a:pt x="965" y="298"/>
                  </a:lnTo>
                  <a:lnTo>
                    <a:pt x="979" y="298"/>
                  </a:lnTo>
                  <a:lnTo>
                    <a:pt x="988" y="298"/>
                  </a:lnTo>
                  <a:lnTo>
                    <a:pt x="997" y="303"/>
                  </a:lnTo>
                  <a:lnTo>
                    <a:pt x="1002" y="307"/>
                  </a:lnTo>
                  <a:lnTo>
                    <a:pt x="1006" y="317"/>
                  </a:lnTo>
                  <a:lnTo>
                    <a:pt x="1011" y="326"/>
                  </a:lnTo>
                  <a:lnTo>
                    <a:pt x="1006" y="340"/>
                  </a:lnTo>
                  <a:lnTo>
                    <a:pt x="1002" y="345"/>
                  </a:lnTo>
                  <a:lnTo>
                    <a:pt x="997" y="354"/>
                  </a:lnTo>
                  <a:lnTo>
                    <a:pt x="988" y="354"/>
                  </a:lnTo>
                  <a:lnTo>
                    <a:pt x="979" y="359"/>
                  </a:lnTo>
                  <a:lnTo>
                    <a:pt x="970" y="359"/>
                  </a:lnTo>
                  <a:lnTo>
                    <a:pt x="960" y="359"/>
                  </a:lnTo>
                  <a:lnTo>
                    <a:pt x="50" y="359"/>
                  </a:lnTo>
                  <a:lnTo>
                    <a:pt x="41" y="359"/>
                  </a:lnTo>
                  <a:lnTo>
                    <a:pt x="32" y="359"/>
                  </a:lnTo>
                  <a:lnTo>
                    <a:pt x="23" y="354"/>
                  </a:lnTo>
                  <a:lnTo>
                    <a:pt x="14" y="354"/>
                  </a:lnTo>
                  <a:lnTo>
                    <a:pt x="9" y="345"/>
                  </a:lnTo>
                  <a:lnTo>
                    <a:pt x="5" y="340"/>
                  </a:lnTo>
                  <a:lnTo>
                    <a:pt x="0" y="326"/>
                  </a:lnTo>
                  <a:lnTo>
                    <a:pt x="5" y="317"/>
                  </a:lnTo>
                  <a:lnTo>
                    <a:pt x="9" y="307"/>
                  </a:lnTo>
                  <a:lnTo>
                    <a:pt x="14" y="303"/>
                  </a:lnTo>
                  <a:lnTo>
                    <a:pt x="23" y="298"/>
                  </a:lnTo>
                  <a:lnTo>
                    <a:pt x="32" y="298"/>
                  </a:lnTo>
                  <a:lnTo>
                    <a:pt x="41" y="298"/>
                  </a:lnTo>
                  <a:lnTo>
                    <a:pt x="50" y="298"/>
                  </a:lnTo>
                  <a:close/>
                  <a:moveTo>
                    <a:pt x="50" y="0"/>
                  </a:moveTo>
                  <a:lnTo>
                    <a:pt x="960" y="0"/>
                  </a:lnTo>
                  <a:lnTo>
                    <a:pt x="970" y="0"/>
                  </a:lnTo>
                  <a:lnTo>
                    <a:pt x="979" y="0"/>
                  </a:lnTo>
                  <a:lnTo>
                    <a:pt x="988" y="0"/>
                  </a:lnTo>
                  <a:lnTo>
                    <a:pt x="997" y="5"/>
                  </a:lnTo>
                  <a:lnTo>
                    <a:pt x="1002" y="9"/>
                  </a:lnTo>
                  <a:lnTo>
                    <a:pt x="1006" y="19"/>
                  </a:lnTo>
                  <a:lnTo>
                    <a:pt x="1011" y="28"/>
                  </a:lnTo>
                  <a:lnTo>
                    <a:pt x="1006" y="37"/>
                  </a:lnTo>
                  <a:lnTo>
                    <a:pt x="1002" y="46"/>
                  </a:lnTo>
                  <a:lnTo>
                    <a:pt x="997" y="51"/>
                  </a:lnTo>
                  <a:lnTo>
                    <a:pt x="988" y="56"/>
                  </a:lnTo>
                  <a:lnTo>
                    <a:pt x="979" y="56"/>
                  </a:lnTo>
                  <a:lnTo>
                    <a:pt x="965" y="60"/>
                  </a:lnTo>
                  <a:lnTo>
                    <a:pt x="956" y="60"/>
                  </a:lnTo>
                  <a:lnTo>
                    <a:pt x="50" y="60"/>
                  </a:lnTo>
                  <a:lnTo>
                    <a:pt x="41" y="60"/>
                  </a:lnTo>
                  <a:lnTo>
                    <a:pt x="32" y="56"/>
                  </a:lnTo>
                  <a:lnTo>
                    <a:pt x="23" y="56"/>
                  </a:lnTo>
                  <a:lnTo>
                    <a:pt x="14" y="51"/>
                  </a:lnTo>
                  <a:lnTo>
                    <a:pt x="9" y="46"/>
                  </a:lnTo>
                  <a:lnTo>
                    <a:pt x="5" y="37"/>
                  </a:lnTo>
                  <a:lnTo>
                    <a:pt x="0" y="28"/>
                  </a:lnTo>
                  <a:lnTo>
                    <a:pt x="5" y="19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41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04" name="Freeform 665"/>
            <p:cNvSpPr>
              <a:spLocks/>
            </p:cNvSpPr>
            <p:nvPr/>
          </p:nvSpPr>
          <p:spPr bwMode="auto">
            <a:xfrm>
              <a:off x="3047" y="3270"/>
              <a:ext cx="1079" cy="1118"/>
            </a:xfrm>
            <a:custGeom>
              <a:avLst/>
              <a:gdLst/>
              <a:ahLst/>
              <a:cxnLst>
                <a:cxn ang="0">
                  <a:pos x="755" y="5"/>
                </a:cxn>
                <a:cxn ang="0">
                  <a:pos x="864" y="56"/>
                </a:cxn>
                <a:cxn ang="0">
                  <a:pos x="919" y="116"/>
                </a:cxn>
                <a:cxn ang="0">
                  <a:pos x="1038" y="14"/>
                </a:cxn>
                <a:cxn ang="0">
                  <a:pos x="1052" y="0"/>
                </a:cxn>
                <a:cxn ang="0">
                  <a:pos x="1056" y="0"/>
                </a:cxn>
                <a:cxn ang="0">
                  <a:pos x="1070" y="0"/>
                </a:cxn>
                <a:cxn ang="0">
                  <a:pos x="1075" y="9"/>
                </a:cxn>
                <a:cxn ang="0">
                  <a:pos x="1079" y="14"/>
                </a:cxn>
                <a:cxn ang="0">
                  <a:pos x="979" y="419"/>
                </a:cxn>
                <a:cxn ang="0">
                  <a:pos x="970" y="433"/>
                </a:cxn>
                <a:cxn ang="0">
                  <a:pos x="951" y="438"/>
                </a:cxn>
                <a:cxn ang="0">
                  <a:pos x="942" y="438"/>
                </a:cxn>
                <a:cxn ang="0">
                  <a:pos x="933" y="429"/>
                </a:cxn>
                <a:cxn ang="0">
                  <a:pos x="933" y="410"/>
                </a:cxn>
                <a:cxn ang="0">
                  <a:pos x="938" y="377"/>
                </a:cxn>
                <a:cxn ang="0">
                  <a:pos x="928" y="256"/>
                </a:cxn>
                <a:cxn ang="0">
                  <a:pos x="874" y="126"/>
                </a:cxn>
                <a:cxn ang="0">
                  <a:pos x="764" y="56"/>
                </a:cxn>
                <a:cxn ang="0">
                  <a:pos x="590" y="60"/>
                </a:cxn>
                <a:cxn ang="0">
                  <a:pos x="403" y="154"/>
                </a:cxn>
                <a:cxn ang="0">
                  <a:pos x="256" y="326"/>
                </a:cxn>
                <a:cxn ang="0">
                  <a:pos x="174" y="527"/>
                </a:cxn>
                <a:cxn ang="0">
                  <a:pos x="142" y="694"/>
                </a:cxn>
                <a:cxn ang="0">
                  <a:pos x="147" y="834"/>
                </a:cxn>
                <a:cxn ang="0">
                  <a:pos x="197" y="955"/>
                </a:cxn>
                <a:cxn ang="0">
                  <a:pos x="284" y="1035"/>
                </a:cxn>
                <a:cxn ang="0">
                  <a:pos x="384" y="1067"/>
                </a:cxn>
                <a:cxn ang="0">
                  <a:pos x="499" y="1067"/>
                </a:cxn>
                <a:cxn ang="0">
                  <a:pos x="640" y="1011"/>
                </a:cxn>
                <a:cxn ang="0">
                  <a:pos x="782" y="890"/>
                </a:cxn>
                <a:cxn ang="0">
                  <a:pos x="851" y="760"/>
                </a:cxn>
                <a:cxn ang="0">
                  <a:pos x="869" y="708"/>
                </a:cxn>
                <a:cxn ang="0">
                  <a:pos x="883" y="699"/>
                </a:cxn>
                <a:cxn ang="0">
                  <a:pos x="892" y="699"/>
                </a:cxn>
                <a:cxn ang="0">
                  <a:pos x="901" y="704"/>
                </a:cxn>
                <a:cxn ang="0">
                  <a:pos x="906" y="713"/>
                </a:cxn>
                <a:cxn ang="0">
                  <a:pos x="892" y="760"/>
                </a:cxn>
                <a:cxn ang="0">
                  <a:pos x="846" y="862"/>
                </a:cxn>
                <a:cxn ang="0">
                  <a:pos x="741" y="988"/>
                </a:cxn>
                <a:cxn ang="0">
                  <a:pos x="595" y="1081"/>
                </a:cxn>
                <a:cxn ang="0">
                  <a:pos x="412" y="1118"/>
                </a:cxn>
                <a:cxn ang="0">
                  <a:pos x="229" y="1081"/>
                </a:cxn>
                <a:cxn ang="0">
                  <a:pos x="87" y="969"/>
                </a:cxn>
                <a:cxn ang="0">
                  <a:pos x="9" y="802"/>
                </a:cxn>
                <a:cxn ang="0">
                  <a:pos x="14" y="564"/>
                </a:cxn>
                <a:cxn ang="0">
                  <a:pos x="128" y="317"/>
                </a:cxn>
                <a:cxn ang="0">
                  <a:pos x="316" y="126"/>
                </a:cxn>
                <a:cxn ang="0">
                  <a:pos x="553" y="14"/>
                </a:cxn>
              </a:cxnLst>
              <a:rect l="0" t="0" r="r" b="b"/>
              <a:pathLst>
                <a:path w="1079" h="1118">
                  <a:moveTo>
                    <a:pt x="682" y="0"/>
                  </a:moveTo>
                  <a:lnTo>
                    <a:pt x="755" y="5"/>
                  </a:lnTo>
                  <a:lnTo>
                    <a:pt x="819" y="28"/>
                  </a:lnTo>
                  <a:lnTo>
                    <a:pt x="864" y="56"/>
                  </a:lnTo>
                  <a:lnTo>
                    <a:pt x="896" y="88"/>
                  </a:lnTo>
                  <a:lnTo>
                    <a:pt x="919" y="116"/>
                  </a:lnTo>
                  <a:lnTo>
                    <a:pt x="933" y="135"/>
                  </a:lnTo>
                  <a:lnTo>
                    <a:pt x="1038" y="14"/>
                  </a:lnTo>
                  <a:lnTo>
                    <a:pt x="1047" y="5"/>
                  </a:lnTo>
                  <a:lnTo>
                    <a:pt x="1052" y="0"/>
                  </a:lnTo>
                  <a:lnTo>
                    <a:pt x="1056" y="0"/>
                  </a:lnTo>
                  <a:lnTo>
                    <a:pt x="1056" y="0"/>
                  </a:lnTo>
                  <a:lnTo>
                    <a:pt x="1061" y="0"/>
                  </a:lnTo>
                  <a:lnTo>
                    <a:pt x="1070" y="0"/>
                  </a:lnTo>
                  <a:lnTo>
                    <a:pt x="1075" y="5"/>
                  </a:lnTo>
                  <a:lnTo>
                    <a:pt x="1075" y="9"/>
                  </a:lnTo>
                  <a:lnTo>
                    <a:pt x="1079" y="14"/>
                  </a:lnTo>
                  <a:lnTo>
                    <a:pt x="1079" y="14"/>
                  </a:lnTo>
                  <a:lnTo>
                    <a:pt x="983" y="405"/>
                  </a:lnTo>
                  <a:lnTo>
                    <a:pt x="979" y="419"/>
                  </a:lnTo>
                  <a:lnTo>
                    <a:pt x="974" y="429"/>
                  </a:lnTo>
                  <a:lnTo>
                    <a:pt x="970" y="433"/>
                  </a:lnTo>
                  <a:lnTo>
                    <a:pt x="965" y="438"/>
                  </a:lnTo>
                  <a:lnTo>
                    <a:pt x="951" y="438"/>
                  </a:lnTo>
                  <a:lnTo>
                    <a:pt x="951" y="438"/>
                  </a:lnTo>
                  <a:lnTo>
                    <a:pt x="942" y="438"/>
                  </a:lnTo>
                  <a:lnTo>
                    <a:pt x="938" y="433"/>
                  </a:lnTo>
                  <a:lnTo>
                    <a:pt x="933" y="429"/>
                  </a:lnTo>
                  <a:lnTo>
                    <a:pt x="933" y="424"/>
                  </a:lnTo>
                  <a:lnTo>
                    <a:pt x="933" y="410"/>
                  </a:lnTo>
                  <a:lnTo>
                    <a:pt x="933" y="401"/>
                  </a:lnTo>
                  <a:lnTo>
                    <a:pt x="938" y="377"/>
                  </a:lnTo>
                  <a:lnTo>
                    <a:pt x="938" y="345"/>
                  </a:lnTo>
                  <a:lnTo>
                    <a:pt x="928" y="256"/>
                  </a:lnTo>
                  <a:lnTo>
                    <a:pt x="906" y="186"/>
                  </a:lnTo>
                  <a:lnTo>
                    <a:pt x="874" y="126"/>
                  </a:lnTo>
                  <a:lnTo>
                    <a:pt x="823" y="84"/>
                  </a:lnTo>
                  <a:lnTo>
                    <a:pt x="764" y="56"/>
                  </a:lnTo>
                  <a:lnTo>
                    <a:pt x="691" y="46"/>
                  </a:lnTo>
                  <a:lnTo>
                    <a:pt x="590" y="60"/>
                  </a:lnTo>
                  <a:lnTo>
                    <a:pt x="489" y="98"/>
                  </a:lnTo>
                  <a:lnTo>
                    <a:pt x="403" y="154"/>
                  </a:lnTo>
                  <a:lnTo>
                    <a:pt x="320" y="233"/>
                  </a:lnTo>
                  <a:lnTo>
                    <a:pt x="256" y="326"/>
                  </a:lnTo>
                  <a:lnTo>
                    <a:pt x="206" y="429"/>
                  </a:lnTo>
                  <a:lnTo>
                    <a:pt x="174" y="527"/>
                  </a:lnTo>
                  <a:lnTo>
                    <a:pt x="151" y="620"/>
                  </a:lnTo>
                  <a:lnTo>
                    <a:pt x="142" y="694"/>
                  </a:lnTo>
                  <a:lnTo>
                    <a:pt x="137" y="750"/>
                  </a:lnTo>
                  <a:lnTo>
                    <a:pt x="147" y="834"/>
                  </a:lnTo>
                  <a:lnTo>
                    <a:pt x="165" y="904"/>
                  </a:lnTo>
                  <a:lnTo>
                    <a:pt x="197" y="955"/>
                  </a:lnTo>
                  <a:lnTo>
                    <a:pt x="238" y="1002"/>
                  </a:lnTo>
                  <a:lnTo>
                    <a:pt x="284" y="1035"/>
                  </a:lnTo>
                  <a:lnTo>
                    <a:pt x="334" y="1053"/>
                  </a:lnTo>
                  <a:lnTo>
                    <a:pt x="384" y="1067"/>
                  </a:lnTo>
                  <a:lnTo>
                    <a:pt x="435" y="1072"/>
                  </a:lnTo>
                  <a:lnTo>
                    <a:pt x="499" y="1067"/>
                  </a:lnTo>
                  <a:lnTo>
                    <a:pt x="567" y="1049"/>
                  </a:lnTo>
                  <a:lnTo>
                    <a:pt x="640" y="1011"/>
                  </a:lnTo>
                  <a:lnTo>
                    <a:pt x="714" y="960"/>
                  </a:lnTo>
                  <a:lnTo>
                    <a:pt x="782" y="890"/>
                  </a:lnTo>
                  <a:lnTo>
                    <a:pt x="823" y="820"/>
                  </a:lnTo>
                  <a:lnTo>
                    <a:pt x="851" y="760"/>
                  </a:lnTo>
                  <a:lnTo>
                    <a:pt x="869" y="713"/>
                  </a:lnTo>
                  <a:lnTo>
                    <a:pt x="869" y="708"/>
                  </a:lnTo>
                  <a:lnTo>
                    <a:pt x="874" y="704"/>
                  </a:lnTo>
                  <a:lnTo>
                    <a:pt x="883" y="699"/>
                  </a:lnTo>
                  <a:lnTo>
                    <a:pt x="887" y="699"/>
                  </a:lnTo>
                  <a:lnTo>
                    <a:pt x="892" y="699"/>
                  </a:lnTo>
                  <a:lnTo>
                    <a:pt x="896" y="699"/>
                  </a:lnTo>
                  <a:lnTo>
                    <a:pt x="901" y="704"/>
                  </a:lnTo>
                  <a:lnTo>
                    <a:pt x="906" y="708"/>
                  </a:lnTo>
                  <a:lnTo>
                    <a:pt x="906" y="713"/>
                  </a:lnTo>
                  <a:lnTo>
                    <a:pt x="901" y="727"/>
                  </a:lnTo>
                  <a:lnTo>
                    <a:pt x="892" y="760"/>
                  </a:lnTo>
                  <a:lnTo>
                    <a:pt x="874" y="806"/>
                  </a:lnTo>
                  <a:lnTo>
                    <a:pt x="846" y="862"/>
                  </a:lnTo>
                  <a:lnTo>
                    <a:pt x="800" y="923"/>
                  </a:lnTo>
                  <a:lnTo>
                    <a:pt x="741" y="988"/>
                  </a:lnTo>
                  <a:lnTo>
                    <a:pt x="672" y="1039"/>
                  </a:lnTo>
                  <a:lnTo>
                    <a:pt x="595" y="1081"/>
                  </a:lnTo>
                  <a:lnTo>
                    <a:pt x="508" y="1109"/>
                  </a:lnTo>
                  <a:lnTo>
                    <a:pt x="412" y="1118"/>
                  </a:lnTo>
                  <a:lnTo>
                    <a:pt x="316" y="1109"/>
                  </a:lnTo>
                  <a:lnTo>
                    <a:pt x="229" y="1081"/>
                  </a:lnTo>
                  <a:lnTo>
                    <a:pt x="151" y="1035"/>
                  </a:lnTo>
                  <a:lnTo>
                    <a:pt x="87" y="969"/>
                  </a:lnTo>
                  <a:lnTo>
                    <a:pt x="41" y="895"/>
                  </a:lnTo>
                  <a:lnTo>
                    <a:pt x="9" y="802"/>
                  </a:lnTo>
                  <a:lnTo>
                    <a:pt x="0" y="699"/>
                  </a:lnTo>
                  <a:lnTo>
                    <a:pt x="14" y="564"/>
                  </a:lnTo>
                  <a:lnTo>
                    <a:pt x="60" y="438"/>
                  </a:lnTo>
                  <a:lnTo>
                    <a:pt x="128" y="317"/>
                  </a:lnTo>
                  <a:lnTo>
                    <a:pt x="215" y="214"/>
                  </a:lnTo>
                  <a:lnTo>
                    <a:pt x="316" y="126"/>
                  </a:lnTo>
                  <a:lnTo>
                    <a:pt x="430" y="56"/>
                  </a:lnTo>
                  <a:lnTo>
                    <a:pt x="553" y="14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05" name="Freeform 666"/>
            <p:cNvSpPr>
              <a:spLocks/>
            </p:cNvSpPr>
            <p:nvPr/>
          </p:nvSpPr>
          <p:spPr bwMode="auto">
            <a:xfrm>
              <a:off x="4131" y="3811"/>
              <a:ext cx="681" cy="792"/>
            </a:xfrm>
            <a:custGeom>
              <a:avLst/>
              <a:gdLst/>
              <a:ahLst/>
              <a:cxnLst>
                <a:cxn ang="0">
                  <a:pos x="471" y="4"/>
                </a:cxn>
                <a:cxn ang="0">
                  <a:pos x="558" y="41"/>
                </a:cxn>
                <a:cxn ang="0">
                  <a:pos x="649" y="18"/>
                </a:cxn>
                <a:cxn ang="0">
                  <a:pos x="658" y="4"/>
                </a:cxn>
                <a:cxn ang="0">
                  <a:pos x="663" y="0"/>
                </a:cxn>
                <a:cxn ang="0">
                  <a:pos x="677" y="4"/>
                </a:cxn>
                <a:cxn ang="0">
                  <a:pos x="681" y="9"/>
                </a:cxn>
                <a:cxn ang="0">
                  <a:pos x="681" y="18"/>
                </a:cxn>
                <a:cxn ang="0">
                  <a:pos x="626" y="261"/>
                </a:cxn>
                <a:cxn ang="0">
                  <a:pos x="613" y="270"/>
                </a:cxn>
                <a:cxn ang="0">
                  <a:pos x="599" y="270"/>
                </a:cxn>
                <a:cxn ang="0">
                  <a:pos x="590" y="270"/>
                </a:cxn>
                <a:cxn ang="0">
                  <a:pos x="590" y="256"/>
                </a:cxn>
                <a:cxn ang="0">
                  <a:pos x="590" y="233"/>
                </a:cxn>
                <a:cxn ang="0">
                  <a:pos x="594" y="205"/>
                </a:cxn>
                <a:cxn ang="0">
                  <a:pos x="567" y="102"/>
                </a:cxn>
                <a:cxn ang="0">
                  <a:pos x="485" y="41"/>
                </a:cxn>
                <a:cxn ang="0">
                  <a:pos x="357" y="46"/>
                </a:cxn>
                <a:cxn ang="0">
                  <a:pos x="256" y="111"/>
                </a:cxn>
                <a:cxn ang="0">
                  <a:pos x="215" y="209"/>
                </a:cxn>
                <a:cxn ang="0">
                  <a:pos x="238" y="279"/>
                </a:cxn>
                <a:cxn ang="0">
                  <a:pos x="283" y="312"/>
                </a:cxn>
                <a:cxn ang="0">
                  <a:pos x="306" y="316"/>
                </a:cxn>
                <a:cxn ang="0">
                  <a:pos x="338" y="321"/>
                </a:cxn>
                <a:cxn ang="0">
                  <a:pos x="421" y="344"/>
                </a:cxn>
                <a:cxn ang="0">
                  <a:pos x="498" y="368"/>
                </a:cxn>
                <a:cxn ang="0">
                  <a:pos x="544" y="400"/>
                </a:cxn>
                <a:cxn ang="0">
                  <a:pos x="590" y="517"/>
                </a:cxn>
                <a:cxn ang="0">
                  <a:pos x="549" y="647"/>
                </a:cxn>
                <a:cxn ang="0">
                  <a:pos x="443" y="750"/>
                </a:cxn>
                <a:cxn ang="0">
                  <a:pos x="293" y="792"/>
                </a:cxn>
                <a:cxn ang="0">
                  <a:pos x="187" y="778"/>
                </a:cxn>
                <a:cxn ang="0">
                  <a:pos x="91" y="717"/>
                </a:cxn>
                <a:cxn ang="0">
                  <a:pos x="68" y="736"/>
                </a:cxn>
                <a:cxn ang="0">
                  <a:pos x="46" y="764"/>
                </a:cxn>
                <a:cxn ang="0">
                  <a:pos x="32" y="783"/>
                </a:cxn>
                <a:cxn ang="0">
                  <a:pos x="23" y="787"/>
                </a:cxn>
                <a:cxn ang="0">
                  <a:pos x="18" y="792"/>
                </a:cxn>
                <a:cxn ang="0">
                  <a:pos x="4" y="783"/>
                </a:cxn>
                <a:cxn ang="0">
                  <a:pos x="4" y="769"/>
                </a:cxn>
                <a:cxn ang="0">
                  <a:pos x="59" y="545"/>
                </a:cxn>
                <a:cxn ang="0">
                  <a:pos x="64" y="526"/>
                </a:cxn>
                <a:cxn ang="0">
                  <a:pos x="82" y="522"/>
                </a:cxn>
                <a:cxn ang="0">
                  <a:pos x="87" y="522"/>
                </a:cxn>
                <a:cxn ang="0">
                  <a:pos x="96" y="526"/>
                </a:cxn>
                <a:cxn ang="0">
                  <a:pos x="96" y="536"/>
                </a:cxn>
                <a:cxn ang="0">
                  <a:pos x="91" y="563"/>
                </a:cxn>
                <a:cxn ang="0">
                  <a:pos x="91" y="596"/>
                </a:cxn>
                <a:cxn ang="0">
                  <a:pos x="123" y="689"/>
                </a:cxn>
                <a:cxn ang="0">
                  <a:pos x="201" y="741"/>
                </a:cxn>
                <a:cxn ang="0">
                  <a:pos x="297" y="750"/>
                </a:cxn>
                <a:cxn ang="0">
                  <a:pos x="425" y="708"/>
                </a:cxn>
                <a:cxn ang="0">
                  <a:pos x="503" y="615"/>
                </a:cxn>
                <a:cxn ang="0">
                  <a:pos x="503" y="517"/>
                </a:cxn>
                <a:cxn ang="0">
                  <a:pos x="462" y="466"/>
                </a:cxn>
                <a:cxn ang="0">
                  <a:pos x="411" y="442"/>
                </a:cxn>
                <a:cxn ang="0">
                  <a:pos x="352" y="428"/>
                </a:cxn>
                <a:cxn ang="0">
                  <a:pos x="256" y="405"/>
                </a:cxn>
                <a:cxn ang="0">
                  <a:pos x="169" y="349"/>
                </a:cxn>
                <a:cxn ang="0">
                  <a:pos x="137" y="275"/>
                </a:cxn>
                <a:cxn ang="0">
                  <a:pos x="151" y="177"/>
                </a:cxn>
                <a:cxn ang="0">
                  <a:pos x="256" y="55"/>
                </a:cxn>
                <a:cxn ang="0">
                  <a:pos x="421" y="0"/>
                </a:cxn>
              </a:cxnLst>
              <a:rect l="0" t="0" r="r" b="b"/>
              <a:pathLst>
                <a:path w="681" h="792">
                  <a:moveTo>
                    <a:pt x="421" y="0"/>
                  </a:moveTo>
                  <a:lnTo>
                    <a:pt x="471" y="4"/>
                  </a:lnTo>
                  <a:lnTo>
                    <a:pt x="517" y="18"/>
                  </a:lnTo>
                  <a:lnTo>
                    <a:pt x="558" y="41"/>
                  </a:lnTo>
                  <a:lnTo>
                    <a:pt x="594" y="79"/>
                  </a:lnTo>
                  <a:lnTo>
                    <a:pt x="649" y="18"/>
                  </a:lnTo>
                  <a:lnTo>
                    <a:pt x="654" y="9"/>
                  </a:lnTo>
                  <a:lnTo>
                    <a:pt x="658" y="4"/>
                  </a:lnTo>
                  <a:lnTo>
                    <a:pt x="663" y="4"/>
                  </a:lnTo>
                  <a:lnTo>
                    <a:pt x="663" y="0"/>
                  </a:lnTo>
                  <a:lnTo>
                    <a:pt x="667" y="0"/>
                  </a:lnTo>
                  <a:lnTo>
                    <a:pt x="677" y="4"/>
                  </a:lnTo>
                  <a:lnTo>
                    <a:pt x="681" y="4"/>
                  </a:lnTo>
                  <a:lnTo>
                    <a:pt x="681" y="9"/>
                  </a:lnTo>
                  <a:lnTo>
                    <a:pt x="681" y="18"/>
                  </a:lnTo>
                  <a:lnTo>
                    <a:pt x="681" y="18"/>
                  </a:lnTo>
                  <a:lnTo>
                    <a:pt x="626" y="247"/>
                  </a:lnTo>
                  <a:lnTo>
                    <a:pt x="626" y="261"/>
                  </a:lnTo>
                  <a:lnTo>
                    <a:pt x="622" y="265"/>
                  </a:lnTo>
                  <a:lnTo>
                    <a:pt x="613" y="270"/>
                  </a:lnTo>
                  <a:lnTo>
                    <a:pt x="603" y="270"/>
                  </a:lnTo>
                  <a:lnTo>
                    <a:pt x="599" y="270"/>
                  </a:lnTo>
                  <a:lnTo>
                    <a:pt x="594" y="270"/>
                  </a:lnTo>
                  <a:lnTo>
                    <a:pt x="590" y="270"/>
                  </a:lnTo>
                  <a:lnTo>
                    <a:pt x="590" y="265"/>
                  </a:lnTo>
                  <a:lnTo>
                    <a:pt x="590" y="256"/>
                  </a:lnTo>
                  <a:lnTo>
                    <a:pt x="590" y="247"/>
                  </a:lnTo>
                  <a:lnTo>
                    <a:pt x="590" y="233"/>
                  </a:lnTo>
                  <a:lnTo>
                    <a:pt x="590" y="219"/>
                  </a:lnTo>
                  <a:lnTo>
                    <a:pt x="594" y="205"/>
                  </a:lnTo>
                  <a:lnTo>
                    <a:pt x="585" y="149"/>
                  </a:lnTo>
                  <a:lnTo>
                    <a:pt x="567" y="102"/>
                  </a:lnTo>
                  <a:lnTo>
                    <a:pt x="530" y="65"/>
                  </a:lnTo>
                  <a:lnTo>
                    <a:pt x="485" y="41"/>
                  </a:lnTo>
                  <a:lnTo>
                    <a:pt x="421" y="37"/>
                  </a:lnTo>
                  <a:lnTo>
                    <a:pt x="357" y="46"/>
                  </a:lnTo>
                  <a:lnTo>
                    <a:pt x="297" y="74"/>
                  </a:lnTo>
                  <a:lnTo>
                    <a:pt x="256" y="111"/>
                  </a:lnTo>
                  <a:lnTo>
                    <a:pt x="224" y="158"/>
                  </a:lnTo>
                  <a:lnTo>
                    <a:pt x="215" y="209"/>
                  </a:lnTo>
                  <a:lnTo>
                    <a:pt x="219" y="251"/>
                  </a:lnTo>
                  <a:lnTo>
                    <a:pt x="238" y="279"/>
                  </a:lnTo>
                  <a:lnTo>
                    <a:pt x="261" y="298"/>
                  </a:lnTo>
                  <a:lnTo>
                    <a:pt x="283" y="312"/>
                  </a:lnTo>
                  <a:lnTo>
                    <a:pt x="293" y="312"/>
                  </a:lnTo>
                  <a:lnTo>
                    <a:pt x="306" y="316"/>
                  </a:lnTo>
                  <a:lnTo>
                    <a:pt x="320" y="321"/>
                  </a:lnTo>
                  <a:lnTo>
                    <a:pt x="338" y="321"/>
                  </a:lnTo>
                  <a:lnTo>
                    <a:pt x="352" y="326"/>
                  </a:lnTo>
                  <a:lnTo>
                    <a:pt x="421" y="344"/>
                  </a:lnTo>
                  <a:lnTo>
                    <a:pt x="466" y="354"/>
                  </a:lnTo>
                  <a:lnTo>
                    <a:pt x="498" y="368"/>
                  </a:lnTo>
                  <a:lnTo>
                    <a:pt x="521" y="382"/>
                  </a:lnTo>
                  <a:lnTo>
                    <a:pt x="544" y="400"/>
                  </a:lnTo>
                  <a:lnTo>
                    <a:pt x="576" y="452"/>
                  </a:lnTo>
                  <a:lnTo>
                    <a:pt x="590" y="517"/>
                  </a:lnTo>
                  <a:lnTo>
                    <a:pt x="576" y="582"/>
                  </a:lnTo>
                  <a:lnTo>
                    <a:pt x="549" y="647"/>
                  </a:lnTo>
                  <a:lnTo>
                    <a:pt x="503" y="703"/>
                  </a:lnTo>
                  <a:lnTo>
                    <a:pt x="443" y="750"/>
                  </a:lnTo>
                  <a:lnTo>
                    <a:pt x="370" y="778"/>
                  </a:lnTo>
                  <a:lnTo>
                    <a:pt x="293" y="792"/>
                  </a:lnTo>
                  <a:lnTo>
                    <a:pt x="242" y="787"/>
                  </a:lnTo>
                  <a:lnTo>
                    <a:pt x="187" y="778"/>
                  </a:lnTo>
                  <a:lnTo>
                    <a:pt x="137" y="755"/>
                  </a:lnTo>
                  <a:lnTo>
                    <a:pt x="91" y="717"/>
                  </a:lnTo>
                  <a:lnTo>
                    <a:pt x="82" y="727"/>
                  </a:lnTo>
                  <a:lnTo>
                    <a:pt x="68" y="736"/>
                  </a:lnTo>
                  <a:lnTo>
                    <a:pt x="59" y="750"/>
                  </a:lnTo>
                  <a:lnTo>
                    <a:pt x="46" y="764"/>
                  </a:lnTo>
                  <a:lnTo>
                    <a:pt x="36" y="778"/>
                  </a:lnTo>
                  <a:lnTo>
                    <a:pt x="32" y="783"/>
                  </a:lnTo>
                  <a:lnTo>
                    <a:pt x="27" y="787"/>
                  </a:lnTo>
                  <a:lnTo>
                    <a:pt x="23" y="787"/>
                  </a:lnTo>
                  <a:lnTo>
                    <a:pt x="18" y="792"/>
                  </a:lnTo>
                  <a:lnTo>
                    <a:pt x="18" y="792"/>
                  </a:lnTo>
                  <a:lnTo>
                    <a:pt x="9" y="787"/>
                  </a:lnTo>
                  <a:lnTo>
                    <a:pt x="4" y="783"/>
                  </a:lnTo>
                  <a:lnTo>
                    <a:pt x="0" y="778"/>
                  </a:lnTo>
                  <a:lnTo>
                    <a:pt x="4" y="769"/>
                  </a:lnTo>
                  <a:lnTo>
                    <a:pt x="4" y="759"/>
                  </a:lnTo>
                  <a:lnTo>
                    <a:pt x="59" y="545"/>
                  </a:lnTo>
                  <a:lnTo>
                    <a:pt x="64" y="531"/>
                  </a:lnTo>
                  <a:lnTo>
                    <a:pt x="64" y="526"/>
                  </a:lnTo>
                  <a:lnTo>
                    <a:pt x="68" y="522"/>
                  </a:lnTo>
                  <a:lnTo>
                    <a:pt x="82" y="522"/>
                  </a:lnTo>
                  <a:lnTo>
                    <a:pt x="82" y="522"/>
                  </a:lnTo>
                  <a:lnTo>
                    <a:pt x="87" y="522"/>
                  </a:lnTo>
                  <a:lnTo>
                    <a:pt x="91" y="526"/>
                  </a:lnTo>
                  <a:lnTo>
                    <a:pt x="96" y="526"/>
                  </a:lnTo>
                  <a:lnTo>
                    <a:pt x="96" y="536"/>
                  </a:lnTo>
                  <a:lnTo>
                    <a:pt x="96" y="536"/>
                  </a:lnTo>
                  <a:lnTo>
                    <a:pt x="96" y="540"/>
                  </a:lnTo>
                  <a:lnTo>
                    <a:pt x="91" y="563"/>
                  </a:lnTo>
                  <a:lnTo>
                    <a:pt x="91" y="582"/>
                  </a:lnTo>
                  <a:lnTo>
                    <a:pt x="91" y="596"/>
                  </a:lnTo>
                  <a:lnTo>
                    <a:pt x="100" y="652"/>
                  </a:lnTo>
                  <a:lnTo>
                    <a:pt x="123" y="689"/>
                  </a:lnTo>
                  <a:lnTo>
                    <a:pt x="160" y="717"/>
                  </a:lnTo>
                  <a:lnTo>
                    <a:pt x="201" y="741"/>
                  </a:lnTo>
                  <a:lnTo>
                    <a:pt x="251" y="750"/>
                  </a:lnTo>
                  <a:lnTo>
                    <a:pt x="297" y="750"/>
                  </a:lnTo>
                  <a:lnTo>
                    <a:pt x="366" y="741"/>
                  </a:lnTo>
                  <a:lnTo>
                    <a:pt x="425" y="708"/>
                  </a:lnTo>
                  <a:lnTo>
                    <a:pt x="471" y="666"/>
                  </a:lnTo>
                  <a:lnTo>
                    <a:pt x="503" y="615"/>
                  </a:lnTo>
                  <a:lnTo>
                    <a:pt x="512" y="559"/>
                  </a:lnTo>
                  <a:lnTo>
                    <a:pt x="503" y="517"/>
                  </a:lnTo>
                  <a:lnTo>
                    <a:pt x="485" y="484"/>
                  </a:lnTo>
                  <a:lnTo>
                    <a:pt x="462" y="466"/>
                  </a:lnTo>
                  <a:lnTo>
                    <a:pt x="434" y="452"/>
                  </a:lnTo>
                  <a:lnTo>
                    <a:pt x="411" y="442"/>
                  </a:lnTo>
                  <a:lnTo>
                    <a:pt x="384" y="438"/>
                  </a:lnTo>
                  <a:lnTo>
                    <a:pt x="352" y="428"/>
                  </a:lnTo>
                  <a:lnTo>
                    <a:pt x="320" y="424"/>
                  </a:lnTo>
                  <a:lnTo>
                    <a:pt x="256" y="405"/>
                  </a:lnTo>
                  <a:lnTo>
                    <a:pt x="210" y="386"/>
                  </a:lnTo>
                  <a:lnTo>
                    <a:pt x="169" y="349"/>
                  </a:lnTo>
                  <a:lnTo>
                    <a:pt x="146" y="312"/>
                  </a:lnTo>
                  <a:lnTo>
                    <a:pt x="137" y="275"/>
                  </a:lnTo>
                  <a:lnTo>
                    <a:pt x="137" y="251"/>
                  </a:lnTo>
                  <a:lnTo>
                    <a:pt x="151" y="177"/>
                  </a:lnTo>
                  <a:lnTo>
                    <a:pt x="192" y="107"/>
                  </a:lnTo>
                  <a:lnTo>
                    <a:pt x="256" y="55"/>
                  </a:lnTo>
                  <a:lnTo>
                    <a:pt x="334" y="13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06" name="Freeform 667"/>
            <p:cNvSpPr>
              <a:spLocks/>
            </p:cNvSpPr>
            <p:nvPr/>
          </p:nvSpPr>
          <p:spPr bwMode="auto">
            <a:xfrm>
              <a:off x="4936" y="3811"/>
              <a:ext cx="681" cy="792"/>
            </a:xfrm>
            <a:custGeom>
              <a:avLst/>
              <a:gdLst/>
              <a:ahLst/>
              <a:cxnLst>
                <a:cxn ang="0">
                  <a:pos x="471" y="4"/>
                </a:cxn>
                <a:cxn ang="0">
                  <a:pos x="557" y="41"/>
                </a:cxn>
                <a:cxn ang="0">
                  <a:pos x="644" y="18"/>
                </a:cxn>
                <a:cxn ang="0">
                  <a:pos x="658" y="4"/>
                </a:cxn>
                <a:cxn ang="0">
                  <a:pos x="663" y="0"/>
                </a:cxn>
                <a:cxn ang="0">
                  <a:pos x="676" y="4"/>
                </a:cxn>
                <a:cxn ang="0">
                  <a:pos x="681" y="9"/>
                </a:cxn>
                <a:cxn ang="0">
                  <a:pos x="681" y="18"/>
                </a:cxn>
                <a:cxn ang="0">
                  <a:pos x="626" y="261"/>
                </a:cxn>
                <a:cxn ang="0">
                  <a:pos x="612" y="270"/>
                </a:cxn>
                <a:cxn ang="0">
                  <a:pos x="599" y="270"/>
                </a:cxn>
                <a:cxn ang="0">
                  <a:pos x="589" y="270"/>
                </a:cxn>
                <a:cxn ang="0">
                  <a:pos x="585" y="256"/>
                </a:cxn>
                <a:cxn ang="0">
                  <a:pos x="589" y="233"/>
                </a:cxn>
                <a:cxn ang="0">
                  <a:pos x="589" y="205"/>
                </a:cxn>
                <a:cxn ang="0">
                  <a:pos x="562" y="102"/>
                </a:cxn>
                <a:cxn ang="0">
                  <a:pos x="480" y="41"/>
                </a:cxn>
                <a:cxn ang="0">
                  <a:pos x="356" y="46"/>
                </a:cxn>
                <a:cxn ang="0">
                  <a:pos x="256" y="111"/>
                </a:cxn>
                <a:cxn ang="0">
                  <a:pos x="215" y="209"/>
                </a:cxn>
                <a:cxn ang="0">
                  <a:pos x="237" y="279"/>
                </a:cxn>
                <a:cxn ang="0">
                  <a:pos x="283" y="312"/>
                </a:cxn>
                <a:cxn ang="0">
                  <a:pos x="306" y="316"/>
                </a:cxn>
                <a:cxn ang="0">
                  <a:pos x="338" y="321"/>
                </a:cxn>
                <a:cxn ang="0">
                  <a:pos x="420" y="344"/>
                </a:cxn>
                <a:cxn ang="0">
                  <a:pos x="498" y="368"/>
                </a:cxn>
                <a:cxn ang="0">
                  <a:pos x="544" y="400"/>
                </a:cxn>
                <a:cxn ang="0">
                  <a:pos x="585" y="517"/>
                </a:cxn>
                <a:cxn ang="0">
                  <a:pos x="548" y="647"/>
                </a:cxn>
                <a:cxn ang="0">
                  <a:pos x="443" y="750"/>
                </a:cxn>
                <a:cxn ang="0">
                  <a:pos x="292" y="792"/>
                </a:cxn>
                <a:cxn ang="0">
                  <a:pos x="187" y="778"/>
                </a:cxn>
                <a:cxn ang="0">
                  <a:pos x="91" y="717"/>
                </a:cxn>
                <a:cxn ang="0">
                  <a:pos x="68" y="736"/>
                </a:cxn>
                <a:cxn ang="0">
                  <a:pos x="45" y="764"/>
                </a:cxn>
                <a:cxn ang="0">
                  <a:pos x="32" y="783"/>
                </a:cxn>
                <a:cxn ang="0">
                  <a:pos x="23" y="787"/>
                </a:cxn>
                <a:cxn ang="0">
                  <a:pos x="13" y="792"/>
                </a:cxn>
                <a:cxn ang="0">
                  <a:pos x="4" y="783"/>
                </a:cxn>
                <a:cxn ang="0">
                  <a:pos x="4" y="769"/>
                </a:cxn>
                <a:cxn ang="0">
                  <a:pos x="59" y="545"/>
                </a:cxn>
                <a:cxn ang="0">
                  <a:pos x="64" y="526"/>
                </a:cxn>
                <a:cxn ang="0">
                  <a:pos x="77" y="522"/>
                </a:cxn>
                <a:cxn ang="0">
                  <a:pos x="87" y="522"/>
                </a:cxn>
                <a:cxn ang="0">
                  <a:pos x="96" y="526"/>
                </a:cxn>
                <a:cxn ang="0">
                  <a:pos x="96" y="536"/>
                </a:cxn>
                <a:cxn ang="0">
                  <a:pos x="91" y="563"/>
                </a:cxn>
                <a:cxn ang="0">
                  <a:pos x="91" y="596"/>
                </a:cxn>
                <a:cxn ang="0">
                  <a:pos x="123" y="689"/>
                </a:cxn>
                <a:cxn ang="0">
                  <a:pos x="201" y="741"/>
                </a:cxn>
                <a:cxn ang="0">
                  <a:pos x="297" y="750"/>
                </a:cxn>
                <a:cxn ang="0">
                  <a:pos x="425" y="708"/>
                </a:cxn>
                <a:cxn ang="0">
                  <a:pos x="498" y="615"/>
                </a:cxn>
                <a:cxn ang="0">
                  <a:pos x="503" y="517"/>
                </a:cxn>
                <a:cxn ang="0">
                  <a:pos x="461" y="466"/>
                </a:cxn>
                <a:cxn ang="0">
                  <a:pos x="411" y="442"/>
                </a:cxn>
                <a:cxn ang="0">
                  <a:pos x="347" y="428"/>
                </a:cxn>
                <a:cxn ang="0">
                  <a:pos x="256" y="405"/>
                </a:cxn>
                <a:cxn ang="0">
                  <a:pos x="169" y="349"/>
                </a:cxn>
                <a:cxn ang="0">
                  <a:pos x="137" y="275"/>
                </a:cxn>
                <a:cxn ang="0">
                  <a:pos x="151" y="177"/>
                </a:cxn>
                <a:cxn ang="0">
                  <a:pos x="256" y="55"/>
                </a:cxn>
                <a:cxn ang="0">
                  <a:pos x="420" y="0"/>
                </a:cxn>
              </a:cxnLst>
              <a:rect l="0" t="0" r="r" b="b"/>
              <a:pathLst>
                <a:path w="681" h="792">
                  <a:moveTo>
                    <a:pt x="420" y="0"/>
                  </a:moveTo>
                  <a:lnTo>
                    <a:pt x="471" y="4"/>
                  </a:lnTo>
                  <a:lnTo>
                    <a:pt x="516" y="18"/>
                  </a:lnTo>
                  <a:lnTo>
                    <a:pt x="557" y="41"/>
                  </a:lnTo>
                  <a:lnTo>
                    <a:pt x="594" y="79"/>
                  </a:lnTo>
                  <a:lnTo>
                    <a:pt x="644" y="18"/>
                  </a:lnTo>
                  <a:lnTo>
                    <a:pt x="654" y="9"/>
                  </a:lnTo>
                  <a:lnTo>
                    <a:pt x="658" y="4"/>
                  </a:lnTo>
                  <a:lnTo>
                    <a:pt x="663" y="4"/>
                  </a:lnTo>
                  <a:lnTo>
                    <a:pt x="663" y="0"/>
                  </a:lnTo>
                  <a:lnTo>
                    <a:pt x="667" y="0"/>
                  </a:lnTo>
                  <a:lnTo>
                    <a:pt x="676" y="4"/>
                  </a:lnTo>
                  <a:lnTo>
                    <a:pt x="681" y="4"/>
                  </a:lnTo>
                  <a:lnTo>
                    <a:pt x="681" y="9"/>
                  </a:lnTo>
                  <a:lnTo>
                    <a:pt x="681" y="18"/>
                  </a:lnTo>
                  <a:lnTo>
                    <a:pt x="681" y="18"/>
                  </a:lnTo>
                  <a:lnTo>
                    <a:pt x="626" y="247"/>
                  </a:lnTo>
                  <a:lnTo>
                    <a:pt x="626" y="261"/>
                  </a:lnTo>
                  <a:lnTo>
                    <a:pt x="622" y="265"/>
                  </a:lnTo>
                  <a:lnTo>
                    <a:pt x="612" y="270"/>
                  </a:lnTo>
                  <a:lnTo>
                    <a:pt x="603" y="270"/>
                  </a:lnTo>
                  <a:lnTo>
                    <a:pt x="599" y="270"/>
                  </a:lnTo>
                  <a:lnTo>
                    <a:pt x="594" y="270"/>
                  </a:lnTo>
                  <a:lnTo>
                    <a:pt x="589" y="270"/>
                  </a:lnTo>
                  <a:lnTo>
                    <a:pt x="589" y="265"/>
                  </a:lnTo>
                  <a:lnTo>
                    <a:pt x="585" y="256"/>
                  </a:lnTo>
                  <a:lnTo>
                    <a:pt x="589" y="247"/>
                  </a:lnTo>
                  <a:lnTo>
                    <a:pt x="589" y="233"/>
                  </a:lnTo>
                  <a:lnTo>
                    <a:pt x="589" y="219"/>
                  </a:lnTo>
                  <a:lnTo>
                    <a:pt x="589" y="205"/>
                  </a:lnTo>
                  <a:lnTo>
                    <a:pt x="585" y="149"/>
                  </a:lnTo>
                  <a:lnTo>
                    <a:pt x="562" y="102"/>
                  </a:lnTo>
                  <a:lnTo>
                    <a:pt x="530" y="65"/>
                  </a:lnTo>
                  <a:lnTo>
                    <a:pt x="480" y="41"/>
                  </a:lnTo>
                  <a:lnTo>
                    <a:pt x="420" y="37"/>
                  </a:lnTo>
                  <a:lnTo>
                    <a:pt x="356" y="46"/>
                  </a:lnTo>
                  <a:lnTo>
                    <a:pt x="297" y="74"/>
                  </a:lnTo>
                  <a:lnTo>
                    <a:pt x="256" y="111"/>
                  </a:lnTo>
                  <a:lnTo>
                    <a:pt x="224" y="158"/>
                  </a:lnTo>
                  <a:lnTo>
                    <a:pt x="215" y="209"/>
                  </a:lnTo>
                  <a:lnTo>
                    <a:pt x="219" y="251"/>
                  </a:lnTo>
                  <a:lnTo>
                    <a:pt x="237" y="279"/>
                  </a:lnTo>
                  <a:lnTo>
                    <a:pt x="260" y="298"/>
                  </a:lnTo>
                  <a:lnTo>
                    <a:pt x="283" y="312"/>
                  </a:lnTo>
                  <a:lnTo>
                    <a:pt x="292" y="312"/>
                  </a:lnTo>
                  <a:lnTo>
                    <a:pt x="306" y="316"/>
                  </a:lnTo>
                  <a:lnTo>
                    <a:pt x="320" y="321"/>
                  </a:lnTo>
                  <a:lnTo>
                    <a:pt x="338" y="321"/>
                  </a:lnTo>
                  <a:lnTo>
                    <a:pt x="352" y="326"/>
                  </a:lnTo>
                  <a:lnTo>
                    <a:pt x="420" y="344"/>
                  </a:lnTo>
                  <a:lnTo>
                    <a:pt x="466" y="354"/>
                  </a:lnTo>
                  <a:lnTo>
                    <a:pt x="498" y="368"/>
                  </a:lnTo>
                  <a:lnTo>
                    <a:pt x="521" y="382"/>
                  </a:lnTo>
                  <a:lnTo>
                    <a:pt x="544" y="400"/>
                  </a:lnTo>
                  <a:lnTo>
                    <a:pt x="576" y="452"/>
                  </a:lnTo>
                  <a:lnTo>
                    <a:pt x="585" y="517"/>
                  </a:lnTo>
                  <a:lnTo>
                    <a:pt x="576" y="582"/>
                  </a:lnTo>
                  <a:lnTo>
                    <a:pt x="548" y="647"/>
                  </a:lnTo>
                  <a:lnTo>
                    <a:pt x="503" y="703"/>
                  </a:lnTo>
                  <a:lnTo>
                    <a:pt x="443" y="750"/>
                  </a:lnTo>
                  <a:lnTo>
                    <a:pt x="370" y="778"/>
                  </a:lnTo>
                  <a:lnTo>
                    <a:pt x="292" y="792"/>
                  </a:lnTo>
                  <a:lnTo>
                    <a:pt x="242" y="787"/>
                  </a:lnTo>
                  <a:lnTo>
                    <a:pt x="187" y="778"/>
                  </a:lnTo>
                  <a:lnTo>
                    <a:pt x="137" y="755"/>
                  </a:lnTo>
                  <a:lnTo>
                    <a:pt x="91" y="717"/>
                  </a:lnTo>
                  <a:lnTo>
                    <a:pt x="82" y="727"/>
                  </a:lnTo>
                  <a:lnTo>
                    <a:pt x="68" y="736"/>
                  </a:lnTo>
                  <a:lnTo>
                    <a:pt x="55" y="750"/>
                  </a:lnTo>
                  <a:lnTo>
                    <a:pt x="45" y="764"/>
                  </a:lnTo>
                  <a:lnTo>
                    <a:pt x="36" y="778"/>
                  </a:lnTo>
                  <a:lnTo>
                    <a:pt x="32" y="783"/>
                  </a:lnTo>
                  <a:lnTo>
                    <a:pt x="27" y="787"/>
                  </a:lnTo>
                  <a:lnTo>
                    <a:pt x="23" y="787"/>
                  </a:lnTo>
                  <a:lnTo>
                    <a:pt x="18" y="792"/>
                  </a:lnTo>
                  <a:lnTo>
                    <a:pt x="13" y="792"/>
                  </a:lnTo>
                  <a:lnTo>
                    <a:pt x="9" y="787"/>
                  </a:lnTo>
                  <a:lnTo>
                    <a:pt x="4" y="783"/>
                  </a:lnTo>
                  <a:lnTo>
                    <a:pt x="0" y="778"/>
                  </a:lnTo>
                  <a:lnTo>
                    <a:pt x="4" y="769"/>
                  </a:lnTo>
                  <a:lnTo>
                    <a:pt x="4" y="759"/>
                  </a:lnTo>
                  <a:lnTo>
                    <a:pt x="59" y="545"/>
                  </a:lnTo>
                  <a:lnTo>
                    <a:pt x="59" y="531"/>
                  </a:lnTo>
                  <a:lnTo>
                    <a:pt x="64" y="526"/>
                  </a:lnTo>
                  <a:lnTo>
                    <a:pt x="68" y="522"/>
                  </a:lnTo>
                  <a:lnTo>
                    <a:pt x="77" y="522"/>
                  </a:lnTo>
                  <a:lnTo>
                    <a:pt x="82" y="522"/>
                  </a:lnTo>
                  <a:lnTo>
                    <a:pt x="87" y="522"/>
                  </a:lnTo>
                  <a:lnTo>
                    <a:pt x="91" y="526"/>
                  </a:lnTo>
                  <a:lnTo>
                    <a:pt x="96" y="526"/>
                  </a:lnTo>
                  <a:lnTo>
                    <a:pt x="96" y="536"/>
                  </a:lnTo>
                  <a:lnTo>
                    <a:pt x="96" y="536"/>
                  </a:lnTo>
                  <a:lnTo>
                    <a:pt x="96" y="540"/>
                  </a:lnTo>
                  <a:lnTo>
                    <a:pt x="91" y="563"/>
                  </a:lnTo>
                  <a:lnTo>
                    <a:pt x="91" y="582"/>
                  </a:lnTo>
                  <a:lnTo>
                    <a:pt x="91" y="596"/>
                  </a:lnTo>
                  <a:lnTo>
                    <a:pt x="96" y="652"/>
                  </a:lnTo>
                  <a:lnTo>
                    <a:pt x="123" y="689"/>
                  </a:lnTo>
                  <a:lnTo>
                    <a:pt x="160" y="717"/>
                  </a:lnTo>
                  <a:lnTo>
                    <a:pt x="201" y="741"/>
                  </a:lnTo>
                  <a:lnTo>
                    <a:pt x="247" y="750"/>
                  </a:lnTo>
                  <a:lnTo>
                    <a:pt x="297" y="750"/>
                  </a:lnTo>
                  <a:lnTo>
                    <a:pt x="365" y="741"/>
                  </a:lnTo>
                  <a:lnTo>
                    <a:pt x="425" y="708"/>
                  </a:lnTo>
                  <a:lnTo>
                    <a:pt x="471" y="666"/>
                  </a:lnTo>
                  <a:lnTo>
                    <a:pt x="498" y="615"/>
                  </a:lnTo>
                  <a:lnTo>
                    <a:pt x="512" y="559"/>
                  </a:lnTo>
                  <a:lnTo>
                    <a:pt x="503" y="517"/>
                  </a:lnTo>
                  <a:lnTo>
                    <a:pt x="484" y="484"/>
                  </a:lnTo>
                  <a:lnTo>
                    <a:pt x="461" y="466"/>
                  </a:lnTo>
                  <a:lnTo>
                    <a:pt x="434" y="452"/>
                  </a:lnTo>
                  <a:lnTo>
                    <a:pt x="411" y="442"/>
                  </a:lnTo>
                  <a:lnTo>
                    <a:pt x="384" y="438"/>
                  </a:lnTo>
                  <a:lnTo>
                    <a:pt x="347" y="428"/>
                  </a:lnTo>
                  <a:lnTo>
                    <a:pt x="320" y="424"/>
                  </a:lnTo>
                  <a:lnTo>
                    <a:pt x="256" y="405"/>
                  </a:lnTo>
                  <a:lnTo>
                    <a:pt x="210" y="386"/>
                  </a:lnTo>
                  <a:lnTo>
                    <a:pt x="169" y="349"/>
                  </a:lnTo>
                  <a:lnTo>
                    <a:pt x="146" y="312"/>
                  </a:lnTo>
                  <a:lnTo>
                    <a:pt x="137" y="275"/>
                  </a:lnTo>
                  <a:lnTo>
                    <a:pt x="132" y="251"/>
                  </a:lnTo>
                  <a:lnTo>
                    <a:pt x="151" y="177"/>
                  </a:lnTo>
                  <a:lnTo>
                    <a:pt x="192" y="107"/>
                  </a:lnTo>
                  <a:lnTo>
                    <a:pt x="256" y="55"/>
                  </a:lnTo>
                  <a:lnTo>
                    <a:pt x="333" y="13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07" name="Freeform 668"/>
            <p:cNvSpPr>
              <a:spLocks/>
            </p:cNvSpPr>
            <p:nvPr/>
          </p:nvSpPr>
          <p:spPr bwMode="auto">
            <a:xfrm>
              <a:off x="6166" y="3456"/>
              <a:ext cx="1010" cy="1030"/>
            </a:xfrm>
            <a:custGeom>
              <a:avLst/>
              <a:gdLst/>
              <a:ahLst/>
              <a:cxnLst>
                <a:cxn ang="0">
                  <a:pos x="516" y="0"/>
                </a:cxn>
                <a:cxn ang="0">
                  <a:pos x="530" y="14"/>
                </a:cxn>
                <a:cxn ang="0">
                  <a:pos x="535" y="28"/>
                </a:cxn>
                <a:cxn ang="0">
                  <a:pos x="535" y="52"/>
                </a:cxn>
                <a:cxn ang="0">
                  <a:pos x="960" y="480"/>
                </a:cxn>
                <a:cxn ang="0">
                  <a:pos x="978" y="485"/>
                </a:cxn>
                <a:cxn ang="0">
                  <a:pos x="996" y="490"/>
                </a:cxn>
                <a:cxn ang="0">
                  <a:pos x="1006" y="504"/>
                </a:cxn>
                <a:cxn ang="0">
                  <a:pos x="1006" y="527"/>
                </a:cxn>
                <a:cxn ang="0">
                  <a:pos x="996" y="541"/>
                </a:cxn>
                <a:cxn ang="0">
                  <a:pos x="978" y="546"/>
                </a:cxn>
                <a:cxn ang="0">
                  <a:pos x="960" y="546"/>
                </a:cxn>
                <a:cxn ang="0">
                  <a:pos x="535" y="979"/>
                </a:cxn>
                <a:cxn ang="0">
                  <a:pos x="535" y="998"/>
                </a:cxn>
                <a:cxn ang="0">
                  <a:pos x="530" y="1016"/>
                </a:cxn>
                <a:cxn ang="0">
                  <a:pos x="516" y="1026"/>
                </a:cxn>
                <a:cxn ang="0">
                  <a:pos x="493" y="1026"/>
                </a:cxn>
                <a:cxn ang="0">
                  <a:pos x="480" y="1016"/>
                </a:cxn>
                <a:cxn ang="0">
                  <a:pos x="475" y="998"/>
                </a:cxn>
                <a:cxn ang="0">
                  <a:pos x="475" y="979"/>
                </a:cxn>
                <a:cxn ang="0">
                  <a:pos x="50" y="546"/>
                </a:cxn>
                <a:cxn ang="0">
                  <a:pos x="32" y="546"/>
                </a:cxn>
                <a:cxn ang="0">
                  <a:pos x="13" y="541"/>
                </a:cxn>
                <a:cxn ang="0">
                  <a:pos x="4" y="527"/>
                </a:cxn>
                <a:cxn ang="0">
                  <a:pos x="4" y="504"/>
                </a:cxn>
                <a:cxn ang="0">
                  <a:pos x="13" y="490"/>
                </a:cxn>
                <a:cxn ang="0">
                  <a:pos x="32" y="485"/>
                </a:cxn>
                <a:cxn ang="0">
                  <a:pos x="50" y="480"/>
                </a:cxn>
                <a:cxn ang="0">
                  <a:pos x="475" y="52"/>
                </a:cxn>
                <a:cxn ang="0">
                  <a:pos x="475" y="28"/>
                </a:cxn>
                <a:cxn ang="0">
                  <a:pos x="480" y="14"/>
                </a:cxn>
                <a:cxn ang="0">
                  <a:pos x="493" y="0"/>
                </a:cxn>
              </a:cxnLst>
              <a:rect l="0" t="0" r="r" b="b"/>
              <a:pathLst>
                <a:path w="1010" h="1030">
                  <a:moveTo>
                    <a:pt x="507" y="0"/>
                  </a:moveTo>
                  <a:lnTo>
                    <a:pt x="516" y="0"/>
                  </a:lnTo>
                  <a:lnTo>
                    <a:pt x="525" y="5"/>
                  </a:lnTo>
                  <a:lnTo>
                    <a:pt x="530" y="14"/>
                  </a:lnTo>
                  <a:lnTo>
                    <a:pt x="535" y="19"/>
                  </a:lnTo>
                  <a:lnTo>
                    <a:pt x="535" y="28"/>
                  </a:lnTo>
                  <a:lnTo>
                    <a:pt x="535" y="42"/>
                  </a:lnTo>
                  <a:lnTo>
                    <a:pt x="535" y="52"/>
                  </a:lnTo>
                  <a:lnTo>
                    <a:pt x="535" y="480"/>
                  </a:lnTo>
                  <a:lnTo>
                    <a:pt x="960" y="480"/>
                  </a:lnTo>
                  <a:lnTo>
                    <a:pt x="969" y="480"/>
                  </a:lnTo>
                  <a:lnTo>
                    <a:pt x="978" y="485"/>
                  </a:lnTo>
                  <a:lnTo>
                    <a:pt x="987" y="485"/>
                  </a:lnTo>
                  <a:lnTo>
                    <a:pt x="996" y="490"/>
                  </a:lnTo>
                  <a:lnTo>
                    <a:pt x="1001" y="494"/>
                  </a:lnTo>
                  <a:lnTo>
                    <a:pt x="1006" y="504"/>
                  </a:lnTo>
                  <a:lnTo>
                    <a:pt x="1010" y="513"/>
                  </a:lnTo>
                  <a:lnTo>
                    <a:pt x="1006" y="527"/>
                  </a:lnTo>
                  <a:lnTo>
                    <a:pt x="1001" y="532"/>
                  </a:lnTo>
                  <a:lnTo>
                    <a:pt x="996" y="541"/>
                  </a:lnTo>
                  <a:lnTo>
                    <a:pt x="987" y="541"/>
                  </a:lnTo>
                  <a:lnTo>
                    <a:pt x="978" y="546"/>
                  </a:lnTo>
                  <a:lnTo>
                    <a:pt x="969" y="546"/>
                  </a:lnTo>
                  <a:lnTo>
                    <a:pt x="960" y="546"/>
                  </a:lnTo>
                  <a:lnTo>
                    <a:pt x="535" y="546"/>
                  </a:lnTo>
                  <a:lnTo>
                    <a:pt x="535" y="979"/>
                  </a:lnTo>
                  <a:lnTo>
                    <a:pt x="535" y="988"/>
                  </a:lnTo>
                  <a:lnTo>
                    <a:pt x="535" y="998"/>
                  </a:lnTo>
                  <a:lnTo>
                    <a:pt x="535" y="1007"/>
                  </a:lnTo>
                  <a:lnTo>
                    <a:pt x="530" y="1016"/>
                  </a:lnTo>
                  <a:lnTo>
                    <a:pt x="525" y="1021"/>
                  </a:lnTo>
                  <a:lnTo>
                    <a:pt x="516" y="1026"/>
                  </a:lnTo>
                  <a:lnTo>
                    <a:pt x="507" y="1030"/>
                  </a:lnTo>
                  <a:lnTo>
                    <a:pt x="493" y="1026"/>
                  </a:lnTo>
                  <a:lnTo>
                    <a:pt x="489" y="1021"/>
                  </a:lnTo>
                  <a:lnTo>
                    <a:pt x="480" y="1016"/>
                  </a:lnTo>
                  <a:lnTo>
                    <a:pt x="480" y="1007"/>
                  </a:lnTo>
                  <a:lnTo>
                    <a:pt x="475" y="998"/>
                  </a:lnTo>
                  <a:lnTo>
                    <a:pt x="475" y="988"/>
                  </a:lnTo>
                  <a:lnTo>
                    <a:pt x="475" y="979"/>
                  </a:lnTo>
                  <a:lnTo>
                    <a:pt x="475" y="546"/>
                  </a:lnTo>
                  <a:lnTo>
                    <a:pt x="50" y="546"/>
                  </a:lnTo>
                  <a:lnTo>
                    <a:pt x="41" y="546"/>
                  </a:lnTo>
                  <a:lnTo>
                    <a:pt x="32" y="546"/>
                  </a:lnTo>
                  <a:lnTo>
                    <a:pt x="23" y="541"/>
                  </a:lnTo>
                  <a:lnTo>
                    <a:pt x="13" y="541"/>
                  </a:lnTo>
                  <a:lnTo>
                    <a:pt x="9" y="532"/>
                  </a:lnTo>
                  <a:lnTo>
                    <a:pt x="4" y="527"/>
                  </a:lnTo>
                  <a:lnTo>
                    <a:pt x="0" y="513"/>
                  </a:lnTo>
                  <a:lnTo>
                    <a:pt x="4" y="504"/>
                  </a:lnTo>
                  <a:lnTo>
                    <a:pt x="9" y="494"/>
                  </a:lnTo>
                  <a:lnTo>
                    <a:pt x="13" y="490"/>
                  </a:lnTo>
                  <a:lnTo>
                    <a:pt x="23" y="485"/>
                  </a:lnTo>
                  <a:lnTo>
                    <a:pt x="32" y="485"/>
                  </a:lnTo>
                  <a:lnTo>
                    <a:pt x="41" y="480"/>
                  </a:lnTo>
                  <a:lnTo>
                    <a:pt x="50" y="480"/>
                  </a:lnTo>
                  <a:lnTo>
                    <a:pt x="475" y="480"/>
                  </a:lnTo>
                  <a:lnTo>
                    <a:pt x="475" y="52"/>
                  </a:lnTo>
                  <a:lnTo>
                    <a:pt x="475" y="42"/>
                  </a:lnTo>
                  <a:lnTo>
                    <a:pt x="475" y="28"/>
                  </a:lnTo>
                  <a:lnTo>
                    <a:pt x="480" y="19"/>
                  </a:lnTo>
                  <a:lnTo>
                    <a:pt x="480" y="14"/>
                  </a:lnTo>
                  <a:lnTo>
                    <a:pt x="489" y="5"/>
                  </a:lnTo>
                  <a:lnTo>
                    <a:pt x="493" y="0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08" name="Freeform 669"/>
            <p:cNvSpPr>
              <a:spLocks/>
            </p:cNvSpPr>
            <p:nvPr/>
          </p:nvSpPr>
          <p:spPr bwMode="auto">
            <a:xfrm>
              <a:off x="7675" y="3270"/>
              <a:ext cx="1079" cy="1118"/>
            </a:xfrm>
            <a:custGeom>
              <a:avLst/>
              <a:gdLst/>
              <a:ahLst/>
              <a:cxnLst>
                <a:cxn ang="0">
                  <a:pos x="754" y="5"/>
                </a:cxn>
                <a:cxn ang="0">
                  <a:pos x="864" y="56"/>
                </a:cxn>
                <a:cxn ang="0">
                  <a:pos x="919" y="116"/>
                </a:cxn>
                <a:cxn ang="0">
                  <a:pos x="1038" y="14"/>
                </a:cxn>
                <a:cxn ang="0">
                  <a:pos x="1051" y="0"/>
                </a:cxn>
                <a:cxn ang="0">
                  <a:pos x="1056" y="0"/>
                </a:cxn>
                <a:cxn ang="0">
                  <a:pos x="1070" y="0"/>
                </a:cxn>
                <a:cxn ang="0">
                  <a:pos x="1079" y="9"/>
                </a:cxn>
                <a:cxn ang="0">
                  <a:pos x="1079" y="14"/>
                </a:cxn>
                <a:cxn ang="0">
                  <a:pos x="978" y="419"/>
                </a:cxn>
                <a:cxn ang="0">
                  <a:pos x="969" y="433"/>
                </a:cxn>
                <a:cxn ang="0">
                  <a:pos x="955" y="438"/>
                </a:cxn>
                <a:cxn ang="0">
                  <a:pos x="941" y="438"/>
                </a:cxn>
                <a:cxn ang="0">
                  <a:pos x="932" y="429"/>
                </a:cxn>
                <a:cxn ang="0">
                  <a:pos x="932" y="410"/>
                </a:cxn>
                <a:cxn ang="0">
                  <a:pos x="937" y="377"/>
                </a:cxn>
                <a:cxn ang="0">
                  <a:pos x="928" y="256"/>
                </a:cxn>
                <a:cxn ang="0">
                  <a:pos x="873" y="126"/>
                </a:cxn>
                <a:cxn ang="0">
                  <a:pos x="763" y="56"/>
                </a:cxn>
                <a:cxn ang="0">
                  <a:pos x="589" y="60"/>
                </a:cxn>
                <a:cxn ang="0">
                  <a:pos x="402" y="154"/>
                </a:cxn>
                <a:cxn ang="0">
                  <a:pos x="256" y="326"/>
                </a:cxn>
                <a:cxn ang="0">
                  <a:pos x="173" y="527"/>
                </a:cxn>
                <a:cxn ang="0">
                  <a:pos x="141" y="694"/>
                </a:cxn>
                <a:cxn ang="0">
                  <a:pos x="146" y="834"/>
                </a:cxn>
                <a:cxn ang="0">
                  <a:pos x="196" y="955"/>
                </a:cxn>
                <a:cxn ang="0">
                  <a:pos x="283" y="1035"/>
                </a:cxn>
                <a:cxn ang="0">
                  <a:pos x="384" y="1067"/>
                </a:cxn>
                <a:cxn ang="0">
                  <a:pos x="498" y="1067"/>
                </a:cxn>
                <a:cxn ang="0">
                  <a:pos x="640" y="1011"/>
                </a:cxn>
                <a:cxn ang="0">
                  <a:pos x="781" y="890"/>
                </a:cxn>
                <a:cxn ang="0">
                  <a:pos x="855" y="760"/>
                </a:cxn>
                <a:cxn ang="0">
                  <a:pos x="868" y="708"/>
                </a:cxn>
                <a:cxn ang="0">
                  <a:pos x="882" y="699"/>
                </a:cxn>
                <a:cxn ang="0">
                  <a:pos x="891" y="699"/>
                </a:cxn>
                <a:cxn ang="0">
                  <a:pos x="900" y="704"/>
                </a:cxn>
                <a:cxn ang="0">
                  <a:pos x="905" y="713"/>
                </a:cxn>
                <a:cxn ang="0">
                  <a:pos x="896" y="760"/>
                </a:cxn>
                <a:cxn ang="0">
                  <a:pos x="845" y="862"/>
                </a:cxn>
                <a:cxn ang="0">
                  <a:pos x="740" y="988"/>
                </a:cxn>
                <a:cxn ang="0">
                  <a:pos x="594" y="1081"/>
                </a:cxn>
                <a:cxn ang="0">
                  <a:pos x="411" y="1118"/>
                </a:cxn>
                <a:cxn ang="0">
                  <a:pos x="228" y="1081"/>
                </a:cxn>
                <a:cxn ang="0">
                  <a:pos x="91" y="969"/>
                </a:cxn>
                <a:cxn ang="0">
                  <a:pos x="13" y="802"/>
                </a:cxn>
                <a:cxn ang="0">
                  <a:pos x="18" y="564"/>
                </a:cxn>
                <a:cxn ang="0">
                  <a:pos x="128" y="317"/>
                </a:cxn>
                <a:cxn ang="0">
                  <a:pos x="315" y="126"/>
                </a:cxn>
                <a:cxn ang="0">
                  <a:pos x="553" y="14"/>
                </a:cxn>
              </a:cxnLst>
              <a:rect l="0" t="0" r="r" b="b"/>
              <a:pathLst>
                <a:path w="1079" h="1118">
                  <a:moveTo>
                    <a:pt x="681" y="0"/>
                  </a:moveTo>
                  <a:lnTo>
                    <a:pt x="754" y="5"/>
                  </a:lnTo>
                  <a:lnTo>
                    <a:pt x="818" y="28"/>
                  </a:lnTo>
                  <a:lnTo>
                    <a:pt x="864" y="56"/>
                  </a:lnTo>
                  <a:lnTo>
                    <a:pt x="896" y="88"/>
                  </a:lnTo>
                  <a:lnTo>
                    <a:pt x="919" y="116"/>
                  </a:lnTo>
                  <a:lnTo>
                    <a:pt x="932" y="135"/>
                  </a:lnTo>
                  <a:lnTo>
                    <a:pt x="1038" y="14"/>
                  </a:lnTo>
                  <a:lnTo>
                    <a:pt x="1047" y="5"/>
                  </a:lnTo>
                  <a:lnTo>
                    <a:pt x="1051" y="0"/>
                  </a:lnTo>
                  <a:lnTo>
                    <a:pt x="1056" y="0"/>
                  </a:lnTo>
                  <a:lnTo>
                    <a:pt x="1056" y="0"/>
                  </a:lnTo>
                  <a:lnTo>
                    <a:pt x="1060" y="0"/>
                  </a:lnTo>
                  <a:lnTo>
                    <a:pt x="1070" y="0"/>
                  </a:lnTo>
                  <a:lnTo>
                    <a:pt x="1074" y="5"/>
                  </a:lnTo>
                  <a:lnTo>
                    <a:pt x="1079" y="9"/>
                  </a:lnTo>
                  <a:lnTo>
                    <a:pt x="1079" y="14"/>
                  </a:lnTo>
                  <a:lnTo>
                    <a:pt x="1079" y="14"/>
                  </a:lnTo>
                  <a:lnTo>
                    <a:pt x="983" y="405"/>
                  </a:lnTo>
                  <a:lnTo>
                    <a:pt x="978" y="419"/>
                  </a:lnTo>
                  <a:lnTo>
                    <a:pt x="973" y="429"/>
                  </a:lnTo>
                  <a:lnTo>
                    <a:pt x="969" y="433"/>
                  </a:lnTo>
                  <a:lnTo>
                    <a:pt x="964" y="438"/>
                  </a:lnTo>
                  <a:lnTo>
                    <a:pt x="955" y="438"/>
                  </a:lnTo>
                  <a:lnTo>
                    <a:pt x="951" y="438"/>
                  </a:lnTo>
                  <a:lnTo>
                    <a:pt x="941" y="438"/>
                  </a:lnTo>
                  <a:lnTo>
                    <a:pt x="937" y="433"/>
                  </a:lnTo>
                  <a:lnTo>
                    <a:pt x="932" y="429"/>
                  </a:lnTo>
                  <a:lnTo>
                    <a:pt x="932" y="424"/>
                  </a:lnTo>
                  <a:lnTo>
                    <a:pt x="932" y="410"/>
                  </a:lnTo>
                  <a:lnTo>
                    <a:pt x="932" y="401"/>
                  </a:lnTo>
                  <a:lnTo>
                    <a:pt x="937" y="377"/>
                  </a:lnTo>
                  <a:lnTo>
                    <a:pt x="937" y="345"/>
                  </a:lnTo>
                  <a:lnTo>
                    <a:pt x="928" y="256"/>
                  </a:lnTo>
                  <a:lnTo>
                    <a:pt x="909" y="186"/>
                  </a:lnTo>
                  <a:lnTo>
                    <a:pt x="873" y="126"/>
                  </a:lnTo>
                  <a:lnTo>
                    <a:pt x="823" y="84"/>
                  </a:lnTo>
                  <a:lnTo>
                    <a:pt x="763" y="56"/>
                  </a:lnTo>
                  <a:lnTo>
                    <a:pt x="690" y="46"/>
                  </a:lnTo>
                  <a:lnTo>
                    <a:pt x="589" y="60"/>
                  </a:lnTo>
                  <a:lnTo>
                    <a:pt x="493" y="98"/>
                  </a:lnTo>
                  <a:lnTo>
                    <a:pt x="402" y="154"/>
                  </a:lnTo>
                  <a:lnTo>
                    <a:pt x="324" y="233"/>
                  </a:lnTo>
                  <a:lnTo>
                    <a:pt x="256" y="326"/>
                  </a:lnTo>
                  <a:lnTo>
                    <a:pt x="205" y="429"/>
                  </a:lnTo>
                  <a:lnTo>
                    <a:pt x="173" y="527"/>
                  </a:lnTo>
                  <a:lnTo>
                    <a:pt x="150" y="620"/>
                  </a:lnTo>
                  <a:lnTo>
                    <a:pt x="141" y="694"/>
                  </a:lnTo>
                  <a:lnTo>
                    <a:pt x="137" y="750"/>
                  </a:lnTo>
                  <a:lnTo>
                    <a:pt x="146" y="834"/>
                  </a:lnTo>
                  <a:lnTo>
                    <a:pt x="164" y="904"/>
                  </a:lnTo>
                  <a:lnTo>
                    <a:pt x="196" y="955"/>
                  </a:lnTo>
                  <a:lnTo>
                    <a:pt x="237" y="1002"/>
                  </a:lnTo>
                  <a:lnTo>
                    <a:pt x="283" y="1035"/>
                  </a:lnTo>
                  <a:lnTo>
                    <a:pt x="333" y="1053"/>
                  </a:lnTo>
                  <a:lnTo>
                    <a:pt x="384" y="1067"/>
                  </a:lnTo>
                  <a:lnTo>
                    <a:pt x="439" y="1072"/>
                  </a:lnTo>
                  <a:lnTo>
                    <a:pt x="498" y="1067"/>
                  </a:lnTo>
                  <a:lnTo>
                    <a:pt x="567" y="1049"/>
                  </a:lnTo>
                  <a:lnTo>
                    <a:pt x="640" y="1011"/>
                  </a:lnTo>
                  <a:lnTo>
                    <a:pt x="713" y="960"/>
                  </a:lnTo>
                  <a:lnTo>
                    <a:pt x="781" y="890"/>
                  </a:lnTo>
                  <a:lnTo>
                    <a:pt x="827" y="820"/>
                  </a:lnTo>
                  <a:lnTo>
                    <a:pt x="855" y="760"/>
                  </a:lnTo>
                  <a:lnTo>
                    <a:pt x="868" y="713"/>
                  </a:lnTo>
                  <a:lnTo>
                    <a:pt x="868" y="708"/>
                  </a:lnTo>
                  <a:lnTo>
                    <a:pt x="877" y="704"/>
                  </a:lnTo>
                  <a:lnTo>
                    <a:pt x="882" y="699"/>
                  </a:lnTo>
                  <a:lnTo>
                    <a:pt x="887" y="699"/>
                  </a:lnTo>
                  <a:lnTo>
                    <a:pt x="891" y="699"/>
                  </a:lnTo>
                  <a:lnTo>
                    <a:pt x="896" y="699"/>
                  </a:lnTo>
                  <a:lnTo>
                    <a:pt x="900" y="704"/>
                  </a:lnTo>
                  <a:lnTo>
                    <a:pt x="905" y="708"/>
                  </a:lnTo>
                  <a:lnTo>
                    <a:pt x="905" y="713"/>
                  </a:lnTo>
                  <a:lnTo>
                    <a:pt x="905" y="727"/>
                  </a:lnTo>
                  <a:lnTo>
                    <a:pt x="896" y="760"/>
                  </a:lnTo>
                  <a:lnTo>
                    <a:pt x="873" y="806"/>
                  </a:lnTo>
                  <a:lnTo>
                    <a:pt x="845" y="862"/>
                  </a:lnTo>
                  <a:lnTo>
                    <a:pt x="800" y="923"/>
                  </a:lnTo>
                  <a:lnTo>
                    <a:pt x="740" y="988"/>
                  </a:lnTo>
                  <a:lnTo>
                    <a:pt x="672" y="1039"/>
                  </a:lnTo>
                  <a:lnTo>
                    <a:pt x="594" y="1081"/>
                  </a:lnTo>
                  <a:lnTo>
                    <a:pt x="507" y="1109"/>
                  </a:lnTo>
                  <a:lnTo>
                    <a:pt x="411" y="1118"/>
                  </a:lnTo>
                  <a:lnTo>
                    <a:pt x="315" y="1109"/>
                  </a:lnTo>
                  <a:lnTo>
                    <a:pt x="228" y="1081"/>
                  </a:lnTo>
                  <a:lnTo>
                    <a:pt x="150" y="1035"/>
                  </a:lnTo>
                  <a:lnTo>
                    <a:pt x="91" y="969"/>
                  </a:lnTo>
                  <a:lnTo>
                    <a:pt x="41" y="895"/>
                  </a:lnTo>
                  <a:lnTo>
                    <a:pt x="13" y="802"/>
                  </a:lnTo>
                  <a:lnTo>
                    <a:pt x="0" y="699"/>
                  </a:lnTo>
                  <a:lnTo>
                    <a:pt x="18" y="564"/>
                  </a:lnTo>
                  <a:lnTo>
                    <a:pt x="59" y="438"/>
                  </a:lnTo>
                  <a:lnTo>
                    <a:pt x="128" y="317"/>
                  </a:lnTo>
                  <a:lnTo>
                    <a:pt x="214" y="214"/>
                  </a:lnTo>
                  <a:lnTo>
                    <a:pt x="315" y="126"/>
                  </a:lnTo>
                  <a:lnTo>
                    <a:pt x="429" y="56"/>
                  </a:lnTo>
                  <a:lnTo>
                    <a:pt x="553" y="14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09" name="Freeform 670"/>
            <p:cNvSpPr>
              <a:spLocks/>
            </p:cNvSpPr>
            <p:nvPr/>
          </p:nvSpPr>
          <p:spPr bwMode="auto">
            <a:xfrm>
              <a:off x="8758" y="3811"/>
              <a:ext cx="682" cy="792"/>
            </a:xfrm>
            <a:custGeom>
              <a:avLst/>
              <a:gdLst/>
              <a:ahLst/>
              <a:cxnLst>
                <a:cxn ang="0">
                  <a:pos x="471" y="4"/>
                </a:cxn>
                <a:cxn ang="0">
                  <a:pos x="558" y="41"/>
                </a:cxn>
                <a:cxn ang="0">
                  <a:pos x="650" y="18"/>
                </a:cxn>
                <a:cxn ang="0">
                  <a:pos x="659" y="4"/>
                </a:cxn>
                <a:cxn ang="0">
                  <a:pos x="663" y="0"/>
                </a:cxn>
                <a:cxn ang="0">
                  <a:pos x="677" y="4"/>
                </a:cxn>
                <a:cxn ang="0">
                  <a:pos x="682" y="9"/>
                </a:cxn>
                <a:cxn ang="0">
                  <a:pos x="682" y="18"/>
                </a:cxn>
                <a:cxn ang="0">
                  <a:pos x="627" y="261"/>
                </a:cxn>
                <a:cxn ang="0">
                  <a:pos x="613" y="270"/>
                </a:cxn>
                <a:cxn ang="0">
                  <a:pos x="599" y="270"/>
                </a:cxn>
                <a:cxn ang="0">
                  <a:pos x="590" y="270"/>
                </a:cxn>
                <a:cxn ang="0">
                  <a:pos x="586" y="256"/>
                </a:cxn>
                <a:cxn ang="0">
                  <a:pos x="590" y="233"/>
                </a:cxn>
                <a:cxn ang="0">
                  <a:pos x="595" y="205"/>
                </a:cxn>
                <a:cxn ang="0">
                  <a:pos x="567" y="102"/>
                </a:cxn>
                <a:cxn ang="0">
                  <a:pos x="485" y="41"/>
                </a:cxn>
                <a:cxn ang="0">
                  <a:pos x="357" y="46"/>
                </a:cxn>
                <a:cxn ang="0">
                  <a:pos x="256" y="111"/>
                </a:cxn>
                <a:cxn ang="0">
                  <a:pos x="215" y="209"/>
                </a:cxn>
                <a:cxn ang="0">
                  <a:pos x="238" y="279"/>
                </a:cxn>
                <a:cxn ang="0">
                  <a:pos x="284" y="312"/>
                </a:cxn>
                <a:cxn ang="0">
                  <a:pos x="307" y="316"/>
                </a:cxn>
                <a:cxn ang="0">
                  <a:pos x="339" y="321"/>
                </a:cxn>
                <a:cxn ang="0">
                  <a:pos x="421" y="344"/>
                </a:cxn>
                <a:cxn ang="0">
                  <a:pos x="499" y="368"/>
                </a:cxn>
                <a:cxn ang="0">
                  <a:pos x="544" y="400"/>
                </a:cxn>
                <a:cxn ang="0">
                  <a:pos x="586" y="517"/>
                </a:cxn>
                <a:cxn ang="0">
                  <a:pos x="549" y="647"/>
                </a:cxn>
                <a:cxn ang="0">
                  <a:pos x="444" y="750"/>
                </a:cxn>
                <a:cxn ang="0">
                  <a:pos x="293" y="792"/>
                </a:cxn>
                <a:cxn ang="0">
                  <a:pos x="188" y="778"/>
                </a:cxn>
                <a:cxn ang="0">
                  <a:pos x="92" y="717"/>
                </a:cxn>
                <a:cxn ang="0">
                  <a:pos x="69" y="736"/>
                </a:cxn>
                <a:cxn ang="0">
                  <a:pos x="46" y="764"/>
                </a:cxn>
                <a:cxn ang="0">
                  <a:pos x="32" y="783"/>
                </a:cxn>
                <a:cxn ang="0">
                  <a:pos x="23" y="787"/>
                </a:cxn>
                <a:cxn ang="0">
                  <a:pos x="14" y="792"/>
                </a:cxn>
                <a:cxn ang="0">
                  <a:pos x="5" y="783"/>
                </a:cxn>
                <a:cxn ang="0">
                  <a:pos x="5" y="769"/>
                </a:cxn>
                <a:cxn ang="0">
                  <a:pos x="60" y="545"/>
                </a:cxn>
                <a:cxn ang="0">
                  <a:pos x="64" y="526"/>
                </a:cxn>
                <a:cxn ang="0">
                  <a:pos x="83" y="522"/>
                </a:cxn>
                <a:cxn ang="0">
                  <a:pos x="87" y="522"/>
                </a:cxn>
                <a:cxn ang="0">
                  <a:pos x="96" y="526"/>
                </a:cxn>
                <a:cxn ang="0">
                  <a:pos x="96" y="536"/>
                </a:cxn>
                <a:cxn ang="0">
                  <a:pos x="92" y="563"/>
                </a:cxn>
                <a:cxn ang="0">
                  <a:pos x="92" y="596"/>
                </a:cxn>
                <a:cxn ang="0">
                  <a:pos x="124" y="689"/>
                </a:cxn>
                <a:cxn ang="0">
                  <a:pos x="201" y="741"/>
                </a:cxn>
                <a:cxn ang="0">
                  <a:pos x="297" y="750"/>
                </a:cxn>
                <a:cxn ang="0">
                  <a:pos x="425" y="708"/>
                </a:cxn>
                <a:cxn ang="0">
                  <a:pos x="503" y="615"/>
                </a:cxn>
                <a:cxn ang="0">
                  <a:pos x="503" y="517"/>
                </a:cxn>
                <a:cxn ang="0">
                  <a:pos x="462" y="466"/>
                </a:cxn>
                <a:cxn ang="0">
                  <a:pos x="412" y="442"/>
                </a:cxn>
                <a:cxn ang="0">
                  <a:pos x="352" y="428"/>
                </a:cxn>
                <a:cxn ang="0">
                  <a:pos x="256" y="405"/>
                </a:cxn>
                <a:cxn ang="0">
                  <a:pos x="169" y="349"/>
                </a:cxn>
                <a:cxn ang="0">
                  <a:pos x="137" y="275"/>
                </a:cxn>
                <a:cxn ang="0">
                  <a:pos x="151" y="177"/>
                </a:cxn>
                <a:cxn ang="0">
                  <a:pos x="256" y="55"/>
                </a:cxn>
                <a:cxn ang="0">
                  <a:pos x="421" y="0"/>
                </a:cxn>
              </a:cxnLst>
              <a:rect l="0" t="0" r="r" b="b"/>
              <a:pathLst>
                <a:path w="682" h="792">
                  <a:moveTo>
                    <a:pt x="421" y="0"/>
                  </a:moveTo>
                  <a:lnTo>
                    <a:pt x="471" y="4"/>
                  </a:lnTo>
                  <a:lnTo>
                    <a:pt x="517" y="18"/>
                  </a:lnTo>
                  <a:lnTo>
                    <a:pt x="558" y="41"/>
                  </a:lnTo>
                  <a:lnTo>
                    <a:pt x="595" y="79"/>
                  </a:lnTo>
                  <a:lnTo>
                    <a:pt x="650" y="18"/>
                  </a:lnTo>
                  <a:lnTo>
                    <a:pt x="654" y="9"/>
                  </a:lnTo>
                  <a:lnTo>
                    <a:pt x="659" y="4"/>
                  </a:lnTo>
                  <a:lnTo>
                    <a:pt x="663" y="4"/>
                  </a:lnTo>
                  <a:lnTo>
                    <a:pt x="663" y="0"/>
                  </a:lnTo>
                  <a:lnTo>
                    <a:pt x="668" y="0"/>
                  </a:lnTo>
                  <a:lnTo>
                    <a:pt x="677" y="4"/>
                  </a:lnTo>
                  <a:lnTo>
                    <a:pt x="682" y="4"/>
                  </a:lnTo>
                  <a:lnTo>
                    <a:pt x="682" y="9"/>
                  </a:lnTo>
                  <a:lnTo>
                    <a:pt x="682" y="18"/>
                  </a:lnTo>
                  <a:lnTo>
                    <a:pt x="682" y="18"/>
                  </a:lnTo>
                  <a:lnTo>
                    <a:pt x="627" y="247"/>
                  </a:lnTo>
                  <a:lnTo>
                    <a:pt x="627" y="261"/>
                  </a:lnTo>
                  <a:lnTo>
                    <a:pt x="622" y="265"/>
                  </a:lnTo>
                  <a:lnTo>
                    <a:pt x="613" y="270"/>
                  </a:lnTo>
                  <a:lnTo>
                    <a:pt x="604" y="270"/>
                  </a:lnTo>
                  <a:lnTo>
                    <a:pt x="599" y="270"/>
                  </a:lnTo>
                  <a:lnTo>
                    <a:pt x="595" y="270"/>
                  </a:lnTo>
                  <a:lnTo>
                    <a:pt x="590" y="270"/>
                  </a:lnTo>
                  <a:lnTo>
                    <a:pt x="590" y="265"/>
                  </a:lnTo>
                  <a:lnTo>
                    <a:pt x="586" y="256"/>
                  </a:lnTo>
                  <a:lnTo>
                    <a:pt x="590" y="247"/>
                  </a:lnTo>
                  <a:lnTo>
                    <a:pt x="590" y="233"/>
                  </a:lnTo>
                  <a:lnTo>
                    <a:pt x="590" y="219"/>
                  </a:lnTo>
                  <a:lnTo>
                    <a:pt x="595" y="205"/>
                  </a:lnTo>
                  <a:lnTo>
                    <a:pt x="586" y="149"/>
                  </a:lnTo>
                  <a:lnTo>
                    <a:pt x="567" y="102"/>
                  </a:lnTo>
                  <a:lnTo>
                    <a:pt x="531" y="65"/>
                  </a:lnTo>
                  <a:lnTo>
                    <a:pt x="485" y="41"/>
                  </a:lnTo>
                  <a:lnTo>
                    <a:pt x="421" y="37"/>
                  </a:lnTo>
                  <a:lnTo>
                    <a:pt x="357" y="46"/>
                  </a:lnTo>
                  <a:lnTo>
                    <a:pt x="297" y="74"/>
                  </a:lnTo>
                  <a:lnTo>
                    <a:pt x="256" y="111"/>
                  </a:lnTo>
                  <a:lnTo>
                    <a:pt x="224" y="158"/>
                  </a:lnTo>
                  <a:lnTo>
                    <a:pt x="215" y="209"/>
                  </a:lnTo>
                  <a:lnTo>
                    <a:pt x="220" y="251"/>
                  </a:lnTo>
                  <a:lnTo>
                    <a:pt x="238" y="279"/>
                  </a:lnTo>
                  <a:lnTo>
                    <a:pt x="261" y="298"/>
                  </a:lnTo>
                  <a:lnTo>
                    <a:pt x="284" y="312"/>
                  </a:lnTo>
                  <a:lnTo>
                    <a:pt x="293" y="312"/>
                  </a:lnTo>
                  <a:lnTo>
                    <a:pt x="307" y="316"/>
                  </a:lnTo>
                  <a:lnTo>
                    <a:pt x="320" y="321"/>
                  </a:lnTo>
                  <a:lnTo>
                    <a:pt x="339" y="321"/>
                  </a:lnTo>
                  <a:lnTo>
                    <a:pt x="352" y="326"/>
                  </a:lnTo>
                  <a:lnTo>
                    <a:pt x="421" y="344"/>
                  </a:lnTo>
                  <a:lnTo>
                    <a:pt x="467" y="354"/>
                  </a:lnTo>
                  <a:lnTo>
                    <a:pt x="499" y="368"/>
                  </a:lnTo>
                  <a:lnTo>
                    <a:pt x="521" y="382"/>
                  </a:lnTo>
                  <a:lnTo>
                    <a:pt x="544" y="400"/>
                  </a:lnTo>
                  <a:lnTo>
                    <a:pt x="576" y="452"/>
                  </a:lnTo>
                  <a:lnTo>
                    <a:pt x="586" y="517"/>
                  </a:lnTo>
                  <a:lnTo>
                    <a:pt x="576" y="582"/>
                  </a:lnTo>
                  <a:lnTo>
                    <a:pt x="549" y="647"/>
                  </a:lnTo>
                  <a:lnTo>
                    <a:pt x="503" y="703"/>
                  </a:lnTo>
                  <a:lnTo>
                    <a:pt x="444" y="750"/>
                  </a:lnTo>
                  <a:lnTo>
                    <a:pt x="371" y="778"/>
                  </a:lnTo>
                  <a:lnTo>
                    <a:pt x="293" y="792"/>
                  </a:lnTo>
                  <a:lnTo>
                    <a:pt x="243" y="787"/>
                  </a:lnTo>
                  <a:lnTo>
                    <a:pt x="188" y="778"/>
                  </a:lnTo>
                  <a:lnTo>
                    <a:pt x="137" y="755"/>
                  </a:lnTo>
                  <a:lnTo>
                    <a:pt x="92" y="717"/>
                  </a:lnTo>
                  <a:lnTo>
                    <a:pt x="83" y="727"/>
                  </a:lnTo>
                  <a:lnTo>
                    <a:pt x="69" y="736"/>
                  </a:lnTo>
                  <a:lnTo>
                    <a:pt x="60" y="750"/>
                  </a:lnTo>
                  <a:lnTo>
                    <a:pt x="46" y="764"/>
                  </a:lnTo>
                  <a:lnTo>
                    <a:pt x="37" y="778"/>
                  </a:lnTo>
                  <a:lnTo>
                    <a:pt x="32" y="783"/>
                  </a:lnTo>
                  <a:lnTo>
                    <a:pt x="28" y="787"/>
                  </a:lnTo>
                  <a:lnTo>
                    <a:pt x="23" y="787"/>
                  </a:lnTo>
                  <a:lnTo>
                    <a:pt x="19" y="792"/>
                  </a:lnTo>
                  <a:lnTo>
                    <a:pt x="14" y="792"/>
                  </a:lnTo>
                  <a:lnTo>
                    <a:pt x="9" y="787"/>
                  </a:lnTo>
                  <a:lnTo>
                    <a:pt x="5" y="783"/>
                  </a:lnTo>
                  <a:lnTo>
                    <a:pt x="0" y="778"/>
                  </a:lnTo>
                  <a:lnTo>
                    <a:pt x="5" y="769"/>
                  </a:lnTo>
                  <a:lnTo>
                    <a:pt x="5" y="759"/>
                  </a:lnTo>
                  <a:lnTo>
                    <a:pt x="60" y="545"/>
                  </a:lnTo>
                  <a:lnTo>
                    <a:pt x="60" y="531"/>
                  </a:lnTo>
                  <a:lnTo>
                    <a:pt x="64" y="526"/>
                  </a:lnTo>
                  <a:lnTo>
                    <a:pt x="69" y="522"/>
                  </a:lnTo>
                  <a:lnTo>
                    <a:pt x="83" y="522"/>
                  </a:lnTo>
                  <a:lnTo>
                    <a:pt x="83" y="522"/>
                  </a:lnTo>
                  <a:lnTo>
                    <a:pt x="87" y="522"/>
                  </a:lnTo>
                  <a:lnTo>
                    <a:pt x="92" y="526"/>
                  </a:lnTo>
                  <a:lnTo>
                    <a:pt x="96" y="526"/>
                  </a:lnTo>
                  <a:lnTo>
                    <a:pt x="96" y="536"/>
                  </a:lnTo>
                  <a:lnTo>
                    <a:pt x="96" y="536"/>
                  </a:lnTo>
                  <a:lnTo>
                    <a:pt x="96" y="540"/>
                  </a:lnTo>
                  <a:lnTo>
                    <a:pt x="92" y="563"/>
                  </a:lnTo>
                  <a:lnTo>
                    <a:pt x="92" y="582"/>
                  </a:lnTo>
                  <a:lnTo>
                    <a:pt x="92" y="596"/>
                  </a:lnTo>
                  <a:lnTo>
                    <a:pt x="101" y="652"/>
                  </a:lnTo>
                  <a:lnTo>
                    <a:pt x="124" y="689"/>
                  </a:lnTo>
                  <a:lnTo>
                    <a:pt x="160" y="717"/>
                  </a:lnTo>
                  <a:lnTo>
                    <a:pt x="201" y="741"/>
                  </a:lnTo>
                  <a:lnTo>
                    <a:pt x="252" y="750"/>
                  </a:lnTo>
                  <a:lnTo>
                    <a:pt x="297" y="750"/>
                  </a:lnTo>
                  <a:lnTo>
                    <a:pt x="366" y="741"/>
                  </a:lnTo>
                  <a:lnTo>
                    <a:pt x="425" y="708"/>
                  </a:lnTo>
                  <a:lnTo>
                    <a:pt x="471" y="666"/>
                  </a:lnTo>
                  <a:lnTo>
                    <a:pt x="503" y="615"/>
                  </a:lnTo>
                  <a:lnTo>
                    <a:pt x="512" y="559"/>
                  </a:lnTo>
                  <a:lnTo>
                    <a:pt x="503" y="517"/>
                  </a:lnTo>
                  <a:lnTo>
                    <a:pt x="485" y="484"/>
                  </a:lnTo>
                  <a:lnTo>
                    <a:pt x="462" y="466"/>
                  </a:lnTo>
                  <a:lnTo>
                    <a:pt x="435" y="452"/>
                  </a:lnTo>
                  <a:lnTo>
                    <a:pt x="412" y="442"/>
                  </a:lnTo>
                  <a:lnTo>
                    <a:pt x="384" y="438"/>
                  </a:lnTo>
                  <a:lnTo>
                    <a:pt x="352" y="428"/>
                  </a:lnTo>
                  <a:lnTo>
                    <a:pt x="320" y="424"/>
                  </a:lnTo>
                  <a:lnTo>
                    <a:pt x="256" y="405"/>
                  </a:lnTo>
                  <a:lnTo>
                    <a:pt x="211" y="386"/>
                  </a:lnTo>
                  <a:lnTo>
                    <a:pt x="169" y="349"/>
                  </a:lnTo>
                  <a:lnTo>
                    <a:pt x="147" y="312"/>
                  </a:lnTo>
                  <a:lnTo>
                    <a:pt x="137" y="275"/>
                  </a:lnTo>
                  <a:lnTo>
                    <a:pt x="137" y="251"/>
                  </a:lnTo>
                  <a:lnTo>
                    <a:pt x="151" y="177"/>
                  </a:lnTo>
                  <a:lnTo>
                    <a:pt x="192" y="107"/>
                  </a:lnTo>
                  <a:lnTo>
                    <a:pt x="256" y="55"/>
                  </a:lnTo>
                  <a:lnTo>
                    <a:pt x="334" y="13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10" name="Freeform 671"/>
            <p:cNvSpPr>
              <a:spLocks/>
            </p:cNvSpPr>
            <p:nvPr/>
          </p:nvSpPr>
          <p:spPr bwMode="auto">
            <a:xfrm>
              <a:off x="9526" y="3843"/>
              <a:ext cx="805" cy="737"/>
            </a:xfrm>
            <a:custGeom>
              <a:avLst/>
              <a:gdLst/>
              <a:ahLst/>
              <a:cxnLst>
                <a:cxn ang="0">
                  <a:pos x="773" y="0"/>
                </a:cxn>
                <a:cxn ang="0">
                  <a:pos x="791" y="0"/>
                </a:cxn>
                <a:cxn ang="0">
                  <a:pos x="805" y="5"/>
                </a:cxn>
                <a:cxn ang="0">
                  <a:pos x="778" y="224"/>
                </a:cxn>
                <a:cxn ang="0">
                  <a:pos x="773" y="243"/>
                </a:cxn>
                <a:cxn ang="0">
                  <a:pos x="755" y="247"/>
                </a:cxn>
                <a:cxn ang="0">
                  <a:pos x="741" y="243"/>
                </a:cxn>
                <a:cxn ang="0">
                  <a:pos x="741" y="224"/>
                </a:cxn>
                <a:cxn ang="0">
                  <a:pos x="746" y="149"/>
                </a:cxn>
                <a:cxn ang="0">
                  <a:pos x="746" y="103"/>
                </a:cxn>
                <a:cxn ang="0">
                  <a:pos x="723" y="61"/>
                </a:cxn>
                <a:cxn ang="0">
                  <a:pos x="668" y="42"/>
                </a:cxn>
                <a:cxn ang="0">
                  <a:pos x="577" y="37"/>
                </a:cxn>
                <a:cxn ang="0">
                  <a:pos x="545" y="37"/>
                </a:cxn>
                <a:cxn ang="0">
                  <a:pos x="517" y="37"/>
                </a:cxn>
                <a:cxn ang="0">
                  <a:pos x="499" y="42"/>
                </a:cxn>
                <a:cxn ang="0">
                  <a:pos x="485" y="51"/>
                </a:cxn>
                <a:cxn ang="0">
                  <a:pos x="481" y="75"/>
                </a:cxn>
                <a:cxn ang="0">
                  <a:pos x="339" y="648"/>
                </a:cxn>
                <a:cxn ang="0">
                  <a:pos x="334" y="662"/>
                </a:cxn>
                <a:cxn ang="0">
                  <a:pos x="334" y="671"/>
                </a:cxn>
                <a:cxn ang="0">
                  <a:pos x="339" y="685"/>
                </a:cxn>
                <a:cxn ang="0">
                  <a:pos x="352" y="695"/>
                </a:cxn>
                <a:cxn ang="0">
                  <a:pos x="403" y="695"/>
                </a:cxn>
                <a:cxn ang="0">
                  <a:pos x="453" y="699"/>
                </a:cxn>
                <a:cxn ang="0">
                  <a:pos x="471" y="699"/>
                </a:cxn>
                <a:cxn ang="0">
                  <a:pos x="481" y="713"/>
                </a:cxn>
                <a:cxn ang="0">
                  <a:pos x="476" y="727"/>
                </a:cxn>
                <a:cxn ang="0">
                  <a:pos x="462" y="737"/>
                </a:cxn>
                <a:cxn ang="0">
                  <a:pos x="453" y="737"/>
                </a:cxn>
                <a:cxn ang="0">
                  <a:pos x="316" y="732"/>
                </a:cxn>
                <a:cxn ang="0">
                  <a:pos x="174" y="732"/>
                </a:cxn>
                <a:cxn ang="0">
                  <a:pos x="74" y="737"/>
                </a:cxn>
                <a:cxn ang="0">
                  <a:pos x="64" y="727"/>
                </a:cxn>
                <a:cxn ang="0">
                  <a:pos x="64" y="709"/>
                </a:cxn>
                <a:cxn ang="0">
                  <a:pos x="78" y="699"/>
                </a:cxn>
                <a:cxn ang="0">
                  <a:pos x="110" y="699"/>
                </a:cxn>
                <a:cxn ang="0">
                  <a:pos x="202" y="690"/>
                </a:cxn>
                <a:cxn ang="0">
                  <a:pos x="234" y="667"/>
                </a:cxn>
                <a:cxn ang="0">
                  <a:pos x="380" y="70"/>
                </a:cxn>
                <a:cxn ang="0">
                  <a:pos x="384" y="56"/>
                </a:cxn>
                <a:cxn ang="0">
                  <a:pos x="384" y="51"/>
                </a:cxn>
                <a:cxn ang="0">
                  <a:pos x="380" y="42"/>
                </a:cxn>
                <a:cxn ang="0">
                  <a:pos x="366" y="37"/>
                </a:cxn>
                <a:cxn ang="0">
                  <a:pos x="307" y="37"/>
                </a:cxn>
                <a:cxn ang="0">
                  <a:pos x="179" y="47"/>
                </a:cxn>
                <a:cxn ang="0">
                  <a:pos x="106" y="98"/>
                </a:cxn>
                <a:cxn ang="0">
                  <a:pos x="46" y="224"/>
                </a:cxn>
                <a:cxn ang="0">
                  <a:pos x="37" y="243"/>
                </a:cxn>
                <a:cxn ang="0">
                  <a:pos x="23" y="247"/>
                </a:cxn>
                <a:cxn ang="0">
                  <a:pos x="5" y="243"/>
                </a:cxn>
                <a:cxn ang="0">
                  <a:pos x="0" y="233"/>
                </a:cxn>
                <a:cxn ang="0">
                  <a:pos x="5" y="219"/>
                </a:cxn>
                <a:cxn ang="0">
                  <a:pos x="78" y="19"/>
                </a:cxn>
                <a:cxn ang="0">
                  <a:pos x="83" y="5"/>
                </a:cxn>
                <a:cxn ang="0">
                  <a:pos x="101" y="0"/>
                </a:cxn>
              </a:cxnLst>
              <a:rect l="0" t="0" r="r" b="b"/>
              <a:pathLst>
                <a:path w="805" h="737">
                  <a:moveTo>
                    <a:pt x="110" y="0"/>
                  </a:moveTo>
                  <a:lnTo>
                    <a:pt x="773" y="0"/>
                  </a:lnTo>
                  <a:lnTo>
                    <a:pt x="782" y="0"/>
                  </a:lnTo>
                  <a:lnTo>
                    <a:pt x="791" y="0"/>
                  </a:lnTo>
                  <a:lnTo>
                    <a:pt x="801" y="0"/>
                  </a:lnTo>
                  <a:lnTo>
                    <a:pt x="805" y="5"/>
                  </a:lnTo>
                  <a:lnTo>
                    <a:pt x="805" y="14"/>
                  </a:lnTo>
                  <a:lnTo>
                    <a:pt x="778" y="224"/>
                  </a:lnTo>
                  <a:lnTo>
                    <a:pt x="773" y="233"/>
                  </a:lnTo>
                  <a:lnTo>
                    <a:pt x="773" y="243"/>
                  </a:lnTo>
                  <a:lnTo>
                    <a:pt x="764" y="247"/>
                  </a:lnTo>
                  <a:lnTo>
                    <a:pt x="755" y="247"/>
                  </a:lnTo>
                  <a:lnTo>
                    <a:pt x="746" y="247"/>
                  </a:lnTo>
                  <a:lnTo>
                    <a:pt x="741" y="243"/>
                  </a:lnTo>
                  <a:lnTo>
                    <a:pt x="737" y="233"/>
                  </a:lnTo>
                  <a:lnTo>
                    <a:pt x="741" y="224"/>
                  </a:lnTo>
                  <a:lnTo>
                    <a:pt x="746" y="177"/>
                  </a:lnTo>
                  <a:lnTo>
                    <a:pt x="746" y="149"/>
                  </a:lnTo>
                  <a:lnTo>
                    <a:pt x="746" y="131"/>
                  </a:lnTo>
                  <a:lnTo>
                    <a:pt x="746" y="103"/>
                  </a:lnTo>
                  <a:lnTo>
                    <a:pt x="741" y="79"/>
                  </a:lnTo>
                  <a:lnTo>
                    <a:pt x="723" y="61"/>
                  </a:lnTo>
                  <a:lnTo>
                    <a:pt x="695" y="47"/>
                  </a:lnTo>
                  <a:lnTo>
                    <a:pt x="668" y="42"/>
                  </a:lnTo>
                  <a:lnTo>
                    <a:pt x="631" y="37"/>
                  </a:lnTo>
                  <a:lnTo>
                    <a:pt x="577" y="37"/>
                  </a:lnTo>
                  <a:lnTo>
                    <a:pt x="563" y="37"/>
                  </a:lnTo>
                  <a:lnTo>
                    <a:pt x="545" y="37"/>
                  </a:lnTo>
                  <a:lnTo>
                    <a:pt x="531" y="37"/>
                  </a:lnTo>
                  <a:lnTo>
                    <a:pt x="517" y="37"/>
                  </a:lnTo>
                  <a:lnTo>
                    <a:pt x="513" y="42"/>
                  </a:lnTo>
                  <a:lnTo>
                    <a:pt x="499" y="42"/>
                  </a:lnTo>
                  <a:lnTo>
                    <a:pt x="494" y="42"/>
                  </a:lnTo>
                  <a:lnTo>
                    <a:pt x="485" y="51"/>
                  </a:lnTo>
                  <a:lnTo>
                    <a:pt x="481" y="61"/>
                  </a:lnTo>
                  <a:lnTo>
                    <a:pt x="481" y="75"/>
                  </a:lnTo>
                  <a:lnTo>
                    <a:pt x="481" y="75"/>
                  </a:lnTo>
                  <a:lnTo>
                    <a:pt x="339" y="648"/>
                  </a:lnTo>
                  <a:lnTo>
                    <a:pt x="334" y="657"/>
                  </a:lnTo>
                  <a:lnTo>
                    <a:pt x="334" y="662"/>
                  </a:lnTo>
                  <a:lnTo>
                    <a:pt x="334" y="667"/>
                  </a:lnTo>
                  <a:lnTo>
                    <a:pt x="334" y="671"/>
                  </a:lnTo>
                  <a:lnTo>
                    <a:pt x="334" y="681"/>
                  </a:lnTo>
                  <a:lnTo>
                    <a:pt x="339" y="685"/>
                  </a:lnTo>
                  <a:lnTo>
                    <a:pt x="343" y="690"/>
                  </a:lnTo>
                  <a:lnTo>
                    <a:pt x="352" y="695"/>
                  </a:lnTo>
                  <a:lnTo>
                    <a:pt x="371" y="695"/>
                  </a:lnTo>
                  <a:lnTo>
                    <a:pt x="403" y="695"/>
                  </a:lnTo>
                  <a:lnTo>
                    <a:pt x="435" y="699"/>
                  </a:lnTo>
                  <a:lnTo>
                    <a:pt x="453" y="699"/>
                  </a:lnTo>
                  <a:lnTo>
                    <a:pt x="462" y="699"/>
                  </a:lnTo>
                  <a:lnTo>
                    <a:pt x="471" y="699"/>
                  </a:lnTo>
                  <a:lnTo>
                    <a:pt x="476" y="704"/>
                  </a:lnTo>
                  <a:lnTo>
                    <a:pt x="481" y="713"/>
                  </a:lnTo>
                  <a:lnTo>
                    <a:pt x="476" y="723"/>
                  </a:lnTo>
                  <a:lnTo>
                    <a:pt x="476" y="727"/>
                  </a:lnTo>
                  <a:lnTo>
                    <a:pt x="471" y="732"/>
                  </a:lnTo>
                  <a:lnTo>
                    <a:pt x="462" y="737"/>
                  </a:lnTo>
                  <a:lnTo>
                    <a:pt x="458" y="737"/>
                  </a:lnTo>
                  <a:lnTo>
                    <a:pt x="453" y="737"/>
                  </a:lnTo>
                  <a:lnTo>
                    <a:pt x="362" y="732"/>
                  </a:lnTo>
                  <a:lnTo>
                    <a:pt x="316" y="732"/>
                  </a:lnTo>
                  <a:lnTo>
                    <a:pt x="266" y="732"/>
                  </a:lnTo>
                  <a:lnTo>
                    <a:pt x="174" y="732"/>
                  </a:lnTo>
                  <a:lnTo>
                    <a:pt x="83" y="737"/>
                  </a:lnTo>
                  <a:lnTo>
                    <a:pt x="74" y="737"/>
                  </a:lnTo>
                  <a:lnTo>
                    <a:pt x="69" y="732"/>
                  </a:lnTo>
                  <a:lnTo>
                    <a:pt x="64" y="727"/>
                  </a:lnTo>
                  <a:lnTo>
                    <a:pt x="64" y="723"/>
                  </a:lnTo>
                  <a:lnTo>
                    <a:pt x="64" y="709"/>
                  </a:lnTo>
                  <a:lnTo>
                    <a:pt x="69" y="704"/>
                  </a:lnTo>
                  <a:lnTo>
                    <a:pt x="78" y="699"/>
                  </a:lnTo>
                  <a:lnTo>
                    <a:pt x="92" y="699"/>
                  </a:lnTo>
                  <a:lnTo>
                    <a:pt x="110" y="699"/>
                  </a:lnTo>
                  <a:lnTo>
                    <a:pt x="165" y="695"/>
                  </a:lnTo>
                  <a:lnTo>
                    <a:pt x="202" y="690"/>
                  </a:lnTo>
                  <a:lnTo>
                    <a:pt x="220" y="681"/>
                  </a:lnTo>
                  <a:lnTo>
                    <a:pt x="234" y="667"/>
                  </a:lnTo>
                  <a:lnTo>
                    <a:pt x="238" y="648"/>
                  </a:lnTo>
                  <a:lnTo>
                    <a:pt x="380" y="70"/>
                  </a:lnTo>
                  <a:lnTo>
                    <a:pt x="380" y="61"/>
                  </a:lnTo>
                  <a:lnTo>
                    <a:pt x="384" y="56"/>
                  </a:lnTo>
                  <a:lnTo>
                    <a:pt x="384" y="51"/>
                  </a:lnTo>
                  <a:lnTo>
                    <a:pt x="384" y="51"/>
                  </a:lnTo>
                  <a:lnTo>
                    <a:pt x="384" y="47"/>
                  </a:lnTo>
                  <a:lnTo>
                    <a:pt x="380" y="42"/>
                  </a:lnTo>
                  <a:lnTo>
                    <a:pt x="375" y="37"/>
                  </a:lnTo>
                  <a:lnTo>
                    <a:pt x="366" y="37"/>
                  </a:lnTo>
                  <a:lnTo>
                    <a:pt x="348" y="37"/>
                  </a:lnTo>
                  <a:lnTo>
                    <a:pt x="307" y="37"/>
                  </a:lnTo>
                  <a:lnTo>
                    <a:pt x="234" y="37"/>
                  </a:lnTo>
                  <a:lnTo>
                    <a:pt x="179" y="47"/>
                  </a:lnTo>
                  <a:lnTo>
                    <a:pt x="138" y="65"/>
                  </a:lnTo>
                  <a:lnTo>
                    <a:pt x="106" y="98"/>
                  </a:lnTo>
                  <a:lnTo>
                    <a:pt x="74" y="149"/>
                  </a:lnTo>
                  <a:lnTo>
                    <a:pt x="46" y="224"/>
                  </a:lnTo>
                  <a:lnTo>
                    <a:pt x="42" y="238"/>
                  </a:lnTo>
                  <a:lnTo>
                    <a:pt x="37" y="243"/>
                  </a:lnTo>
                  <a:lnTo>
                    <a:pt x="32" y="247"/>
                  </a:lnTo>
                  <a:lnTo>
                    <a:pt x="23" y="247"/>
                  </a:lnTo>
                  <a:lnTo>
                    <a:pt x="10" y="247"/>
                  </a:lnTo>
                  <a:lnTo>
                    <a:pt x="5" y="243"/>
                  </a:lnTo>
                  <a:lnTo>
                    <a:pt x="5" y="238"/>
                  </a:lnTo>
                  <a:lnTo>
                    <a:pt x="0" y="233"/>
                  </a:lnTo>
                  <a:lnTo>
                    <a:pt x="5" y="229"/>
                  </a:lnTo>
                  <a:lnTo>
                    <a:pt x="5" y="219"/>
                  </a:lnTo>
                  <a:lnTo>
                    <a:pt x="10" y="215"/>
                  </a:lnTo>
                  <a:lnTo>
                    <a:pt x="78" y="19"/>
                  </a:lnTo>
                  <a:lnTo>
                    <a:pt x="78" y="9"/>
                  </a:lnTo>
                  <a:lnTo>
                    <a:pt x="83" y="5"/>
                  </a:lnTo>
                  <a:lnTo>
                    <a:pt x="92" y="0"/>
                  </a:lnTo>
                  <a:lnTo>
                    <a:pt x="10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11" name="Freeform 672"/>
            <p:cNvSpPr>
              <a:spLocks/>
            </p:cNvSpPr>
            <p:nvPr/>
          </p:nvSpPr>
          <p:spPr bwMode="auto">
            <a:xfrm>
              <a:off x="10866" y="3456"/>
              <a:ext cx="1011" cy="1030"/>
            </a:xfrm>
            <a:custGeom>
              <a:avLst/>
              <a:gdLst/>
              <a:ahLst/>
              <a:cxnLst>
                <a:cxn ang="0">
                  <a:pos x="517" y="0"/>
                </a:cxn>
                <a:cxn ang="0">
                  <a:pos x="531" y="14"/>
                </a:cxn>
                <a:cxn ang="0">
                  <a:pos x="535" y="28"/>
                </a:cxn>
                <a:cxn ang="0">
                  <a:pos x="535" y="52"/>
                </a:cxn>
                <a:cxn ang="0">
                  <a:pos x="960" y="480"/>
                </a:cxn>
                <a:cxn ang="0">
                  <a:pos x="979" y="485"/>
                </a:cxn>
                <a:cxn ang="0">
                  <a:pos x="997" y="490"/>
                </a:cxn>
                <a:cxn ang="0">
                  <a:pos x="1006" y="504"/>
                </a:cxn>
                <a:cxn ang="0">
                  <a:pos x="1006" y="527"/>
                </a:cxn>
                <a:cxn ang="0">
                  <a:pos x="997" y="541"/>
                </a:cxn>
                <a:cxn ang="0">
                  <a:pos x="979" y="546"/>
                </a:cxn>
                <a:cxn ang="0">
                  <a:pos x="960" y="546"/>
                </a:cxn>
                <a:cxn ang="0">
                  <a:pos x="535" y="979"/>
                </a:cxn>
                <a:cxn ang="0">
                  <a:pos x="535" y="998"/>
                </a:cxn>
                <a:cxn ang="0">
                  <a:pos x="531" y="1016"/>
                </a:cxn>
                <a:cxn ang="0">
                  <a:pos x="517" y="1026"/>
                </a:cxn>
                <a:cxn ang="0">
                  <a:pos x="494" y="1026"/>
                </a:cxn>
                <a:cxn ang="0">
                  <a:pos x="480" y="1016"/>
                </a:cxn>
                <a:cxn ang="0">
                  <a:pos x="476" y="998"/>
                </a:cxn>
                <a:cxn ang="0">
                  <a:pos x="476" y="979"/>
                </a:cxn>
                <a:cxn ang="0">
                  <a:pos x="50" y="546"/>
                </a:cxn>
                <a:cxn ang="0">
                  <a:pos x="32" y="546"/>
                </a:cxn>
                <a:cxn ang="0">
                  <a:pos x="14" y="541"/>
                </a:cxn>
                <a:cxn ang="0">
                  <a:pos x="5" y="527"/>
                </a:cxn>
                <a:cxn ang="0">
                  <a:pos x="5" y="504"/>
                </a:cxn>
                <a:cxn ang="0">
                  <a:pos x="14" y="490"/>
                </a:cxn>
                <a:cxn ang="0">
                  <a:pos x="32" y="485"/>
                </a:cxn>
                <a:cxn ang="0">
                  <a:pos x="50" y="480"/>
                </a:cxn>
                <a:cxn ang="0">
                  <a:pos x="476" y="52"/>
                </a:cxn>
                <a:cxn ang="0">
                  <a:pos x="476" y="28"/>
                </a:cxn>
                <a:cxn ang="0">
                  <a:pos x="480" y="14"/>
                </a:cxn>
                <a:cxn ang="0">
                  <a:pos x="494" y="0"/>
                </a:cxn>
              </a:cxnLst>
              <a:rect l="0" t="0" r="r" b="b"/>
              <a:pathLst>
                <a:path w="1011" h="1030">
                  <a:moveTo>
                    <a:pt x="508" y="0"/>
                  </a:moveTo>
                  <a:lnTo>
                    <a:pt x="517" y="0"/>
                  </a:lnTo>
                  <a:lnTo>
                    <a:pt x="526" y="5"/>
                  </a:lnTo>
                  <a:lnTo>
                    <a:pt x="531" y="14"/>
                  </a:lnTo>
                  <a:lnTo>
                    <a:pt x="535" y="19"/>
                  </a:lnTo>
                  <a:lnTo>
                    <a:pt x="535" y="28"/>
                  </a:lnTo>
                  <a:lnTo>
                    <a:pt x="535" y="42"/>
                  </a:lnTo>
                  <a:lnTo>
                    <a:pt x="535" y="52"/>
                  </a:lnTo>
                  <a:lnTo>
                    <a:pt x="535" y="480"/>
                  </a:lnTo>
                  <a:lnTo>
                    <a:pt x="960" y="480"/>
                  </a:lnTo>
                  <a:lnTo>
                    <a:pt x="970" y="480"/>
                  </a:lnTo>
                  <a:lnTo>
                    <a:pt x="979" y="485"/>
                  </a:lnTo>
                  <a:lnTo>
                    <a:pt x="988" y="485"/>
                  </a:lnTo>
                  <a:lnTo>
                    <a:pt x="997" y="490"/>
                  </a:lnTo>
                  <a:lnTo>
                    <a:pt x="1002" y="494"/>
                  </a:lnTo>
                  <a:lnTo>
                    <a:pt x="1006" y="504"/>
                  </a:lnTo>
                  <a:lnTo>
                    <a:pt x="1011" y="513"/>
                  </a:lnTo>
                  <a:lnTo>
                    <a:pt x="1006" y="527"/>
                  </a:lnTo>
                  <a:lnTo>
                    <a:pt x="1002" y="532"/>
                  </a:lnTo>
                  <a:lnTo>
                    <a:pt x="997" y="541"/>
                  </a:lnTo>
                  <a:lnTo>
                    <a:pt x="988" y="541"/>
                  </a:lnTo>
                  <a:lnTo>
                    <a:pt x="979" y="546"/>
                  </a:lnTo>
                  <a:lnTo>
                    <a:pt x="970" y="546"/>
                  </a:lnTo>
                  <a:lnTo>
                    <a:pt x="960" y="546"/>
                  </a:lnTo>
                  <a:lnTo>
                    <a:pt x="535" y="546"/>
                  </a:lnTo>
                  <a:lnTo>
                    <a:pt x="535" y="979"/>
                  </a:lnTo>
                  <a:lnTo>
                    <a:pt x="535" y="988"/>
                  </a:lnTo>
                  <a:lnTo>
                    <a:pt x="535" y="998"/>
                  </a:lnTo>
                  <a:lnTo>
                    <a:pt x="535" y="1007"/>
                  </a:lnTo>
                  <a:lnTo>
                    <a:pt x="531" y="1016"/>
                  </a:lnTo>
                  <a:lnTo>
                    <a:pt x="526" y="1021"/>
                  </a:lnTo>
                  <a:lnTo>
                    <a:pt x="517" y="1026"/>
                  </a:lnTo>
                  <a:lnTo>
                    <a:pt x="508" y="1030"/>
                  </a:lnTo>
                  <a:lnTo>
                    <a:pt x="494" y="1026"/>
                  </a:lnTo>
                  <a:lnTo>
                    <a:pt x="489" y="1021"/>
                  </a:lnTo>
                  <a:lnTo>
                    <a:pt x="480" y="1016"/>
                  </a:lnTo>
                  <a:lnTo>
                    <a:pt x="480" y="1007"/>
                  </a:lnTo>
                  <a:lnTo>
                    <a:pt x="476" y="998"/>
                  </a:lnTo>
                  <a:lnTo>
                    <a:pt x="476" y="988"/>
                  </a:lnTo>
                  <a:lnTo>
                    <a:pt x="476" y="979"/>
                  </a:lnTo>
                  <a:lnTo>
                    <a:pt x="476" y="546"/>
                  </a:lnTo>
                  <a:lnTo>
                    <a:pt x="50" y="546"/>
                  </a:lnTo>
                  <a:lnTo>
                    <a:pt x="41" y="546"/>
                  </a:lnTo>
                  <a:lnTo>
                    <a:pt x="32" y="546"/>
                  </a:lnTo>
                  <a:lnTo>
                    <a:pt x="23" y="541"/>
                  </a:lnTo>
                  <a:lnTo>
                    <a:pt x="14" y="541"/>
                  </a:lnTo>
                  <a:lnTo>
                    <a:pt x="9" y="532"/>
                  </a:lnTo>
                  <a:lnTo>
                    <a:pt x="5" y="527"/>
                  </a:lnTo>
                  <a:lnTo>
                    <a:pt x="0" y="513"/>
                  </a:lnTo>
                  <a:lnTo>
                    <a:pt x="5" y="504"/>
                  </a:lnTo>
                  <a:lnTo>
                    <a:pt x="9" y="494"/>
                  </a:lnTo>
                  <a:lnTo>
                    <a:pt x="14" y="490"/>
                  </a:lnTo>
                  <a:lnTo>
                    <a:pt x="23" y="485"/>
                  </a:lnTo>
                  <a:lnTo>
                    <a:pt x="32" y="485"/>
                  </a:lnTo>
                  <a:lnTo>
                    <a:pt x="41" y="480"/>
                  </a:lnTo>
                  <a:lnTo>
                    <a:pt x="50" y="480"/>
                  </a:lnTo>
                  <a:lnTo>
                    <a:pt x="476" y="480"/>
                  </a:lnTo>
                  <a:lnTo>
                    <a:pt x="476" y="52"/>
                  </a:lnTo>
                  <a:lnTo>
                    <a:pt x="476" y="42"/>
                  </a:lnTo>
                  <a:lnTo>
                    <a:pt x="476" y="28"/>
                  </a:lnTo>
                  <a:lnTo>
                    <a:pt x="480" y="19"/>
                  </a:lnTo>
                  <a:lnTo>
                    <a:pt x="480" y="14"/>
                  </a:lnTo>
                  <a:lnTo>
                    <a:pt x="489" y="5"/>
                  </a:lnTo>
                  <a:lnTo>
                    <a:pt x="494" y="0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12" name="Freeform 673"/>
            <p:cNvSpPr>
              <a:spLocks/>
            </p:cNvSpPr>
            <p:nvPr/>
          </p:nvSpPr>
          <p:spPr bwMode="auto">
            <a:xfrm>
              <a:off x="12375" y="3270"/>
              <a:ext cx="1079" cy="1118"/>
            </a:xfrm>
            <a:custGeom>
              <a:avLst/>
              <a:gdLst/>
              <a:ahLst/>
              <a:cxnLst>
                <a:cxn ang="0">
                  <a:pos x="755" y="5"/>
                </a:cxn>
                <a:cxn ang="0">
                  <a:pos x="864" y="56"/>
                </a:cxn>
                <a:cxn ang="0">
                  <a:pos x="919" y="116"/>
                </a:cxn>
                <a:cxn ang="0">
                  <a:pos x="1038" y="14"/>
                </a:cxn>
                <a:cxn ang="0">
                  <a:pos x="1052" y="0"/>
                </a:cxn>
                <a:cxn ang="0">
                  <a:pos x="1056" y="0"/>
                </a:cxn>
                <a:cxn ang="0">
                  <a:pos x="1070" y="0"/>
                </a:cxn>
                <a:cxn ang="0">
                  <a:pos x="1079" y="9"/>
                </a:cxn>
                <a:cxn ang="0">
                  <a:pos x="1079" y="14"/>
                </a:cxn>
                <a:cxn ang="0">
                  <a:pos x="979" y="419"/>
                </a:cxn>
                <a:cxn ang="0">
                  <a:pos x="969" y="433"/>
                </a:cxn>
                <a:cxn ang="0">
                  <a:pos x="956" y="438"/>
                </a:cxn>
                <a:cxn ang="0">
                  <a:pos x="942" y="438"/>
                </a:cxn>
                <a:cxn ang="0">
                  <a:pos x="933" y="429"/>
                </a:cxn>
                <a:cxn ang="0">
                  <a:pos x="933" y="410"/>
                </a:cxn>
                <a:cxn ang="0">
                  <a:pos x="937" y="377"/>
                </a:cxn>
                <a:cxn ang="0">
                  <a:pos x="928" y="256"/>
                </a:cxn>
                <a:cxn ang="0">
                  <a:pos x="873" y="126"/>
                </a:cxn>
                <a:cxn ang="0">
                  <a:pos x="764" y="56"/>
                </a:cxn>
                <a:cxn ang="0">
                  <a:pos x="590" y="60"/>
                </a:cxn>
                <a:cxn ang="0">
                  <a:pos x="402" y="154"/>
                </a:cxn>
                <a:cxn ang="0">
                  <a:pos x="256" y="326"/>
                </a:cxn>
                <a:cxn ang="0">
                  <a:pos x="174" y="527"/>
                </a:cxn>
                <a:cxn ang="0">
                  <a:pos x="142" y="694"/>
                </a:cxn>
                <a:cxn ang="0">
                  <a:pos x="146" y="834"/>
                </a:cxn>
                <a:cxn ang="0">
                  <a:pos x="197" y="955"/>
                </a:cxn>
                <a:cxn ang="0">
                  <a:pos x="284" y="1035"/>
                </a:cxn>
                <a:cxn ang="0">
                  <a:pos x="384" y="1067"/>
                </a:cxn>
                <a:cxn ang="0">
                  <a:pos x="498" y="1067"/>
                </a:cxn>
                <a:cxn ang="0">
                  <a:pos x="640" y="1011"/>
                </a:cxn>
                <a:cxn ang="0">
                  <a:pos x="782" y="890"/>
                </a:cxn>
                <a:cxn ang="0">
                  <a:pos x="851" y="760"/>
                </a:cxn>
                <a:cxn ang="0">
                  <a:pos x="869" y="708"/>
                </a:cxn>
                <a:cxn ang="0">
                  <a:pos x="883" y="699"/>
                </a:cxn>
                <a:cxn ang="0">
                  <a:pos x="892" y="699"/>
                </a:cxn>
                <a:cxn ang="0">
                  <a:pos x="901" y="704"/>
                </a:cxn>
                <a:cxn ang="0">
                  <a:pos x="905" y="713"/>
                </a:cxn>
                <a:cxn ang="0">
                  <a:pos x="896" y="760"/>
                </a:cxn>
                <a:cxn ang="0">
                  <a:pos x="846" y="862"/>
                </a:cxn>
                <a:cxn ang="0">
                  <a:pos x="741" y="988"/>
                </a:cxn>
                <a:cxn ang="0">
                  <a:pos x="594" y="1081"/>
                </a:cxn>
                <a:cxn ang="0">
                  <a:pos x="412" y="1118"/>
                </a:cxn>
                <a:cxn ang="0">
                  <a:pos x="229" y="1081"/>
                </a:cxn>
                <a:cxn ang="0">
                  <a:pos x="92" y="969"/>
                </a:cxn>
                <a:cxn ang="0">
                  <a:pos x="14" y="802"/>
                </a:cxn>
                <a:cxn ang="0">
                  <a:pos x="18" y="564"/>
                </a:cxn>
                <a:cxn ang="0">
                  <a:pos x="128" y="317"/>
                </a:cxn>
                <a:cxn ang="0">
                  <a:pos x="316" y="126"/>
                </a:cxn>
                <a:cxn ang="0">
                  <a:pos x="553" y="14"/>
                </a:cxn>
              </a:cxnLst>
              <a:rect l="0" t="0" r="r" b="b"/>
              <a:pathLst>
                <a:path w="1079" h="1118">
                  <a:moveTo>
                    <a:pt x="681" y="0"/>
                  </a:moveTo>
                  <a:lnTo>
                    <a:pt x="755" y="5"/>
                  </a:lnTo>
                  <a:lnTo>
                    <a:pt x="819" y="28"/>
                  </a:lnTo>
                  <a:lnTo>
                    <a:pt x="864" y="56"/>
                  </a:lnTo>
                  <a:lnTo>
                    <a:pt x="896" y="88"/>
                  </a:lnTo>
                  <a:lnTo>
                    <a:pt x="919" y="116"/>
                  </a:lnTo>
                  <a:lnTo>
                    <a:pt x="933" y="135"/>
                  </a:lnTo>
                  <a:lnTo>
                    <a:pt x="1038" y="14"/>
                  </a:lnTo>
                  <a:lnTo>
                    <a:pt x="1047" y="5"/>
                  </a:lnTo>
                  <a:lnTo>
                    <a:pt x="1052" y="0"/>
                  </a:lnTo>
                  <a:lnTo>
                    <a:pt x="1056" y="0"/>
                  </a:lnTo>
                  <a:lnTo>
                    <a:pt x="1056" y="0"/>
                  </a:lnTo>
                  <a:lnTo>
                    <a:pt x="1061" y="0"/>
                  </a:lnTo>
                  <a:lnTo>
                    <a:pt x="1070" y="0"/>
                  </a:lnTo>
                  <a:lnTo>
                    <a:pt x="1075" y="5"/>
                  </a:lnTo>
                  <a:lnTo>
                    <a:pt x="1079" y="9"/>
                  </a:lnTo>
                  <a:lnTo>
                    <a:pt x="1079" y="14"/>
                  </a:lnTo>
                  <a:lnTo>
                    <a:pt x="1079" y="14"/>
                  </a:lnTo>
                  <a:lnTo>
                    <a:pt x="983" y="405"/>
                  </a:lnTo>
                  <a:lnTo>
                    <a:pt x="979" y="419"/>
                  </a:lnTo>
                  <a:lnTo>
                    <a:pt x="974" y="429"/>
                  </a:lnTo>
                  <a:lnTo>
                    <a:pt x="969" y="433"/>
                  </a:lnTo>
                  <a:lnTo>
                    <a:pt x="965" y="438"/>
                  </a:lnTo>
                  <a:lnTo>
                    <a:pt x="956" y="438"/>
                  </a:lnTo>
                  <a:lnTo>
                    <a:pt x="951" y="438"/>
                  </a:lnTo>
                  <a:lnTo>
                    <a:pt x="942" y="438"/>
                  </a:lnTo>
                  <a:lnTo>
                    <a:pt x="937" y="433"/>
                  </a:lnTo>
                  <a:lnTo>
                    <a:pt x="933" y="429"/>
                  </a:lnTo>
                  <a:lnTo>
                    <a:pt x="933" y="424"/>
                  </a:lnTo>
                  <a:lnTo>
                    <a:pt x="933" y="410"/>
                  </a:lnTo>
                  <a:lnTo>
                    <a:pt x="933" y="401"/>
                  </a:lnTo>
                  <a:lnTo>
                    <a:pt x="937" y="377"/>
                  </a:lnTo>
                  <a:lnTo>
                    <a:pt x="937" y="345"/>
                  </a:lnTo>
                  <a:lnTo>
                    <a:pt x="928" y="256"/>
                  </a:lnTo>
                  <a:lnTo>
                    <a:pt x="910" y="186"/>
                  </a:lnTo>
                  <a:lnTo>
                    <a:pt x="873" y="126"/>
                  </a:lnTo>
                  <a:lnTo>
                    <a:pt x="823" y="84"/>
                  </a:lnTo>
                  <a:lnTo>
                    <a:pt x="764" y="56"/>
                  </a:lnTo>
                  <a:lnTo>
                    <a:pt x="690" y="46"/>
                  </a:lnTo>
                  <a:lnTo>
                    <a:pt x="590" y="60"/>
                  </a:lnTo>
                  <a:lnTo>
                    <a:pt x="494" y="98"/>
                  </a:lnTo>
                  <a:lnTo>
                    <a:pt x="402" y="154"/>
                  </a:lnTo>
                  <a:lnTo>
                    <a:pt x="325" y="233"/>
                  </a:lnTo>
                  <a:lnTo>
                    <a:pt x="256" y="326"/>
                  </a:lnTo>
                  <a:lnTo>
                    <a:pt x="206" y="429"/>
                  </a:lnTo>
                  <a:lnTo>
                    <a:pt x="174" y="527"/>
                  </a:lnTo>
                  <a:lnTo>
                    <a:pt x="151" y="620"/>
                  </a:lnTo>
                  <a:lnTo>
                    <a:pt x="142" y="694"/>
                  </a:lnTo>
                  <a:lnTo>
                    <a:pt x="137" y="750"/>
                  </a:lnTo>
                  <a:lnTo>
                    <a:pt x="146" y="834"/>
                  </a:lnTo>
                  <a:lnTo>
                    <a:pt x="165" y="904"/>
                  </a:lnTo>
                  <a:lnTo>
                    <a:pt x="197" y="955"/>
                  </a:lnTo>
                  <a:lnTo>
                    <a:pt x="238" y="1002"/>
                  </a:lnTo>
                  <a:lnTo>
                    <a:pt x="284" y="1035"/>
                  </a:lnTo>
                  <a:lnTo>
                    <a:pt x="334" y="1053"/>
                  </a:lnTo>
                  <a:lnTo>
                    <a:pt x="384" y="1067"/>
                  </a:lnTo>
                  <a:lnTo>
                    <a:pt x="439" y="1072"/>
                  </a:lnTo>
                  <a:lnTo>
                    <a:pt x="498" y="1067"/>
                  </a:lnTo>
                  <a:lnTo>
                    <a:pt x="567" y="1049"/>
                  </a:lnTo>
                  <a:lnTo>
                    <a:pt x="640" y="1011"/>
                  </a:lnTo>
                  <a:lnTo>
                    <a:pt x="713" y="960"/>
                  </a:lnTo>
                  <a:lnTo>
                    <a:pt x="782" y="890"/>
                  </a:lnTo>
                  <a:lnTo>
                    <a:pt x="828" y="820"/>
                  </a:lnTo>
                  <a:lnTo>
                    <a:pt x="851" y="760"/>
                  </a:lnTo>
                  <a:lnTo>
                    <a:pt x="869" y="713"/>
                  </a:lnTo>
                  <a:lnTo>
                    <a:pt x="869" y="708"/>
                  </a:lnTo>
                  <a:lnTo>
                    <a:pt x="873" y="704"/>
                  </a:lnTo>
                  <a:lnTo>
                    <a:pt x="883" y="699"/>
                  </a:lnTo>
                  <a:lnTo>
                    <a:pt x="887" y="699"/>
                  </a:lnTo>
                  <a:lnTo>
                    <a:pt x="892" y="699"/>
                  </a:lnTo>
                  <a:lnTo>
                    <a:pt x="896" y="699"/>
                  </a:lnTo>
                  <a:lnTo>
                    <a:pt x="901" y="704"/>
                  </a:lnTo>
                  <a:lnTo>
                    <a:pt x="905" y="708"/>
                  </a:lnTo>
                  <a:lnTo>
                    <a:pt x="905" y="713"/>
                  </a:lnTo>
                  <a:lnTo>
                    <a:pt x="905" y="727"/>
                  </a:lnTo>
                  <a:lnTo>
                    <a:pt x="896" y="760"/>
                  </a:lnTo>
                  <a:lnTo>
                    <a:pt x="873" y="806"/>
                  </a:lnTo>
                  <a:lnTo>
                    <a:pt x="846" y="862"/>
                  </a:lnTo>
                  <a:lnTo>
                    <a:pt x="800" y="923"/>
                  </a:lnTo>
                  <a:lnTo>
                    <a:pt x="741" y="988"/>
                  </a:lnTo>
                  <a:lnTo>
                    <a:pt x="672" y="1039"/>
                  </a:lnTo>
                  <a:lnTo>
                    <a:pt x="594" y="1081"/>
                  </a:lnTo>
                  <a:lnTo>
                    <a:pt x="508" y="1109"/>
                  </a:lnTo>
                  <a:lnTo>
                    <a:pt x="412" y="1118"/>
                  </a:lnTo>
                  <a:lnTo>
                    <a:pt x="316" y="1109"/>
                  </a:lnTo>
                  <a:lnTo>
                    <a:pt x="229" y="1081"/>
                  </a:lnTo>
                  <a:lnTo>
                    <a:pt x="151" y="1035"/>
                  </a:lnTo>
                  <a:lnTo>
                    <a:pt x="92" y="969"/>
                  </a:lnTo>
                  <a:lnTo>
                    <a:pt x="41" y="895"/>
                  </a:lnTo>
                  <a:lnTo>
                    <a:pt x="14" y="802"/>
                  </a:lnTo>
                  <a:lnTo>
                    <a:pt x="0" y="699"/>
                  </a:lnTo>
                  <a:lnTo>
                    <a:pt x="18" y="564"/>
                  </a:lnTo>
                  <a:lnTo>
                    <a:pt x="59" y="438"/>
                  </a:lnTo>
                  <a:lnTo>
                    <a:pt x="128" y="317"/>
                  </a:lnTo>
                  <a:lnTo>
                    <a:pt x="215" y="214"/>
                  </a:lnTo>
                  <a:lnTo>
                    <a:pt x="316" y="126"/>
                  </a:lnTo>
                  <a:lnTo>
                    <a:pt x="430" y="56"/>
                  </a:lnTo>
                  <a:lnTo>
                    <a:pt x="553" y="14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13" name="Freeform 674"/>
            <p:cNvSpPr>
              <a:spLocks/>
            </p:cNvSpPr>
            <p:nvPr/>
          </p:nvSpPr>
          <p:spPr bwMode="auto">
            <a:xfrm>
              <a:off x="13427" y="3843"/>
              <a:ext cx="800" cy="737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786" y="0"/>
                </a:cxn>
                <a:cxn ang="0">
                  <a:pos x="800" y="5"/>
                </a:cxn>
                <a:cxn ang="0">
                  <a:pos x="772" y="224"/>
                </a:cxn>
                <a:cxn ang="0">
                  <a:pos x="768" y="243"/>
                </a:cxn>
                <a:cxn ang="0">
                  <a:pos x="750" y="247"/>
                </a:cxn>
                <a:cxn ang="0">
                  <a:pos x="736" y="243"/>
                </a:cxn>
                <a:cxn ang="0">
                  <a:pos x="736" y="224"/>
                </a:cxn>
                <a:cxn ang="0">
                  <a:pos x="740" y="149"/>
                </a:cxn>
                <a:cxn ang="0">
                  <a:pos x="740" y="103"/>
                </a:cxn>
                <a:cxn ang="0">
                  <a:pos x="718" y="61"/>
                </a:cxn>
                <a:cxn ang="0">
                  <a:pos x="663" y="42"/>
                </a:cxn>
                <a:cxn ang="0">
                  <a:pos x="571" y="37"/>
                </a:cxn>
                <a:cxn ang="0">
                  <a:pos x="539" y="37"/>
                </a:cxn>
                <a:cxn ang="0">
                  <a:pos x="512" y="37"/>
                </a:cxn>
                <a:cxn ang="0">
                  <a:pos x="494" y="42"/>
                </a:cxn>
                <a:cxn ang="0">
                  <a:pos x="480" y="51"/>
                </a:cxn>
                <a:cxn ang="0">
                  <a:pos x="475" y="75"/>
                </a:cxn>
                <a:cxn ang="0">
                  <a:pos x="334" y="648"/>
                </a:cxn>
                <a:cxn ang="0">
                  <a:pos x="329" y="662"/>
                </a:cxn>
                <a:cxn ang="0">
                  <a:pos x="329" y="671"/>
                </a:cxn>
                <a:cxn ang="0">
                  <a:pos x="334" y="685"/>
                </a:cxn>
                <a:cxn ang="0">
                  <a:pos x="347" y="695"/>
                </a:cxn>
                <a:cxn ang="0">
                  <a:pos x="398" y="695"/>
                </a:cxn>
                <a:cxn ang="0">
                  <a:pos x="448" y="699"/>
                </a:cxn>
                <a:cxn ang="0">
                  <a:pos x="466" y="699"/>
                </a:cxn>
                <a:cxn ang="0">
                  <a:pos x="475" y="713"/>
                </a:cxn>
                <a:cxn ang="0">
                  <a:pos x="471" y="727"/>
                </a:cxn>
                <a:cxn ang="0">
                  <a:pos x="457" y="737"/>
                </a:cxn>
                <a:cxn ang="0">
                  <a:pos x="448" y="737"/>
                </a:cxn>
                <a:cxn ang="0">
                  <a:pos x="311" y="732"/>
                </a:cxn>
                <a:cxn ang="0">
                  <a:pos x="169" y="732"/>
                </a:cxn>
                <a:cxn ang="0">
                  <a:pos x="68" y="737"/>
                </a:cxn>
                <a:cxn ang="0">
                  <a:pos x="59" y="727"/>
                </a:cxn>
                <a:cxn ang="0">
                  <a:pos x="59" y="709"/>
                </a:cxn>
                <a:cxn ang="0">
                  <a:pos x="73" y="699"/>
                </a:cxn>
                <a:cxn ang="0">
                  <a:pos x="105" y="699"/>
                </a:cxn>
                <a:cxn ang="0">
                  <a:pos x="196" y="690"/>
                </a:cxn>
                <a:cxn ang="0">
                  <a:pos x="228" y="667"/>
                </a:cxn>
                <a:cxn ang="0">
                  <a:pos x="375" y="70"/>
                </a:cxn>
                <a:cxn ang="0">
                  <a:pos x="379" y="56"/>
                </a:cxn>
                <a:cxn ang="0">
                  <a:pos x="379" y="51"/>
                </a:cxn>
                <a:cxn ang="0">
                  <a:pos x="375" y="42"/>
                </a:cxn>
                <a:cxn ang="0">
                  <a:pos x="361" y="37"/>
                </a:cxn>
                <a:cxn ang="0">
                  <a:pos x="302" y="37"/>
                </a:cxn>
                <a:cxn ang="0">
                  <a:pos x="173" y="47"/>
                </a:cxn>
                <a:cxn ang="0">
                  <a:pos x="100" y="98"/>
                </a:cxn>
                <a:cxn ang="0">
                  <a:pos x="41" y="224"/>
                </a:cxn>
                <a:cxn ang="0">
                  <a:pos x="32" y="243"/>
                </a:cxn>
                <a:cxn ang="0">
                  <a:pos x="18" y="247"/>
                </a:cxn>
                <a:cxn ang="0">
                  <a:pos x="0" y="243"/>
                </a:cxn>
                <a:cxn ang="0">
                  <a:pos x="0" y="233"/>
                </a:cxn>
                <a:cxn ang="0">
                  <a:pos x="0" y="219"/>
                </a:cxn>
                <a:cxn ang="0">
                  <a:pos x="73" y="19"/>
                </a:cxn>
                <a:cxn ang="0">
                  <a:pos x="77" y="5"/>
                </a:cxn>
                <a:cxn ang="0">
                  <a:pos x="96" y="0"/>
                </a:cxn>
              </a:cxnLst>
              <a:rect l="0" t="0" r="r" b="b"/>
              <a:pathLst>
                <a:path w="800" h="737">
                  <a:moveTo>
                    <a:pt x="105" y="0"/>
                  </a:moveTo>
                  <a:lnTo>
                    <a:pt x="768" y="0"/>
                  </a:lnTo>
                  <a:lnTo>
                    <a:pt x="777" y="0"/>
                  </a:lnTo>
                  <a:lnTo>
                    <a:pt x="786" y="0"/>
                  </a:lnTo>
                  <a:lnTo>
                    <a:pt x="795" y="0"/>
                  </a:lnTo>
                  <a:lnTo>
                    <a:pt x="800" y="5"/>
                  </a:lnTo>
                  <a:lnTo>
                    <a:pt x="800" y="14"/>
                  </a:lnTo>
                  <a:lnTo>
                    <a:pt x="772" y="224"/>
                  </a:lnTo>
                  <a:lnTo>
                    <a:pt x="768" y="233"/>
                  </a:lnTo>
                  <a:lnTo>
                    <a:pt x="768" y="243"/>
                  </a:lnTo>
                  <a:lnTo>
                    <a:pt x="759" y="247"/>
                  </a:lnTo>
                  <a:lnTo>
                    <a:pt x="750" y="247"/>
                  </a:lnTo>
                  <a:lnTo>
                    <a:pt x="740" y="247"/>
                  </a:lnTo>
                  <a:lnTo>
                    <a:pt x="736" y="243"/>
                  </a:lnTo>
                  <a:lnTo>
                    <a:pt x="731" y="233"/>
                  </a:lnTo>
                  <a:lnTo>
                    <a:pt x="736" y="224"/>
                  </a:lnTo>
                  <a:lnTo>
                    <a:pt x="740" y="177"/>
                  </a:lnTo>
                  <a:lnTo>
                    <a:pt x="740" y="149"/>
                  </a:lnTo>
                  <a:lnTo>
                    <a:pt x="745" y="131"/>
                  </a:lnTo>
                  <a:lnTo>
                    <a:pt x="740" y="103"/>
                  </a:lnTo>
                  <a:lnTo>
                    <a:pt x="736" y="79"/>
                  </a:lnTo>
                  <a:lnTo>
                    <a:pt x="718" y="61"/>
                  </a:lnTo>
                  <a:lnTo>
                    <a:pt x="690" y="47"/>
                  </a:lnTo>
                  <a:lnTo>
                    <a:pt x="663" y="42"/>
                  </a:lnTo>
                  <a:lnTo>
                    <a:pt x="626" y="37"/>
                  </a:lnTo>
                  <a:lnTo>
                    <a:pt x="571" y="37"/>
                  </a:lnTo>
                  <a:lnTo>
                    <a:pt x="558" y="37"/>
                  </a:lnTo>
                  <a:lnTo>
                    <a:pt x="539" y="37"/>
                  </a:lnTo>
                  <a:lnTo>
                    <a:pt x="526" y="37"/>
                  </a:lnTo>
                  <a:lnTo>
                    <a:pt x="512" y="37"/>
                  </a:lnTo>
                  <a:lnTo>
                    <a:pt x="507" y="42"/>
                  </a:lnTo>
                  <a:lnTo>
                    <a:pt x="494" y="42"/>
                  </a:lnTo>
                  <a:lnTo>
                    <a:pt x="489" y="42"/>
                  </a:lnTo>
                  <a:lnTo>
                    <a:pt x="480" y="51"/>
                  </a:lnTo>
                  <a:lnTo>
                    <a:pt x="480" y="61"/>
                  </a:lnTo>
                  <a:lnTo>
                    <a:pt x="475" y="75"/>
                  </a:lnTo>
                  <a:lnTo>
                    <a:pt x="475" y="75"/>
                  </a:lnTo>
                  <a:lnTo>
                    <a:pt x="334" y="648"/>
                  </a:lnTo>
                  <a:lnTo>
                    <a:pt x="329" y="657"/>
                  </a:lnTo>
                  <a:lnTo>
                    <a:pt x="329" y="662"/>
                  </a:lnTo>
                  <a:lnTo>
                    <a:pt x="329" y="667"/>
                  </a:lnTo>
                  <a:lnTo>
                    <a:pt x="329" y="671"/>
                  </a:lnTo>
                  <a:lnTo>
                    <a:pt x="329" y="681"/>
                  </a:lnTo>
                  <a:lnTo>
                    <a:pt x="334" y="685"/>
                  </a:lnTo>
                  <a:lnTo>
                    <a:pt x="338" y="690"/>
                  </a:lnTo>
                  <a:lnTo>
                    <a:pt x="347" y="695"/>
                  </a:lnTo>
                  <a:lnTo>
                    <a:pt x="366" y="695"/>
                  </a:lnTo>
                  <a:lnTo>
                    <a:pt x="398" y="695"/>
                  </a:lnTo>
                  <a:lnTo>
                    <a:pt x="430" y="699"/>
                  </a:lnTo>
                  <a:lnTo>
                    <a:pt x="448" y="699"/>
                  </a:lnTo>
                  <a:lnTo>
                    <a:pt x="457" y="699"/>
                  </a:lnTo>
                  <a:lnTo>
                    <a:pt x="466" y="699"/>
                  </a:lnTo>
                  <a:lnTo>
                    <a:pt x="471" y="704"/>
                  </a:lnTo>
                  <a:lnTo>
                    <a:pt x="475" y="713"/>
                  </a:lnTo>
                  <a:lnTo>
                    <a:pt x="471" y="723"/>
                  </a:lnTo>
                  <a:lnTo>
                    <a:pt x="471" y="727"/>
                  </a:lnTo>
                  <a:lnTo>
                    <a:pt x="466" y="732"/>
                  </a:lnTo>
                  <a:lnTo>
                    <a:pt x="457" y="737"/>
                  </a:lnTo>
                  <a:lnTo>
                    <a:pt x="452" y="737"/>
                  </a:lnTo>
                  <a:lnTo>
                    <a:pt x="448" y="737"/>
                  </a:lnTo>
                  <a:lnTo>
                    <a:pt x="356" y="732"/>
                  </a:lnTo>
                  <a:lnTo>
                    <a:pt x="311" y="732"/>
                  </a:lnTo>
                  <a:lnTo>
                    <a:pt x="260" y="732"/>
                  </a:lnTo>
                  <a:lnTo>
                    <a:pt x="169" y="732"/>
                  </a:lnTo>
                  <a:lnTo>
                    <a:pt x="77" y="737"/>
                  </a:lnTo>
                  <a:lnTo>
                    <a:pt x="68" y="737"/>
                  </a:lnTo>
                  <a:lnTo>
                    <a:pt x="64" y="732"/>
                  </a:lnTo>
                  <a:lnTo>
                    <a:pt x="59" y="727"/>
                  </a:lnTo>
                  <a:lnTo>
                    <a:pt x="59" y="723"/>
                  </a:lnTo>
                  <a:lnTo>
                    <a:pt x="59" y="709"/>
                  </a:lnTo>
                  <a:lnTo>
                    <a:pt x="64" y="704"/>
                  </a:lnTo>
                  <a:lnTo>
                    <a:pt x="73" y="699"/>
                  </a:lnTo>
                  <a:lnTo>
                    <a:pt x="87" y="699"/>
                  </a:lnTo>
                  <a:lnTo>
                    <a:pt x="105" y="699"/>
                  </a:lnTo>
                  <a:lnTo>
                    <a:pt x="164" y="695"/>
                  </a:lnTo>
                  <a:lnTo>
                    <a:pt x="196" y="690"/>
                  </a:lnTo>
                  <a:lnTo>
                    <a:pt x="219" y="681"/>
                  </a:lnTo>
                  <a:lnTo>
                    <a:pt x="228" y="667"/>
                  </a:lnTo>
                  <a:lnTo>
                    <a:pt x="233" y="648"/>
                  </a:lnTo>
                  <a:lnTo>
                    <a:pt x="375" y="70"/>
                  </a:lnTo>
                  <a:lnTo>
                    <a:pt x="375" y="61"/>
                  </a:lnTo>
                  <a:lnTo>
                    <a:pt x="379" y="56"/>
                  </a:lnTo>
                  <a:lnTo>
                    <a:pt x="379" y="51"/>
                  </a:lnTo>
                  <a:lnTo>
                    <a:pt x="379" y="51"/>
                  </a:lnTo>
                  <a:lnTo>
                    <a:pt x="379" y="47"/>
                  </a:lnTo>
                  <a:lnTo>
                    <a:pt x="375" y="42"/>
                  </a:lnTo>
                  <a:lnTo>
                    <a:pt x="370" y="37"/>
                  </a:lnTo>
                  <a:lnTo>
                    <a:pt x="361" y="37"/>
                  </a:lnTo>
                  <a:lnTo>
                    <a:pt x="347" y="37"/>
                  </a:lnTo>
                  <a:lnTo>
                    <a:pt x="302" y="37"/>
                  </a:lnTo>
                  <a:lnTo>
                    <a:pt x="228" y="37"/>
                  </a:lnTo>
                  <a:lnTo>
                    <a:pt x="173" y="47"/>
                  </a:lnTo>
                  <a:lnTo>
                    <a:pt x="132" y="65"/>
                  </a:lnTo>
                  <a:lnTo>
                    <a:pt x="100" y="98"/>
                  </a:lnTo>
                  <a:lnTo>
                    <a:pt x="68" y="149"/>
                  </a:lnTo>
                  <a:lnTo>
                    <a:pt x="41" y="224"/>
                  </a:lnTo>
                  <a:lnTo>
                    <a:pt x="36" y="238"/>
                  </a:lnTo>
                  <a:lnTo>
                    <a:pt x="32" y="243"/>
                  </a:lnTo>
                  <a:lnTo>
                    <a:pt x="27" y="247"/>
                  </a:lnTo>
                  <a:lnTo>
                    <a:pt x="18" y="247"/>
                  </a:lnTo>
                  <a:lnTo>
                    <a:pt x="9" y="247"/>
                  </a:lnTo>
                  <a:lnTo>
                    <a:pt x="0" y="243"/>
                  </a:lnTo>
                  <a:lnTo>
                    <a:pt x="0" y="238"/>
                  </a:lnTo>
                  <a:lnTo>
                    <a:pt x="0" y="233"/>
                  </a:lnTo>
                  <a:lnTo>
                    <a:pt x="0" y="229"/>
                  </a:lnTo>
                  <a:lnTo>
                    <a:pt x="0" y="219"/>
                  </a:lnTo>
                  <a:lnTo>
                    <a:pt x="4" y="215"/>
                  </a:lnTo>
                  <a:lnTo>
                    <a:pt x="73" y="19"/>
                  </a:lnTo>
                  <a:lnTo>
                    <a:pt x="77" y="9"/>
                  </a:lnTo>
                  <a:lnTo>
                    <a:pt x="77" y="5"/>
                  </a:lnTo>
                  <a:lnTo>
                    <a:pt x="87" y="0"/>
                  </a:lnTo>
                  <a:lnTo>
                    <a:pt x="96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14" name="Freeform 675"/>
            <p:cNvSpPr>
              <a:spLocks/>
            </p:cNvSpPr>
            <p:nvPr/>
          </p:nvSpPr>
          <p:spPr bwMode="auto">
            <a:xfrm>
              <a:off x="14305" y="3843"/>
              <a:ext cx="800" cy="737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786" y="0"/>
                </a:cxn>
                <a:cxn ang="0">
                  <a:pos x="800" y="5"/>
                </a:cxn>
                <a:cxn ang="0">
                  <a:pos x="772" y="224"/>
                </a:cxn>
                <a:cxn ang="0">
                  <a:pos x="768" y="243"/>
                </a:cxn>
                <a:cxn ang="0">
                  <a:pos x="750" y="247"/>
                </a:cxn>
                <a:cxn ang="0">
                  <a:pos x="736" y="243"/>
                </a:cxn>
                <a:cxn ang="0">
                  <a:pos x="736" y="224"/>
                </a:cxn>
                <a:cxn ang="0">
                  <a:pos x="745" y="149"/>
                </a:cxn>
                <a:cxn ang="0">
                  <a:pos x="740" y="103"/>
                </a:cxn>
                <a:cxn ang="0">
                  <a:pos x="722" y="61"/>
                </a:cxn>
                <a:cxn ang="0">
                  <a:pos x="663" y="42"/>
                </a:cxn>
                <a:cxn ang="0">
                  <a:pos x="571" y="37"/>
                </a:cxn>
                <a:cxn ang="0">
                  <a:pos x="539" y="37"/>
                </a:cxn>
                <a:cxn ang="0">
                  <a:pos x="512" y="37"/>
                </a:cxn>
                <a:cxn ang="0">
                  <a:pos x="493" y="42"/>
                </a:cxn>
                <a:cxn ang="0">
                  <a:pos x="480" y="51"/>
                </a:cxn>
                <a:cxn ang="0">
                  <a:pos x="475" y="75"/>
                </a:cxn>
                <a:cxn ang="0">
                  <a:pos x="333" y="648"/>
                </a:cxn>
                <a:cxn ang="0">
                  <a:pos x="329" y="662"/>
                </a:cxn>
                <a:cxn ang="0">
                  <a:pos x="329" y="671"/>
                </a:cxn>
                <a:cxn ang="0">
                  <a:pos x="333" y="685"/>
                </a:cxn>
                <a:cxn ang="0">
                  <a:pos x="347" y="695"/>
                </a:cxn>
                <a:cxn ang="0">
                  <a:pos x="397" y="695"/>
                </a:cxn>
                <a:cxn ang="0">
                  <a:pos x="448" y="699"/>
                </a:cxn>
                <a:cxn ang="0">
                  <a:pos x="466" y="699"/>
                </a:cxn>
                <a:cxn ang="0">
                  <a:pos x="475" y="713"/>
                </a:cxn>
                <a:cxn ang="0">
                  <a:pos x="471" y="727"/>
                </a:cxn>
                <a:cxn ang="0">
                  <a:pos x="457" y="737"/>
                </a:cxn>
                <a:cxn ang="0">
                  <a:pos x="448" y="737"/>
                </a:cxn>
                <a:cxn ang="0">
                  <a:pos x="311" y="732"/>
                </a:cxn>
                <a:cxn ang="0">
                  <a:pos x="169" y="732"/>
                </a:cxn>
                <a:cxn ang="0">
                  <a:pos x="68" y="737"/>
                </a:cxn>
                <a:cxn ang="0">
                  <a:pos x="59" y="727"/>
                </a:cxn>
                <a:cxn ang="0">
                  <a:pos x="59" y="709"/>
                </a:cxn>
                <a:cxn ang="0">
                  <a:pos x="73" y="699"/>
                </a:cxn>
                <a:cxn ang="0">
                  <a:pos x="109" y="699"/>
                </a:cxn>
                <a:cxn ang="0">
                  <a:pos x="196" y="690"/>
                </a:cxn>
                <a:cxn ang="0">
                  <a:pos x="228" y="667"/>
                </a:cxn>
                <a:cxn ang="0">
                  <a:pos x="375" y="70"/>
                </a:cxn>
                <a:cxn ang="0">
                  <a:pos x="379" y="56"/>
                </a:cxn>
                <a:cxn ang="0">
                  <a:pos x="379" y="51"/>
                </a:cxn>
                <a:cxn ang="0">
                  <a:pos x="375" y="42"/>
                </a:cxn>
                <a:cxn ang="0">
                  <a:pos x="361" y="37"/>
                </a:cxn>
                <a:cxn ang="0">
                  <a:pos x="301" y="37"/>
                </a:cxn>
                <a:cxn ang="0">
                  <a:pos x="173" y="47"/>
                </a:cxn>
                <a:cxn ang="0">
                  <a:pos x="100" y="98"/>
                </a:cxn>
                <a:cxn ang="0">
                  <a:pos x="41" y="224"/>
                </a:cxn>
                <a:cxn ang="0">
                  <a:pos x="32" y="243"/>
                </a:cxn>
                <a:cxn ang="0">
                  <a:pos x="18" y="247"/>
                </a:cxn>
                <a:cxn ang="0">
                  <a:pos x="0" y="243"/>
                </a:cxn>
                <a:cxn ang="0">
                  <a:pos x="0" y="233"/>
                </a:cxn>
                <a:cxn ang="0">
                  <a:pos x="4" y="219"/>
                </a:cxn>
                <a:cxn ang="0">
                  <a:pos x="73" y="19"/>
                </a:cxn>
                <a:cxn ang="0">
                  <a:pos x="82" y="5"/>
                </a:cxn>
                <a:cxn ang="0">
                  <a:pos x="96" y="0"/>
                </a:cxn>
              </a:cxnLst>
              <a:rect l="0" t="0" r="r" b="b"/>
              <a:pathLst>
                <a:path w="800" h="737">
                  <a:moveTo>
                    <a:pt x="109" y="0"/>
                  </a:moveTo>
                  <a:lnTo>
                    <a:pt x="768" y="0"/>
                  </a:lnTo>
                  <a:lnTo>
                    <a:pt x="777" y="0"/>
                  </a:lnTo>
                  <a:lnTo>
                    <a:pt x="786" y="0"/>
                  </a:lnTo>
                  <a:lnTo>
                    <a:pt x="795" y="0"/>
                  </a:lnTo>
                  <a:lnTo>
                    <a:pt x="800" y="5"/>
                  </a:lnTo>
                  <a:lnTo>
                    <a:pt x="800" y="14"/>
                  </a:lnTo>
                  <a:lnTo>
                    <a:pt x="772" y="224"/>
                  </a:lnTo>
                  <a:lnTo>
                    <a:pt x="768" y="233"/>
                  </a:lnTo>
                  <a:lnTo>
                    <a:pt x="768" y="243"/>
                  </a:lnTo>
                  <a:lnTo>
                    <a:pt x="759" y="247"/>
                  </a:lnTo>
                  <a:lnTo>
                    <a:pt x="750" y="247"/>
                  </a:lnTo>
                  <a:lnTo>
                    <a:pt x="740" y="247"/>
                  </a:lnTo>
                  <a:lnTo>
                    <a:pt x="736" y="243"/>
                  </a:lnTo>
                  <a:lnTo>
                    <a:pt x="736" y="233"/>
                  </a:lnTo>
                  <a:lnTo>
                    <a:pt x="736" y="224"/>
                  </a:lnTo>
                  <a:lnTo>
                    <a:pt x="740" y="177"/>
                  </a:lnTo>
                  <a:lnTo>
                    <a:pt x="745" y="149"/>
                  </a:lnTo>
                  <a:lnTo>
                    <a:pt x="745" y="131"/>
                  </a:lnTo>
                  <a:lnTo>
                    <a:pt x="740" y="103"/>
                  </a:lnTo>
                  <a:lnTo>
                    <a:pt x="736" y="79"/>
                  </a:lnTo>
                  <a:lnTo>
                    <a:pt x="722" y="61"/>
                  </a:lnTo>
                  <a:lnTo>
                    <a:pt x="690" y="47"/>
                  </a:lnTo>
                  <a:lnTo>
                    <a:pt x="663" y="42"/>
                  </a:lnTo>
                  <a:lnTo>
                    <a:pt x="626" y="37"/>
                  </a:lnTo>
                  <a:lnTo>
                    <a:pt x="571" y="37"/>
                  </a:lnTo>
                  <a:lnTo>
                    <a:pt x="557" y="37"/>
                  </a:lnTo>
                  <a:lnTo>
                    <a:pt x="539" y="37"/>
                  </a:lnTo>
                  <a:lnTo>
                    <a:pt x="525" y="37"/>
                  </a:lnTo>
                  <a:lnTo>
                    <a:pt x="512" y="37"/>
                  </a:lnTo>
                  <a:lnTo>
                    <a:pt x="507" y="42"/>
                  </a:lnTo>
                  <a:lnTo>
                    <a:pt x="493" y="42"/>
                  </a:lnTo>
                  <a:lnTo>
                    <a:pt x="489" y="42"/>
                  </a:lnTo>
                  <a:lnTo>
                    <a:pt x="480" y="51"/>
                  </a:lnTo>
                  <a:lnTo>
                    <a:pt x="480" y="61"/>
                  </a:lnTo>
                  <a:lnTo>
                    <a:pt x="475" y="75"/>
                  </a:lnTo>
                  <a:lnTo>
                    <a:pt x="475" y="75"/>
                  </a:lnTo>
                  <a:lnTo>
                    <a:pt x="333" y="648"/>
                  </a:lnTo>
                  <a:lnTo>
                    <a:pt x="329" y="657"/>
                  </a:lnTo>
                  <a:lnTo>
                    <a:pt x="329" y="662"/>
                  </a:lnTo>
                  <a:lnTo>
                    <a:pt x="329" y="667"/>
                  </a:lnTo>
                  <a:lnTo>
                    <a:pt x="329" y="671"/>
                  </a:lnTo>
                  <a:lnTo>
                    <a:pt x="329" y="681"/>
                  </a:lnTo>
                  <a:lnTo>
                    <a:pt x="333" y="685"/>
                  </a:lnTo>
                  <a:lnTo>
                    <a:pt x="338" y="690"/>
                  </a:lnTo>
                  <a:lnTo>
                    <a:pt x="347" y="695"/>
                  </a:lnTo>
                  <a:lnTo>
                    <a:pt x="365" y="695"/>
                  </a:lnTo>
                  <a:lnTo>
                    <a:pt x="397" y="695"/>
                  </a:lnTo>
                  <a:lnTo>
                    <a:pt x="429" y="699"/>
                  </a:lnTo>
                  <a:lnTo>
                    <a:pt x="448" y="699"/>
                  </a:lnTo>
                  <a:lnTo>
                    <a:pt x="457" y="699"/>
                  </a:lnTo>
                  <a:lnTo>
                    <a:pt x="466" y="699"/>
                  </a:lnTo>
                  <a:lnTo>
                    <a:pt x="471" y="704"/>
                  </a:lnTo>
                  <a:lnTo>
                    <a:pt x="475" y="713"/>
                  </a:lnTo>
                  <a:lnTo>
                    <a:pt x="471" y="723"/>
                  </a:lnTo>
                  <a:lnTo>
                    <a:pt x="471" y="727"/>
                  </a:lnTo>
                  <a:lnTo>
                    <a:pt x="466" y="732"/>
                  </a:lnTo>
                  <a:lnTo>
                    <a:pt x="457" y="737"/>
                  </a:lnTo>
                  <a:lnTo>
                    <a:pt x="452" y="737"/>
                  </a:lnTo>
                  <a:lnTo>
                    <a:pt x="448" y="737"/>
                  </a:lnTo>
                  <a:lnTo>
                    <a:pt x="356" y="732"/>
                  </a:lnTo>
                  <a:lnTo>
                    <a:pt x="311" y="732"/>
                  </a:lnTo>
                  <a:lnTo>
                    <a:pt x="260" y="732"/>
                  </a:lnTo>
                  <a:lnTo>
                    <a:pt x="169" y="732"/>
                  </a:lnTo>
                  <a:lnTo>
                    <a:pt x="77" y="737"/>
                  </a:lnTo>
                  <a:lnTo>
                    <a:pt x="68" y="737"/>
                  </a:lnTo>
                  <a:lnTo>
                    <a:pt x="64" y="732"/>
                  </a:lnTo>
                  <a:lnTo>
                    <a:pt x="59" y="727"/>
                  </a:lnTo>
                  <a:lnTo>
                    <a:pt x="59" y="723"/>
                  </a:lnTo>
                  <a:lnTo>
                    <a:pt x="59" y="709"/>
                  </a:lnTo>
                  <a:lnTo>
                    <a:pt x="64" y="704"/>
                  </a:lnTo>
                  <a:lnTo>
                    <a:pt x="73" y="699"/>
                  </a:lnTo>
                  <a:lnTo>
                    <a:pt x="87" y="699"/>
                  </a:lnTo>
                  <a:lnTo>
                    <a:pt x="109" y="699"/>
                  </a:lnTo>
                  <a:lnTo>
                    <a:pt x="164" y="695"/>
                  </a:lnTo>
                  <a:lnTo>
                    <a:pt x="196" y="690"/>
                  </a:lnTo>
                  <a:lnTo>
                    <a:pt x="219" y="681"/>
                  </a:lnTo>
                  <a:lnTo>
                    <a:pt x="228" y="667"/>
                  </a:lnTo>
                  <a:lnTo>
                    <a:pt x="233" y="648"/>
                  </a:lnTo>
                  <a:lnTo>
                    <a:pt x="375" y="70"/>
                  </a:lnTo>
                  <a:lnTo>
                    <a:pt x="375" y="61"/>
                  </a:lnTo>
                  <a:lnTo>
                    <a:pt x="379" y="56"/>
                  </a:lnTo>
                  <a:lnTo>
                    <a:pt x="379" y="51"/>
                  </a:lnTo>
                  <a:lnTo>
                    <a:pt x="379" y="51"/>
                  </a:lnTo>
                  <a:lnTo>
                    <a:pt x="379" y="47"/>
                  </a:lnTo>
                  <a:lnTo>
                    <a:pt x="375" y="42"/>
                  </a:lnTo>
                  <a:lnTo>
                    <a:pt x="370" y="37"/>
                  </a:lnTo>
                  <a:lnTo>
                    <a:pt x="361" y="37"/>
                  </a:lnTo>
                  <a:lnTo>
                    <a:pt x="347" y="37"/>
                  </a:lnTo>
                  <a:lnTo>
                    <a:pt x="301" y="37"/>
                  </a:lnTo>
                  <a:lnTo>
                    <a:pt x="228" y="37"/>
                  </a:lnTo>
                  <a:lnTo>
                    <a:pt x="173" y="47"/>
                  </a:lnTo>
                  <a:lnTo>
                    <a:pt x="132" y="65"/>
                  </a:lnTo>
                  <a:lnTo>
                    <a:pt x="100" y="98"/>
                  </a:lnTo>
                  <a:lnTo>
                    <a:pt x="68" y="149"/>
                  </a:lnTo>
                  <a:lnTo>
                    <a:pt x="41" y="224"/>
                  </a:lnTo>
                  <a:lnTo>
                    <a:pt x="36" y="238"/>
                  </a:lnTo>
                  <a:lnTo>
                    <a:pt x="32" y="243"/>
                  </a:lnTo>
                  <a:lnTo>
                    <a:pt x="27" y="247"/>
                  </a:lnTo>
                  <a:lnTo>
                    <a:pt x="18" y="247"/>
                  </a:lnTo>
                  <a:lnTo>
                    <a:pt x="9" y="247"/>
                  </a:lnTo>
                  <a:lnTo>
                    <a:pt x="0" y="243"/>
                  </a:lnTo>
                  <a:lnTo>
                    <a:pt x="0" y="238"/>
                  </a:lnTo>
                  <a:lnTo>
                    <a:pt x="0" y="233"/>
                  </a:lnTo>
                  <a:lnTo>
                    <a:pt x="0" y="229"/>
                  </a:lnTo>
                  <a:lnTo>
                    <a:pt x="4" y="219"/>
                  </a:lnTo>
                  <a:lnTo>
                    <a:pt x="4" y="215"/>
                  </a:lnTo>
                  <a:lnTo>
                    <a:pt x="73" y="19"/>
                  </a:lnTo>
                  <a:lnTo>
                    <a:pt x="77" y="9"/>
                  </a:lnTo>
                  <a:lnTo>
                    <a:pt x="82" y="5"/>
                  </a:lnTo>
                  <a:lnTo>
                    <a:pt x="87" y="0"/>
                  </a:lnTo>
                  <a:lnTo>
                    <a:pt x="96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15" name="Freeform 676"/>
            <p:cNvSpPr>
              <a:spLocks noEditPoints="1"/>
            </p:cNvSpPr>
            <p:nvPr/>
          </p:nvSpPr>
          <p:spPr bwMode="auto">
            <a:xfrm>
              <a:off x="1465" y="6104"/>
              <a:ext cx="1011" cy="359"/>
            </a:xfrm>
            <a:custGeom>
              <a:avLst/>
              <a:gdLst/>
              <a:ahLst/>
              <a:cxnLst>
                <a:cxn ang="0">
                  <a:pos x="50" y="298"/>
                </a:cxn>
                <a:cxn ang="0">
                  <a:pos x="956" y="298"/>
                </a:cxn>
                <a:cxn ang="0">
                  <a:pos x="970" y="298"/>
                </a:cxn>
                <a:cxn ang="0">
                  <a:pos x="979" y="298"/>
                </a:cxn>
                <a:cxn ang="0">
                  <a:pos x="988" y="298"/>
                </a:cxn>
                <a:cxn ang="0">
                  <a:pos x="997" y="303"/>
                </a:cxn>
                <a:cxn ang="0">
                  <a:pos x="1002" y="307"/>
                </a:cxn>
                <a:cxn ang="0">
                  <a:pos x="1006" y="317"/>
                </a:cxn>
                <a:cxn ang="0">
                  <a:pos x="1011" y="331"/>
                </a:cxn>
                <a:cxn ang="0">
                  <a:pos x="1006" y="340"/>
                </a:cxn>
                <a:cxn ang="0">
                  <a:pos x="1002" y="345"/>
                </a:cxn>
                <a:cxn ang="0">
                  <a:pos x="997" y="354"/>
                </a:cxn>
                <a:cxn ang="0">
                  <a:pos x="988" y="354"/>
                </a:cxn>
                <a:cxn ang="0">
                  <a:pos x="979" y="359"/>
                </a:cxn>
                <a:cxn ang="0">
                  <a:pos x="970" y="359"/>
                </a:cxn>
                <a:cxn ang="0">
                  <a:pos x="960" y="359"/>
                </a:cxn>
                <a:cxn ang="0">
                  <a:pos x="50" y="359"/>
                </a:cxn>
                <a:cxn ang="0">
                  <a:pos x="41" y="359"/>
                </a:cxn>
                <a:cxn ang="0">
                  <a:pos x="32" y="359"/>
                </a:cxn>
                <a:cxn ang="0">
                  <a:pos x="23" y="354"/>
                </a:cxn>
                <a:cxn ang="0">
                  <a:pos x="14" y="354"/>
                </a:cxn>
                <a:cxn ang="0">
                  <a:pos x="9" y="345"/>
                </a:cxn>
                <a:cxn ang="0">
                  <a:pos x="5" y="340"/>
                </a:cxn>
                <a:cxn ang="0">
                  <a:pos x="0" y="331"/>
                </a:cxn>
                <a:cxn ang="0">
                  <a:pos x="5" y="317"/>
                </a:cxn>
                <a:cxn ang="0">
                  <a:pos x="9" y="307"/>
                </a:cxn>
                <a:cxn ang="0">
                  <a:pos x="14" y="303"/>
                </a:cxn>
                <a:cxn ang="0">
                  <a:pos x="23" y="298"/>
                </a:cxn>
                <a:cxn ang="0">
                  <a:pos x="32" y="298"/>
                </a:cxn>
                <a:cxn ang="0">
                  <a:pos x="41" y="298"/>
                </a:cxn>
                <a:cxn ang="0">
                  <a:pos x="50" y="298"/>
                </a:cxn>
                <a:cxn ang="0">
                  <a:pos x="50" y="0"/>
                </a:cxn>
                <a:cxn ang="0">
                  <a:pos x="960" y="0"/>
                </a:cxn>
                <a:cxn ang="0">
                  <a:pos x="970" y="0"/>
                </a:cxn>
                <a:cxn ang="0">
                  <a:pos x="979" y="0"/>
                </a:cxn>
                <a:cxn ang="0">
                  <a:pos x="988" y="0"/>
                </a:cxn>
                <a:cxn ang="0">
                  <a:pos x="997" y="0"/>
                </a:cxn>
                <a:cxn ang="0">
                  <a:pos x="1002" y="9"/>
                </a:cxn>
                <a:cxn ang="0">
                  <a:pos x="1006" y="18"/>
                </a:cxn>
                <a:cxn ang="0">
                  <a:pos x="1011" y="28"/>
                </a:cxn>
                <a:cxn ang="0">
                  <a:pos x="1006" y="37"/>
                </a:cxn>
                <a:cxn ang="0">
                  <a:pos x="1002" y="46"/>
                </a:cxn>
                <a:cxn ang="0">
                  <a:pos x="997" y="51"/>
                </a:cxn>
                <a:cxn ang="0">
                  <a:pos x="988" y="56"/>
                </a:cxn>
                <a:cxn ang="0">
                  <a:pos x="979" y="60"/>
                </a:cxn>
                <a:cxn ang="0">
                  <a:pos x="970" y="60"/>
                </a:cxn>
                <a:cxn ang="0">
                  <a:pos x="956" y="60"/>
                </a:cxn>
                <a:cxn ang="0">
                  <a:pos x="50" y="60"/>
                </a:cxn>
                <a:cxn ang="0">
                  <a:pos x="41" y="60"/>
                </a:cxn>
                <a:cxn ang="0">
                  <a:pos x="32" y="60"/>
                </a:cxn>
                <a:cxn ang="0">
                  <a:pos x="23" y="56"/>
                </a:cxn>
                <a:cxn ang="0">
                  <a:pos x="14" y="51"/>
                </a:cxn>
                <a:cxn ang="0">
                  <a:pos x="9" y="46"/>
                </a:cxn>
                <a:cxn ang="0">
                  <a:pos x="5" y="37"/>
                </a:cxn>
                <a:cxn ang="0">
                  <a:pos x="0" y="28"/>
                </a:cxn>
                <a:cxn ang="0">
                  <a:pos x="5" y="18"/>
                </a:cxn>
                <a:cxn ang="0">
                  <a:pos x="9" y="9"/>
                </a:cxn>
                <a:cxn ang="0">
                  <a:pos x="14" y="0"/>
                </a:cxn>
                <a:cxn ang="0">
                  <a:pos x="23" y="0"/>
                </a:cxn>
                <a:cxn ang="0">
                  <a:pos x="32" y="0"/>
                </a:cxn>
                <a:cxn ang="0">
                  <a:pos x="41" y="0"/>
                </a:cxn>
                <a:cxn ang="0">
                  <a:pos x="50" y="0"/>
                </a:cxn>
              </a:cxnLst>
              <a:rect l="0" t="0" r="r" b="b"/>
              <a:pathLst>
                <a:path w="1011" h="359">
                  <a:moveTo>
                    <a:pt x="50" y="298"/>
                  </a:moveTo>
                  <a:lnTo>
                    <a:pt x="956" y="298"/>
                  </a:lnTo>
                  <a:lnTo>
                    <a:pt x="970" y="298"/>
                  </a:lnTo>
                  <a:lnTo>
                    <a:pt x="979" y="298"/>
                  </a:lnTo>
                  <a:lnTo>
                    <a:pt x="988" y="298"/>
                  </a:lnTo>
                  <a:lnTo>
                    <a:pt x="997" y="303"/>
                  </a:lnTo>
                  <a:lnTo>
                    <a:pt x="1002" y="307"/>
                  </a:lnTo>
                  <a:lnTo>
                    <a:pt x="1006" y="317"/>
                  </a:lnTo>
                  <a:lnTo>
                    <a:pt x="1011" y="331"/>
                  </a:lnTo>
                  <a:lnTo>
                    <a:pt x="1006" y="340"/>
                  </a:lnTo>
                  <a:lnTo>
                    <a:pt x="1002" y="345"/>
                  </a:lnTo>
                  <a:lnTo>
                    <a:pt x="997" y="354"/>
                  </a:lnTo>
                  <a:lnTo>
                    <a:pt x="988" y="354"/>
                  </a:lnTo>
                  <a:lnTo>
                    <a:pt x="979" y="359"/>
                  </a:lnTo>
                  <a:lnTo>
                    <a:pt x="970" y="359"/>
                  </a:lnTo>
                  <a:lnTo>
                    <a:pt x="960" y="359"/>
                  </a:lnTo>
                  <a:lnTo>
                    <a:pt x="50" y="359"/>
                  </a:lnTo>
                  <a:lnTo>
                    <a:pt x="41" y="359"/>
                  </a:lnTo>
                  <a:lnTo>
                    <a:pt x="32" y="359"/>
                  </a:lnTo>
                  <a:lnTo>
                    <a:pt x="23" y="354"/>
                  </a:lnTo>
                  <a:lnTo>
                    <a:pt x="14" y="354"/>
                  </a:lnTo>
                  <a:lnTo>
                    <a:pt x="9" y="345"/>
                  </a:lnTo>
                  <a:lnTo>
                    <a:pt x="5" y="340"/>
                  </a:lnTo>
                  <a:lnTo>
                    <a:pt x="0" y="331"/>
                  </a:lnTo>
                  <a:lnTo>
                    <a:pt x="5" y="317"/>
                  </a:lnTo>
                  <a:lnTo>
                    <a:pt x="9" y="307"/>
                  </a:lnTo>
                  <a:lnTo>
                    <a:pt x="14" y="303"/>
                  </a:lnTo>
                  <a:lnTo>
                    <a:pt x="23" y="298"/>
                  </a:lnTo>
                  <a:lnTo>
                    <a:pt x="32" y="298"/>
                  </a:lnTo>
                  <a:lnTo>
                    <a:pt x="41" y="298"/>
                  </a:lnTo>
                  <a:lnTo>
                    <a:pt x="50" y="298"/>
                  </a:lnTo>
                  <a:close/>
                  <a:moveTo>
                    <a:pt x="50" y="0"/>
                  </a:moveTo>
                  <a:lnTo>
                    <a:pt x="960" y="0"/>
                  </a:lnTo>
                  <a:lnTo>
                    <a:pt x="970" y="0"/>
                  </a:lnTo>
                  <a:lnTo>
                    <a:pt x="979" y="0"/>
                  </a:lnTo>
                  <a:lnTo>
                    <a:pt x="988" y="0"/>
                  </a:lnTo>
                  <a:lnTo>
                    <a:pt x="997" y="0"/>
                  </a:lnTo>
                  <a:lnTo>
                    <a:pt x="1002" y="9"/>
                  </a:lnTo>
                  <a:lnTo>
                    <a:pt x="1006" y="18"/>
                  </a:lnTo>
                  <a:lnTo>
                    <a:pt x="1011" y="28"/>
                  </a:lnTo>
                  <a:lnTo>
                    <a:pt x="1006" y="37"/>
                  </a:lnTo>
                  <a:lnTo>
                    <a:pt x="1002" y="46"/>
                  </a:lnTo>
                  <a:lnTo>
                    <a:pt x="997" y="51"/>
                  </a:lnTo>
                  <a:lnTo>
                    <a:pt x="988" y="56"/>
                  </a:lnTo>
                  <a:lnTo>
                    <a:pt x="979" y="60"/>
                  </a:lnTo>
                  <a:lnTo>
                    <a:pt x="970" y="60"/>
                  </a:lnTo>
                  <a:lnTo>
                    <a:pt x="956" y="60"/>
                  </a:lnTo>
                  <a:lnTo>
                    <a:pt x="50" y="60"/>
                  </a:lnTo>
                  <a:lnTo>
                    <a:pt x="41" y="60"/>
                  </a:lnTo>
                  <a:lnTo>
                    <a:pt x="32" y="60"/>
                  </a:lnTo>
                  <a:lnTo>
                    <a:pt x="23" y="56"/>
                  </a:lnTo>
                  <a:lnTo>
                    <a:pt x="14" y="51"/>
                  </a:lnTo>
                  <a:lnTo>
                    <a:pt x="9" y="46"/>
                  </a:lnTo>
                  <a:lnTo>
                    <a:pt x="5" y="37"/>
                  </a:lnTo>
                  <a:lnTo>
                    <a:pt x="0" y="28"/>
                  </a:lnTo>
                  <a:lnTo>
                    <a:pt x="5" y="18"/>
                  </a:lnTo>
                  <a:lnTo>
                    <a:pt x="9" y="9"/>
                  </a:lnTo>
                  <a:lnTo>
                    <a:pt x="14" y="0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41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16" name="Freeform 677"/>
            <p:cNvSpPr>
              <a:spLocks/>
            </p:cNvSpPr>
            <p:nvPr/>
          </p:nvSpPr>
          <p:spPr bwMode="auto">
            <a:xfrm>
              <a:off x="3107" y="5642"/>
              <a:ext cx="503" cy="1026"/>
            </a:xfrm>
            <a:custGeom>
              <a:avLst/>
              <a:gdLst/>
              <a:ahLst/>
              <a:cxnLst>
                <a:cxn ang="0">
                  <a:pos x="279" y="0"/>
                </a:cxn>
                <a:cxn ang="0">
                  <a:pos x="292" y="0"/>
                </a:cxn>
                <a:cxn ang="0">
                  <a:pos x="301" y="0"/>
                </a:cxn>
                <a:cxn ang="0">
                  <a:pos x="311" y="10"/>
                </a:cxn>
                <a:cxn ang="0">
                  <a:pos x="311" y="19"/>
                </a:cxn>
                <a:cxn ang="0">
                  <a:pos x="311" y="38"/>
                </a:cxn>
                <a:cxn ang="0">
                  <a:pos x="311" y="38"/>
                </a:cxn>
                <a:cxn ang="0">
                  <a:pos x="311" y="904"/>
                </a:cxn>
                <a:cxn ang="0">
                  <a:pos x="311" y="932"/>
                </a:cxn>
                <a:cxn ang="0">
                  <a:pos x="320" y="956"/>
                </a:cxn>
                <a:cxn ang="0">
                  <a:pos x="343" y="970"/>
                </a:cxn>
                <a:cxn ang="0">
                  <a:pos x="384" y="974"/>
                </a:cxn>
                <a:cxn ang="0">
                  <a:pos x="452" y="979"/>
                </a:cxn>
                <a:cxn ang="0">
                  <a:pos x="503" y="979"/>
                </a:cxn>
                <a:cxn ang="0">
                  <a:pos x="503" y="1026"/>
                </a:cxn>
                <a:cxn ang="0">
                  <a:pos x="448" y="1021"/>
                </a:cxn>
                <a:cxn ang="0">
                  <a:pos x="379" y="1021"/>
                </a:cxn>
                <a:cxn ang="0">
                  <a:pos x="311" y="1021"/>
                </a:cxn>
                <a:cxn ang="0">
                  <a:pos x="256" y="1021"/>
                </a:cxn>
                <a:cxn ang="0">
                  <a:pos x="201" y="1021"/>
                </a:cxn>
                <a:cxn ang="0">
                  <a:pos x="128" y="1021"/>
                </a:cxn>
                <a:cxn ang="0">
                  <a:pos x="59" y="1021"/>
                </a:cxn>
                <a:cxn ang="0">
                  <a:pos x="9" y="1026"/>
                </a:cxn>
                <a:cxn ang="0">
                  <a:pos x="9" y="979"/>
                </a:cxn>
                <a:cxn ang="0">
                  <a:pos x="59" y="979"/>
                </a:cxn>
                <a:cxn ang="0">
                  <a:pos x="123" y="974"/>
                </a:cxn>
                <a:cxn ang="0">
                  <a:pos x="164" y="970"/>
                </a:cxn>
                <a:cxn ang="0">
                  <a:pos x="187" y="956"/>
                </a:cxn>
                <a:cxn ang="0">
                  <a:pos x="196" y="932"/>
                </a:cxn>
                <a:cxn ang="0">
                  <a:pos x="201" y="904"/>
                </a:cxn>
                <a:cxn ang="0">
                  <a:pos x="201" y="103"/>
                </a:cxn>
                <a:cxn ang="0">
                  <a:pos x="137" y="126"/>
                </a:cxn>
                <a:cxn ang="0">
                  <a:pos x="82" y="140"/>
                </a:cxn>
                <a:cxn ang="0">
                  <a:pos x="32" y="145"/>
                </a:cxn>
                <a:cxn ang="0">
                  <a:pos x="0" y="145"/>
                </a:cxn>
                <a:cxn ang="0">
                  <a:pos x="0" y="98"/>
                </a:cxn>
                <a:cxn ang="0">
                  <a:pos x="41" y="93"/>
                </a:cxn>
                <a:cxn ang="0">
                  <a:pos x="91" y="89"/>
                </a:cxn>
                <a:cxn ang="0">
                  <a:pos x="151" y="75"/>
                </a:cxn>
                <a:cxn ang="0">
                  <a:pos x="215" y="47"/>
                </a:cxn>
                <a:cxn ang="0">
                  <a:pos x="279" y="0"/>
                </a:cxn>
              </a:cxnLst>
              <a:rect l="0" t="0" r="r" b="b"/>
              <a:pathLst>
                <a:path w="503" h="1026">
                  <a:moveTo>
                    <a:pt x="279" y="0"/>
                  </a:moveTo>
                  <a:lnTo>
                    <a:pt x="292" y="0"/>
                  </a:lnTo>
                  <a:lnTo>
                    <a:pt x="301" y="0"/>
                  </a:lnTo>
                  <a:lnTo>
                    <a:pt x="311" y="10"/>
                  </a:lnTo>
                  <a:lnTo>
                    <a:pt x="311" y="19"/>
                  </a:lnTo>
                  <a:lnTo>
                    <a:pt x="311" y="38"/>
                  </a:lnTo>
                  <a:lnTo>
                    <a:pt x="311" y="38"/>
                  </a:lnTo>
                  <a:lnTo>
                    <a:pt x="311" y="904"/>
                  </a:lnTo>
                  <a:lnTo>
                    <a:pt x="311" y="932"/>
                  </a:lnTo>
                  <a:lnTo>
                    <a:pt x="320" y="956"/>
                  </a:lnTo>
                  <a:lnTo>
                    <a:pt x="343" y="970"/>
                  </a:lnTo>
                  <a:lnTo>
                    <a:pt x="384" y="974"/>
                  </a:lnTo>
                  <a:lnTo>
                    <a:pt x="452" y="979"/>
                  </a:lnTo>
                  <a:lnTo>
                    <a:pt x="503" y="979"/>
                  </a:lnTo>
                  <a:lnTo>
                    <a:pt x="503" y="1026"/>
                  </a:lnTo>
                  <a:lnTo>
                    <a:pt x="448" y="1021"/>
                  </a:lnTo>
                  <a:lnTo>
                    <a:pt x="379" y="1021"/>
                  </a:lnTo>
                  <a:lnTo>
                    <a:pt x="311" y="1021"/>
                  </a:lnTo>
                  <a:lnTo>
                    <a:pt x="256" y="1021"/>
                  </a:lnTo>
                  <a:lnTo>
                    <a:pt x="201" y="1021"/>
                  </a:lnTo>
                  <a:lnTo>
                    <a:pt x="128" y="1021"/>
                  </a:lnTo>
                  <a:lnTo>
                    <a:pt x="59" y="1021"/>
                  </a:lnTo>
                  <a:lnTo>
                    <a:pt x="9" y="1026"/>
                  </a:lnTo>
                  <a:lnTo>
                    <a:pt x="9" y="979"/>
                  </a:lnTo>
                  <a:lnTo>
                    <a:pt x="59" y="979"/>
                  </a:lnTo>
                  <a:lnTo>
                    <a:pt x="123" y="974"/>
                  </a:lnTo>
                  <a:lnTo>
                    <a:pt x="164" y="970"/>
                  </a:lnTo>
                  <a:lnTo>
                    <a:pt x="187" y="956"/>
                  </a:lnTo>
                  <a:lnTo>
                    <a:pt x="196" y="932"/>
                  </a:lnTo>
                  <a:lnTo>
                    <a:pt x="201" y="904"/>
                  </a:lnTo>
                  <a:lnTo>
                    <a:pt x="201" y="103"/>
                  </a:lnTo>
                  <a:lnTo>
                    <a:pt x="137" y="126"/>
                  </a:lnTo>
                  <a:lnTo>
                    <a:pt x="82" y="140"/>
                  </a:lnTo>
                  <a:lnTo>
                    <a:pt x="32" y="145"/>
                  </a:lnTo>
                  <a:lnTo>
                    <a:pt x="0" y="145"/>
                  </a:lnTo>
                  <a:lnTo>
                    <a:pt x="0" y="98"/>
                  </a:lnTo>
                  <a:lnTo>
                    <a:pt x="41" y="93"/>
                  </a:lnTo>
                  <a:lnTo>
                    <a:pt x="91" y="89"/>
                  </a:lnTo>
                  <a:lnTo>
                    <a:pt x="151" y="75"/>
                  </a:lnTo>
                  <a:lnTo>
                    <a:pt x="215" y="47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17" name="Freeform 678"/>
            <p:cNvSpPr>
              <a:spLocks/>
            </p:cNvSpPr>
            <p:nvPr/>
          </p:nvSpPr>
          <p:spPr bwMode="auto">
            <a:xfrm>
              <a:off x="3815" y="5642"/>
              <a:ext cx="609" cy="1026"/>
            </a:xfrm>
            <a:custGeom>
              <a:avLst/>
              <a:gdLst/>
              <a:ahLst/>
              <a:cxnLst>
                <a:cxn ang="0">
                  <a:pos x="375" y="10"/>
                </a:cxn>
                <a:cxn ang="0">
                  <a:pos x="517" y="84"/>
                </a:cxn>
                <a:cxn ang="0">
                  <a:pos x="595" y="215"/>
                </a:cxn>
                <a:cxn ang="0">
                  <a:pos x="599" y="359"/>
                </a:cxn>
                <a:cxn ang="0">
                  <a:pos x="554" y="471"/>
                </a:cxn>
                <a:cxn ang="0">
                  <a:pos x="448" y="592"/>
                </a:cxn>
                <a:cxn ang="0">
                  <a:pos x="279" y="751"/>
                </a:cxn>
                <a:cxn ang="0">
                  <a:pos x="119" y="909"/>
                </a:cxn>
                <a:cxn ang="0">
                  <a:pos x="119" y="909"/>
                </a:cxn>
                <a:cxn ang="0">
                  <a:pos x="416" y="909"/>
                </a:cxn>
                <a:cxn ang="0">
                  <a:pos x="490" y="904"/>
                </a:cxn>
                <a:cxn ang="0">
                  <a:pos x="535" y="895"/>
                </a:cxn>
                <a:cxn ang="0">
                  <a:pos x="558" y="807"/>
                </a:cxn>
                <a:cxn ang="0">
                  <a:pos x="604" y="755"/>
                </a:cxn>
                <a:cxn ang="0">
                  <a:pos x="0" y="1026"/>
                </a:cxn>
                <a:cxn ang="0">
                  <a:pos x="0" y="993"/>
                </a:cxn>
                <a:cxn ang="0">
                  <a:pos x="10" y="979"/>
                </a:cxn>
                <a:cxn ang="0">
                  <a:pos x="307" y="639"/>
                </a:cxn>
                <a:cxn ang="0">
                  <a:pos x="421" y="480"/>
                </a:cxn>
                <a:cxn ang="0">
                  <a:pos x="467" y="299"/>
                </a:cxn>
                <a:cxn ang="0">
                  <a:pos x="448" y="177"/>
                </a:cxn>
                <a:cxn ang="0">
                  <a:pos x="380" y="84"/>
                </a:cxn>
                <a:cxn ang="0">
                  <a:pos x="266" y="47"/>
                </a:cxn>
                <a:cxn ang="0">
                  <a:pos x="142" y="89"/>
                </a:cxn>
                <a:cxn ang="0">
                  <a:pos x="60" y="201"/>
                </a:cxn>
                <a:cxn ang="0">
                  <a:pos x="115" y="210"/>
                </a:cxn>
                <a:cxn ang="0">
                  <a:pos x="156" y="252"/>
                </a:cxn>
                <a:cxn ang="0">
                  <a:pos x="156" y="317"/>
                </a:cxn>
                <a:cxn ang="0">
                  <a:pos x="119" y="354"/>
                </a:cxn>
                <a:cxn ang="0">
                  <a:pos x="83" y="364"/>
                </a:cxn>
                <a:cxn ang="0">
                  <a:pos x="60" y="359"/>
                </a:cxn>
                <a:cxn ang="0">
                  <a:pos x="23" y="336"/>
                </a:cxn>
                <a:cxn ang="0">
                  <a:pos x="0" y="280"/>
                </a:cxn>
                <a:cxn ang="0">
                  <a:pos x="37" y="145"/>
                </a:cxn>
                <a:cxn ang="0">
                  <a:pos x="133" y="42"/>
                </a:cxn>
                <a:cxn ang="0">
                  <a:pos x="284" y="0"/>
                </a:cxn>
              </a:cxnLst>
              <a:rect l="0" t="0" r="r" b="b"/>
              <a:pathLst>
                <a:path w="609" h="1026">
                  <a:moveTo>
                    <a:pt x="284" y="0"/>
                  </a:moveTo>
                  <a:lnTo>
                    <a:pt x="375" y="10"/>
                  </a:lnTo>
                  <a:lnTo>
                    <a:pt x="448" y="38"/>
                  </a:lnTo>
                  <a:lnTo>
                    <a:pt x="517" y="84"/>
                  </a:lnTo>
                  <a:lnTo>
                    <a:pt x="563" y="140"/>
                  </a:lnTo>
                  <a:lnTo>
                    <a:pt x="595" y="215"/>
                  </a:lnTo>
                  <a:lnTo>
                    <a:pt x="609" y="299"/>
                  </a:lnTo>
                  <a:lnTo>
                    <a:pt x="599" y="359"/>
                  </a:lnTo>
                  <a:lnTo>
                    <a:pt x="581" y="415"/>
                  </a:lnTo>
                  <a:lnTo>
                    <a:pt x="554" y="471"/>
                  </a:lnTo>
                  <a:lnTo>
                    <a:pt x="508" y="532"/>
                  </a:lnTo>
                  <a:lnTo>
                    <a:pt x="448" y="592"/>
                  </a:lnTo>
                  <a:lnTo>
                    <a:pt x="371" y="667"/>
                  </a:lnTo>
                  <a:lnTo>
                    <a:pt x="279" y="751"/>
                  </a:lnTo>
                  <a:lnTo>
                    <a:pt x="119" y="909"/>
                  </a:lnTo>
                  <a:lnTo>
                    <a:pt x="119" y="909"/>
                  </a:lnTo>
                  <a:lnTo>
                    <a:pt x="119" y="909"/>
                  </a:lnTo>
                  <a:lnTo>
                    <a:pt x="119" y="909"/>
                  </a:lnTo>
                  <a:lnTo>
                    <a:pt x="389" y="909"/>
                  </a:lnTo>
                  <a:lnTo>
                    <a:pt x="416" y="909"/>
                  </a:lnTo>
                  <a:lnTo>
                    <a:pt x="453" y="904"/>
                  </a:lnTo>
                  <a:lnTo>
                    <a:pt x="490" y="904"/>
                  </a:lnTo>
                  <a:lnTo>
                    <a:pt x="517" y="900"/>
                  </a:lnTo>
                  <a:lnTo>
                    <a:pt x="535" y="895"/>
                  </a:lnTo>
                  <a:lnTo>
                    <a:pt x="549" y="858"/>
                  </a:lnTo>
                  <a:lnTo>
                    <a:pt x="558" y="807"/>
                  </a:lnTo>
                  <a:lnTo>
                    <a:pt x="567" y="755"/>
                  </a:lnTo>
                  <a:lnTo>
                    <a:pt x="604" y="755"/>
                  </a:lnTo>
                  <a:lnTo>
                    <a:pt x="563" y="1026"/>
                  </a:lnTo>
                  <a:lnTo>
                    <a:pt x="0" y="1026"/>
                  </a:lnTo>
                  <a:lnTo>
                    <a:pt x="0" y="1007"/>
                  </a:lnTo>
                  <a:lnTo>
                    <a:pt x="0" y="993"/>
                  </a:lnTo>
                  <a:lnTo>
                    <a:pt x="5" y="984"/>
                  </a:lnTo>
                  <a:lnTo>
                    <a:pt x="10" y="979"/>
                  </a:lnTo>
                  <a:lnTo>
                    <a:pt x="19" y="970"/>
                  </a:lnTo>
                  <a:lnTo>
                    <a:pt x="307" y="639"/>
                  </a:lnTo>
                  <a:lnTo>
                    <a:pt x="371" y="560"/>
                  </a:lnTo>
                  <a:lnTo>
                    <a:pt x="421" y="480"/>
                  </a:lnTo>
                  <a:lnTo>
                    <a:pt x="453" y="392"/>
                  </a:lnTo>
                  <a:lnTo>
                    <a:pt x="467" y="299"/>
                  </a:lnTo>
                  <a:lnTo>
                    <a:pt x="462" y="233"/>
                  </a:lnTo>
                  <a:lnTo>
                    <a:pt x="448" y="177"/>
                  </a:lnTo>
                  <a:lnTo>
                    <a:pt x="416" y="126"/>
                  </a:lnTo>
                  <a:lnTo>
                    <a:pt x="380" y="84"/>
                  </a:lnTo>
                  <a:lnTo>
                    <a:pt x="330" y="56"/>
                  </a:lnTo>
                  <a:lnTo>
                    <a:pt x="266" y="47"/>
                  </a:lnTo>
                  <a:lnTo>
                    <a:pt x="202" y="56"/>
                  </a:lnTo>
                  <a:lnTo>
                    <a:pt x="142" y="89"/>
                  </a:lnTo>
                  <a:lnTo>
                    <a:pt x="96" y="135"/>
                  </a:lnTo>
                  <a:lnTo>
                    <a:pt x="60" y="201"/>
                  </a:lnTo>
                  <a:lnTo>
                    <a:pt x="78" y="201"/>
                  </a:lnTo>
                  <a:lnTo>
                    <a:pt x="115" y="210"/>
                  </a:lnTo>
                  <a:lnTo>
                    <a:pt x="142" y="229"/>
                  </a:lnTo>
                  <a:lnTo>
                    <a:pt x="156" y="252"/>
                  </a:lnTo>
                  <a:lnTo>
                    <a:pt x="160" y="285"/>
                  </a:lnTo>
                  <a:lnTo>
                    <a:pt x="156" y="317"/>
                  </a:lnTo>
                  <a:lnTo>
                    <a:pt x="142" y="340"/>
                  </a:lnTo>
                  <a:lnTo>
                    <a:pt x="119" y="354"/>
                  </a:lnTo>
                  <a:lnTo>
                    <a:pt x="101" y="359"/>
                  </a:lnTo>
                  <a:lnTo>
                    <a:pt x="83" y="364"/>
                  </a:lnTo>
                  <a:lnTo>
                    <a:pt x="74" y="364"/>
                  </a:lnTo>
                  <a:lnTo>
                    <a:pt x="60" y="359"/>
                  </a:lnTo>
                  <a:lnTo>
                    <a:pt x="42" y="354"/>
                  </a:lnTo>
                  <a:lnTo>
                    <a:pt x="23" y="336"/>
                  </a:lnTo>
                  <a:lnTo>
                    <a:pt x="5" y="313"/>
                  </a:lnTo>
                  <a:lnTo>
                    <a:pt x="0" y="280"/>
                  </a:lnTo>
                  <a:lnTo>
                    <a:pt x="10" y="210"/>
                  </a:lnTo>
                  <a:lnTo>
                    <a:pt x="37" y="145"/>
                  </a:lnTo>
                  <a:lnTo>
                    <a:pt x="78" y="89"/>
                  </a:lnTo>
                  <a:lnTo>
                    <a:pt x="133" y="42"/>
                  </a:lnTo>
                  <a:lnTo>
                    <a:pt x="206" y="10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18" name="Freeform 679"/>
            <p:cNvSpPr>
              <a:spLocks/>
            </p:cNvSpPr>
            <p:nvPr/>
          </p:nvSpPr>
          <p:spPr bwMode="auto">
            <a:xfrm>
              <a:off x="4922" y="5768"/>
              <a:ext cx="1010" cy="1030"/>
            </a:xfrm>
            <a:custGeom>
              <a:avLst/>
              <a:gdLst/>
              <a:ahLst/>
              <a:cxnLst>
                <a:cxn ang="0">
                  <a:pos x="517" y="0"/>
                </a:cxn>
                <a:cxn ang="0">
                  <a:pos x="530" y="14"/>
                </a:cxn>
                <a:cxn ang="0">
                  <a:pos x="535" y="33"/>
                </a:cxn>
                <a:cxn ang="0">
                  <a:pos x="535" y="51"/>
                </a:cxn>
                <a:cxn ang="0">
                  <a:pos x="960" y="480"/>
                </a:cxn>
                <a:cxn ang="0">
                  <a:pos x="978" y="485"/>
                </a:cxn>
                <a:cxn ang="0">
                  <a:pos x="997" y="489"/>
                </a:cxn>
                <a:cxn ang="0">
                  <a:pos x="1006" y="503"/>
                </a:cxn>
                <a:cxn ang="0">
                  <a:pos x="1006" y="527"/>
                </a:cxn>
                <a:cxn ang="0">
                  <a:pos x="997" y="541"/>
                </a:cxn>
                <a:cxn ang="0">
                  <a:pos x="978" y="545"/>
                </a:cxn>
                <a:cxn ang="0">
                  <a:pos x="960" y="545"/>
                </a:cxn>
                <a:cxn ang="0">
                  <a:pos x="535" y="979"/>
                </a:cxn>
                <a:cxn ang="0">
                  <a:pos x="535" y="997"/>
                </a:cxn>
                <a:cxn ang="0">
                  <a:pos x="530" y="1016"/>
                </a:cxn>
                <a:cxn ang="0">
                  <a:pos x="517" y="1025"/>
                </a:cxn>
                <a:cxn ang="0">
                  <a:pos x="494" y="1025"/>
                </a:cxn>
                <a:cxn ang="0">
                  <a:pos x="480" y="1016"/>
                </a:cxn>
                <a:cxn ang="0">
                  <a:pos x="475" y="997"/>
                </a:cxn>
                <a:cxn ang="0">
                  <a:pos x="475" y="979"/>
                </a:cxn>
                <a:cxn ang="0">
                  <a:pos x="50" y="545"/>
                </a:cxn>
                <a:cxn ang="0">
                  <a:pos x="32" y="545"/>
                </a:cxn>
                <a:cxn ang="0">
                  <a:pos x="14" y="541"/>
                </a:cxn>
                <a:cxn ang="0">
                  <a:pos x="5" y="527"/>
                </a:cxn>
                <a:cxn ang="0">
                  <a:pos x="5" y="503"/>
                </a:cxn>
                <a:cxn ang="0">
                  <a:pos x="14" y="489"/>
                </a:cxn>
                <a:cxn ang="0">
                  <a:pos x="32" y="485"/>
                </a:cxn>
                <a:cxn ang="0">
                  <a:pos x="50" y="480"/>
                </a:cxn>
                <a:cxn ang="0">
                  <a:pos x="475" y="51"/>
                </a:cxn>
                <a:cxn ang="0">
                  <a:pos x="475" y="33"/>
                </a:cxn>
                <a:cxn ang="0">
                  <a:pos x="480" y="14"/>
                </a:cxn>
                <a:cxn ang="0">
                  <a:pos x="494" y="0"/>
                </a:cxn>
              </a:cxnLst>
              <a:rect l="0" t="0" r="r" b="b"/>
              <a:pathLst>
                <a:path w="1010" h="1030">
                  <a:moveTo>
                    <a:pt x="507" y="0"/>
                  </a:moveTo>
                  <a:lnTo>
                    <a:pt x="517" y="0"/>
                  </a:lnTo>
                  <a:lnTo>
                    <a:pt x="526" y="5"/>
                  </a:lnTo>
                  <a:lnTo>
                    <a:pt x="530" y="14"/>
                  </a:lnTo>
                  <a:lnTo>
                    <a:pt x="530" y="19"/>
                  </a:lnTo>
                  <a:lnTo>
                    <a:pt x="535" y="33"/>
                  </a:lnTo>
                  <a:lnTo>
                    <a:pt x="535" y="42"/>
                  </a:lnTo>
                  <a:lnTo>
                    <a:pt x="535" y="51"/>
                  </a:lnTo>
                  <a:lnTo>
                    <a:pt x="535" y="480"/>
                  </a:lnTo>
                  <a:lnTo>
                    <a:pt x="960" y="480"/>
                  </a:lnTo>
                  <a:lnTo>
                    <a:pt x="969" y="480"/>
                  </a:lnTo>
                  <a:lnTo>
                    <a:pt x="978" y="485"/>
                  </a:lnTo>
                  <a:lnTo>
                    <a:pt x="988" y="485"/>
                  </a:lnTo>
                  <a:lnTo>
                    <a:pt x="997" y="489"/>
                  </a:lnTo>
                  <a:lnTo>
                    <a:pt x="1001" y="494"/>
                  </a:lnTo>
                  <a:lnTo>
                    <a:pt x="1006" y="503"/>
                  </a:lnTo>
                  <a:lnTo>
                    <a:pt x="1010" y="513"/>
                  </a:lnTo>
                  <a:lnTo>
                    <a:pt x="1006" y="527"/>
                  </a:lnTo>
                  <a:lnTo>
                    <a:pt x="1001" y="536"/>
                  </a:lnTo>
                  <a:lnTo>
                    <a:pt x="997" y="541"/>
                  </a:lnTo>
                  <a:lnTo>
                    <a:pt x="988" y="541"/>
                  </a:lnTo>
                  <a:lnTo>
                    <a:pt x="978" y="545"/>
                  </a:lnTo>
                  <a:lnTo>
                    <a:pt x="969" y="545"/>
                  </a:lnTo>
                  <a:lnTo>
                    <a:pt x="960" y="545"/>
                  </a:lnTo>
                  <a:lnTo>
                    <a:pt x="535" y="545"/>
                  </a:lnTo>
                  <a:lnTo>
                    <a:pt x="535" y="979"/>
                  </a:lnTo>
                  <a:lnTo>
                    <a:pt x="535" y="988"/>
                  </a:lnTo>
                  <a:lnTo>
                    <a:pt x="535" y="997"/>
                  </a:lnTo>
                  <a:lnTo>
                    <a:pt x="530" y="1007"/>
                  </a:lnTo>
                  <a:lnTo>
                    <a:pt x="530" y="1016"/>
                  </a:lnTo>
                  <a:lnTo>
                    <a:pt x="526" y="1021"/>
                  </a:lnTo>
                  <a:lnTo>
                    <a:pt x="517" y="1025"/>
                  </a:lnTo>
                  <a:lnTo>
                    <a:pt x="507" y="1030"/>
                  </a:lnTo>
                  <a:lnTo>
                    <a:pt x="494" y="1025"/>
                  </a:lnTo>
                  <a:lnTo>
                    <a:pt x="485" y="1021"/>
                  </a:lnTo>
                  <a:lnTo>
                    <a:pt x="480" y="1016"/>
                  </a:lnTo>
                  <a:lnTo>
                    <a:pt x="475" y="1007"/>
                  </a:lnTo>
                  <a:lnTo>
                    <a:pt x="475" y="997"/>
                  </a:lnTo>
                  <a:lnTo>
                    <a:pt x="475" y="988"/>
                  </a:lnTo>
                  <a:lnTo>
                    <a:pt x="475" y="979"/>
                  </a:lnTo>
                  <a:lnTo>
                    <a:pt x="475" y="545"/>
                  </a:lnTo>
                  <a:lnTo>
                    <a:pt x="50" y="545"/>
                  </a:lnTo>
                  <a:lnTo>
                    <a:pt x="41" y="545"/>
                  </a:lnTo>
                  <a:lnTo>
                    <a:pt x="32" y="545"/>
                  </a:lnTo>
                  <a:lnTo>
                    <a:pt x="23" y="541"/>
                  </a:lnTo>
                  <a:lnTo>
                    <a:pt x="14" y="541"/>
                  </a:lnTo>
                  <a:lnTo>
                    <a:pt x="9" y="536"/>
                  </a:lnTo>
                  <a:lnTo>
                    <a:pt x="5" y="527"/>
                  </a:lnTo>
                  <a:lnTo>
                    <a:pt x="0" y="513"/>
                  </a:lnTo>
                  <a:lnTo>
                    <a:pt x="5" y="503"/>
                  </a:lnTo>
                  <a:lnTo>
                    <a:pt x="9" y="494"/>
                  </a:lnTo>
                  <a:lnTo>
                    <a:pt x="14" y="489"/>
                  </a:lnTo>
                  <a:lnTo>
                    <a:pt x="23" y="485"/>
                  </a:lnTo>
                  <a:lnTo>
                    <a:pt x="32" y="485"/>
                  </a:lnTo>
                  <a:lnTo>
                    <a:pt x="41" y="480"/>
                  </a:lnTo>
                  <a:lnTo>
                    <a:pt x="50" y="480"/>
                  </a:lnTo>
                  <a:lnTo>
                    <a:pt x="475" y="480"/>
                  </a:lnTo>
                  <a:lnTo>
                    <a:pt x="475" y="51"/>
                  </a:lnTo>
                  <a:lnTo>
                    <a:pt x="475" y="42"/>
                  </a:lnTo>
                  <a:lnTo>
                    <a:pt x="475" y="33"/>
                  </a:lnTo>
                  <a:lnTo>
                    <a:pt x="475" y="19"/>
                  </a:lnTo>
                  <a:lnTo>
                    <a:pt x="480" y="14"/>
                  </a:lnTo>
                  <a:lnTo>
                    <a:pt x="485" y="5"/>
                  </a:lnTo>
                  <a:lnTo>
                    <a:pt x="494" y="0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19" name="Freeform 680"/>
            <p:cNvSpPr>
              <a:spLocks noEditPoints="1"/>
            </p:cNvSpPr>
            <p:nvPr/>
          </p:nvSpPr>
          <p:spPr bwMode="auto">
            <a:xfrm>
              <a:off x="6417" y="5642"/>
              <a:ext cx="631" cy="1058"/>
            </a:xfrm>
            <a:custGeom>
              <a:avLst/>
              <a:gdLst/>
              <a:ahLst/>
              <a:cxnLst>
                <a:cxn ang="0">
                  <a:pos x="274" y="410"/>
                </a:cxn>
                <a:cxn ang="0">
                  <a:pos x="197" y="471"/>
                </a:cxn>
                <a:cxn ang="0">
                  <a:pos x="156" y="569"/>
                </a:cxn>
                <a:cxn ang="0">
                  <a:pos x="142" y="676"/>
                </a:cxn>
                <a:cxn ang="0">
                  <a:pos x="142" y="774"/>
                </a:cxn>
                <a:cxn ang="0">
                  <a:pos x="169" y="904"/>
                </a:cxn>
                <a:cxn ang="0">
                  <a:pos x="197" y="951"/>
                </a:cxn>
                <a:cxn ang="0">
                  <a:pos x="270" y="1007"/>
                </a:cxn>
                <a:cxn ang="0">
                  <a:pos x="320" y="1016"/>
                </a:cxn>
                <a:cxn ang="0">
                  <a:pos x="320" y="1016"/>
                </a:cxn>
                <a:cxn ang="0">
                  <a:pos x="375" y="1007"/>
                </a:cxn>
                <a:cxn ang="0">
                  <a:pos x="439" y="960"/>
                </a:cxn>
                <a:cxn ang="0">
                  <a:pos x="489" y="853"/>
                </a:cxn>
                <a:cxn ang="0">
                  <a:pos x="494" y="709"/>
                </a:cxn>
                <a:cxn ang="0">
                  <a:pos x="485" y="564"/>
                </a:cxn>
                <a:cxn ang="0">
                  <a:pos x="435" y="452"/>
                </a:cxn>
                <a:cxn ang="0">
                  <a:pos x="370" y="410"/>
                </a:cxn>
                <a:cxn ang="0">
                  <a:pos x="325" y="401"/>
                </a:cxn>
                <a:cxn ang="0">
                  <a:pos x="467" y="10"/>
                </a:cxn>
                <a:cxn ang="0">
                  <a:pos x="563" y="65"/>
                </a:cxn>
                <a:cxn ang="0">
                  <a:pos x="595" y="163"/>
                </a:cxn>
                <a:cxn ang="0">
                  <a:pos x="567" y="224"/>
                </a:cxn>
                <a:cxn ang="0">
                  <a:pos x="526" y="238"/>
                </a:cxn>
                <a:cxn ang="0">
                  <a:pos x="494" y="233"/>
                </a:cxn>
                <a:cxn ang="0">
                  <a:pos x="471" y="215"/>
                </a:cxn>
                <a:cxn ang="0">
                  <a:pos x="453" y="187"/>
                </a:cxn>
                <a:cxn ang="0">
                  <a:pos x="457" y="135"/>
                </a:cxn>
                <a:cxn ang="0">
                  <a:pos x="499" y="103"/>
                </a:cxn>
                <a:cxn ang="0">
                  <a:pos x="540" y="98"/>
                </a:cxn>
                <a:cxn ang="0">
                  <a:pos x="471" y="47"/>
                </a:cxn>
                <a:cxn ang="0">
                  <a:pos x="403" y="38"/>
                </a:cxn>
                <a:cxn ang="0">
                  <a:pos x="348" y="42"/>
                </a:cxn>
                <a:cxn ang="0">
                  <a:pos x="274" y="79"/>
                </a:cxn>
                <a:cxn ang="0">
                  <a:pos x="210" y="154"/>
                </a:cxn>
                <a:cxn ang="0">
                  <a:pos x="160" y="285"/>
                </a:cxn>
                <a:cxn ang="0">
                  <a:pos x="137" y="480"/>
                </a:cxn>
                <a:cxn ang="0">
                  <a:pos x="137" y="518"/>
                </a:cxn>
                <a:cxn ang="0">
                  <a:pos x="137" y="518"/>
                </a:cxn>
                <a:cxn ang="0">
                  <a:pos x="188" y="434"/>
                </a:cxn>
                <a:cxn ang="0">
                  <a:pos x="270" y="378"/>
                </a:cxn>
                <a:cxn ang="0">
                  <a:pos x="407" y="378"/>
                </a:cxn>
                <a:cxn ang="0">
                  <a:pos x="544" y="462"/>
                </a:cxn>
                <a:cxn ang="0">
                  <a:pos x="622" y="615"/>
                </a:cxn>
                <a:cxn ang="0">
                  <a:pos x="622" y="807"/>
                </a:cxn>
                <a:cxn ang="0">
                  <a:pos x="540" y="960"/>
                </a:cxn>
                <a:cxn ang="0">
                  <a:pos x="403" y="1049"/>
                </a:cxn>
                <a:cxn ang="0">
                  <a:pos x="270" y="1054"/>
                </a:cxn>
                <a:cxn ang="0">
                  <a:pos x="174" y="1016"/>
                </a:cxn>
                <a:cxn ang="0">
                  <a:pos x="87" y="923"/>
                </a:cxn>
                <a:cxn ang="0">
                  <a:pos x="28" y="769"/>
                </a:cxn>
                <a:cxn ang="0">
                  <a:pos x="0" y="536"/>
                </a:cxn>
                <a:cxn ang="0">
                  <a:pos x="37" y="313"/>
                </a:cxn>
                <a:cxn ang="0">
                  <a:pos x="128" y="140"/>
                </a:cxn>
                <a:cxn ang="0">
                  <a:pos x="256" y="38"/>
                </a:cxn>
                <a:cxn ang="0">
                  <a:pos x="398" y="0"/>
                </a:cxn>
              </a:cxnLst>
              <a:rect l="0" t="0" r="r" b="b"/>
              <a:pathLst>
                <a:path w="631" h="1058">
                  <a:moveTo>
                    <a:pt x="325" y="401"/>
                  </a:moveTo>
                  <a:lnTo>
                    <a:pt x="274" y="410"/>
                  </a:lnTo>
                  <a:lnTo>
                    <a:pt x="229" y="434"/>
                  </a:lnTo>
                  <a:lnTo>
                    <a:pt x="197" y="471"/>
                  </a:lnTo>
                  <a:lnTo>
                    <a:pt x="169" y="518"/>
                  </a:lnTo>
                  <a:lnTo>
                    <a:pt x="156" y="569"/>
                  </a:lnTo>
                  <a:lnTo>
                    <a:pt x="142" y="625"/>
                  </a:lnTo>
                  <a:lnTo>
                    <a:pt x="142" y="676"/>
                  </a:lnTo>
                  <a:lnTo>
                    <a:pt x="142" y="713"/>
                  </a:lnTo>
                  <a:lnTo>
                    <a:pt x="142" y="774"/>
                  </a:lnTo>
                  <a:lnTo>
                    <a:pt x="151" y="839"/>
                  </a:lnTo>
                  <a:lnTo>
                    <a:pt x="169" y="904"/>
                  </a:lnTo>
                  <a:lnTo>
                    <a:pt x="178" y="923"/>
                  </a:lnTo>
                  <a:lnTo>
                    <a:pt x="197" y="951"/>
                  </a:lnTo>
                  <a:lnTo>
                    <a:pt x="229" y="984"/>
                  </a:lnTo>
                  <a:lnTo>
                    <a:pt x="270" y="1007"/>
                  </a:lnTo>
                  <a:lnTo>
                    <a:pt x="320" y="1016"/>
                  </a:lnTo>
                  <a:lnTo>
                    <a:pt x="320" y="1016"/>
                  </a:lnTo>
                  <a:lnTo>
                    <a:pt x="320" y="1016"/>
                  </a:lnTo>
                  <a:lnTo>
                    <a:pt x="320" y="1016"/>
                  </a:lnTo>
                  <a:lnTo>
                    <a:pt x="343" y="1016"/>
                  </a:lnTo>
                  <a:lnTo>
                    <a:pt x="375" y="1007"/>
                  </a:lnTo>
                  <a:lnTo>
                    <a:pt x="407" y="993"/>
                  </a:lnTo>
                  <a:lnTo>
                    <a:pt x="439" y="960"/>
                  </a:lnTo>
                  <a:lnTo>
                    <a:pt x="471" y="918"/>
                  </a:lnTo>
                  <a:lnTo>
                    <a:pt x="489" y="853"/>
                  </a:lnTo>
                  <a:lnTo>
                    <a:pt x="494" y="783"/>
                  </a:lnTo>
                  <a:lnTo>
                    <a:pt x="494" y="709"/>
                  </a:lnTo>
                  <a:lnTo>
                    <a:pt x="494" y="634"/>
                  </a:lnTo>
                  <a:lnTo>
                    <a:pt x="485" y="564"/>
                  </a:lnTo>
                  <a:lnTo>
                    <a:pt x="467" y="499"/>
                  </a:lnTo>
                  <a:lnTo>
                    <a:pt x="435" y="452"/>
                  </a:lnTo>
                  <a:lnTo>
                    <a:pt x="403" y="424"/>
                  </a:lnTo>
                  <a:lnTo>
                    <a:pt x="370" y="410"/>
                  </a:lnTo>
                  <a:lnTo>
                    <a:pt x="348" y="401"/>
                  </a:lnTo>
                  <a:lnTo>
                    <a:pt x="325" y="401"/>
                  </a:lnTo>
                  <a:close/>
                  <a:moveTo>
                    <a:pt x="398" y="0"/>
                  </a:moveTo>
                  <a:lnTo>
                    <a:pt x="467" y="10"/>
                  </a:lnTo>
                  <a:lnTo>
                    <a:pt x="521" y="33"/>
                  </a:lnTo>
                  <a:lnTo>
                    <a:pt x="563" y="65"/>
                  </a:lnTo>
                  <a:lnTo>
                    <a:pt x="585" y="112"/>
                  </a:lnTo>
                  <a:lnTo>
                    <a:pt x="595" y="163"/>
                  </a:lnTo>
                  <a:lnTo>
                    <a:pt x="585" y="201"/>
                  </a:lnTo>
                  <a:lnTo>
                    <a:pt x="567" y="224"/>
                  </a:lnTo>
                  <a:lnTo>
                    <a:pt x="544" y="238"/>
                  </a:lnTo>
                  <a:lnTo>
                    <a:pt x="526" y="238"/>
                  </a:lnTo>
                  <a:lnTo>
                    <a:pt x="508" y="238"/>
                  </a:lnTo>
                  <a:lnTo>
                    <a:pt x="494" y="233"/>
                  </a:lnTo>
                  <a:lnTo>
                    <a:pt x="480" y="224"/>
                  </a:lnTo>
                  <a:lnTo>
                    <a:pt x="471" y="215"/>
                  </a:lnTo>
                  <a:lnTo>
                    <a:pt x="462" y="205"/>
                  </a:lnTo>
                  <a:lnTo>
                    <a:pt x="453" y="187"/>
                  </a:lnTo>
                  <a:lnTo>
                    <a:pt x="453" y="168"/>
                  </a:lnTo>
                  <a:lnTo>
                    <a:pt x="457" y="135"/>
                  </a:lnTo>
                  <a:lnTo>
                    <a:pt x="476" y="112"/>
                  </a:lnTo>
                  <a:lnTo>
                    <a:pt x="499" y="103"/>
                  </a:lnTo>
                  <a:lnTo>
                    <a:pt x="521" y="98"/>
                  </a:lnTo>
                  <a:lnTo>
                    <a:pt x="540" y="98"/>
                  </a:lnTo>
                  <a:lnTo>
                    <a:pt x="508" y="65"/>
                  </a:lnTo>
                  <a:lnTo>
                    <a:pt x="471" y="47"/>
                  </a:lnTo>
                  <a:lnTo>
                    <a:pt x="435" y="38"/>
                  </a:lnTo>
                  <a:lnTo>
                    <a:pt x="403" y="38"/>
                  </a:lnTo>
                  <a:lnTo>
                    <a:pt x="375" y="38"/>
                  </a:lnTo>
                  <a:lnTo>
                    <a:pt x="348" y="42"/>
                  </a:lnTo>
                  <a:lnTo>
                    <a:pt x="311" y="56"/>
                  </a:lnTo>
                  <a:lnTo>
                    <a:pt x="274" y="79"/>
                  </a:lnTo>
                  <a:lnTo>
                    <a:pt x="242" y="112"/>
                  </a:lnTo>
                  <a:lnTo>
                    <a:pt x="210" y="154"/>
                  </a:lnTo>
                  <a:lnTo>
                    <a:pt x="183" y="215"/>
                  </a:lnTo>
                  <a:lnTo>
                    <a:pt x="160" y="285"/>
                  </a:lnTo>
                  <a:lnTo>
                    <a:pt x="142" y="373"/>
                  </a:lnTo>
                  <a:lnTo>
                    <a:pt x="137" y="480"/>
                  </a:lnTo>
                  <a:lnTo>
                    <a:pt x="137" y="518"/>
                  </a:lnTo>
                  <a:lnTo>
                    <a:pt x="137" y="518"/>
                  </a:lnTo>
                  <a:lnTo>
                    <a:pt x="137" y="518"/>
                  </a:lnTo>
                  <a:lnTo>
                    <a:pt x="137" y="518"/>
                  </a:lnTo>
                  <a:lnTo>
                    <a:pt x="160" y="476"/>
                  </a:lnTo>
                  <a:lnTo>
                    <a:pt x="188" y="434"/>
                  </a:lnTo>
                  <a:lnTo>
                    <a:pt x="224" y="401"/>
                  </a:lnTo>
                  <a:lnTo>
                    <a:pt x="270" y="378"/>
                  </a:lnTo>
                  <a:lnTo>
                    <a:pt x="329" y="368"/>
                  </a:lnTo>
                  <a:lnTo>
                    <a:pt x="407" y="378"/>
                  </a:lnTo>
                  <a:lnTo>
                    <a:pt x="480" y="415"/>
                  </a:lnTo>
                  <a:lnTo>
                    <a:pt x="544" y="462"/>
                  </a:lnTo>
                  <a:lnTo>
                    <a:pt x="590" y="536"/>
                  </a:lnTo>
                  <a:lnTo>
                    <a:pt x="622" y="615"/>
                  </a:lnTo>
                  <a:lnTo>
                    <a:pt x="631" y="709"/>
                  </a:lnTo>
                  <a:lnTo>
                    <a:pt x="622" y="807"/>
                  </a:lnTo>
                  <a:lnTo>
                    <a:pt x="590" y="890"/>
                  </a:lnTo>
                  <a:lnTo>
                    <a:pt x="540" y="960"/>
                  </a:lnTo>
                  <a:lnTo>
                    <a:pt x="476" y="1016"/>
                  </a:lnTo>
                  <a:lnTo>
                    <a:pt x="403" y="1049"/>
                  </a:lnTo>
                  <a:lnTo>
                    <a:pt x="320" y="1058"/>
                  </a:lnTo>
                  <a:lnTo>
                    <a:pt x="270" y="1054"/>
                  </a:lnTo>
                  <a:lnTo>
                    <a:pt x="224" y="1040"/>
                  </a:lnTo>
                  <a:lnTo>
                    <a:pt x="174" y="1016"/>
                  </a:lnTo>
                  <a:lnTo>
                    <a:pt x="128" y="979"/>
                  </a:lnTo>
                  <a:lnTo>
                    <a:pt x="87" y="923"/>
                  </a:lnTo>
                  <a:lnTo>
                    <a:pt x="55" y="858"/>
                  </a:lnTo>
                  <a:lnTo>
                    <a:pt x="28" y="769"/>
                  </a:lnTo>
                  <a:lnTo>
                    <a:pt x="9" y="667"/>
                  </a:lnTo>
                  <a:lnTo>
                    <a:pt x="0" y="536"/>
                  </a:lnTo>
                  <a:lnTo>
                    <a:pt x="14" y="415"/>
                  </a:lnTo>
                  <a:lnTo>
                    <a:pt x="37" y="313"/>
                  </a:lnTo>
                  <a:lnTo>
                    <a:pt x="78" y="219"/>
                  </a:lnTo>
                  <a:lnTo>
                    <a:pt x="128" y="140"/>
                  </a:lnTo>
                  <a:lnTo>
                    <a:pt x="188" y="79"/>
                  </a:lnTo>
                  <a:lnTo>
                    <a:pt x="256" y="38"/>
                  </a:lnTo>
                  <a:lnTo>
                    <a:pt x="329" y="10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20" name="Freeform 681"/>
            <p:cNvSpPr>
              <a:spLocks noEditPoints="1"/>
            </p:cNvSpPr>
            <p:nvPr/>
          </p:nvSpPr>
          <p:spPr bwMode="auto">
            <a:xfrm>
              <a:off x="7181" y="5642"/>
              <a:ext cx="640" cy="1058"/>
            </a:xfrm>
            <a:custGeom>
              <a:avLst/>
              <a:gdLst/>
              <a:ahLst/>
              <a:cxnLst>
                <a:cxn ang="0">
                  <a:pos x="302" y="33"/>
                </a:cxn>
                <a:cxn ang="0">
                  <a:pos x="242" y="51"/>
                </a:cxn>
                <a:cxn ang="0">
                  <a:pos x="183" y="112"/>
                </a:cxn>
                <a:cxn ang="0">
                  <a:pos x="141" y="229"/>
                </a:cxn>
                <a:cxn ang="0">
                  <a:pos x="128" y="415"/>
                </a:cxn>
                <a:cxn ang="0">
                  <a:pos x="128" y="587"/>
                </a:cxn>
                <a:cxn ang="0">
                  <a:pos x="137" y="760"/>
                </a:cxn>
                <a:cxn ang="0">
                  <a:pos x="164" y="904"/>
                </a:cxn>
                <a:cxn ang="0">
                  <a:pos x="219" y="988"/>
                </a:cxn>
                <a:cxn ang="0">
                  <a:pos x="288" y="1021"/>
                </a:cxn>
                <a:cxn ang="0">
                  <a:pos x="320" y="1026"/>
                </a:cxn>
                <a:cxn ang="0">
                  <a:pos x="320" y="1026"/>
                </a:cxn>
                <a:cxn ang="0">
                  <a:pos x="393" y="1007"/>
                </a:cxn>
                <a:cxn ang="0">
                  <a:pos x="457" y="946"/>
                </a:cxn>
                <a:cxn ang="0">
                  <a:pos x="498" y="835"/>
                </a:cxn>
                <a:cxn ang="0">
                  <a:pos x="512" y="513"/>
                </a:cxn>
                <a:cxn ang="0">
                  <a:pos x="507" y="308"/>
                </a:cxn>
                <a:cxn ang="0">
                  <a:pos x="480" y="145"/>
                </a:cxn>
                <a:cxn ang="0">
                  <a:pos x="416" y="65"/>
                </a:cxn>
                <a:cxn ang="0">
                  <a:pos x="347" y="38"/>
                </a:cxn>
                <a:cxn ang="0">
                  <a:pos x="320" y="0"/>
                </a:cxn>
                <a:cxn ang="0">
                  <a:pos x="402" y="10"/>
                </a:cxn>
                <a:cxn ang="0">
                  <a:pos x="494" y="61"/>
                </a:cxn>
                <a:cxn ang="0">
                  <a:pos x="576" y="173"/>
                </a:cxn>
                <a:cxn ang="0">
                  <a:pos x="631" y="350"/>
                </a:cxn>
                <a:cxn ang="0">
                  <a:pos x="640" y="532"/>
                </a:cxn>
                <a:cxn ang="0">
                  <a:pos x="635" y="653"/>
                </a:cxn>
                <a:cxn ang="0">
                  <a:pos x="585" y="881"/>
                </a:cxn>
                <a:cxn ang="0">
                  <a:pos x="503" y="993"/>
                </a:cxn>
                <a:cxn ang="0">
                  <a:pos x="411" y="1044"/>
                </a:cxn>
                <a:cxn ang="0">
                  <a:pos x="320" y="1058"/>
                </a:cxn>
                <a:cxn ang="0">
                  <a:pos x="219" y="1040"/>
                </a:cxn>
                <a:cxn ang="0">
                  <a:pos x="114" y="970"/>
                </a:cxn>
                <a:cxn ang="0">
                  <a:pos x="32" y="811"/>
                </a:cxn>
                <a:cxn ang="0">
                  <a:pos x="4" y="625"/>
                </a:cxn>
                <a:cxn ang="0">
                  <a:pos x="4" y="410"/>
                </a:cxn>
                <a:cxn ang="0">
                  <a:pos x="55" y="182"/>
                </a:cxn>
                <a:cxn ang="0">
                  <a:pos x="132" y="70"/>
                </a:cxn>
                <a:cxn ang="0">
                  <a:pos x="224" y="14"/>
                </a:cxn>
                <a:cxn ang="0">
                  <a:pos x="320" y="0"/>
                </a:cxn>
              </a:cxnLst>
              <a:rect l="0" t="0" r="r" b="b"/>
              <a:pathLst>
                <a:path w="640" h="1058">
                  <a:moveTo>
                    <a:pt x="320" y="33"/>
                  </a:moveTo>
                  <a:lnTo>
                    <a:pt x="302" y="33"/>
                  </a:lnTo>
                  <a:lnTo>
                    <a:pt x="274" y="38"/>
                  </a:lnTo>
                  <a:lnTo>
                    <a:pt x="242" y="51"/>
                  </a:lnTo>
                  <a:lnTo>
                    <a:pt x="210" y="75"/>
                  </a:lnTo>
                  <a:lnTo>
                    <a:pt x="183" y="112"/>
                  </a:lnTo>
                  <a:lnTo>
                    <a:pt x="155" y="159"/>
                  </a:lnTo>
                  <a:lnTo>
                    <a:pt x="141" y="229"/>
                  </a:lnTo>
                  <a:lnTo>
                    <a:pt x="132" y="317"/>
                  </a:lnTo>
                  <a:lnTo>
                    <a:pt x="128" y="415"/>
                  </a:lnTo>
                  <a:lnTo>
                    <a:pt x="128" y="513"/>
                  </a:lnTo>
                  <a:lnTo>
                    <a:pt x="128" y="587"/>
                  </a:lnTo>
                  <a:lnTo>
                    <a:pt x="128" y="676"/>
                  </a:lnTo>
                  <a:lnTo>
                    <a:pt x="137" y="760"/>
                  </a:lnTo>
                  <a:lnTo>
                    <a:pt x="146" y="839"/>
                  </a:lnTo>
                  <a:lnTo>
                    <a:pt x="164" y="904"/>
                  </a:lnTo>
                  <a:lnTo>
                    <a:pt x="187" y="951"/>
                  </a:lnTo>
                  <a:lnTo>
                    <a:pt x="219" y="988"/>
                  </a:lnTo>
                  <a:lnTo>
                    <a:pt x="256" y="1012"/>
                  </a:lnTo>
                  <a:lnTo>
                    <a:pt x="288" y="1021"/>
                  </a:lnTo>
                  <a:lnTo>
                    <a:pt x="320" y="1026"/>
                  </a:lnTo>
                  <a:lnTo>
                    <a:pt x="320" y="1026"/>
                  </a:lnTo>
                  <a:lnTo>
                    <a:pt x="320" y="1026"/>
                  </a:lnTo>
                  <a:lnTo>
                    <a:pt x="320" y="1026"/>
                  </a:lnTo>
                  <a:lnTo>
                    <a:pt x="356" y="1021"/>
                  </a:lnTo>
                  <a:lnTo>
                    <a:pt x="393" y="1007"/>
                  </a:lnTo>
                  <a:lnTo>
                    <a:pt x="425" y="984"/>
                  </a:lnTo>
                  <a:lnTo>
                    <a:pt x="457" y="946"/>
                  </a:lnTo>
                  <a:lnTo>
                    <a:pt x="480" y="900"/>
                  </a:lnTo>
                  <a:lnTo>
                    <a:pt x="498" y="835"/>
                  </a:lnTo>
                  <a:lnTo>
                    <a:pt x="512" y="681"/>
                  </a:lnTo>
                  <a:lnTo>
                    <a:pt x="512" y="513"/>
                  </a:lnTo>
                  <a:lnTo>
                    <a:pt x="512" y="410"/>
                  </a:lnTo>
                  <a:lnTo>
                    <a:pt x="507" y="308"/>
                  </a:lnTo>
                  <a:lnTo>
                    <a:pt x="498" y="215"/>
                  </a:lnTo>
                  <a:lnTo>
                    <a:pt x="480" y="145"/>
                  </a:lnTo>
                  <a:lnTo>
                    <a:pt x="452" y="98"/>
                  </a:lnTo>
                  <a:lnTo>
                    <a:pt x="416" y="65"/>
                  </a:lnTo>
                  <a:lnTo>
                    <a:pt x="384" y="47"/>
                  </a:lnTo>
                  <a:lnTo>
                    <a:pt x="347" y="38"/>
                  </a:lnTo>
                  <a:lnTo>
                    <a:pt x="320" y="33"/>
                  </a:lnTo>
                  <a:close/>
                  <a:moveTo>
                    <a:pt x="320" y="0"/>
                  </a:moveTo>
                  <a:lnTo>
                    <a:pt x="356" y="0"/>
                  </a:lnTo>
                  <a:lnTo>
                    <a:pt x="402" y="10"/>
                  </a:lnTo>
                  <a:lnTo>
                    <a:pt x="448" y="28"/>
                  </a:lnTo>
                  <a:lnTo>
                    <a:pt x="494" y="61"/>
                  </a:lnTo>
                  <a:lnTo>
                    <a:pt x="539" y="107"/>
                  </a:lnTo>
                  <a:lnTo>
                    <a:pt x="576" y="173"/>
                  </a:lnTo>
                  <a:lnTo>
                    <a:pt x="612" y="257"/>
                  </a:lnTo>
                  <a:lnTo>
                    <a:pt x="631" y="350"/>
                  </a:lnTo>
                  <a:lnTo>
                    <a:pt x="640" y="438"/>
                  </a:lnTo>
                  <a:lnTo>
                    <a:pt x="640" y="532"/>
                  </a:lnTo>
                  <a:lnTo>
                    <a:pt x="640" y="532"/>
                  </a:lnTo>
                  <a:lnTo>
                    <a:pt x="635" y="653"/>
                  </a:lnTo>
                  <a:lnTo>
                    <a:pt x="622" y="769"/>
                  </a:lnTo>
                  <a:lnTo>
                    <a:pt x="585" y="881"/>
                  </a:lnTo>
                  <a:lnTo>
                    <a:pt x="544" y="946"/>
                  </a:lnTo>
                  <a:lnTo>
                    <a:pt x="503" y="993"/>
                  </a:lnTo>
                  <a:lnTo>
                    <a:pt x="457" y="1026"/>
                  </a:lnTo>
                  <a:lnTo>
                    <a:pt x="411" y="1044"/>
                  </a:lnTo>
                  <a:lnTo>
                    <a:pt x="366" y="1058"/>
                  </a:lnTo>
                  <a:lnTo>
                    <a:pt x="320" y="1058"/>
                  </a:lnTo>
                  <a:lnTo>
                    <a:pt x="270" y="1054"/>
                  </a:lnTo>
                  <a:lnTo>
                    <a:pt x="219" y="1040"/>
                  </a:lnTo>
                  <a:lnTo>
                    <a:pt x="164" y="1012"/>
                  </a:lnTo>
                  <a:lnTo>
                    <a:pt x="114" y="970"/>
                  </a:lnTo>
                  <a:lnTo>
                    <a:pt x="68" y="904"/>
                  </a:lnTo>
                  <a:lnTo>
                    <a:pt x="32" y="811"/>
                  </a:lnTo>
                  <a:lnTo>
                    <a:pt x="13" y="718"/>
                  </a:lnTo>
                  <a:lnTo>
                    <a:pt x="4" y="625"/>
                  </a:lnTo>
                  <a:lnTo>
                    <a:pt x="0" y="532"/>
                  </a:lnTo>
                  <a:lnTo>
                    <a:pt x="4" y="410"/>
                  </a:lnTo>
                  <a:lnTo>
                    <a:pt x="23" y="294"/>
                  </a:lnTo>
                  <a:lnTo>
                    <a:pt x="55" y="182"/>
                  </a:lnTo>
                  <a:lnTo>
                    <a:pt x="91" y="117"/>
                  </a:lnTo>
                  <a:lnTo>
                    <a:pt x="132" y="70"/>
                  </a:lnTo>
                  <a:lnTo>
                    <a:pt x="178" y="38"/>
                  </a:lnTo>
                  <a:lnTo>
                    <a:pt x="224" y="14"/>
                  </a:lnTo>
                  <a:lnTo>
                    <a:pt x="274" y="0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21" name="Freeform 682"/>
            <p:cNvSpPr>
              <a:spLocks/>
            </p:cNvSpPr>
            <p:nvPr/>
          </p:nvSpPr>
          <p:spPr bwMode="auto">
            <a:xfrm>
              <a:off x="8287" y="5768"/>
              <a:ext cx="1006" cy="1030"/>
            </a:xfrm>
            <a:custGeom>
              <a:avLst/>
              <a:gdLst/>
              <a:ahLst/>
              <a:cxnLst>
                <a:cxn ang="0">
                  <a:pos x="517" y="0"/>
                </a:cxn>
                <a:cxn ang="0">
                  <a:pos x="531" y="14"/>
                </a:cxn>
                <a:cxn ang="0">
                  <a:pos x="535" y="33"/>
                </a:cxn>
                <a:cxn ang="0">
                  <a:pos x="535" y="51"/>
                </a:cxn>
                <a:cxn ang="0">
                  <a:pos x="956" y="480"/>
                </a:cxn>
                <a:cxn ang="0">
                  <a:pos x="979" y="485"/>
                </a:cxn>
                <a:cxn ang="0">
                  <a:pos x="997" y="489"/>
                </a:cxn>
                <a:cxn ang="0">
                  <a:pos x="1006" y="503"/>
                </a:cxn>
                <a:cxn ang="0">
                  <a:pos x="1006" y="527"/>
                </a:cxn>
                <a:cxn ang="0">
                  <a:pos x="997" y="541"/>
                </a:cxn>
                <a:cxn ang="0">
                  <a:pos x="979" y="545"/>
                </a:cxn>
                <a:cxn ang="0">
                  <a:pos x="956" y="545"/>
                </a:cxn>
                <a:cxn ang="0">
                  <a:pos x="535" y="979"/>
                </a:cxn>
                <a:cxn ang="0">
                  <a:pos x="535" y="997"/>
                </a:cxn>
                <a:cxn ang="0">
                  <a:pos x="531" y="1016"/>
                </a:cxn>
                <a:cxn ang="0">
                  <a:pos x="517" y="1025"/>
                </a:cxn>
                <a:cxn ang="0">
                  <a:pos x="494" y="1025"/>
                </a:cxn>
                <a:cxn ang="0">
                  <a:pos x="480" y="1016"/>
                </a:cxn>
                <a:cxn ang="0">
                  <a:pos x="476" y="997"/>
                </a:cxn>
                <a:cxn ang="0">
                  <a:pos x="476" y="979"/>
                </a:cxn>
                <a:cxn ang="0">
                  <a:pos x="51" y="545"/>
                </a:cxn>
                <a:cxn ang="0">
                  <a:pos x="32" y="545"/>
                </a:cxn>
                <a:cxn ang="0">
                  <a:pos x="14" y="541"/>
                </a:cxn>
                <a:cxn ang="0">
                  <a:pos x="0" y="527"/>
                </a:cxn>
                <a:cxn ang="0">
                  <a:pos x="0" y="503"/>
                </a:cxn>
                <a:cxn ang="0">
                  <a:pos x="14" y="489"/>
                </a:cxn>
                <a:cxn ang="0">
                  <a:pos x="32" y="485"/>
                </a:cxn>
                <a:cxn ang="0">
                  <a:pos x="51" y="480"/>
                </a:cxn>
                <a:cxn ang="0">
                  <a:pos x="476" y="51"/>
                </a:cxn>
                <a:cxn ang="0">
                  <a:pos x="476" y="33"/>
                </a:cxn>
                <a:cxn ang="0">
                  <a:pos x="480" y="14"/>
                </a:cxn>
                <a:cxn ang="0">
                  <a:pos x="494" y="0"/>
                </a:cxn>
              </a:cxnLst>
              <a:rect l="0" t="0" r="r" b="b"/>
              <a:pathLst>
                <a:path w="1006" h="1030">
                  <a:moveTo>
                    <a:pt x="508" y="0"/>
                  </a:moveTo>
                  <a:lnTo>
                    <a:pt x="517" y="0"/>
                  </a:lnTo>
                  <a:lnTo>
                    <a:pt x="522" y="5"/>
                  </a:lnTo>
                  <a:lnTo>
                    <a:pt x="531" y="14"/>
                  </a:lnTo>
                  <a:lnTo>
                    <a:pt x="531" y="19"/>
                  </a:lnTo>
                  <a:lnTo>
                    <a:pt x="535" y="33"/>
                  </a:lnTo>
                  <a:lnTo>
                    <a:pt x="535" y="42"/>
                  </a:lnTo>
                  <a:lnTo>
                    <a:pt x="535" y="51"/>
                  </a:lnTo>
                  <a:lnTo>
                    <a:pt x="535" y="480"/>
                  </a:lnTo>
                  <a:lnTo>
                    <a:pt x="956" y="480"/>
                  </a:lnTo>
                  <a:lnTo>
                    <a:pt x="970" y="480"/>
                  </a:lnTo>
                  <a:lnTo>
                    <a:pt x="979" y="485"/>
                  </a:lnTo>
                  <a:lnTo>
                    <a:pt x="988" y="485"/>
                  </a:lnTo>
                  <a:lnTo>
                    <a:pt x="997" y="489"/>
                  </a:lnTo>
                  <a:lnTo>
                    <a:pt x="1002" y="494"/>
                  </a:lnTo>
                  <a:lnTo>
                    <a:pt x="1006" y="503"/>
                  </a:lnTo>
                  <a:lnTo>
                    <a:pt x="1006" y="513"/>
                  </a:lnTo>
                  <a:lnTo>
                    <a:pt x="1006" y="527"/>
                  </a:lnTo>
                  <a:lnTo>
                    <a:pt x="1002" y="536"/>
                  </a:lnTo>
                  <a:lnTo>
                    <a:pt x="997" y="541"/>
                  </a:lnTo>
                  <a:lnTo>
                    <a:pt x="988" y="541"/>
                  </a:lnTo>
                  <a:lnTo>
                    <a:pt x="979" y="545"/>
                  </a:lnTo>
                  <a:lnTo>
                    <a:pt x="970" y="545"/>
                  </a:lnTo>
                  <a:lnTo>
                    <a:pt x="956" y="545"/>
                  </a:lnTo>
                  <a:lnTo>
                    <a:pt x="535" y="545"/>
                  </a:lnTo>
                  <a:lnTo>
                    <a:pt x="535" y="979"/>
                  </a:lnTo>
                  <a:lnTo>
                    <a:pt x="535" y="988"/>
                  </a:lnTo>
                  <a:lnTo>
                    <a:pt x="535" y="997"/>
                  </a:lnTo>
                  <a:lnTo>
                    <a:pt x="531" y="1007"/>
                  </a:lnTo>
                  <a:lnTo>
                    <a:pt x="531" y="1016"/>
                  </a:lnTo>
                  <a:lnTo>
                    <a:pt x="522" y="1021"/>
                  </a:lnTo>
                  <a:lnTo>
                    <a:pt x="517" y="1025"/>
                  </a:lnTo>
                  <a:lnTo>
                    <a:pt x="508" y="1030"/>
                  </a:lnTo>
                  <a:lnTo>
                    <a:pt x="494" y="1025"/>
                  </a:lnTo>
                  <a:lnTo>
                    <a:pt x="485" y="1021"/>
                  </a:lnTo>
                  <a:lnTo>
                    <a:pt x="480" y="1016"/>
                  </a:lnTo>
                  <a:lnTo>
                    <a:pt x="476" y="1007"/>
                  </a:lnTo>
                  <a:lnTo>
                    <a:pt x="476" y="997"/>
                  </a:lnTo>
                  <a:lnTo>
                    <a:pt x="476" y="988"/>
                  </a:lnTo>
                  <a:lnTo>
                    <a:pt x="476" y="979"/>
                  </a:lnTo>
                  <a:lnTo>
                    <a:pt x="476" y="545"/>
                  </a:lnTo>
                  <a:lnTo>
                    <a:pt x="51" y="545"/>
                  </a:lnTo>
                  <a:lnTo>
                    <a:pt x="41" y="545"/>
                  </a:lnTo>
                  <a:lnTo>
                    <a:pt x="32" y="545"/>
                  </a:lnTo>
                  <a:lnTo>
                    <a:pt x="23" y="541"/>
                  </a:lnTo>
                  <a:lnTo>
                    <a:pt x="14" y="541"/>
                  </a:lnTo>
                  <a:lnTo>
                    <a:pt x="5" y="536"/>
                  </a:lnTo>
                  <a:lnTo>
                    <a:pt x="0" y="527"/>
                  </a:lnTo>
                  <a:lnTo>
                    <a:pt x="0" y="513"/>
                  </a:lnTo>
                  <a:lnTo>
                    <a:pt x="0" y="503"/>
                  </a:lnTo>
                  <a:lnTo>
                    <a:pt x="5" y="494"/>
                  </a:lnTo>
                  <a:lnTo>
                    <a:pt x="14" y="489"/>
                  </a:lnTo>
                  <a:lnTo>
                    <a:pt x="23" y="485"/>
                  </a:lnTo>
                  <a:lnTo>
                    <a:pt x="32" y="485"/>
                  </a:lnTo>
                  <a:lnTo>
                    <a:pt x="41" y="480"/>
                  </a:lnTo>
                  <a:lnTo>
                    <a:pt x="51" y="480"/>
                  </a:lnTo>
                  <a:lnTo>
                    <a:pt x="476" y="480"/>
                  </a:lnTo>
                  <a:lnTo>
                    <a:pt x="476" y="51"/>
                  </a:lnTo>
                  <a:lnTo>
                    <a:pt x="476" y="42"/>
                  </a:lnTo>
                  <a:lnTo>
                    <a:pt x="476" y="33"/>
                  </a:lnTo>
                  <a:lnTo>
                    <a:pt x="476" y="19"/>
                  </a:lnTo>
                  <a:lnTo>
                    <a:pt x="480" y="14"/>
                  </a:lnTo>
                  <a:lnTo>
                    <a:pt x="485" y="5"/>
                  </a:lnTo>
                  <a:lnTo>
                    <a:pt x="494" y="0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22" name="Freeform 683"/>
            <p:cNvSpPr>
              <a:spLocks noEditPoints="1"/>
            </p:cNvSpPr>
            <p:nvPr/>
          </p:nvSpPr>
          <p:spPr bwMode="auto">
            <a:xfrm>
              <a:off x="9764" y="5624"/>
              <a:ext cx="672" cy="1044"/>
            </a:xfrm>
            <a:custGeom>
              <a:avLst/>
              <a:gdLst/>
              <a:ahLst/>
              <a:cxnLst>
                <a:cxn ang="0">
                  <a:pos x="412" y="167"/>
                </a:cxn>
                <a:cxn ang="0">
                  <a:pos x="41" y="741"/>
                </a:cxn>
                <a:cxn ang="0">
                  <a:pos x="412" y="741"/>
                </a:cxn>
                <a:cxn ang="0">
                  <a:pos x="412" y="167"/>
                </a:cxn>
                <a:cxn ang="0">
                  <a:pos x="494" y="0"/>
                </a:cxn>
                <a:cxn ang="0">
                  <a:pos x="503" y="0"/>
                </a:cxn>
                <a:cxn ang="0">
                  <a:pos x="512" y="4"/>
                </a:cxn>
                <a:cxn ang="0">
                  <a:pos x="517" y="14"/>
                </a:cxn>
                <a:cxn ang="0">
                  <a:pos x="517" y="23"/>
                </a:cxn>
                <a:cxn ang="0">
                  <a:pos x="517" y="37"/>
                </a:cxn>
                <a:cxn ang="0">
                  <a:pos x="517" y="741"/>
                </a:cxn>
                <a:cxn ang="0">
                  <a:pos x="672" y="741"/>
                </a:cxn>
                <a:cxn ang="0">
                  <a:pos x="672" y="787"/>
                </a:cxn>
                <a:cxn ang="0">
                  <a:pos x="517" y="787"/>
                </a:cxn>
                <a:cxn ang="0">
                  <a:pos x="517" y="922"/>
                </a:cxn>
                <a:cxn ang="0">
                  <a:pos x="517" y="950"/>
                </a:cxn>
                <a:cxn ang="0">
                  <a:pos x="526" y="974"/>
                </a:cxn>
                <a:cxn ang="0">
                  <a:pos x="544" y="988"/>
                </a:cxn>
                <a:cxn ang="0">
                  <a:pos x="581" y="992"/>
                </a:cxn>
                <a:cxn ang="0">
                  <a:pos x="636" y="997"/>
                </a:cxn>
                <a:cxn ang="0">
                  <a:pos x="663" y="997"/>
                </a:cxn>
                <a:cxn ang="0">
                  <a:pos x="663" y="1044"/>
                </a:cxn>
                <a:cxn ang="0">
                  <a:pos x="563" y="1039"/>
                </a:cxn>
                <a:cxn ang="0">
                  <a:pos x="457" y="1039"/>
                </a:cxn>
                <a:cxn ang="0">
                  <a:pos x="357" y="1039"/>
                </a:cxn>
                <a:cxn ang="0">
                  <a:pos x="252" y="1044"/>
                </a:cxn>
                <a:cxn ang="0">
                  <a:pos x="252" y="997"/>
                </a:cxn>
                <a:cxn ang="0">
                  <a:pos x="288" y="997"/>
                </a:cxn>
                <a:cxn ang="0">
                  <a:pos x="343" y="992"/>
                </a:cxn>
                <a:cxn ang="0">
                  <a:pos x="375" y="988"/>
                </a:cxn>
                <a:cxn ang="0">
                  <a:pos x="393" y="974"/>
                </a:cxn>
                <a:cxn ang="0">
                  <a:pos x="398" y="950"/>
                </a:cxn>
                <a:cxn ang="0">
                  <a:pos x="403" y="922"/>
                </a:cxn>
                <a:cxn ang="0">
                  <a:pos x="403" y="787"/>
                </a:cxn>
                <a:cxn ang="0">
                  <a:pos x="0" y="787"/>
                </a:cxn>
                <a:cxn ang="0">
                  <a:pos x="0" y="741"/>
                </a:cxn>
                <a:cxn ang="0">
                  <a:pos x="462" y="18"/>
                </a:cxn>
                <a:cxn ang="0">
                  <a:pos x="471" y="9"/>
                </a:cxn>
                <a:cxn ang="0">
                  <a:pos x="476" y="4"/>
                </a:cxn>
                <a:cxn ang="0">
                  <a:pos x="485" y="0"/>
                </a:cxn>
                <a:cxn ang="0">
                  <a:pos x="494" y="0"/>
                </a:cxn>
              </a:cxnLst>
              <a:rect l="0" t="0" r="r" b="b"/>
              <a:pathLst>
                <a:path w="672" h="1044">
                  <a:moveTo>
                    <a:pt x="412" y="167"/>
                  </a:moveTo>
                  <a:lnTo>
                    <a:pt x="41" y="741"/>
                  </a:lnTo>
                  <a:lnTo>
                    <a:pt x="412" y="741"/>
                  </a:lnTo>
                  <a:lnTo>
                    <a:pt x="412" y="167"/>
                  </a:lnTo>
                  <a:close/>
                  <a:moveTo>
                    <a:pt x="494" y="0"/>
                  </a:moveTo>
                  <a:lnTo>
                    <a:pt x="503" y="0"/>
                  </a:lnTo>
                  <a:lnTo>
                    <a:pt x="512" y="4"/>
                  </a:lnTo>
                  <a:lnTo>
                    <a:pt x="517" y="14"/>
                  </a:lnTo>
                  <a:lnTo>
                    <a:pt x="517" y="23"/>
                  </a:lnTo>
                  <a:lnTo>
                    <a:pt x="517" y="37"/>
                  </a:lnTo>
                  <a:lnTo>
                    <a:pt x="517" y="741"/>
                  </a:lnTo>
                  <a:lnTo>
                    <a:pt x="672" y="741"/>
                  </a:lnTo>
                  <a:lnTo>
                    <a:pt x="672" y="787"/>
                  </a:lnTo>
                  <a:lnTo>
                    <a:pt x="517" y="787"/>
                  </a:lnTo>
                  <a:lnTo>
                    <a:pt x="517" y="922"/>
                  </a:lnTo>
                  <a:lnTo>
                    <a:pt x="517" y="950"/>
                  </a:lnTo>
                  <a:lnTo>
                    <a:pt x="526" y="974"/>
                  </a:lnTo>
                  <a:lnTo>
                    <a:pt x="544" y="988"/>
                  </a:lnTo>
                  <a:lnTo>
                    <a:pt x="581" y="992"/>
                  </a:lnTo>
                  <a:lnTo>
                    <a:pt x="636" y="997"/>
                  </a:lnTo>
                  <a:lnTo>
                    <a:pt x="663" y="997"/>
                  </a:lnTo>
                  <a:lnTo>
                    <a:pt x="663" y="1044"/>
                  </a:lnTo>
                  <a:lnTo>
                    <a:pt x="563" y="1039"/>
                  </a:lnTo>
                  <a:lnTo>
                    <a:pt x="457" y="1039"/>
                  </a:lnTo>
                  <a:lnTo>
                    <a:pt x="357" y="1039"/>
                  </a:lnTo>
                  <a:lnTo>
                    <a:pt x="252" y="1044"/>
                  </a:lnTo>
                  <a:lnTo>
                    <a:pt x="252" y="997"/>
                  </a:lnTo>
                  <a:lnTo>
                    <a:pt x="288" y="997"/>
                  </a:lnTo>
                  <a:lnTo>
                    <a:pt x="343" y="992"/>
                  </a:lnTo>
                  <a:lnTo>
                    <a:pt x="375" y="988"/>
                  </a:lnTo>
                  <a:lnTo>
                    <a:pt x="393" y="974"/>
                  </a:lnTo>
                  <a:lnTo>
                    <a:pt x="398" y="950"/>
                  </a:lnTo>
                  <a:lnTo>
                    <a:pt x="403" y="922"/>
                  </a:lnTo>
                  <a:lnTo>
                    <a:pt x="403" y="787"/>
                  </a:lnTo>
                  <a:lnTo>
                    <a:pt x="0" y="787"/>
                  </a:lnTo>
                  <a:lnTo>
                    <a:pt x="0" y="741"/>
                  </a:lnTo>
                  <a:lnTo>
                    <a:pt x="462" y="18"/>
                  </a:lnTo>
                  <a:lnTo>
                    <a:pt x="471" y="9"/>
                  </a:lnTo>
                  <a:lnTo>
                    <a:pt x="476" y="4"/>
                  </a:lnTo>
                  <a:lnTo>
                    <a:pt x="485" y="0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23" name="Freeform 684"/>
            <p:cNvSpPr>
              <a:spLocks noEditPoints="1"/>
            </p:cNvSpPr>
            <p:nvPr/>
          </p:nvSpPr>
          <p:spPr bwMode="auto">
            <a:xfrm>
              <a:off x="10551" y="5642"/>
              <a:ext cx="631" cy="1058"/>
            </a:xfrm>
            <a:custGeom>
              <a:avLst/>
              <a:gdLst/>
              <a:ahLst/>
              <a:cxnLst>
                <a:cxn ang="0">
                  <a:pos x="187" y="578"/>
                </a:cxn>
                <a:cxn ang="0">
                  <a:pos x="100" y="681"/>
                </a:cxn>
                <a:cxn ang="0">
                  <a:pos x="77" y="793"/>
                </a:cxn>
                <a:cxn ang="0">
                  <a:pos x="123" y="928"/>
                </a:cxn>
                <a:cxn ang="0">
                  <a:pos x="242" y="1007"/>
                </a:cxn>
                <a:cxn ang="0">
                  <a:pos x="388" y="1007"/>
                </a:cxn>
                <a:cxn ang="0">
                  <a:pos x="507" y="942"/>
                </a:cxn>
                <a:cxn ang="0">
                  <a:pos x="553" y="821"/>
                </a:cxn>
                <a:cxn ang="0">
                  <a:pos x="525" y="727"/>
                </a:cxn>
                <a:cxn ang="0">
                  <a:pos x="466" y="671"/>
                </a:cxn>
                <a:cxn ang="0">
                  <a:pos x="251" y="532"/>
                </a:cxn>
                <a:cxn ang="0">
                  <a:pos x="315" y="38"/>
                </a:cxn>
                <a:cxn ang="0">
                  <a:pos x="196" y="65"/>
                </a:cxn>
                <a:cxn ang="0">
                  <a:pos x="119" y="145"/>
                </a:cxn>
                <a:cxn ang="0">
                  <a:pos x="109" y="219"/>
                </a:cxn>
                <a:cxn ang="0">
                  <a:pos x="141" y="285"/>
                </a:cxn>
                <a:cxn ang="0">
                  <a:pos x="183" y="317"/>
                </a:cxn>
                <a:cxn ang="0">
                  <a:pos x="434" y="401"/>
                </a:cxn>
                <a:cxn ang="0">
                  <a:pos x="512" y="289"/>
                </a:cxn>
                <a:cxn ang="0">
                  <a:pos x="512" y="163"/>
                </a:cxn>
                <a:cxn ang="0">
                  <a:pos x="434" y="70"/>
                </a:cxn>
                <a:cxn ang="0">
                  <a:pos x="315" y="38"/>
                </a:cxn>
                <a:cxn ang="0">
                  <a:pos x="384" y="5"/>
                </a:cxn>
                <a:cxn ang="0">
                  <a:pos x="503" y="61"/>
                </a:cxn>
                <a:cxn ang="0">
                  <a:pos x="580" y="163"/>
                </a:cxn>
                <a:cxn ang="0">
                  <a:pos x="576" y="299"/>
                </a:cxn>
                <a:cxn ang="0">
                  <a:pos x="480" y="420"/>
                </a:cxn>
                <a:cxn ang="0">
                  <a:pos x="407" y="466"/>
                </a:cxn>
                <a:cxn ang="0">
                  <a:pos x="493" y="522"/>
                </a:cxn>
                <a:cxn ang="0">
                  <a:pos x="539" y="560"/>
                </a:cxn>
                <a:cxn ang="0">
                  <a:pos x="599" y="643"/>
                </a:cxn>
                <a:cxn ang="0">
                  <a:pos x="631" y="765"/>
                </a:cxn>
                <a:cxn ang="0">
                  <a:pos x="585" y="914"/>
                </a:cxn>
                <a:cxn ang="0">
                  <a:pos x="471" y="1021"/>
                </a:cxn>
                <a:cxn ang="0">
                  <a:pos x="315" y="1058"/>
                </a:cxn>
                <a:cxn ang="0">
                  <a:pos x="164" y="1026"/>
                </a:cxn>
                <a:cxn ang="0">
                  <a:pos x="45" y="932"/>
                </a:cxn>
                <a:cxn ang="0">
                  <a:pos x="0" y="793"/>
                </a:cxn>
                <a:cxn ang="0">
                  <a:pos x="36" y="662"/>
                </a:cxn>
                <a:cxn ang="0">
                  <a:pos x="123" y="569"/>
                </a:cxn>
                <a:cxn ang="0">
                  <a:pos x="219" y="508"/>
                </a:cxn>
                <a:cxn ang="0">
                  <a:pos x="155" y="462"/>
                </a:cxn>
                <a:cxn ang="0">
                  <a:pos x="109" y="424"/>
                </a:cxn>
                <a:cxn ang="0">
                  <a:pos x="50" y="322"/>
                </a:cxn>
                <a:cxn ang="0">
                  <a:pos x="41" y="257"/>
                </a:cxn>
                <a:cxn ang="0">
                  <a:pos x="96" y="103"/>
                </a:cxn>
                <a:cxn ang="0">
                  <a:pos x="228" y="14"/>
                </a:cxn>
              </a:cxnLst>
              <a:rect l="0" t="0" r="r" b="b"/>
              <a:pathLst>
                <a:path w="631" h="1058">
                  <a:moveTo>
                    <a:pt x="251" y="532"/>
                  </a:moveTo>
                  <a:lnTo>
                    <a:pt x="187" y="578"/>
                  </a:lnTo>
                  <a:lnTo>
                    <a:pt x="137" y="629"/>
                  </a:lnTo>
                  <a:lnTo>
                    <a:pt x="100" y="681"/>
                  </a:lnTo>
                  <a:lnTo>
                    <a:pt x="82" y="737"/>
                  </a:lnTo>
                  <a:lnTo>
                    <a:pt x="77" y="793"/>
                  </a:lnTo>
                  <a:lnTo>
                    <a:pt x="91" y="867"/>
                  </a:lnTo>
                  <a:lnTo>
                    <a:pt x="123" y="928"/>
                  </a:lnTo>
                  <a:lnTo>
                    <a:pt x="173" y="974"/>
                  </a:lnTo>
                  <a:lnTo>
                    <a:pt x="242" y="1007"/>
                  </a:lnTo>
                  <a:lnTo>
                    <a:pt x="315" y="1016"/>
                  </a:lnTo>
                  <a:lnTo>
                    <a:pt x="388" y="1007"/>
                  </a:lnTo>
                  <a:lnTo>
                    <a:pt x="452" y="979"/>
                  </a:lnTo>
                  <a:lnTo>
                    <a:pt x="507" y="942"/>
                  </a:lnTo>
                  <a:lnTo>
                    <a:pt x="539" y="886"/>
                  </a:lnTo>
                  <a:lnTo>
                    <a:pt x="553" y="821"/>
                  </a:lnTo>
                  <a:lnTo>
                    <a:pt x="544" y="769"/>
                  </a:lnTo>
                  <a:lnTo>
                    <a:pt x="525" y="727"/>
                  </a:lnTo>
                  <a:lnTo>
                    <a:pt x="498" y="699"/>
                  </a:lnTo>
                  <a:lnTo>
                    <a:pt x="466" y="671"/>
                  </a:lnTo>
                  <a:lnTo>
                    <a:pt x="439" y="653"/>
                  </a:lnTo>
                  <a:lnTo>
                    <a:pt x="251" y="532"/>
                  </a:lnTo>
                  <a:lnTo>
                    <a:pt x="251" y="532"/>
                  </a:lnTo>
                  <a:close/>
                  <a:moveTo>
                    <a:pt x="315" y="38"/>
                  </a:moveTo>
                  <a:lnTo>
                    <a:pt x="251" y="42"/>
                  </a:lnTo>
                  <a:lnTo>
                    <a:pt x="196" y="65"/>
                  </a:lnTo>
                  <a:lnTo>
                    <a:pt x="151" y="98"/>
                  </a:lnTo>
                  <a:lnTo>
                    <a:pt x="119" y="145"/>
                  </a:lnTo>
                  <a:lnTo>
                    <a:pt x="109" y="196"/>
                  </a:lnTo>
                  <a:lnTo>
                    <a:pt x="109" y="219"/>
                  </a:lnTo>
                  <a:lnTo>
                    <a:pt x="119" y="252"/>
                  </a:lnTo>
                  <a:lnTo>
                    <a:pt x="141" y="285"/>
                  </a:lnTo>
                  <a:lnTo>
                    <a:pt x="183" y="322"/>
                  </a:lnTo>
                  <a:lnTo>
                    <a:pt x="183" y="317"/>
                  </a:lnTo>
                  <a:lnTo>
                    <a:pt x="375" y="443"/>
                  </a:lnTo>
                  <a:lnTo>
                    <a:pt x="434" y="401"/>
                  </a:lnTo>
                  <a:lnTo>
                    <a:pt x="480" y="350"/>
                  </a:lnTo>
                  <a:lnTo>
                    <a:pt x="512" y="289"/>
                  </a:lnTo>
                  <a:lnTo>
                    <a:pt x="521" y="229"/>
                  </a:lnTo>
                  <a:lnTo>
                    <a:pt x="512" y="163"/>
                  </a:lnTo>
                  <a:lnTo>
                    <a:pt x="480" y="112"/>
                  </a:lnTo>
                  <a:lnTo>
                    <a:pt x="434" y="70"/>
                  </a:lnTo>
                  <a:lnTo>
                    <a:pt x="379" y="47"/>
                  </a:lnTo>
                  <a:lnTo>
                    <a:pt x="315" y="38"/>
                  </a:lnTo>
                  <a:close/>
                  <a:moveTo>
                    <a:pt x="315" y="0"/>
                  </a:moveTo>
                  <a:lnTo>
                    <a:pt x="384" y="5"/>
                  </a:lnTo>
                  <a:lnTo>
                    <a:pt x="448" y="28"/>
                  </a:lnTo>
                  <a:lnTo>
                    <a:pt x="503" y="61"/>
                  </a:lnTo>
                  <a:lnTo>
                    <a:pt x="548" y="107"/>
                  </a:lnTo>
                  <a:lnTo>
                    <a:pt x="580" y="163"/>
                  </a:lnTo>
                  <a:lnTo>
                    <a:pt x="589" y="229"/>
                  </a:lnTo>
                  <a:lnTo>
                    <a:pt x="576" y="299"/>
                  </a:lnTo>
                  <a:lnTo>
                    <a:pt x="539" y="364"/>
                  </a:lnTo>
                  <a:lnTo>
                    <a:pt x="480" y="420"/>
                  </a:lnTo>
                  <a:lnTo>
                    <a:pt x="407" y="466"/>
                  </a:lnTo>
                  <a:lnTo>
                    <a:pt x="407" y="466"/>
                  </a:lnTo>
                  <a:lnTo>
                    <a:pt x="457" y="499"/>
                  </a:lnTo>
                  <a:lnTo>
                    <a:pt x="493" y="522"/>
                  </a:lnTo>
                  <a:lnTo>
                    <a:pt x="521" y="541"/>
                  </a:lnTo>
                  <a:lnTo>
                    <a:pt x="539" y="560"/>
                  </a:lnTo>
                  <a:lnTo>
                    <a:pt x="557" y="578"/>
                  </a:lnTo>
                  <a:lnTo>
                    <a:pt x="599" y="643"/>
                  </a:lnTo>
                  <a:lnTo>
                    <a:pt x="621" y="709"/>
                  </a:lnTo>
                  <a:lnTo>
                    <a:pt x="631" y="765"/>
                  </a:lnTo>
                  <a:lnTo>
                    <a:pt x="617" y="844"/>
                  </a:lnTo>
                  <a:lnTo>
                    <a:pt x="585" y="914"/>
                  </a:lnTo>
                  <a:lnTo>
                    <a:pt x="535" y="974"/>
                  </a:lnTo>
                  <a:lnTo>
                    <a:pt x="471" y="1021"/>
                  </a:lnTo>
                  <a:lnTo>
                    <a:pt x="397" y="1049"/>
                  </a:lnTo>
                  <a:lnTo>
                    <a:pt x="315" y="1058"/>
                  </a:lnTo>
                  <a:lnTo>
                    <a:pt x="237" y="1054"/>
                  </a:lnTo>
                  <a:lnTo>
                    <a:pt x="164" y="1026"/>
                  </a:lnTo>
                  <a:lnTo>
                    <a:pt x="100" y="988"/>
                  </a:lnTo>
                  <a:lnTo>
                    <a:pt x="45" y="932"/>
                  </a:lnTo>
                  <a:lnTo>
                    <a:pt x="13" y="867"/>
                  </a:lnTo>
                  <a:lnTo>
                    <a:pt x="0" y="793"/>
                  </a:lnTo>
                  <a:lnTo>
                    <a:pt x="9" y="723"/>
                  </a:lnTo>
                  <a:lnTo>
                    <a:pt x="36" y="662"/>
                  </a:lnTo>
                  <a:lnTo>
                    <a:pt x="77" y="611"/>
                  </a:lnTo>
                  <a:lnTo>
                    <a:pt x="123" y="569"/>
                  </a:lnTo>
                  <a:lnTo>
                    <a:pt x="173" y="536"/>
                  </a:lnTo>
                  <a:lnTo>
                    <a:pt x="219" y="508"/>
                  </a:lnTo>
                  <a:lnTo>
                    <a:pt x="187" y="485"/>
                  </a:lnTo>
                  <a:lnTo>
                    <a:pt x="155" y="462"/>
                  </a:lnTo>
                  <a:lnTo>
                    <a:pt x="128" y="443"/>
                  </a:lnTo>
                  <a:lnTo>
                    <a:pt x="109" y="424"/>
                  </a:lnTo>
                  <a:lnTo>
                    <a:pt x="68" y="373"/>
                  </a:lnTo>
                  <a:lnTo>
                    <a:pt x="50" y="322"/>
                  </a:lnTo>
                  <a:lnTo>
                    <a:pt x="41" y="285"/>
                  </a:lnTo>
                  <a:lnTo>
                    <a:pt x="41" y="257"/>
                  </a:lnTo>
                  <a:lnTo>
                    <a:pt x="55" y="173"/>
                  </a:lnTo>
                  <a:lnTo>
                    <a:pt x="96" y="103"/>
                  </a:lnTo>
                  <a:lnTo>
                    <a:pt x="155" y="47"/>
                  </a:lnTo>
                  <a:lnTo>
                    <a:pt x="228" y="14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24" name="Freeform 685"/>
            <p:cNvSpPr>
              <a:spLocks noEditPoints="1"/>
            </p:cNvSpPr>
            <p:nvPr/>
          </p:nvSpPr>
          <p:spPr bwMode="auto">
            <a:xfrm>
              <a:off x="1465" y="8434"/>
              <a:ext cx="1011" cy="359"/>
            </a:xfrm>
            <a:custGeom>
              <a:avLst/>
              <a:gdLst/>
              <a:ahLst/>
              <a:cxnLst>
                <a:cxn ang="0">
                  <a:pos x="50" y="298"/>
                </a:cxn>
                <a:cxn ang="0">
                  <a:pos x="956" y="298"/>
                </a:cxn>
                <a:cxn ang="0">
                  <a:pos x="970" y="298"/>
                </a:cxn>
                <a:cxn ang="0">
                  <a:pos x="979" y="298"/>
                </a:cxn>
                <a:cxn ang="0">
                  <a:pos x="988" y="298"/>
                </a:cxn>
                <a:cxn ang="0">
                  <a:pos x="997" y="303"/>
                </a:cxn>
                <a:cxn ang="0">
                  <a:pos x="1002" y="308"/>
                </a:cxn>
                <a:cxn ang="0">
                  <a:pos x="1006" y="317"/>
                </a:cxn>
                <a:cxn ang="0">
                  <a:pos x="1011" y="331"/>
                </a:cxn>
                <a:cxn ang="0">
                  <a:pos x="1006" y="340"/>
                </a:cxn>
                <a:cxn ang="0">
                  <a:pos x="1002" y="345"/>
                </a:cxn>
                <a:cxn ang="0">
                  <a:pos x="997" y="354"/>
                </a:cxn>
                <a:cxn ang="0">
                  <a:pos x="988" y="354"/>
                </a:cxn>
                <a:cxn ang="0">
                  <a:pos x="979" y="359"/>
                </a:cxn>
                <a:cxn ang="0">
                  <a:pos x="970" y="359"/>
                </a:cxn>
                <a:cxn ang="0">
                  <a:pos x="960" y="359"/>
                </a:cxn>
                <a:cxn ang="0">
                  <a:pos x="50" y="359"/>
                </a:cxn>
                <a:cxn ang="0">
                  <a:pos x="41" y="359"/>
                </a:cxn>
                <a:cxn ang="0">
                  <a:pos x="32" y="359"/>
                </a:cxn>
                <a:cxn ang="0">
                  <a:pos x="23" y="354"/>
                </a:cxn>
                <a:cxn ang="0">
                  <a:pos x="14" y="354"/>
                </a:cxn>
                <a:cxn ang="0">
                  <a:pos x="9" y="345"/>
                </a:cxn>
                <a:cxn ang="0">
                  <a:pos x="5" y="340"/>
                </a:cxn>
                <a:cxn ang="0">
                  <a:pos x="0" y="331"/>
                </a:cxn>
                <a:cxn ang="0">
                  <a:pos x="5" y="317"/>
                </a:cxn>
                <a:cxn ang="0">
                  <a:pos x="9" y="308"/>
                </a:cxn>
                <a:cxn ang="0">
                  <a:pos x="14" y="303"/>
                </a:cxn>
                <a:cxn ang="0">
                  <a:pos x="23" y="298"/>
                </a:cxn>
                <a:cxn ang="0">
                  <a:pos x="32" y="298"/>
                </a:cxn>
                <a:cxn ang="0">
                  <a:pos x="41" y="298"/>
                </a:cxn>
                <a:cxn ang="0">
                  <a:pos x="50" y="298"/>
                </a:cxn>
                <a:cxn ang="0">
                  <a:pos x="50" y="0"/>
                </a:cxn>
                <a:cxn ang="0">
                  <a:pos x="960" y="0"/>
                </a:cxn>
                <a:cxn ang="0">
                  <a:pos x="970" y="0"/>
                </a:cxn>
                <a:cxn ang="0">
                  <a:pos x="979" y="0"/>
                </a:cxn>
                <a:cxn ang="0">
                  <a:pos x="988" y="0"/>
                </a:cxn>
                <a:cxn ang="0">
                  <a:pos x="997" y="5"/>
                </a:cxn>
                <a:cxn ang="0">
                  <a:pos x="1002" y="9"/>
                </a:cxn>
                <a:cxn ang="0">
                  <a:pos x="1006" y="19"/>
                </a:cxn>
                <a:cxn ang="0">
                  <a:pos x="1011" y="28"/>
                </a:cxn>
                <a:cxn ang="0">
                  <a:pos x="1006" y="37"/>
                </a:cxn>
                <a:cxn ang="0">
                  <a:pos x="1002" y="47"/>
                </a:cxn>
                <a:cxn ang="0">
                  <a:pos x="997" y="51"/>
                </a:cxn>
                <a:cxn ang="0">
                  <a:pos x="988" y="56"/>
                </a:cxn>
                <a:cxn ang="0">
                  <a:pos x="979" y="61"/>
                </a:cxn>
                <a:cxn ang="0">
                  <a:pos x="970" y="61"/>
                </a:cxn>
                <a:cxn ang="0">
                  <a:pos x="956" y="61"/>
                </a:cxn>
                <a:cxn ang="0">
                  <a:pos x="50" y="61"/>
                </a:cxn>
                <a:cxn ang="0">
                  <a:pos x="41" y="61"/>
                </a:cxn>
                <a:cxn ang="0">
                  <a:pos x="32" y="61"/>
                </a:cxn>
                <a:cxn ang="0">
                  <a:pos x="23" y="56"/>
                </a:cxn>
                <a:cxn ang="0">
                  <a:pos x="14" y="51"/>
                </a:cxn>
                <a:cxn ang="0">
                  <a:pos x="9" y="47"/>
                </a:cxn>
                <a:cxn ang="0">
                  <a:pos x="5" y="37"/>
                </a:cxn>
                <a:cxn ang="0">
                  <a:pos x="0" y="28"/>
                </a:cxn>
                <a:cxn ang="0">
                  <a:pos x="5" y="19"/>
                </a:cxn>
                <a:cxn ang="0">
                  <a:pos x="9" y="9"/>
                </a:cxn>
                <a:cxn ang="0">
                  <a:pos x="14" y="5"/>
                </a:cxn>
                <a:cxn ang="0">
                  <a:pos x="23" y="0"/>
                </a:cxn>
                <a:cxn ang="0">
                  <a:pos x="32" y="0"/>
                </a:cxn>
                <a:cxn ang="0">
                  <a:pos x="41" y="0"/>
                </a:cxn>
                <a:cxn ang="0">
                  <a:pos x="50" y="0"/>
                </a:cxn>
              </a:cxnLst>
              <a:rect l="0" t="0" r="r" b="b"/>
              <a:pathLst>
                <a:path w="1011" h="359">
                  <a:moveTo>
                    <a:pt x="50" y="298"/>
                  </a:moveTo>
                  <a:lnTo>
                    <a:pt x="956" y="298"/>
                  </a:lnTo>
                  <a:lnTo>
                    <a:pt x="970" y="298"/>
                  </a:lnTo>
                  <a:lnTo>
                    <a:pt x="979" y="298"/>
                  </a:lnTo>
                  <a:lnTo>
                    <a:pt x="988" y="298"/>
                  </a:lnTo>
                  <a:lnTo>
                    <a:pt x="997" y="303"/>
                  </a:lnTo>
                  <a:lnTo>
                    <a:pt x="1002" y="308"/>
                  </a:lnTo>
                  <a:lnTo>
                    <a:pt x="1006" y="317"/>
                  </a:lnTo>
                  <a:lnTo>
                    <a:pt x="1011" y="331"/>
                  </a:lnTo>
                  <a:lnTo>
                    <a:pt x="1006" y="340"/>
                  </a:lnTo>
                  <a:lnTo>
                    <a:pt x="1002" y="345"/>
                  </a:lnTo>
                  <a:lnTo>
                    <a:pt x="997" y="354"/>
                  </a:lnTo>
                  <a:lnTo>
                    <a:pt x="988" y="354"/>
                  </a:lnTo>
                  <a:lnTo>
                    <a:pt x="979" y="359"/>
                  </a:lnTo>
                  <a:lnTo>
                    <a:pt x="970" y="359"/>
                  </a:lnTo>
                  <a:lnTo>
                    <a:pt x="960" y="359"/>
                  </a:lnTo>
                  <a:lnTo>
                    <a:pt x="50" y="359"/>
                  </a:lnTo>
                  <a:lnTo>
                    <a:pt x="41" y="359"/>
                  </a:lnTo>
                  <a:lnTo>
                    <a:pt x="32" y="359"/>
                  </a:lnTo>
                  <a:lnTo>
                    <a:pt x="23" y="354"/>
                  </a:lnTo>
                  <a:lnTo>
                    <a:pt x="14" y="354"/>
                  </a:lnTo>
                  <a:lnTo>
                    <a:pt x="9" y="345"/>
                  </a:lnTo>
                  <a:lnTo>
                    <a:pt x="5" y="340"/>
                  </a:lnTo>
                  <a:lnTo>
                    <a:pt x="0" y="331"/>
                  </a:lnTo>
                  <a:lnTo>
                    <a:pt x="5" y="317"/>
                  </a:lnTo>
                  <a:lnTo>
                    <a:pt x="9" y="308"/>
                  </a:lnTo>
                  <a:lnTo>
                    <a:pt x="14" y="303"/>
                  </a:lnTo>
                  <a:lnTo>
                    <a:pt x="23" y="298"/>
                  </a:lnTo>
                  <a:lnTo>
                    <a:pt x="32" y="298"/>
                  </a:lnTo>
                  <a:lnTo>
                    <a:pt x="41" y="298"/>
                  </a:lnTo>
                  <a:lnTo>
                    <a:pt x="50" y="298"/>
                  </a:lnTo>
                  <a:close/>
                  <a:moveTo>
                    <a:pt x="50" y="0"/>
                  </a:moveTo>
                  <a:lnTo>
                    <a:pt x="960" y="0"/>
                  </a:lnTo>
                  <a:lnTo>
                    <a:pt x="970" y="0"/>
                  </a:lnTo>
                  <a:lnTo>
                    <a:pt x="979" y="0"/>
                  </a:lnTo>
                  <a:lnTo>
                    <a:pt x="988" y="0"/>
                  </a:lnTo>
                  <a:lnTo>
                    <a:pt x="997" y="5"/>
                  </a:lnTo>
                  <a:lnTo>
                    <a:pt x="1002" y="9"/>
                  </a:lnTo>
                  <a:lnTo>
                    <a:pt x="1006" y="19"/>
                  </a:lnTo>
                  <a:lnTo>
                    <a:pt x="1011" y="28"/>
                  </a:lnTo>
                  <a:lnTo>
                    <a:pt x="1006" y="37"/>
                  </a:lnTo>
                  <a:lnTo>
                    <a:pt x="1002" y="47"/>
                  </a:lnTo>
                  <a:lnTo>
                    <a:pt x="997" y="51"/>
                  </a:lnTo>
                  <a:lnTo>
                    <a:pt x="988" y="56"/>
                  </a:lnTo>
                  <a:lnTo>
                    <a:pt x="979" y="61"/>
                  </a:lnTo>
                  <a:lnTo>
                    <a:pt x="970" y="61"/>
                  </a:lnTo>
                  <a:lnTo>
                    <a:pt x="956" y="61"/>
                  </a:lnTo>
                  <a:lnTo>
                    <a:pt x="50" y="61"/>
                  </a:lnTo>
                  <a:lnTo>
                    <a:pt x="41" y="61"/>
                  </a:lnTo>
                  <a:lnTo>
                    <a:pt x="32" y="61"/>
                  </a:lnTo>
                  <a:lnTo>
                    <a:pt x="23" y="56"/>
                  </a:lnTo>
                  <a:lnTo>
                    <a:pt x="14" y="51"/>
                  </a:lnTo>
                  <a:lnTo>
                    <a:pt x="9" y="47"/>
                  </a:lnTo>
                  <a:lnTo>
                    <a:pt x="5" y="37"/>
                  </a:lnTo>
                  <a:lnTo>
                    <a:pt x="0" y="28"/>
                  </a:lnTo>
                  <a:lnTo>
                    <a:pt x="5" y="19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41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25" name="Freeform 686"/>
            <p:cNvSpPr>
              <a:spLocks/>
            </p:cNvSpPr>
            <p:nvPr/>
          </p:nvSpPr>
          <p:spPr bwMode="auto">
            <a:xfrm>
              <a:off x="3107" y="7973"/>
              <a:ext cx="503" cy="1025"/>
            </a:xfrm>
            <a:custGeom>
              <a:avLst/>
              <a:gdLst/>
              <a:ahLst/>
              <a:cxnLst>
                <a:cxn ang="0">
                  <a:pos x="279" y="0"/>
                </a:cxn>
                <a:cxn ang="0">
                  <a:pos x="292" y="0"/>
                </a:cxn>
                <a:cxn ang="0">
                  <a:pos x="301" y="0"/>
                </a:cxn>
                <a:cxn ang="0">
                  <a:pos x="311" y="9"/>
                </a:cxn>
                <a:cxn ang="0">
                  <a:pos x="311" y="18"/>
                </a:cxn>
                <a:cxn ang="0">
                  <a:pos x="311" y="37"/>
                </a:cxn>
                <a:cxn ang="0">
                  <a:pos x="311" y="37"/>
                </a:cxn>
                <a:cxn ang="0">
                  <a:pos x="311" y="904"/>
                </a:cxn>
                <a:cxn ang="0">
                  <a:pos x="311" y="932"/>
                </a:cxn>
                <a:cxn ang="0">
                  <a:pos x="320" y="955"/>
                </a:cxn>
                <a:cxn ang="0">
                  <a:pos x="343" y="969"/>
                </a:cxn>
                <a:cxn ang="0">
                  <a:pos x="384" y="974"/>
                </a:cxn>
                <a:cxn ang="0">
                  <a:pos x="452" y="978"/>
                </a:cxn>
                <a:cxn ang="0">
                  <a:pos x="503" y="978"/>
                </a:cxn>
                <a:cxn ang="0">
                  <a:pos x="503" y="1025"/>
                </a:cxn>
                <a:cxn ang="0">
                  <a:pos x="448" y="1020"/>
                </a:cxn>
                <a:cxn ang="0">
                  <a:pos x="379" y="1020"/>
                </a:cxn>
                <a:cxn ang="0">
                  <a:pos x="311" y="1020"/>
                </a:cxn>
                <a:cxn ang="0">
                  <a:pos x="256" y="1020"/>
                </a:cxn>
                <a:cxn ang="0">
                  <a:pos x="201" y="1020"/>
                </a:cxn>
                <a:cxn ang="0">
                  <a:pos x="128" y="1020"/>
                </a:cxn>
                <a:cxn ang="0">
                  <a:pos x="59" y="1020"/>
                </a:cxn>
                <a:cxn ang="0">
                  <a:pos x="9" y="1025"/>
                </a:cxn>
                <a:cxn ang="0">
                  <a:pos x="9" y="978"/>
                </a:cxn>
                <a:cxn ang="0">
                  <a:pos x="59" y="978"/>
                </a:cxn>
                <a:cxn ang="0">
                  <a:pos x="123" y="974"/>
                </a:cxn>
                <a:cxn ang="0">
                  <a:pos x="164" y="969"/>
                </a:cxn>
                <a:cxn ang="0">
                  <a:pos x="187" y="955"/>
                </a:cxn>
                <a:cxn ang="0">
                  <a:pos x="196" y="932"/>
                </a:cxn>
                <a:cxn ang="0">
                  <a:pos x="201" y="904"/>
                </a:cxn>
                <a:cxn ang="0">
                  <a:pos x="201" y="102"/>
                </a:cxn>
                <a:cxn ang="0">
                  <a:pos x="137" y="125"/>
                </a:cxn>
                <a:cxn ang="0">
                  <a:pos x="82" y="139"/>
                </a:cxn>
                <a:cxn ang="0">
                  <a:pos x="32" y="144"/>
                </a:cxn>
                <a:cxn ang="0">
                  <a:pos x="0" y="144"/>
                </a:cxn>
                <a:cxn ang="0">
                  <a:pos x="0" y="98"/>
                </a:cxn>
                <a:cxn ang="0">
                  <a:pos x="41" y="93"/>
                </a:cxn>
                <a:cxn ang="0">
                  <a:pos x="91" y="88"/>
                </a:cxn>
                <a:cxn ang="0">
                  <a:pos x="151" y="74"/>
                </a:cxn>
                <a:cxn ang="0">
                  <a:pos x="215" y="46"/>
                </a:cxn>
                <a:cxn ang="0">
                  <a:pos x="279" y="0"/>
                </a:cxn>
              </a:cxnLst>
              <a:rect l="0" t="0" r="r" b="b"/>
              <a:pathLst>
                <a:path w="503" h="1025">
                  <a:moveTo>
                    <a:pt x="279" y="0"/>
                  </a:moveTo>
                  <a:lnTo>
                    <a:pt x="292" y="0"/>
                  </a:lnTo>
                  <a:lnTo>
                    <a:pt x="301" y="0"/>
                  </a:lnTo>
                  <a:lnTo>
                    <a:pt x="311" y="9"/>
                  </a:lnTo>
                  <a:lnTo>
                    <a:pt x="311" y="18"/>
                  </a:lnTo>
                  <a:lnTo>
                    <a:pt x="311" y="37"/>
                  </a:lnTo>
                  <a:lnTo>
                    <a:pt x="311" y="37"/>
                  </a:lnTo>
                  <a:lnTo>
                    <a:pt x="311" y="904"/>
                  </a:lnTo>
                  <a:lnTo>
                    <a:pt x="311" y="932"/>
                  </a:lnTo>
                  <a:lnTo>
                    <a:pt x="320" y="955"/>
                  </a:lnTo>
                  <a:lnTo>
                    <a:pt x="343" y="969"/>
                  </a:lnTo>
                  <a:lnTo>
                    <a:pt x="384" y="974"/>
                  </a:lnTo>
                  <a:lnTo>
                    <a:pt x="452" y="978"/>
                  </a:lnTo>
                  <a:lnTo>
                    <a:pt x="503" y="978"/>
                  </a:lnTo>
                  <a:lnTo>
                    <a:pt x="503" y="1025"/>
                  </a:lnTo>
                  <a:lnTo>
                    <a:pt x="448" y="1020"/>
                  </a:lnTo>
                  <a:lnTo>
                    <a:pt x="379" y="1020"/>
                  </a:lnTo>
                  <a:lnTo>
                    <a:pt x="311" y="1020"/>
                  </a:lnTo>
                  <a:lnTo>
                    <a:pt x="256" y="1020"/>
                  </a:lnTo>
                  <a:lnTo>
                    <a:pt x="201" y="1020"/>
                  </a:lnTo>
                  <a:lnTo>
                    <a:pt x="128" y="1020"/>
                  </a:lnTo>
                  <a:lnTo>
                    <a:pt x="59" y="1020"/>
                  </a:lnTo>
                  <a:lnTo>
                    <a:pt x="9" y="1025"/>
                  </a:lnTo>
                  <a:lnTo>
                    <a:pt x="9" y="978"/>
                  </a:lnTo>
                  <a:lnTo>
                    <a:pt x="59" y="978"/>
                  </a:lnTo>
                  <a:lnTo>
                    <a:pt x="123" y="974"/>
                  </a:lnTo>
                  <a:lnTo>
                    <a:pt x="164" y="969"/>
                  </a:lnTo>
                  <a:lnTo>
                    <a:pt x="187" y="955"/>
                  </a:lnTo>
                  <a:lnTo>
                    <a:pt x="196" y="932"/>
                  </a:lnTo>
                  <a:lnTo>
                    <a:pt x="201" y="904"/>
                  </a:lnTo>
                  <a:lnTo>
                    <a:pt x="201" y="102"/>
                  </a:lnTo>
                  <a:lnTo>
                    <a:pt x="137" y="125"/>
                  </a:lnTo>
                  <a:lnTo>
                    <a:pt x="82" y="139"/>
                  </a:lnTo>
                  <a:lnTo>
                    <a:pt x="32" y="144"/>
                  </a:lnTo>
                  <a:lnTo>
                    <a:pt x="0" y="144"/>
                  </a:lnTo>
                  <a:lnTo>
                    <a:pt x="0" y="98"/>
                  </a:lnTo>
                  <a:lnTo>
                    <a:pt x="41" y="93"/>
                  </a:lnTo>
                  <a:lnTo>
                    <a:pt x="91" y="88"/>
                  </a:lnTo>
                  <a:lnTo>
                    <a:pt x="151" y="74"/>
                  </a:lnTo>
                  <a:lnTo>
                    <a:pt x="215" y="46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26" name="Freeform 687"/>
            <p:cNvSpPr>
              <a:spLocks/>
            </p:cNvSpPr>
            <p:nvPr/>
          </p:nvSpPr>
          <p:spPr bwMode="auto">
            <a:xfrm>
              <a:off x="3815" y="7973"/>
              <a:ext cx="609" cy="1025"/>
            </a:xfrm>
            <a:custGeom>
              <a:avLst/>
              <a:gdLst/>
              <a:ahLst/>
              <a:cxnLst>
                <a:cxn ang="0">
                  <a:pos x="375" y="9"/>
                </a:cxn>
                <a:cxn ang="0">
                  <a:pos x="517" y="84"/>
                </a:cxn>
                <a:cxn ang="0">
                  <a:pos x="595" y="214"/>
                </a:cxn>
                <a:cxn ang="0">
                  <a:pos x="599" y="359"/>
                </a:cxn>
                <a:cxn ang="0">
                  <a:pos x="554" y="470"/>
                </a:cxn>
                <a:cxn ang="0">
                  <a:pos x="448" y="592"/>
                </a:cxn>
                <a:cxn ang="0">
                  <a:pos x="279" y="750"/>
                </a:cxn>
                <a:cxn ang="0">
                  <a:pos x="119" y="909"/>
                </a:cxn>
                <a:cxn ang="0">
                  <a:pos x="119" y="909"/>
                </a:cxn>
                <a:cxn ang="0">
                  <a:pos x="416" y="909"/>
                </a:cxn>
                <a:cxn ang="0">
                  <a:pos x="490" y="904"/>
                </a:cxn>
                <a:cxn ang="0">
                  <a:pos x="535" y="895"/>
                </a:cxn>
                <a:cxn ang="0">
                  <a:pos x="558" y="806"/>
                </a:cxn>
                <a:cxn ang="0">
                  <a:pos x="604" y="755"/>
                </a:cxn>
                <a:cxn ang="0">
                  <a:pos x="0" y="1025"/>
                </a:cxn>
                <a:cxn ang="0">
                  <a:pos x="0" y="992"/>
                </a:cxn>
                <a:cxn ang="0">
                  <a:pos x="10" y="978"/>
                </a:cxn>
                <a:cxn ang="0">
                  <a:pos x="307" y="638"/>
                </a:cxn>
                <a:cxn ang="0">
                  <a:pos x="421" y="480"/>
                </a:cxn>
                <a:cxn ang="0">
                  <a:pos x="467" y="298"/>
                </a:cxn>
                <a:cxn ang="0">
                  <a:pos x="448" y="177"/>
                </a:cxn>
                <a:cxn ang="0">
                  <a:pos x="380" y="84"/>
                </a:cxn>
                <a:cxn ang="0">
                  <a:pos x="266" y="46"/>
                </a:cxn>
                <a:cxn ang="0">
                  <a:pos x="142" y="88"/>
                </a:cxn>
                <a:cxn ang="0">
                  <a:pos x="60" y="205"/>
                </a:cxn>
                <a:cxn ang="0">
                  <a:pos x="115" y="209"/>
                </a:cxn>
                <a:cxn ang="0">
                  <a:pos x="156" y="251"/>
                </a:cxn>
                <a:cxn ang="0">
                  <a:pos x="156" y="317"/>
                </a:cxn>
                <a:cxn ang="0">
                  <a:pos x="119" y="354"/>
                </a:cxn>
                <a:cxn ang="0">
                  <a:pos x="83" y="363"/>
                </a:cxn>
                <a:cxn ang="0">
                  <a:pos x="60" y="359"/>
                </a:cxn>
                <a:cxn ang="0">
                  <a:pos x="23" y="335"/>
                </a:cxn>
                <a:cxn ang="0">
                  <a:pos x="0" y="279"/>
                </a:cxn>
                <a:cxn ang="0">
                  <a:pos x="37" y="144"/>
                </a:cxn>
                <a:cxn ang="0">
                  <a:pos x="133" y="42"/>
                </a:cxn>
                <a:cxn ang="0">
                  <a:pos x="284" y="0"/>
                </a:cxn>
              </a:cxnLst>
              <a:rect l="0" t="0" r="r" b="b"/>
              <a:pathLst>
                <a:path w="609" h="1025">
                  <a:moveTo>
                    <a:pt x="284" y="0"/>
                  </a:moveTo>
                  <a:lnTo>
                    <a:pt x="375" y="9"/>
                  </a:lnTo>
                  <a:lnTo>
                    <a:pt x="448" y="37"/>
                  </a:lnTo>
                  <a:lnTo>
                    <a:pt x="517" y="84"/>
                  </a:lnTo>
                  <a:lnTo>
                    <a:pt x="563" y="139"/>
                  </a:lnTo>
                  <a:lnTo>
                    <a:pt x="595" y="214"/>
                  </a:lnTo>
                  <a:lnTo>
                    <a:pt x="609" y="298"/>
                  </a:lnTo>
                  <a:lnTo>
                    <a:pt x="599" y="359"/>
                  </a:lnTo>
                  <a:lnTo>
                    <a:pt x="581" y="414"/>
                  </a:lnTo>
                  <a:lnTo>
                    <a:pt x="554" y="470"/>
                  </a:lnTo>
                  <a:lnTo>
                    <a:pt x="508" y="531"/>
                  </a:lnTo>
                  <a:lnTo>
                    <a:pt x="448" y="592"/>
                  </a:lnTo>
                  <a:lnTo>
                    <a:pt x="371" y="666"/>
                  </a:lnTo>
                  <a:lnTo>
                    <a:pt x="279" y="750"/>
                  </a:lnTo>
                  <a:lnTo>
                    <a:pt x="119" y="909"/>
                  </a:lnTo>
                  <a:lnTo>
                    <a:pt x="119" y="909"/>
                  </a:lnTo>
                  <a:lnTo>
                    <a:pt x="119" y="909"/>
                  </a:lnTo>
                  <a:lnTo>
                    <a:pt x="119" y="909"/>
                  </a:lnTo>
                  <a:lnTo>
                    <a:pt x="389" y="909"/>
                  </a:lnTo>
                  <a:lnTo>
                    <a:pt x="416" y="909"/>
                  </a:lnTo>
                  <a:lnTo>
                    <a:pt x="453" y="904"/>
                  </a:lnTo>
                  <a:lnTo>
                    <a:pt x="490" y="904"/>
                  </a:lnTo>
                  <a:lnTo>
                    <a:pt x="517" y="899"/>
                  </a:lnTo>
                  <a:lnTo>
                    <a:pt x="535" y="895"/>
                  </a:lnTo>
                  <a:lnTo>
                    <a:pt x="549" y="857"/>
                  </a:lnTo>
                  <a:lnTo>
                    <a:pt x="558" y="806"/>
                  </a:lnTo>
                  <a:lnTo>
                    <a:pt x="567" y="755"/>
                  </a:lnTo>
                  <a:lnTo>
                    <a:pt x="604" y="755"/>
                  </a:lnTo>
                  <a:lnTo>
                    <a:pt x="563" y="1025"/>
                  </a:lnTo>
                  <a:lnTo>
                    <a:pt x="0" y="1025"/>
                  </a:lnTo>
                  <a:lnTo>
                    <a:pt x="0" y="1006"/>
                  </a:lnTo>
                  <a:lnTo>
                    <a:pt x="0" y="992"/>
                  </a:lnTo>
                  <a:lnTo>
                    <a:pt x="5" y="983"/>
                  </a:lnTo>
                  <a:lnTo>
                    <a:pt x="10" y="978"/>
                  </a:lnTo>
                  <a:lnTo>
                    <a:pt x="19" y="969"/>
                  </a:lnTo>
                  <a:lnTo>
                    <a:pt x="307" y="638"/>
                  </a:lnTo>
                  <a:lnTo>
                    <a:pt x="371" y="559"/>
                  </a:lnTo>
                  <a:lnTo>
                    <a:pt x="421" y="480"/>
                  </a:lnTo>
                  <a:lnTo>
                    <a:pt x="453" y="391"/>
                  </a:lnTo>
                  <a:lnTo>
                    <a:pt x="467" y="298"/>
                  </a:lnTo>
                  <a:lnTo>
                    <a:pt x="462" y="233"/>
                  </a:lnTo>
                  <a:lnTo>
                    <a:pt x="448" y="177"/>
                  </a:lnTo>
                  <a:lnTo>
                    <a:pt x="416" y="125"/>
                  </a:lnTo>
                  <a:lnTo>
                    <a:pt x="380" y="84"/>
                  </a:lnTo>
                  <a:lnTo>
                    <a:pt x="330" y="56"/>
                  </a:lnTo>
                  <a:lnTo>
                    <a:pt x="266" y="46"/>
                  </a:lnTo>
                  <a:lnTo>
                    <a:pt x="202" y="56"/>
                  </a:lnTo>
                  <a:lnTo>
                    <a:pt x="142" y="88"/>
                  </a:lnTo>
                  <a:lnTo>
                    <a:pt x="96" y="135"/>
                  </a:lnTo>
                  <a:lnTo>
                    <a:pt x="60" y="205"/>
                  </a:lnTo>
                  <a:lnTo>
                    <a:pt x="78" y="205"/>
                  </a:lnTo>
                  <a:lnTo>
                    <a:pt x="115" y="209"/>
                  </a:lnTo>
                  <a:lnTo>
                    <a:pt x="142" y="228"/>
                  </a:lnTo>
                  <a:lnTo>
                    <a:pt x="156" y="251"/>
                  </a:lnTo>
                  <a:lnTo>
                    <a:pt x="160" y="284"/>
                  </a:lnTo>
                  <a:lnTo>
                    <a:pt x="156" y="317"/>
                  </a:lnTo>
                  <a:lnTo>
                    <a:pt x="142" y="340"/>
                  </a:lnTo>
                  <a:lnTo>
                    <a:pt x="119" y="354"/>
                  </a:lnTo>
                  <a:lnTo>
                    <a:pt x="101" y="359"/>
                  </a:lnTo>
                  <a:lnTo>
                    <a:pt x="83" y="363"/>
                  </a:lnTo>
                  <a:lnTo>
                    <a:pt x="74" y="363"/>
                  </a:lnTo>
                  <a:lnTo>
                    <a:pt x="60" y="359"/>
                  </a:lnTo>
                  <a:lnTo>
                    <a:pt x="42" y="354"/>
                  </a:lnTo>
                  <a:lnTo>
                    <a:pt x="23" y="335"/>
                  </a:lnTo>
                  <a:lnTo>
                    <a:pt x="5" y="312"/>
                  </a:lnTo>
                  <a:lnTo>
                    <a:pt x="0" y="279"/>
                  </a:lnTo>
                  <a:lnTo>
                    <a:pt x="10" y="209"/>
                  </a:lnTo>
                  <a:lnTo>
                    <a:pt x="37" y="144"/>
                  </a:lnTo>
                  <a:lnTo>
                    <a:pt x="78" y="88"/>
                  </a:lnTo>
                  <a:lnTo>
                    <a:pt x="133" y="42"/>
                  </a:lnTo>
                  <a:lnTo>
                    <a:pt x="206" y="9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27" name="Freeform 688"/>
            <p:cNvSpPr>
              <a:spLocks noEditPoints="1"/>
            </p:cNvSpPr>
            <p:nvPr/>
          </p:nvSpPr>
          <p:spPr bwMode="auto">
            <a:xfrm>
              <a:off x="4570" y="7973"/>
              <a:ext cx="635" cy="1058"/>
            </a:xfrm>
            <a:custGeom>
              <a:avLst/>
              <a:gdLst/>
              <a:ahLst/>
              <a:cxnLst>
                <a:cxn ang="0">
                  <a:pos x="297" y="32"/>
                </a:cxn>
                <a:cxn ang="0">
                  <a:pos x="238" y="51"/>
                </a:cxn>
                <a:cxn ang="0">
                  <a:pos x="178" y="112"/>
                </a:cxn>
                <a:cxn ang="0">
                  <a:pos x="137" y="228"/>
                </a:cxn>
                <a:cxn ang="0">
                  <a:pos x="123" y="414"/>
                </a:cxn>
                <a:cxn ang="0">
                  <a:pos x="123" y="587"/>
                </a:cxn>
                <a:cxn ang="0">
                  <a:pos x="132" y="759"/>
                </a:cxn>
                <a:cxn ang="0">
                  <a:pos x="160" y="904"/>
                </a:cxn>
                <a:cxn ang="0">
                  <a:pos x="215" y="988"/>
                </a:cxn>
                <a:cxn ang="0">
                  <a:pos x="283" y="1020"/>
                </a:cxn>
                <a:cxn ang="0">
                  <a:pos x="315" y="1025"/>
                </a:cxn>
                <a:cxn ang="0">
                  <a:pos x="315" y="1025"/>
                </a:cxn>
                <a:cxn ang="0">
                  <a:pos x="389" y="1006"/>
                </a:cxn>
                <a:cxn ang="0">
                  <a:pos x="453" y="946"/>
                </a:cxn>
                <a:cxn ang="0">
                  <a:pos x="494" y="834"/>
                </a:cxn>
                <a:cxn ang="0">
                  <a:pos x="512" y="512"/>
                </a:cxn>
                <a:cxn ang="0">
                  <a:pos x="507" y="307"/>
                </a:cxn>
                <a:cxn ang="0">
                  <a:pos x="475" y="144"/>
                </a:cxn>
                <a:cxn ang="0">
                  <a:pos x="416" y="65"/>
                </a:cxn>
                <a:cxn ang="0">
                  <a:pos x="347" y="37"/>
                </a:cxn>
                <a:cxn ang="0">
                  <a:pos x="315" y="0"/>
                </a:cxn>
                <a:cxn ang="0">
                  <a:pos x="398" y="9"/>
                </a:cxn>
                <a:cxn ang="0">
                  <a:pos x="489" y="60"/>
                </a:cxn>
                <a:cxn ang="0">
                  <a:pos x="576" y="172"/>
                </a:cxn>
                <a:cxn ang="0">
                  <a:pos x="626" y="349"/>
                </a:cxn>
                <a:cxn ang="0">
                  <a:pos x="635" y="531"/>
                </a:cxn>
                <a:cxn ang="0">
                  <a:pos x="631" y="652"/>
                </a:cxn>
                <a:cxn ang="0">
                  <a:pos x="581" y="881"/>
                </a:cxn>
                <a:cxn ang="0">
                  <a:pos x="498" y="992"/>
                </a:cxn>
                <a:cxn ang="0">
                  <a:pos x="407" y="1044"/>
                </a:cxn>
                <a:cxn ang="0">
                  <a:pos x="315" y="1058"/>
                </a:cxn>
                <a:cxn ang="0">
                  <a:pos x="215" y="1039"/>
                </a:cxn>
                <a:cxn ang="0">
                  <a:pos x="110" y="969"/>
                </a:cxn>
                <a:cxn ang="0">
                  <a:pos x="27" y="811"/>
                </a:cxn>
                <a:cxn ang="0">
                  <a:pos x="0" y="624"/>
                </a:cxn>
                <a:cxn ang="0">
                  <a:pos x="0" y="410"/>
                </a:cxn>
                <a:cxn ang="0">
                  <a:pos x="55" y="181"/>
                </a:cxn>
                <a:cxn ang="0">
                  <a:pos x="128" y="70"/>
                </a:cxn>
                <a:cxn ang="0">
                  <a:pos x="224" y="14"/>
                </a:cxn>
                <a:cxn ang="0">
                  <a:pos x="315" y="0"/>
                </a:cxn>
              </a:cxnLst>
              <a:rect l="0" t="0" r="r" b="b"/>
              <a:pathLst>
                <a:path w="635" h="1058">
                  <a:moveTo>
                    <a:pt x="315" y="32"/>
                  </a:moveTo>
                  <a:lnTo>
                    <a:pt x="297" y="32"/>
                  </a:lnTo>
                  <a:lnTo>
                    <a:pt x="270" y="37"/>
                  </a:lnTo>
                  <a:lnTo>
                    <a:pt x="238" y="51"/>
                  </a:lnTo>
                  <a:lnTo>
                    <a:pt x="206" y="74"/>
                  </a:lnTo>
                  <a:lnTo>
                    <a:pt x="178" y="112"/>
                  </a:lnTo>
                  <a:lnTo>
                    <a:pt x="151" y="158"/>
                  </a:lnTo>
                  <a:lnTo>
                    <a:pt x="137" y="228"/>
                  </a:lnTo>
                  <a:lnTo>
                    <a:pt x="128" y="317"/>
                  </a:lnTo>
                  <a:lnTo>
                    <a:pt x="123" y="414"/>
                  </a:lnTo>
                  <a:lnTo>
                    <a:pt x="123" y="512"/>
                  </a:lnTo>
                  <a:lnTo>
                    <a:pt x="123" y="587"/>
                  </a:lnTo>
                  <a:lnTo>
                    <a:pt x="128" y="675"/>
                  </a:lnTo>
                  <a:lnTo>
                    <a:pt x="132" y="759"/>
                  </a:lnTo>
                  <a:lnTo>
                    <a:pt x="142" y="839"/>
                  </a:lnTo>
                  <a:lnTo>
                    <a:pt x="160" y="904"/>
                  </a:lnTo>
                  <a:lnTo>
                    <a:pt x="183" y="950"/>
                  </a:lnTo>
                  <a:lnTo>
                    <a:pt x="215" y="988"/>
                  </a:lnTo>
                  <a:lnTo>
                    <a:pt x="251" y="1011"/>
                  </a:lnTo>
                  <a:lnTo>
                    <a:pt x="283" y="1020"/>
                  </a:lnTo>
                  <a:lnTo>
                    <a:pt x="315" y="1025"/>
                  </a:lnTo>
                  <a:lnTo>
                    <a:pt x="315" y="1025"/>
                  </a:lnTo>
                  <a:lnTo>
                    <a:pt x="315" y="1025"/>
                  </a:lnTo>
                  <a:lnTo>
                    <a:pt x="315" y="1025"/>
                  </a:lnTo>
                  <a:lnTo>
                    <a:pt x="352" y="1020"/>
                  </a:lnTo>
                  <a:lnTo>
                    <a:pt x="389" y="1006"/>
                  </a:lnTo>
                  <a:lnTo>
                    <a:pt x="421" y="983"/>
                  </a:lnTo>
                  <a:lnTo>
                    <a:pt x="453" y="946"/>
                  </a:lnTo>
                  <a:lnTo>
                    <a:pt x="475" y="899"/>
                  </a:lnTo>
                  <a:lnTo>
                    <a:pt x="494" y="834"/>
                  </a:lnTo>
                  <a:lnTo>
                    <a:pt x="507" y="680"/>
                  </a:lnTo>
                  <a:lnTo>
                    <a:pt x="512" y="512"/>
                  </a:lnTo>
                  <a:lnTo>
                    <a:pt x="507" y="410"/>
                  </a:lnTo>
                  <a:lnTo>
                    <a:pt x="507" y="307"/>
                  </a:lnTo>
                  <a:lnTo>
                    <a:pt x="494" y="214"/>
                  </a:lnTo>
                  <a:lnTo>
                    <a:pt x="475" y="144"/>
                  </a:lnTo>
                  <a:lnTo>
                    <a:pt x="448" y="98"/>
                  </a:lnTo>
                  <a:lnTo>
                    <a:pt x="416" y="65"/>
                  </a:lnTo>
                  <a:lnTo>
                    <a:pt x="379" y="46"/>
                  </a:lnTo>
                  <a:lnTo>
                    <a:pt x="347" y="37"/>
                  </a:lnTo>
                  <a:lnTo>
                    <a:pt x="315" y="32"/>
                  </a:lnTo>
                  <a:close/>
                  <a:moveTo>
                    <a:pt x="315" y="0"/>
                  </a:moveTo>
                  <a:lnTo>
                    <a:pt x="352" y="0"/>
                  </a:lnTo>
                  <a:lnTo>
                    <a:pt x="398" y="9"/>
                  </a:lnTo>
                  <a:lnTo>
                    <a:pt x="443" y="28"/>
                  </a:lnTo>
                  <a:lnTo>
                    <a:pt x="489" y="60"/>
                  </a:lnTo>
                  <a:lnTo>
                    <a:pt x="535" y="107"/>
                  </a:lnTo>
                  <a:lnTo>
                    <a:pt x="576" y="172"/>
                  </a:lnTo>
                  <a:lnTo>
                    <a:pt x="608" y="256"/>
                  </a:lnTo>
                  <a:lnTo>
                    <a:pt x="626" y="349"/>
                  </a:lnTo>
                  <a:lnTo>
                    <a:pt x="635" y="438"/>
                  </a:lnTo>
                  <a:lnTo>
                    <a:pt x="635" y="531"/>
                  </a:lnTo>
                  <a:lnTo>
                    <a:pt x="635" y="531"/>
                  </a:lnTo>
                  <a:lnTo>
                    <a:pt x="631" y="652"/>
                  </a:lnTo>
                  <a:lnTo>
                    <a:pt x="617" y="769"/>
                  </a:lnTo>
                  <a:lnTo>
                    <a:pt x="581" y="881"/>
                  </a:lnTo>
                  <a:lnTo>
                    <a:pt x="544" y="946"/>
                  </a:lnTo>
                  <a:lnTo>
                    <a:pt x="498" y="992"/>
                  </a:lnTo>
                  <a:lnTo>
                    <a:pt x="453" y="1025"/>
                  </a:lnTo>
                  <a:lnTo>
                    <a:pt x="407" y="1044"/>
                  </a:lnTo>
                  <a:lnTo>
                    <a:pt x="361" y="1058"/>
                  </a:lnTo>
                  <a:lnTo>
                    <a:pt x="315" y="1058"/>
                  </a:lnTo>
                  <a:lnTo>
                    <a:pt x="270" y="1053"/>
                  </a:lnTo>
                  <a:lnTo>
                    <a:pt x="215" y="1039"/>
                  </a:lnTo>
                  <a:lnTo>
                    <a:pt x="160" y="1011"/>
                  </a:lnTo>
                  <a:lnTo>
                    <a:pt x="110" y="969"/>
                  </a:lnTo>
                  <a:lnTo>
                    <a:pt x="64" y="904"/>
                  </a:lnTo>
                  <a:lnTo>
                    <a:pt x="27" y="811"/>
                  </a:lnTo>
                  <a:lnTo>
                    <a:pt x="9" y="717"/>
                  </a:lnTo>
                  <a:lnTo>
                    <a:pt x="0" y="624"/>
                  </a:lnTo>
                  <a:lnTo>
                    <a:pt x="0" y="531"/>
                  </a:lnTo>
                  <a:lnTo>
                    <a:pt x="0" y="410"/>
                  </a:lnTo>
                  <a:lnTo>
                    <a:pt x="18" y="293"/>
                  </a:lnTo>
                  <a:lnTo>
                    <a:pt x="55" y="181"/>
                  </a:lnTo>
                  <a:lnTo>
                    <a:pt x="87" y="116"/>
                  </a:lnTo>
                  <a:lnTo>
                    <a:pt x="128" y="70"/>
                  </a:lnTo>
                  <a:lnTo>
                    <a:pt x="174" y="37"/>
                  </a:lnTo>
                  <a:lnTo>
                    <a:pt x="224" y="14"/>
                  </a:lnTo>
                  <a:lnTo>
                    <a:pt x="270" y="0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103" name="標題 10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Illustration of reduction</a:t>
            </a:r>
            <a:endParaRPr lang="zh-TW" altLang="en-US" dirty="0"/>
          </a:p>
        </p:txBody>
      </p:sp>
      <p:sp>
        <p:nvSpPr>
          <p:cNvPr id="102" name="投影片編號版面配置區 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EFDA-612C-4000-A936-B01ABDA1653D}" type="slidenum">
              <a:rPr lang="zh-TW" altLang="en-US" smtClean="0"/>
              <a:pPr/>
              <a:t>33</a:t>
            </a:fld>
            <a:endParaRPr lang="zh-TW" altLang="en-US"/>
          </a:p>
        </p:txBody>
      </p:sp>
      <p:sp>
        <p:nvSpPr>
          <p:cNvPr id="104" name="圓角矩形 103"/>
          <p:cNvSpPr/>
          <p:nvPr/>
        </p:nvSpPr>
        <p:spPr>
          <a:xfrm>
            <a:off x="2411760" y="1196752"/>
            <a:ext cx="6552728" cy="2232248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5" name="文字方塊 104"/>
          <p:cNvSpPr txBox="1"/>
          <p:nvPr/>
        </p:nvSpPr>
        <p:spPr>
          <a:xfrm>
            <a:off x="1907704" y="126876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endParaRPr lang="zh-TW" altLang="en-US" sz="28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圓角矩形 105"/>
          <p:cNvSpPr/>
          <p:nvPr/>
        </p:nvSpPr>
        <p:spPr>
          <a:xfrm>
            <a:off x="550703" y="5638946"/>
            <a:ext cx="864096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Illustration of reduction</a:t>
            </a:r>
            <a:endParaRPr lang="zh-TW" altLang="en-US" dirty="0"/>
          </a:p>
        </p:txBody>
      </p:sp>
      <p:grpSp>
        <p:nvGrpSpPr>
          <p:cNvPr id="3" name="Group 6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179512" y="1628800"/>
            <a:ext cx="2558698" cy="342000"/>
            <a:chOff x="116" y="1107"/>
            <a:chExt cx="12180" cy="1628"/>
          </a:xfrm>
        </p:grpSpPr>
        <p:sp>
          <p:nvSpPr>
            <p:cNvPr id="9224" name="Freeform 8"/>
            <p:cNvSpPr>
              <a:spLocks/>
            </p:cNvSpPr>
            <p:nvPr/>
          </p:nvSpPr>
          <p:spPr bwMode="auto">
            <a:xfrm>
              <a:off x="116" y="1318"/>
              <a:ext cx="1079" cy="1194"/>
            </a:xfrm>
            <a:custGeom>
              <a:avLst/>
              <a:gdLst/>
              <a:ahLst/>
              <a:cxnLst>
                <a:cxn ang="0">
                  <a:pos x="750" y="4"/>
                </a:cxn>
                <a:cxn ang="0">
                  <a:pos x="847" y="49"/>
                </a:cxn>
                <a:cxn ang="0">
                  <a:pos x="907" y="106"/>
                </a:cxn>
                <a:cxn ang="0">
                  <a:pos x="933" y="142"/>
                </a:cxn>
                <a:cxn ang="0">
                  <a:pos x="1046" y="8"/>
                </a:cxn>
                <a:cxn ang="0">
                  <a:pos x="1057" y="0"/>
                </a:cxn>
                <a:cxn ang="0">
                  <a:pos x="1064" y="0"/>
                </a:cxn>
                <a:cxn ang="0">
                  <a:pos x="1076" y="4"/>
                </a:cxn>
                <a:cxn ang="0">
                  <a:pos x="1079" y="13"/>
                </a:cxn>
                <a:cxn ang="0">
                  <a:pos x="1079" y="17"/>
                </a:cxn>
                <a:cxn ang="0">
                  <a:pos x="982" y="447"/>
                </a:cxn>
                <a:cxn ang="0">
                  <a:pos x="974" y="463"/>
                </a:cxn>
                <a:cxn ang="0">
                  <a:pos x="963" y="467"/>
                </a:cxn>
                <a:cxn ang="0">
                  <a:pos x="952" y="467"/>
                </a:cxn>
                <a:cxn ang="0">
                  <a:pos x="941" y="463"/>
                </a:cxn>
                <a:cxn ang="0">
                  <a:pos x="933" y="451"/>
                </a:cxn>
                <a:cxn ang="0">
                  <a:pos x="937" y="427"/>
                </a:cxn>
                <a:cxn ang="0">
                  <a:pos x="937" y="366"/>
                </a:cxn>
                <a:cxn ang="0">
                  <a:pos x="918" y="220"/>
                </a:cxn>
                <a:cxn ang="0">
                  <a:pos x="854" y="114"/>
                </a:cxn>
                <a:cxn ang="0">
                  <a:pos x="757" y="57"/>
                </a:cxn>
                <a:cxn ang="0">
                  <a:pos x="611" y="57"/>
                </a:cxn>
                <a:cxn ang="0">
                  <a:pos x="454" y="126"/>
                </a:cxn>
                <a:cxn ang="0">
                  <a:pos x="322" y="248"/>
                </a:cxn>
                <a:cxn ang="0">
                  <a:pos x="221" y="427"/>
                </a:cxn>
                <a:cxn ang="0">
                  <a:pos x="165" y="605"/>
                </a:cxn>
                <a:cxn ang="0">
                  <a:pos x="143" y="751"/>
                </a:cxn>
                <a:cxn ang="0">
                  <a:pos x="146" y="889"/>
                </a:cxn>
                <a:cxn ang="0">
                  <a:pos x="199" y="1019"/>
                </a:cxn>
                <a:cxn ang="0">
                  <a:pos x="281" y="1101"/>
                </a:cxn>
                <a:cxn ang="0">
                  <a:pos x="386" y="1137"/>
                </a:cxn>
                <a:cxn ang="0">
                  <a:pos x="499" y="1137"/>
                </a:cxn>
                <a:cxn ang="0">
                  <a:pos x="641" y="1080"/>
                </a:cxn>
                <a:cxn ang="0">
                  <a:pos x="772" y="963"/>
                </a:cxn>
                <a:cxn ang="0">
                  <a:pos x="839" y="849"/>
                </a:cxn>
                <a:cxn ang="0">
                  <a:pos x="869" y="760"/>
                </a:cxn>
                <a:cxn ang="0">
                  <a:pos x="877" y="747"/>
                </a:cxn>
                <a:cxn ang="0">
                  <a:pos x="888" y="747"/>
                </a:cxn>
                <a:cxn ang="0">
                  <a:pos x="896" y="747"/>
                </a:cxn>
                <a:cxn ang="0">
                  <a:pos x="907" y="755"/>
                </a:cxn>
                <a:cxn ang="0">
                  <a:pos x="907" y="776"/>
                </a:cxn>
                <a:cxn ang="0">
                  <a:pos x="877" y="857"/>
                </a:cxn>
                <a:cxn ang="0">
                  <a:pos x="802" y="983"/>
                </a:cxn>
                <a:cxn ang="0">
                  <a:pos x="675" y="1105"/>
                </a:cxn>
                <a:cxn ang="0">
                  <a:pos x="510" y="1182"/>
                </a:cxn>
                <a:cxn ang="0">
                  <a:pos x="326" y="1186"/>
                </a:cxn>
                <a:cxn ang="0">
                  <a:pos x="180" y="1121"/>
                </a:cxn>
                <a:cxn ang="0">
                  <a:pos x="71" y="1003"/>
                </a:cxn>
                <a:cxn ang="0">
                  <a:pos x="11" y="841"/>
                </a:cxn>
                <a:cxn ang="0">
                  <a:pos x="15" y="613"/>
                </a:cxn>
                <a:cxn ang="0">
                  <a:pos x="101" y="382"/>
                </a:cxn>
                <a:cxn ang="0">
                  <a:pos x="259" y="183"/>
                </a:cxn>
                <a:cxn ang="0">
                  <a:pos x="457" y="49"/>
                </a:cxn>
                <a:cxn ang="0">
                  <a:pos x="682" y="0"/>
                </a:cxn>
              </a:cxnLst>
              <a:rect l="0" t="0" r="r" b="b"/>
              <a:pathLst>
                <a:path w="1079" h="1194">
                  <a:moveTo>
                    <a:pt x="682" y="0"/>
                  </a:moveTo>
                  <a:lnTo>
                    <a:pt x="750" y="4"/>
                  </a:lnTo>
                  <a:lnTo>
                    <a:pt x="802" y="25"/>
                  </a:lnTo>
                  <a:lnTo>
                    <a:pt x="847" y="49"/>
                  </a:lnTo>
                  <a:lnTo>
                    <a:pt x="881" y="77"/>
                  </a:lnTo>
                  <a:lnTo>
                    <a:pt x="907" y="106"/>
                  </a:lnTo>
                  <a:lnTo>
                    <a:pt x="926" y="130"/>
                  </a:lnTo>
                  <a:lnTo>
                    <a:pt x="933" y="142"/>
                  </a:lnTo>
                  <a:lnTo>
                    <a:pt x="1038" y="17"/>
                  </a:lnTo>
                  <a:lnTo>
                    <a:pt x="1046" y="8"/>
                  </a:lnTo>
                  <a:lnTo>
                    <a:pt x="1053" y="4"/>
                  </a:lnTo>
                  <a:lnTo>
                    <a:pt x="1057" y="0"/>
                  </a:lnTo>
                  <a:lnTo>
                    <a:pt x="1061" y="0"/>
                  </a:lnTo>
                  <a:lnTo>
                    <a:pt x="1064" y="0"/>
                  </a:lnTo>
                  <a:lnTo>
                    <a:pt x="1072" y="0"/>
                  </a:lnTo>
                  <a:lnTo>
                    <a:pt x="1076" y="4"/>
                  </a:lnTo>
                  <a:lnTo>
                    <a:pt x="1079" y="8"/>
                  </a:lnTo>
                  <a:lnTo>
                    <a:pt x="1079" y="13"/>
                  </a:lnTo>
                  <a:lnTo>
                    <a:pt x="1079" y="13"/>
                  </a:lnTo>
                  <a:lnTo>
                    <a:pt x="1079" y="17"/>
                  </a:lnTo>
                  <a:lnTo>
                    <a:pt x="986" y="435"/>
                  </a:lnTo>
                  <a:lnTo>
                    <a:pt x="982" y="447"/>
                  </a:lnTo>
                  <a:lnTo>
                    <a:pt x="978" y="455"/>
                  </a:lnTo>
                  <a:lnTo>
                    <a:pt x="974" y="463"/>
                  </a:lnTo>
                  <a:lnTo>
                    <a:pt x="971" y="463"/>
                  </a:lnTo>
                  <a:lnTo>
                    <a:pt x="963" y="467"/>
                  </a:lnTo>
                  <a:lnTo>
                    <a:pt x="956" y="467"/>
                  </a:lnTo>
                  <a:lnTo>
                    <a:pt x="952" y="467"/>
                  </a:lnTo>
                  <a:lnTo>
                    <a:pt x="944" y="467"/>
                  </a:lnTo>
                  <a:lnTo>
                    <a:pt x="941" y="463"/>
                  </a:lnTo>
                  <a:lnTo>
                    <a:pt x="937" y="459"/>
                  </a:lnTo>
                  <a:lnTo>
                    <a:pt x="933" y="451"/>
                  </a:lnTo>
                  <a:lnTo>
                    <a:pt x="933" y="439"/>
                  </a:lnTo>
                  <a:lnTo>
                    <a:pt x="937" y="427"/>
                  </a:lnTo>
                  <a:lnTo>
                    <a:pt x="937" y="406"/>
                  </a:lnTo>
                  <a:lnTo>
                    <a:pt x="937" y="366"/>
                  </a:lnTo>
                  <a:lnTo>
                    <a:pt x="933" y="289"/>
                  </a:lnTo>
                  <a:lnTo>
                    <a:pt x="918" y="220"/>
                  </a:lnTo>
                  <a:lnTo>
                    <a:pt x="892" y="159"/>
                  </a:lnTo>
                  <a:lnTo>
                    <a:pt x="854" y="114"/>
                  </a:lnTo>
                  <a:lnTo>
                    <a:pt x="810" y="77"/>
                  </a:lnTo>
                  <a:lnTo>
                    <a:pt x="757" y="57"/>
                  </a:lnTo>
                  <a:lnTo>
                    <a:pt x="693" y="49"/>
                  </a:lnTo>
                  <a:lnTo>
                    <a:pt x="611" y="57"/>
                  </a:lnTo>
                  <a:lnTo>
                    <a:pt x="532" y="86"/>
                  </a:lnTo>
                  <a:lnTo>
                    <a:pt x="454" y="126"/>
                  </a:lnTo>
                  <a:lnTo>
                    <a:pt x="386" y="183"/>
                  </a:lnTo>
                  <a:lnTo>
                    <a:pt x="322" y="248"/>
                  </a:lnTo>
                  <a:lnTo>
                    <a:pt x="266" y="333"/>
                  </a:lnTo>
                  <a:lnTo>
                    <a:pt x="221" y="427"/>
                  </a:lnTo>
                  <a:lnTo>
                    <a:pt x="188" y="516"/>
                  </a:lnTo>
                  <a:lnTo>
                    <a:pt x="165" y="605"/>
                  </a:lnTo>
                  <a:lnTo>
                    <a:pt x="150" y="682"/>
                  </a:lnTo>
                  <a:lnTo>
                    <a:pt x="143" y="751"/>
                  </a:lnTo>
                  <a:lnTo>
                    <a:pt x="139" y="800"/>
                  </a:lnTo>
                  <a:lnTo>
                    <a:pt x="146" y="889"/>
                  </a:lnTo>
                  <a:lnTo>
                    <a:pt x="165" y="963"/>
                  </a:lnTo>
                  <a:lnTo>
                    <a:pt x="199" y="1019"/>
                  </a:lnTo>
                  <a:lnTo>
                    <a:pt x="236" y="1068"/>
                  </a:lnTo>
                  <a:lnTo>
                    <a:pt x="281" y="1101"/>
                  </a:lnTo>
                  <a:lnTo>
                    <a:pt x="334" y="1125"/>
                  </a:lnTo>
                  <a:lnTo>
                    <a:pt x="386" y="1137"/>
                  </a:lnTo>
                  <a:lnTo>
                    <a:pt x="439" y="1141"/>
                  </a:lnTo>
                  <a:lnTo>
                    <a:pt x="499" y="1137"/>
                  </a:lnTo>
                  <a:lnTo>
                    <a:pt x="566" y="1117"/>
                  </a:lnTo>
                  <a:lnTo>
                    <a:pt x="641" y="1080"/>
                  </a:lnTo>
                  <a:lnTo>
                    <a:pt x="716" y="1023"/>
                  </a:lnTo>
                  <a:lnTo>
                    <a:pt x="772" y="963"/>
                  </a:lnTo>
                  <a:lnTo>
                    <a:pt x="813" y="902"/>
                  </a:lnTo>
                  <a:lnTo>
                    <a:pt x="839" y="849"/>
                  </a:lnTo>
                  <a:lnTo>
                    <a:pt x="858" y="800"/>
                  </a:lnTo>
                  <a:lnTo>
                    <a:pt x="869" y="760"/>
                  </a:lnTo>
                  <a:lnTo>
                    <a:pt x="873" y="755"/>
                  </a:lnTo>
                  <a:lnTo>
                    <a:pt x="877" y="747"/>
                  </a:lnTo>
                  <a:lnTo>
                    <a:pt x="884" y="747"/>
                  </a:lnTo>
                  <a:lnTo>
                    <a:pt x="888" y="747"/>
                  </a:lnTo>
                  <a:lnTo>
                    <a:pt x="892" y="747"/>
                  </a:lnTo>
                  <a:lnTo>
                    <a:pt x="896" y="747"/>
                  </a:lnTo>
                  <a:lnTo>
                    <a:pt x="903" y="747"/>
                  </a:lnTo>
                  <a:lnTo>
                    <a:pt x="907" y="755"/>
                  </a:lnTo>
                  <a:lnTo>
                    <a:pt x="907" y="760"/>
                  </a:lnTo>
                  <a:lnTo>
                    <a:pt x="907" y="776"/>
                  </a:lnTo>
                  <a:lnTo>
                    <a:pt x="896" y="808"/>
                  </a:lnTo>
                  <a:lnTo>
                    <a:pt x="877" y="857"/>
                  </a:lnTo>
                  <a:lnTo>
                    <a:pt x="847" y="918"/>
                  </a:lnTo>
                  <a:lnTo>
                    <a:pt x="802" y="983"/>
                  </a:lnTo>
                  <a:lnTo>
                    <a:pt x="742" y="1052"/>
                  </a:lnTo>
                  <a:lnTo>
                    <a:pt x="675" y="1105"/>
                  </a:lnTo>
                  <a:lnTo>
                    <a:pt x="596" y="1149"/>
                  </a:lnTo>
                  <a:lnTo>
                    <a:pt x="510" y="1182"/>
                  </a:lnTo>
                  <a:lnTo>
                    <a:pt x="412" y="1194"/>
                  </a:lnTo>
                  <a:lnTo>
                    <a:pt x="326" y="1186"/>
                  </a:lnTo>
                  <a:lnTo>
                    <a:pt x="251" y="1161"/>
                  </a:lnTo>
                  <a:lnTo>
                    <a:pt x="180" y="1121"/>
                  </a:lnTo>
                  <a:lnTo>
                    <a:pt x="120" y="1068"/>
                  </a:lnTo>
                  <a:lnTo>
                    <a:pt x="71" y="1003"/>
                  </a:lnTo>
                  <a:lnTo>
                    <a:pt x="34" y="930"/>
                  </a:lnTo>
                  <a:lnTo>
                    <a:pt x="11" y="841"/>
                  </a:lnTo>
                  <a:lnTo>
                    <a:pt x="0" y="743"/>
                  </a:lnTo>
                  <a:lnTo>
                    <a:pt x="15" y="613"/>
                  </a:lnTo>
                  <a:lnTo>
                    <a:pt x="49" y="496"/>
                  </a:lnTo>
                  <a:lnTo>
                    <a:pt x="101" y="382"/>
                  </a:lnTo>
                  <a:lnTo>
                    <a:pt x="173" y="276"/>
                  </a:lnTo>
                  <a:lnTo>
                    <a:pt x="259" y="183"/>
                  </a:lnTo>
                  <a:lnTo>
                    <a:pt x="356" y="106"/>
                  </a:lnTo>
                  <a:lnTo>
                    <a:pt x="457" y="49"/>
                  </a:lnTo>
                  <a:lnTo>
                    <a:pt x="570" y="13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225" name="Freeform 9"/>
            <p:cNvSpPr>
              <a:spLocks noEditPoints="1"/>
            </p:cNvSpPr>
            <p:nvPr/>
          </p:nvSpPr>
          <p:spPr bwMode="auto">
            <a:xfrm>
              <a:off x="1199" y="1919"/>
              <a:ext cx="835" cy="816"/>
            </a:xfrm>
            <a:custGeom>
              <a:avLst/>
              <a:gdLst/>
              <a:ahLst/>
              <a:cxnLst>
                <a:cxn ang="0">
                  <a:pos x="378" y="49"/>
                </a:cxn>
                <a:cxn ang="0">
                  <a:pos x="367" y="81"/>
                </a:cxn>
                <a:cxn ang="0">
                  <a:pos x="435" y="382"/>
                </a:cxn>
                <a:cxn ang="0">
                  <a:pos x="622" y="325"/>
                </a:cxn>
                <a:cxn ang="0">
                  <a:pos x="689" y="199"/>
                </a:cxn>
                <a:cxn ang="0">
                  <a:pos x="667" y="85"/>
                </a:cxn>
                <a:cxn ang="0">
                  <a:pos x="558" y="45"/>
                </a:cxn>
                <a:cxn ang="0">
                  <a:pos x="401" y="41"/>
                </a:cxn>
                <a:cxn ang="0">
                  <a:pos x="611" y="8"/>
                </a:cxn>
                <a:cxn ang="0">
                  <a:pos x="768" y="90"/>
                </a:cxn>
                <a:cxn ang="0">
                  <a:pos x="794" y="228"/>
                </a:cxn>
                <a:cxn ang="0">
                  <a:pos x="682" y="349"/>
                </a:cxn>
                <a:cxn ang="0">
                  <a:pos x="562" y="398"/>
                </a:cxn>
                <a:cxn ang="0">
                  <a:pos x="633" y="447"/>
                </a:cxn>
                <a:cxn ang="0">
                  <a:pos x="663" y="532"/>
                </a:cxn>
                <a:cxn ang="0">
                  <a:pos x="663" y="556"/>
                </a:cxn>
                <a:cxn ang="0">
                  <a:pos x="656" y="625"/>
                </a:cxn>
                <a:cxn ang="0">
                  <a:pos x="656" y="747"/>
                </a:cxn>
                <a:cxn ang="0">
                  <a:pos x="697" y="784"/>
                </a:cxn>
                <a:cxn ang="0">
                  <a:pos x="783" y="723"/>
                </a:cxn>
                <a:cxn ang="0">
                  <a:pos x="802" y="674"/>
                </a:cxn>
                <a:cxn ang="0">
                  <a:pos x="824" y="670"/>
                </a:cxn>
                <a:cxn ang="0">
                  <a:pos x="835" y="678"/>
                </a:cxn>
                <a:cxn ang="0">
                  <a:pos x="820" y="727"/>
                </a:cxn>
                <a:cxn ang="0">
                  <a:pos x="738" y="808"/>
                </a:cxn>
                <a:cxn ang="0">
                  <a:pos x="618" y="804"/>
                </a:cxn>
                <a:cxn ang="0">
                  <a:pos x="543" y="731"/>
                </a:cxn>
                <a:cxn ang="0">
                  <a:pos x="543" y="642"/>
                </a:cxn>
                <a:cxn ang="0">
                  <a:pos x="566" y="540"/>
                </a:cxn>
                <a:cxn ang="0">
                  <a:pos x="547" y="455"/>
                </a:cxn>
                <a:cxn ang="0">
                  <a:pos x="435" y="410"/>
                </a:cxn>
                <a:cxn ang="0">
                  <a:pos x="217" y="719"/>
                </a:cxn>
                <a:cxn ang="0">
                  <a:pos x="217" y="731"/>
                </a:cxn>
                <a:cxn ang="0">
                  <a:pos x="221" y="747"/>
                </a:cxn>
                <a:cxn ang="0">
                  <a:pos x="251" y="751"/>
                </a:cxn>
                <a:cxn ang="0">
                  <a:pos x="285" y="751"/>
                </a:cxn>
                <a:cxn ang="0">
                  <a:pos x="311" y="755"/>
                </a:cxn>
                <a:cxn ang="0">
                  <a:pos x="315" y="780"/>
                </a:cxn>
                <a:cxn ang="0">
                  <a:pos x="303" y="792"/>
                </a:cxn>
                <a:cxn ang="0">
                  <a:pos x="259" y="792"/>
                </a:cxn>
                <a:cxn ang="0">
                  <a:pos x="120" y="792"/>
                </a:cxn>
                <a:cxn ang="0">
                  <a:pos x="11" y="792"/>
                </a:cxn>
                <a:cxn ang="0">
                  <a:pos x="0" y="776"/>
                </a:cxn>
                <a:cxn ang="0">
                  <a:pos x="7" y="755"/>
                </a:cxn>
                <a:cxn ang="0">
                  <a:pos x="34" y="751"/>
                </a:cxn>
                <a:cxn ang="0">
                  <a:pos x="112" y="739"/>
                </a:cxn>
                <a:cxn ang="0">
                  <a:pos x="270" y="85"/>
                </a:cxn>
                <a:cxn ang="0">
                  <a:pos x="273" y="61"/>
                </a:cxn>
                <a:cxn ang="0">
                  <a:pos x="270" y="49"/>
                </a:cxn>
                <a:cxn ang="0">
                  <a:pos x="236" y="41"/>
                </a:cxn>
                <a:cxn ang="0">
                  <a:pos x="206" y="41"/>
                </a:cxn>
                <a:cxn ang="0">
                  <a:pos x="180" y="37"/>
                </a:cxn>
                <a:cxn ang="0">
                  <a:pos x="176" y="12"/>
                </a:cxn>
                <a:cxn ang="0">
                  <a:pos x="191" y="0"/>
                </a:cxn>
              </a:cxnLst>
              <a:rect l="0" t="0" r="r" b="b"/>
              <a:pathLst>
                <a:path w="835" h="816">
                  <a:moveTo>
                    <a:pt x="401" y="41"/>
                  </a:moveTo>
                  <a:lnTo>
                    <a:pt x="390" y="45"/>
                  </a:lnTo>
                  <a:lnTo>
                    <a:pt x="378" y="49"/>
                  </a:lnTo>
                  <a:lnTo>
                    <a:pt x="375" y="53"/>
                  </a:lnTo>
                  <a:lnTo>
                    <a:pt x="371" y="65"/>
                  </a:lnTo>
                  <a:lnTo>
                    <a:pt x="367" y="81"/>
                  </a:lnTo>
                  <a:lnTo>
                    <a:pt x="367" y="81"/>
                  </a:lnTo>
                  <a:lnTo>
                    <a:pt x="296" y="382"/>
                  </a:lnTo>
                  <a:lnTo>
                    <a:pt x="435" y="382"/>
                  </a:lnTo>
                  <a:lnTo>
                    <a:pt x="506" y="374"/>
                  </a:lnTo>
                  <a:lnTo>
                    <a:pt x="569" y="353"/>
                  </a:lnTo>
                  <a:lnTo>
                    <a:pt x="622" y="325"/>
                  </a:lnTo>
                  <a:lnTo>
                    <a:pt x="656" y="288"/>
                  </a:lnTo>
                  <a:lnTo>
                    <a:pt x="678" y="244"/>
                  </a:lnTo>
                  <a:lnTo>
                    <a:pt x="689" y="199"/>
                  </a:lnTo>
                  <a:lnTo>
                    <a:pt x="693" y="159"/>
                  </a:lnTo>
                  <a:lnTo>
                    <a:pt x="686" y="118"/>
                  </a:lnTo>
                  <a:lnTo>
                    <a:pt x="667" y="85"/>
                  </a:lnTo>
                  <a:lnTo>
                    <a:pt x="637" y="65"/>
                  </a:lnTo>
                  <a:lnTo>
                    <a:pt x="599" y="49"/>
                  </a:lnTo>
                  <a:lnTo>
                    <a:pt x="558" y="45"/>
                  </a:lnTo>
                  <a:lnTo>
                    <a:pt x="513" y="41"/>
                  </a:lnTo>
                  <a:lnTo>
                    <a:pt x="468" y="41"/>
                  </a:lnTo>
                  <a:lnTo>
                    <a:pt x="401" y="41"/>
                  </a:lnTo>
                  <a:close/>
                  <a:moveTo>
                    <a:pt x="206" y="0"/>
                  </a:moveTo>
                  <a:lnTo>
                    <a:pt x="540" y="0"/>
                  </a:lnTo>
                  <a:lnTo>
                    <a:pt x="611" y="8"/>
                  </a:lnTo>
                  <a:lnTo>
                    <a:pt x="674" y="25"/>
                  </a:lnTo>
                  <a:lnTo>
                    <a:pt x="731" y="53"/>
                  </a:lnTo>
                  <a:lnTo>
                    <a:pt x="768" y="90"/>
                  </a:lnTo>
                  <a:lnTo>
                    <a:pt x="794" y="130"/>
                  </a:lnTo>
                  <a:lnTo>
                    <a:pt x="802" y="179"/>
                  </a:lnTo>
                  <a:lnTo>
                    <a:pt x="794" y="228"/>
                  </a:lnTo>
                  <a:lnTo>
                    <a:pt x="768" y="272"/>
                  </a:lnTo>
                  <a:lnTo>
                    <a:pt x="731" y="313"/>
                  </a:lnTo>
                  <a:lnTo>
                    <a:pt x="682" y="349"/>
                  </a:lnTo>
                  <a:lnTo>
                    <a:pt x="626" y="378"/>
                  </a:lnTo>
                  <a:lnTo>
                    <a:pt x="562" y="398"/>
                  </a:lnTo>
                  <a:lnTo>
                    <a:pt x="562" y="398"/>
                  </a:lnTo>
                  <a:lnTo>
                    <a:pt x="588" y="410"/>
                  </a:lnTo>
                  <a:lnTo>
                    <a:pt x="611" y="426"/>
                  </a:lnTo>
                  <a:lnTo>
                    <a:pt x="633" y="447"/>
                  </a:lnTo>
                  <a:lnTo>
                    <a:pt x="656" y="483"/>
                  </a:lnTo>
                  <a:lnTo>
                    <a:pt x="663" y="512"/>
                  </a:lnTo>
                  <a:lnTo>
                    <a:pt x="663" y="532"/>
                  </a:lnTo>
                  <a:lnTo>
                    <a:pt x="663" y="540"/>
                  </a:lnTo>
                  <a:lnTo>
                    <a:pt x="663" y="548"/>
                  </a:lnTo>
                  <a:lnTo>
                    <a:pt x="663" y="556"/>
                  </a:lnTo>
                  <a:lnTo>
                    <a:pt x="663" y="573"/>
                  </a:lnTo>
                  <a:lnTo>
                    <a:pt x="659" y="589"/>
                  </a:lnTo>
                  <a:lnTo>
                    <a:pt x="656" y="625"/>
                  </a:lnTo>
                  <a:lnTo>
                    <a:pt x="652" y="670"/>
                  </a:lnTo>
                  <a:lnTo>
                    <a:pt x="652" y="707"/>
                  </a:lnTo>
                  <a:lnTo>
                    <a:pt x="656" y="747"/>
                  </a:lnTo>
                  <a:lnTo>
                    <a:pt x="663" y="768"/>
                  </a:lnTo>
                  <a:lnTo>
                    <a:pt x="678" y="780"/>
                  </a:lnTo>
                  <a:lnTo>
                    <a:pt x="697" y="784"/>
                  </a:lnTo>
                  <a:lnTo>
                    <a:pt x="731" y="776"/>
                  </a:lnTo>
                  <a:lnTo>
                    <a:pt x="761" y="755"/>
                  </a:lnTo>
                  <a:lnTo>
                    <a:pt x="783" y="723"/>
                  </a:lnTo>
                  <a:lnTo>
                    <a:pt x="798" y="686"/>
                  </a:lnTo>
                  <a:lnTo>
                    <a:pt x="802" y="678"/>
                  </a:lnTo>
                  <a:lnTo>
                    <a:pt x="802" y="674"/>
                  </a:lnTo>
                  <a:lnTo>
                    <a:pt x="809" y="670"/>
                  </a:lnTo>
                  <a:lnTo>
                    <a:pt x="817" y="666"/>
                  </a:lnTo>
                  <a:lnTo>
                    <a:pt x="824" y="670"/>
                  </a:lnTo>
                  <a:lnTo>
                    <a:pt x="832" y="670"/>
                  </a:lnTo>
                  <a:lnTo>
                    <a:pt x="835" y="674"/>
                  </a:lnTo>
                  <a:lnTo>
                    <a:pt x="835" y="678"/>
                  </a:lnTo>
                  <a:lnTo>
                    <a:pt x="835" y="682"/>
                  </a:lnTo>
                  <a:lnTo>
                    <a:pt x="832" y="699"/>
                  </a:lnTo>
                  <a:lnTo>
                    <a:pt x="820" y="727"/>
                  </a:lnTo>
                  <a:lnTo>
                    <a:pt x="802" y="759"/>
                  </a:lnTo>
                  <a:lnTo>
                    <a:pt x="776" y="788"/>
                  </a:lnTo>
                  <a:lnTo>
                    <a:pt x="738" y="808"/>
                  </a:lnTo>
                  <a:lnTo>
                    <a:pt x="693" y="816"/>
                  </a:lnTo>
                  <a:lnTo>
                    <a:pt x="656" y="812"/>
                  </a:lnTo>
                  <a:lnTo>
                    <a:pt x="618" y="804"/>
                  </a:lnTo>
                  <a:lnTo>
                    <a:pt x="584" y="788"/>
                  </a:lnTo>
                  <a:lnTo>
                    <a:pt x="558" y="763"/>
                  </a:lnTo>
                  <a:lnTo>
                    <a:pt x="543" y="731"/>
                  </a:lnTo>
                  <a:lnTo>
                    <a:pt x="536" y="690"/>
                  </a:lnTo>
                  <a:lnTo>
                    <a:pt x="540" y="670"/>
                  </a:lnTo>
                  <a:lnTo>
                    <a:pt x="543" y="642"/>
                  </a:lnTo>
                  <a:lnTo>
                    <a:pt x="554" y="597"/>
                  </a:lnTo>
                  <a:lnTo>
                    <a:pt x="558" y="569"/>
                  </a:lnTo>
                  <a:lnTo>
                    <a:pt x="566" y="540"/>
                  </a:lnTo>
                  <a:lnTo>
                    <a:pt x="566" y="516"/>
                  </a:lnTo>
                  <a:lnTo>
                    <a:pt x="562" y="483"/>
                  </a:lnTo>
                  <a:lnTo>
                    <a:pt x="547" y="455"/>
                  </a:lnTo>
                  <a:lnTo>
                    <a:pt x="521" y="435"/>
                  </a:lnTo>
                  <a:lnTo>
                    <a:pt x="487" y="418"/>
                  </a:lnTo>
                  <a:lnTo>
                    <a:pt x="435" y="410"/>
                  </a:lnTo>
                  <a:lnTo>
                    <a:pt x="292" y="410"/>
                  </a:lnTo>
                  <a:lnTo>
                    <a:pt x="221" y="707"/>
                  </a:lnTo>
                  <a:lnTo>
                    <a:pt x="217" y="719"/>
                  </a:lnTo>
                  <a:lnTo>
                    <a:pt x="217" y="727"/>
                  </a:lnTo>
                  <a:lnTo>
                    <a:pt x="217" y="731"/>
                  </a:lnTo>
                  <a:lnTo>
                    <a:pt x="217" y="731"/>
                  </a:lnTo>
                  <a:lnTo>
                    <a:pt x="217" y="739"/>
                  </a:lnTo>
                  <a:lnTo>
                    <a:pt x="217" y="743"/>
                  </a:lnTo>
                  <a:lnTo>
                    <a:pt x="221" y="747"/>
                  </a:lnTo>
                  <a:lnTo>
                    <a:pt x="229" y="747"/>
                  </a:lnTo>
                  <a:lnTo>
                    <a:pt x="240" y="751"/>
                  </a:lnTo>
                  <a:lnTo>
                    <a:pt x="251" y="751"/>
                  </a:lnTo>
                  <a:lnTo>
                    <a:pt x="262" y="751"/>
                  </a:lnTo>
                  <a:lnTo>
                    <a:pt x="270" y="751"/>
                  </a:lnTo>
                  <a:lnTo>
                    <a:pt x="285" y="751"/>
                  </a:lnTo>
                  <a:lnTo>
                    <a:pt x="296" y="751"/>
                  </a:lnTo>
                  <a:lnTo>
                    <a:pt x="303" y="755"/>
                  </a:lnTo>
                  <a:lnTo>
                    <a:pt x="311" y="755"/>
                  </a:lnTo>
                  <a:lnTo>
                    <a:pt x="315" y="763"/>
                  </a:lnTo>
                  <a:lnTo>
                    <a:pt x="318" y="772"/>
                  </a:lnTo>
                  <a:lnTo>
                    <a:pt x="315" y="780"/>
                  </a:lnTo>
                  <a:lnTo>
                    <a:pt x="311" y="788"/>
                  </a:lnTo>
                  <a:lnTo>
                    <a:pt x="307" y="792"/>
                  </a:lnTo>
                  <a:lnTo>
                    <a:pt x="303" y="792"/>
                  </a:lnTo>
                  <a:lnTo>
                    <a:pt x="300" y="792"/>
                  </a:lnTo>
                  <a:lnTo>
                    <a:pt x="296" y="792"/>
                  </a:lnTo>
                  <a:lnTo>
                    <a:pt x="259" y="792"/>
                  </a:lnTo>
                  <a:lnTo>
                    <a:pt x="225" y="792"/>
                  </a:lnTo>
                  <a:lnTo>
                    <a:pt x="154" y="788"/>
                  </a:lnTo>
                  <a:lnTo>
                    <a:pt x="120" y="792"/>
                  </a:lnTo>
                  <a:lnTo>
                    <a:pt x="82" y="792"/>
                  </a:lnTo>
                  <a:lnTo>
                    <a:pt x="15" y="792"/>
                  </a:lnTo>
                  <a:lnTo>
                    <a:pt x="11" y="792"/>
                  </a:lnTo>
                  <a:lnTo>
                    <a:pt x="4" y="788"/>
                  </a:lnTo>
                  <a:lnTo>
                    <a:pt x="0" y="784"/>
                  </a:lnTo>
                  <a:lnTo>
                    <a:pt x="0" y="776"/>
                  </a:lnTo>
                  <a:lnTo>
                    <a:pt x="0" y="768"/>
                  </a:lnTo>
                  <a:lnTo>
                    <a:pt x="4" y="759"/>
                  </a:lnTo>
                  <a:lnTo>
                    <a:pt x="7" y="755"/>
                  </a:lnTo>
                  <a:lnTo>
                    <a:pt x="15" y="751"/>
                  </a:lnTo>
                  <a:lnTo>
                    <a:pt x="22" y="751"/>
                  </a:lnTo>
                  <a:lnTo>
                    <a:pt x="34" y="751"/>
                  </a:lnTo>
                  <a:lnTo>
                    <a:pt x="75" y="751"/>
                  </a:lnTo>
                  <a:lnTo>
                    <a:pt x="101" y="747"/>
                  </a:lnTo>
                  <a:lnTo>
                    <a:pt x="112" y="739"/>
                  </a:lnTo>
                  <a:lnTo>
                    <a:pt x="120" y="723"/>
                  </a:lnTo>
                  <a:lnTo>
                    <a:pt x="127" y="703"/>
                  </a:lnTo>
                  <a:lnTo>
                    <a:pt x="270" y="85"/>
                  </a:lnTo>
                  <a:lnTo>
                    <a:pt x="273" y="73"/>
                  </a:lnTo>
                  <a:lnTo>
                    <a:pt x="273" y="65"/>
                  </a:lnTo>
                  <a:lnTo>
                    <a:pt x="273" y="61"/>
                  </a:lnTo>
                  <a:lnTo>
                    <a:pt x="273" y="61"/>
                  </a:lnTo>
                  <a:lnTo>
                    <a:pt x="273" y="53"/>
                  </a:lnTo>
                  <a:lnTo>
                    <a:pt x="270" y="49"/>
                  </a:lnTo>
                  <a:lnTo>
                    <a:pt x="262" y="45"/>
                  </a:lnTo>
                  <a:lnTo>
                    <a:pt x="251" y="45"/>
                  </a:lnTo>
                  <a:lnTo>
                    <a:pt x="236" y="41"/>
                  </a:lnTo>
                  <a:lnTo>
                    <a:pt x="221" y="41"/>
                  </a:lnTo>
                  <a:lnTo>
                    <a:pt x="210" y="41"/>
                  </a:lnTo>
                  <a:lnTo>
                    <a:pt x="206" y="41"/>
                  </a:lnTo>
                  <a:lnTo>
                    <a:pt x="195" y="41"/>
                  </a:lnTo>
                  <a:lnTo>
                    <a:pt x="187" y="41"/>
                  </a:lnTo>
                  <a:lnTo>
                    <a:pt x="180" y="37"/>
                  </a:lnTo>
                  <a:lnTo>
                    <a:pt x="176" y="33"/>
                  </a:lnTo>
                  <a:lnTo>
                    <a:pt x="172" y="25"/>
                  </a:lnTo>
                  <a:lnTo>
                    <a:pt x="176" y="12"/>
                  </a:lnTo>
                  <a:lnTo>
                    <a:pt x="176" y="8"/>
                  </a:lnTo>
                  <a:lnTo>
                    <a:pt x="184" y="4"/>
                  </a:lnTo>
                  <a:lnTo>
                    <a:pt x="191" y="0"/>
                  </a:lnTo>
                  <a:lnTo>
                    <a:pt x="199" y="0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226" name="Freeform 10"/>
            <p:cNvSpPr>
              <a:spLocks noEditPoints="1"/>
            </p:cNvSpPr>
            <p:nvPr/>
          </p:nvSpPr>
          <p:spPr bwMode="auto">
            <a:xfrm>
              <a:off x="2113" y="1919"/>
              <a:ext cx="839" cy="816"/>
            </a:xfrm>
            <a:custGeom>
              <a:avLst/>
              <a:gdLst/>
              <a:ahLst/>
              <a:cxnLst>
                <a:cxn ang="0">
                  <a:pos x="382" y="49"/>
                </a:cxn>
                <a:cxn ang="0">
                  <a:pos x="367" y="81"/>
                </a:cxn>
                <a:cxn ang="0">
                  <a:pos x="438" y="382"/>
                </a:cxn>
                <a:cxn ang="0">
                  <a:pos x="622" y="325"/>
                </a:cxn>
                <a:cxn ang="0">
                  <a:pos x="690" y="199"/>
                </a:cxn>
                <a:cxn ang="0">
                  <a:pos x="667" y="85"/>
                </a:cxn>
                <a:cxn ang="0">
                  <a:pos x="558" y="45"/>
                </a:cxn>
                <a:cxn ang="0">
                  <a:pos x="401" y="41"/>
                </a:cxn>
                <a:cxn ang="0">
                  <a:pos x="615" y="8"/>
                </a:cxn>
                <a:cxn ang="0">
                  <a:pos x="772" y="90"/>
                </a:cxn>
                <a:cxn ang="0">
                  <a:pos x="794" y="228"/>
                </a:cxn>
                <a:cxn ang="0">
                  <a:pos x="682" y="349"/>
                </a:cxn>
                <a:cxn ang="0">
                  <a:pos x="562" y="398"/>
                </a:cxn>
                <a:cxn ang="0">
                  <a:pos x="633" y="447"/>
                </a:cxn>
                <a:cxn ang="0">
                  <a:pos x="667" y="532"/>
                </a:cxn>
                <a:cxn ang="0">
                  <a:pos x="663" y="556"/>
                </a:cxn>
                <a:cxn ang="0">
                  <a:pos x="656" y="625"/>
                </a:cxn>
                <a:cxn ang="0">
                  <a:pos x="656" y="747"/>
                </a:cxn>
                <a:cxn ang="0">
                  <a:pos x="701" y="784"/>
                </a:cxn>
                <a:cxn ang="0">
                  <a:pos x="783" y="723"/>
                </a:cxn>
                <a:cxn ang="0">
                  <a:pos x="806" y="674"/>
                </a:cxn>
                <a:cxn ang="0">
                  <a:pos x="828" y="670"/>
                </a:cxn>
                <a:cxn ang="0">
                  <a:pos x="836" y="678"/>
                </a:cxn>
                <a:cxn ang="0">
                  <a:pos x="824" y="727"/>
                </a:cxn>
                <a:cxn ang="0">
                  <a:pos x="738" y="808"/>
                </a:cxn>
                <a:cxn ang="0">
                  <a:pos x="618" y="804"/>
                </a:cxn>
                <a:cxn ang="0">
                  <a:pos x="543" y="731"/>
                </a:cxn>
                <a:cxn ang="0">
                  <a:pos x="543" y="642"/>
                </a:cxn>
                <a:cxn ang="0">
                  <a:pos x="566" y="540"/>
                </a:cxn>
                <a:cxn ang="0">
                  <a:pos x="547" y="455"/>
                </a:cxn>
                <a:cxn ang="0">
                  <a:pos x="438" y="410"/>
                </a:cxn>
                <a:cxn ang="0">
                  <a:pos x="221" y="719"/>
                </a:cxn>
                <a:cxn ang="0">
                  <a:pos x="217" y="731"/>
                </a:cxn>
                <a:cxn ang="0">
                  <a:pos x="221" y="747"/>
                </a:cxn>
                <a:cxn ang="0">
                  <a:pos x="255" y="751"/>
                </a:cxn>
                <a:cxn ang="0">
                  <a:pos x="285" y="751"/>
                </a:cxn>
                <a:cxn ang="0">
                  <a:pos x="311" y="755"/>
                </a:cxn>
                <a:cxn ang="0">
                  <a:pos x="315" y="780"/>
                </a:cxn>
                <a:cxn ang="0">
                  <a:pos x="304" y="792"/>
                </a:cxn>
                <a:cxn ang="0">
                  <a:pos x="259" y="792"/>
                </a:cxn>
                <a:cxn ang="0">
                  <a:pos x="120" y="792"/>
                </a:cxn>
                <a:cxn ang="0">
                  <a:pos x="11" y="792"/>
                </a:cxn>
                <a:cxn ang="0">
                  <a:pos x="0" y="776"/>
                </a:cxn>
                <a:cxn ang="0">
                  <a:pos x="11" y="755"/>
                </a:cxn>
                <a:cxn ang="0">
                  <a:pos x="34" y="751"/>
                </a:cxn>
                <a:cxn ang="0">
                  <a:pos x="116" y="739"/>
                </a:cxn>
                <a:cxn ang="0">
                  <a:pos x="270" y="85"/>
                </a:cxn>
                <a:cxn ang="0">
                  <a:pos x="274" y="61"/>
                </a:cxn>
                <a:cxn ang="0">
                  <a:pos x="270" y="49"/>
                </a:cxn>
                <a:cxn ang="0">
                  <a:pos x="236" y="41"/>
                </a:cxn>
                <a:cxn ang="0">
                  <a:pos x="210" y="41"/>
                </a:cxn>
                <a:cxn ang="0">
                  <a:pos x="180" y="37"/>
                </a:cxn>
                <a:cxn ang="0">
                  <a:pos x="176" y="12"/>
                </a:cxn>
                <a:cxn ang="0">
                  <a:pos x="191" y="0"/>
                </a:cxn>
              </a:cxnLst>
              <a:rect l="0" t="0" r="r" b="b"/>
              <a:pathLst>
                <a:path w="839" h="816">
                  <a:moveTo>
                    <a:pt x="401" y="41"/>
                  </a:moveTo>
                  <a:lnTo>
                    <a:pt x="390" y="45"/>
                  </a:lnTo>
                  <a:lnTo>
                    <a:pt x="382" y="49"/>
                  </a:lnTo>
                  <a:lnTo>
                    <a:pt x="375" y="53"/>
                  </a:lnTo>
                  <a:lnTo>
                    <a:pt x="371" y="65"/>
                  </a:lnTo>
                  <a:lnTo>
                    <a:pt x="367" y="81"/>
                  </a:lnTo>
                  <a:lnTo>
                    <a:pt x="367" y="81"/>
                  </a:lnTo>
                  <a:lnTo>
                    <a:pt x="300" y="382"/>
                  </a:lnTo>
                  <a:lnTo>
                    <a:pt x="438" y="382"/>
                  </a:lnTo>
                  <a:lnTo>
                    <a:pt x="510" y="374"/>
                  </a:lnTo>
                  <a:lnTo>
                    <a:pt x="570" y="353"/>
                  </a:lnTo>
                  <a:lnTo>
                    <a:pt x="622" y="325"/>
                  </a:lnTo>
                  <a:lnTo>
                    <a:pt x="656" y="288"/>
                  </a:lnTo>
                  <a:lnTo>
                    <a:pt x="678" y="244"/>
                  </a:lnTo>
                  <a:lnTo>
                    <a:pt x="690" y="199"/>
                  </a:lnTo>
                  <a:lnTo>
                    <a:pt x="693" y="159"/>
                  </a:lnTo>
                  <a:lnTo>
                    <a:pt x="686" y="118"/>
                  </a:lnTo>
                  <a:lnTo>
                    <a:pt x="667" y="85"/>
                  </a:lnTo>
                  <a:lnTo>
                    <a:pt x="637" y="65"/>
                  </a:lnTo>
                  <a:lnTo>
                    <a:pt x="600" y="49"/>
                  </a:lnTo>
                  <a:lnTo>
                    <a:pt x="558" y="45"/>
                  </a:lnTo>
                  <a:lnTo>
                    <a:pt x="513" y="41"/>
                  </a:lnTo>
                  <a:lnTo>
                    <a:pt x="472" y="41"/>
                  </a:lnTo>
                  <a:lnTo>
                    <a:pt x="401" y="41"/>
                  </a:lnTo>
                  <a:close/>
                  <a:moveTo>
                    <a:pt x="210" y="0"/>
                  </a:moveTo>
                  <a:lnTo>
                    <a:pt x="540" y="0"/>
                  </a:lnTo>
                  <a:lnTo>
                    <a:pt x="615" y="8"/>
                  </a:lnTo>
                  <a:lnTo>
                    <a:pt x="678" y="25"/>
                  </a:lnTo>
                  <a:lnTo>
                    <a:pt x="731" y="53"/>
                  </a:lnTo>
                  <a:lnTo>
                    <a:pt x="772" y="90"/>
                  </a:lnTo>
                  <a:lnTo>
                    <a:pt x="794" y="130"/>
                  </a:lnTo>
                  <a:lnTo>
                    <a:pt x="806" y="179"/>
                  </a:lnTo>
                  <a:lnTo>
                    <a:pt x="794" y="228"/>
                  </a:lnTo>
                  <a:lnTo>
                    <a:pt x="768" y="272"/>
                  </a:lnTo>
                  <a:lnTo>
                    <a:pt x="731" y="313"/>
                  </a:lnTo>
                  <a:lnTo>
                    <a:pt x="682" y="349"/>
                  </a:lnTo>
                  <a:lnTo>
                    <a:pt x="626" y="378"/>
                  </a:lnTo>
                  <a:lnTo>
                    <a:pt x="562" y="398"/>
                  </a:lnTo>
                  <a:lnTo>
                    <a:pt x="562" y="398"/>
                  </a:lnTo>
                  <a:lnTo>
                    <a:pt x="588" y="410"/>
                  </a:lnTo>
                  <a:lnTo>
                    <a:pt x="615" y="426"/>
                  </a:lnTo>
                  <a:lnTo>
                    <a:pt x="633" y="447"/>
                  </a:lnTo>
                  <a:lnTo>
                    <a:pt x="656" y="483"/>
                  </a:lnTo>
                  <a:lnTo>
                    <a:pt x="663" y="512"/>
                  </a:lnTo>
                  <a:lnTo>
                    <a:pt x="667" y="532"/>
                  </a:lnTo>
                  <a:lnTo>
                    <a:pt x="667" y="540"/>
                  </a:lnTo>
                  <a:lnTo>
                    <a:pt x="667" y="548"/>
                  </a:lnTo>
                  <a:lnTo>
                    <a:pt x="663" y="556"/>
                  </a:lnTo>
                  <a:lnTo>
                    <a:pt x="663" y="573"/>
                  </a:lnTo>
                  <a:lnTo>
                    <a:pt x="660" y="589"/>
                  </a:lnTo>
                  <a:lnTo>
                    <a:pt x="656" y="625"/>
                  </a:lnTo>
                  <a:lnTo>
                    <a:pt x="652" y="670"/>
                  </a:lnTo>
                  <a:lnTo>
                    <a:pt x="652" y="707"/>
                  </a:lnTo>
                  <a:lnTo>
                    <a:pt x="656" y="747"/>
                  </a:lnTo>
                  <a:lnTo>
                    <a:pt x="663" y="768"/>
                  </a:lnTo>
                  <a:lnTo>
                    <a:pt x="678" y="780"/>
                  </a:lnTo>
                  <a:lnTo>
                    <a:pt x="701" y="784"/>
                  </a:lnTo>
                  <a:lnTo>
                    <a:pt x="731" y="776"/>
                  </a:lnTo>
                  <a:lnTo>
                    <a:pt x="761" y="755"/>
                  </a:lnTo>
                  <a:lnTo>
                    <a:pt x="783" y="723"/>
                  </a:lnTo>
                  <a:lnTo>
                    <a:pt x="798" y="686"/>
                  </a:lnTo>
                  <a:lnTo>
                    <a:pt x="802" y="678"/>
                  </a:lnTo>
                  <a:lnTo>
                    <a:pt x="806" y="674"/>
                  </a:lnTo>
                  <a:lnTo>
                    <a:pt x="809" y="670"/>
                  </a:lnTo>
                  <a:lnTo>
                    <a:pt x="817" y="666"/>
                  </a:lnTo>
                  <a:lnTo>
                    <a:pt x="828" y="670"/>
                  </a:lnTo>
                  <a:lnTo>
                    <a:pt x="832" y="670"/>
                  </a:lnTo>
                  <a:lnTo>
                    <a:pt x="836" y="674"/>
                  </a:lnTo>
                  <a:lnTo>
                    <a:pt x="836" y="678"/>
                  </a:lnTo>
                  <a:lnTo>
                    <a:pt x="839" y="682"/>
                  </a:lnTo>
                  <a:lnTo>
                    <a:pt x="836" y="699"/>
                  </a:lnTo>
                  <a:lnTo>
                    <a:pt x="824" y="727"/>
                  </a:lnTo>
                  <a:lnTo>
                    <a:pt x="806" y="759"/>
                  </a:lnTo>
                  <a:lnTo>
                    <a:pt x="776" y="788"/>
                  </a:lnTo>
                  <a:lnTo>
                    <a:pt x="738" y="808"/>
                  </a:lnTo>
                  <a:lnTo>
                    <a:pt x="693" y="816"/>
                  </a:lnTo>
                  <a:lnTo>
                    <a:pt x="656" y="812"/>
                  </a:lnTo>
                  <a:lnTo>
                    <a:pt x="618" y="804"/>
                  </a:lnTo>
                  <a:lnTo>
                    <a:pt x="585" y="788"/>
                  </a:lnTo>
                  <a:lnTo>
                    <a:pt x="562" y="763"/>
                  </a:lnTo>
                  <a:lnTo>
                    <a:pt x="543" y="731"/>
                  </a:lnTo>
                  <a:lnTo>
                    <a:pt x="536" y="690"/>
                  </a:lnTo>
                  <a:lnTo>
                    <a:pt x="540" y="670"/>
                  </a:lnTo>
                  <a:lnTo>
                    <a:pt x="543" y="642"/>
                  </a:lnTo>
                  <a:lnTo>
                    <a:pt x="555" y="597"/>
                  </a:lnTo>
                  <a:lnTo>
                    <a:pt x="558" y="569"/>
                  </a:lnTo>
                  <a:lnTo>
                    <a:pt x="566" y="540"/>
                  </a:lnTo>
                  <a:lnTo>
                    <a:pt x="570" y="516"/>
                  </a:lnTo>
                  <a:lnTo>
                    <a:pt x="562" y="483"/>
                  </a:lnTo>
                  <a:lnTo>
                    <a:pt x="547" y="455"/>
                  </a:lnTo>
                  <a:lnTo>
                    <a:pt x="525" y="435"/>
                  </a:lnTo>
                  <a:lnTo>
                    <a:pt x="487" y="418"/>
                  </a:lnTo>
                  <a:lnTo>
                    <a:pt x="438" y="410"/>
                  </a:lnTo>
                  <a:lnTo>
                    <a:pt x="292" y="410"/>
                  </a:lnTo>
                  <a:lnTo>
                    <a:pt x="221" y="707"/>
                  </a:lnTo>
                  <a:lnTo>
                    <a:pt x="221" y="719"/>
                  </a:lnTo>
                  <a:lnTo>
                    <a:pt x="217" y="727"/>
                  </a:lnTo>
                  <a:lnTo>
                    <a:pt x="217" y="731"/>
                  </a:lnTo>
                  <a:lnTo>
                    <a:pt x="217" y="731"/>
                  </a:lnTo>
                  <a:lnTo>
                    <a:pt x="217" y="739"/>
                  </a:lnTo>
                  <a:lnTo>
                    <a:pt x="217" y="743"/>
                  </a:lnTo>
                  <a:lnTo>
                    <a:pt x="221" y="747"/>
                  </a:lnTo>
                  <a:lnTo>
                    <a:pt x="229" y="747"/>
                  </a:lnTo>
                  <a:lnTo>
                    <a:pt x="240" y="751"/>
                  </a:lnTo>
                  <a:lnTo>
                    <a:pt x="255" y="751"/>
                  </a:lnTo>
                  <a:lnTo>
                    <a:pt x="262" y="751"/>
                  </a:lnTo>
                  <a:lnTo>
                    <a:pt x="274" y="751"/>
                  </a:lnTo>
                  <a:lnTo>
                    <a:pt x="285" y="751"/>
                  </a:lnTo>
                  <a:lnTo>
                    <a:pt x="296" y="751"/>
                  </a:lnTo>
                  <a:lnTo>
                    <a:pt x="307" y="755"/>
                  </a:lnTo>
                  <a:lnTo>
                    <a:pt x="311" y="755"/>
                  </a:lnTo>
                  <a:lnTo>
                    <a:pt x="315" y="763"/>
                  </a:lnTo>
                  <a:lnTo>
                    <a:pt x="319" y="772"/>
                  </a:lnTo>
                  <a:lnTo>
                    <a:pt x="315" y="780"/>
                  </a:lnTo>
                  <a:lnTo>
                    <a:pt x="315" y="788"/>
                  </a:lnTo>
                  <a:lnTo>
                    <a:pt x="307" y="792"/>
                  </a:lnTo>
                  <a:lnTo>
                    <a:pt x="304" y="792"/>
                  </a:lnTo>
                  <a:lnTo>
                    <a:pt x="300" y="792"/>
                  </a:lnTo>
                  <a:lnTo>
                    <a:pt x="296" y="792"/>
                  </a:lnTo>
                  <a:lnTo>
                    <a:pt x="259" y="792"/>
                  </a:lnTo>
                  <a:lnTo>
                    <a:pt x="225" y="792"/>
                  </a:lnTo>
                  <a:lnTo>
                    <a:pt x="154" y="788"/>
                  </a:lnTo>
                  <a:lnTo>
                    <a:pt x="120" y="792"/>
                  </a:lnTo>
                  <a:lnTo>
                    <a:pt x="83" y="792"/>
                  </a:lnTo>
                  <a:lnTo>
                    <a:pt x="19" y="792"/>
                  </a:lnTo>
                  <a:lnTo>
                    <a:pt x="11" y="792"/>
                  </a:lnTo>
                  <a:lnTo>
                    <a:pt x="4" y="788"/>
                  </a:lnTo>
                  <a:lnTo>
                    <a:pt x="0" y="784"/>
                  </a:lnTo>
                  <a:lnTo>
                    <a:pt x="0" y="776"/>
                  </a:lnTo>
                  <a:lnTo>
                    <a:pt x="0" y="768"/>
                  </a:lnTo>
                  <a:lnTo>
                    <a:pt x="4" y="759"/>
                  </a:lnTo>
                  <a:lnTo>
                    <a:pt x="11" y="755"/>
                  </a:lnTo>
                  <a:lnTo>
                    <a:pt x="15" y="751"/>
                  </a:lnTo>
                  <a:lnTo>
                    <a:pt x="26" y="751"/>
                  </a:lnTo>
                  <a:lnTo>
                    <a:pt x="34" y="751"/>
                  </a:lnTo>
                  <a:lnTo>
                    <a:pt x="75" y="751"/>
                  </a:lnTo>
                  <a:lnTo>
                    <a:pt x="101" y="747"/>
                  </a:lnTo>
                  <a:lnTo>
                    <a:pt x="116" y="739"/>
                  </a:lnTo>
                  <a:lnTo>
                    <a:pt x="124" y="723"/>
                  </a:lnTo>
                  <a:lnTo>
                    <a:pt x="128" y="703"/>
                  </a:lnTo>
                  <a:lnTo>
                    <a:pt x="270" y="85"/>
                  </a:lnTo>
                  <a:lnTo>
                    <a:pt x="274" y="73"/>
                  </a:lnTo>
                  <a:lnTo>
                    <a:pt x="274" y="65"/>
                  </a:lnTo>
                  <a:lnTo>
                    <a:pt x="274" y="61"/>
                  </a:lnTo>
                  <a:lnTo>
                    <a:pt x="274" y="61"/>
                  </a:lnTo>
                  <a:lnTo>
                    <a:pt x="274" y="53"/>
                  </a:lnTo>
                  <a:lnTo>
                    <a:pt x="270" y="49"/>
                  </a:lnTo>
                  <a:lnTo>
                    <a:pt x="262" y="45"/>
                  </a:lnTo>
                  <a:lnTo>
                    <a:pt x="251" y="45"/>
                  </a:lnTo>
                  <a:lnTo>
                    <a:pt x="236" y="41"/>
                  </a:lnTo>
                  <a:lnTo>
                    <a:pt x="221" y="41"/>
                  </a:lnTo>
                  <a:lnTo>
                    <a:pt x="214" y="41"/>
                  </a:lnTo>
                  <a:lnTo>
                    <a:pt x="210" y="41"/>
                  </a:lnTo>
                  <a:lnTo>
                    <a:pt x="195" y="41"/>
                  </a:lnTo>
                  <a:lnTo>
                    <a:pt x="187" y="41"/>
                  </a:lnTo>
                  <a:lnTo>
                    <a:pt x="180" y="37"/>
                  </a:lnTo>
                  <a:lnTo>
                    <a:pt x="176" y="33"/>
                  </a:lnTo>
                  <a:lnTo>
                    <a:pt x="176" y="25"/>
                  </a:lnTo>
                  <a:lnTo>
                    <a:pt x="176" y="12"/>
                  </a:lnTo>
                  <a:lnTo>
                    <a:pt x="180" y="8"/>
                  </a:lnTo>
                  <a:lnTo>
                    <a:pt x="184" y="4"/>
                  </a:lnTo>
                  <a:lnTo>
                    <a:pt x="191" y="0"/>
                  </a:lnTo>
                  <a:lnTo>
                    <a:pt x="199" y="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227" name="Freeform 11"/>
            <p:cNvSpPr>
              <a:spLocks noEditPoints="1"/>
            </p:cNvSpPr>
            <p:nvPr/>
          </p:nvSpPr>
          <p:spPr bwMode="auto">
            <a:xfrm>
              <a:off x="3552" y="1875"/>
              <a:ext cx="1008" cy="381"/>
            </a:xfrm>
            <a:custGeom>
              <a:avLst/>
              <a:gdLst/>
              <a:ahLst/>
              <a:cxnLst>
                <a:cxn ang="0">
                  <a:pos x="52" y="316"/>
                </a:cxn>
                <a:cxn ang="0">
                  <a:pos x="955" y="316"/>
                </a:cxn>
                <a:cxn ang="0">
                  <a:pos x="966" y="316"/>
                </a:cxn>
                <a:cxn ang="0">
                  <a:pos x="978" y="316"/>
                </a:cxn>
                <a:cxn ang="0">
                  <a:pos x="989" y="320"/>
                </a:cxn>
                <a:cxn ang="0">
                  <a:pos x="996" y="320"/>
                </a:cxn>
                <a:cxn ang="0">
                  <a:pos x="1004" y="328"/>
                </a:cxn>
                <a:cxn ang="0">
                  <a:pos x="1008" y="337"/>
                </a:cxn>
                <a:cxn ang="0">
                  <a:pos x="1008" y="349"/>
                </a:cxn>
                <a:cxn ang="0">
                  <a:pos x="1008" y="361"/>
                </a:cxn>
                <a:cxn ang="0">
                  <a:pos x="1004" y="369"/>
                </a:cxn>
                <a:cxn ang="0">
                  <a:pos x="996" y="373"/>
                </a:cxn>
                <a:cxn ang="0">
                  <a:pos x="989" y="377"/>
                </a:cxn>
                <a:cxn ang="0">
                  <a:pos x="978" y="381"/>
                </a:cxn>
                <a:cxn ang="0">
                  <a:pos x="970" y="381"/>
                </a:cxn>
                <a:cxn ang="0">
                  <a:pos x="959" y="381"/>
                </a:cxn>
                <a:cxn ang="0">
                  <a:pos x="52" y="381"/>
                </a:cxn>
                <a:cxn ang="0">
                  <a:pos x="41" y="381"/>
                </a:cxn>
                <a:cxn ang="0">
                  <a:pos x="30" y="381"/>
                </a:cxn>
                <a:cxn ang="0">
                  <a:pos x="22" y="377"/>
                </a:cxn>
                <a:cxn ang="0">
                  <a:pos x="15" y="373"/>
                </a:cxn>
                <a:cxn ang="0">
                  <a:pos x="7" y="369"/>
                </a:cxn>
                <a:cxn ang="0">
                  <a:pos x="4" y="361"/>
                </a:cxn>
                <a:cxn ang="0">
                  <a:pos x="0" y="349"/>
                </a:cxn>
                <a:cxn ang="0">
                  <a:pos x="4" y="337"/>
                </a:cxn>
                <a:cxn ang="0">
                  <a:pos x="7" y="328"/>
                </a:cxn>
                <a:cxn ang="0">
                  <a:pos x="15" y="320"/>
                </a:cxn>
                <a:cxn ang="0">
                  <a:pos x="22" y="320"/>
                </a:cxn>
                <a:cxn ang="0">
                  <a:pos x="30" y="316"/>
                </a:cxn>
                <a:cxn ang="0">
                  <a:pos x="41" y="316"/>
                </a:cxn>
                <a:cxn ang="0">
                  <a:pos x="52" y="316"/>
                </a:cxn>
                <a:cxn ang="0">
                  <a:pos x="52" y="0"/>
                </a:cxn>
                <a:cxn ang="0">
                  <a:pos x="959" y="0"/>
                </a:cxn>
                <a:cxn ang="0">
                  <a:pos x="970" y="0"/>
                </a:cxn>
                <a:cxn ang="0">
                  <a:pos x="978" y="0"/>
                </a:cxn>
                <a:cxn ang="0">
                  <a:pos x="989" y="0"/>
                </a:cxn>
                <a:cxn ang="0">
                  <a:pos x="996" y="4"/>
                </a:cxn>
                <a:cxn ang="0">
                  <a:pos x="1004" y="8"/>
                </a:cxn>
                <a:cxn ang="0">
                  <a:pos x="1008" y="16"/>
                </a:cxn>
                <a:cxn ang="0">
                  <a:pos x="1008" y="28"/>
                </a:cxn>
                <a:cxn ang="0">
                  <a:pos x="1008" y="40"/>
                </a:cxn>
                <a:cxn ang="0">
                  <a:pos x="1004" y="48"/>
                </a:cxn>
                <a:cxn ang="0">
                  <a:pos x="996" y="56"/>
                </a:cxn>
                <a:cxn ang="0">
                  <a:pos x="989" y="56"/>
                </a:cxn>
                <a:cxn ang="0">
                  <a:pos x="978" y="60"/>
                </a:cxn>
                <a:cxn ang="0">
                  <a:pos x="966" y="60"/>
                </a:cxn>
                <a:cxn ang="0">
                  <a:pos x="955" y="60"/>
                </a:cxn>
                <a:cxn ang="0">
                  <a:pos x="52" y="60"/>
                </a:cxn>
                <a:cxn ang="0">
                  <a:pos x="41" y="60"/>
                </a:cxn>
                <a:cxn ang="0">
                  <a:pos x="30" y="60"/>
                </a:cxn>
                <a:cxn ang="0">
                  <a:pos x="22" y="56"/>
                </a:cxn>
                <a:cxn ang="0">
                  <a:pos x="15" y="56"/>
                </a:cxn>
                <a:cxn ang="0">
                  <a:pos x="7" y="48"/>
                </a:cxn>
                <a:cxn ang="0">
                  <a:pos x="4" y="40"/>
                </a:cxn>
                <a:cxn ang="0">
                  <a:pos x="0" y="28"/>
                </a:cxn>
                <a:cxn ang="0">
                  <a:pos x="4" y="16"/>
                </a:cxn>
                <a:cxn ang="0">
                  <a:pos x="7" y="8"/>
                </a:cxn>
                <a:cxn ang="0">
                  <a:pos x="15" y="4"/>
                </a:cxn>
                <a:cxn ang="0">
                  <a:pos x="22" y="0"/>
                </a:cxn>
                <a:cxn ang="0">
                  <a:pos x="30" y="0"/>
                </a:cxn>
                <a:cxn ang="0">
                  <a:pos x="41" y="0"/>
                </a:cxn>
                <a:cxn ang="0">
                  <a:pos x="52" y="0"/>
                </a:cxn>
              </a:cxnLst>
              <a:rect l="0" t="0" r="r" b="b"/>
              <a:pathLst>
                <a:path w="1008" h="381">
                  <a:moveTo>
                    <a:pt x="52" y="316"/>
                  </a:moveTo>
                  <a:lnTo>
                    <a:pt x="955" y="316"/>
                  </a:lnTo>
                  <a:lnTo>
                    <a:pt x="966" y="316"/>
                  </a:lnTo>
                  <a:lnTo>
                    <a:pt x="978" y="316"/>
                  </a:lnTo>
                  <a:lnTo>
                    <a:pt x="989" y="320"/>
                  </a:lnTo>
                  <a:lnTo>
                    <a:pt x="996" y="320"/>
                  </a:lnTo>
                  <a:lnTo>
                    <a:pt x="1004" y="328"/>
                  </a:lnTo>
                  <a:lnTo>
                    <a:pt x="1008" y="337"/>
                  </a:lnTo>
                  <a:lnTo>
                    <a:pt x="1008" y="349"/>
                  </a:lnTo>
                  <a:lnTo>
                    <a:pt x="1008" y="361"/>
                  </a:lnTo>
                  <a:lnTo>
                    <a:pt x="1004" y="369"/>
                  </a:lnTo>
                  <a:lnTo>
                    <a:pt x="996" y="373"/>
                  </a:lnTo>
                  <a:lnTo>
                    <a:pt x="989" y="377"/>
                  </a:lnTo>
                  <a:lnTo>
                    <a:pt x="978" y="381"/>
                  </a:lnTo>
                  <a:lnTo>
                    <a:pt x="970" y="381"/>
                  </a:lnTo>
                  <a:lnTo>
                    <a:pt x="959" y="381"/>
                  </a:lnTo>
                  <a:lnTo>
                    <a:pt x="52" y="381"/>
                  </a:lnTo>
                  <a:lnTo>
                    <a:pt x="41" y="381"/>
                  </a:lnTo>
                  <a:lnTo>
                    <a:pt x="30" y="381"/>
                  </a:lnTo>
                  <a:lnTo>
                    <a:pt x="22" y="377"/>
                  </a:lnTo>
                  <a:lnTo>
                    <a:pt x="15" y="373"/>
                  </a:lnTo>
                  <a:lnTo>
                    <a:pt x="7" y="369"/>
                  </a:lnTo>
                  <a:lnTo>
                    <a:pt x="4" y="361"/>
                  </a:lnTo>
                  <a:lnTo>
                    <a:pt x="0" y="349"/>
                  </a:lnTo>
                  <a:lnTo>
                    <a:pt x="4" y="337"/>
                  </a:lnTo>
                  <a:lnTo>
                    <a:pt x="7" y="328"/>
                  </a:lnTo>
                  <a:lnTo>
                    <a:pt x="15" y="320"/>
                  </a:lnTo>
                  <a:lnTo>
                    <a:pt x="22" y="320"/>
                  </a:lnTo>
                  <a:lnTo>
                    <a:pt x="30" y="316"/>
                  </a:lnTo>
                  <a:lnTo>
                    <a:pt x="41" y="316"/>
                  </a:lnTo>
                  <a:lnTo>
                    <a:pt x="52" y="316"/>
                  </a:lnTo>
                  <a:close/>
                  <a:moveTo>
                    <a:pt x="52" y="0"/>
                  </a:moveTo>
                  <a:lnTo>
                    <a:pt x="959" y="0"/>
                  </a:lnTo>
                  <a:lnTo>
                    <a:pt x="970" y="0"/>
                  </a:lnTo>
                  <a:lnTo>
                    <a:pt x="978" y="0"/>
                  </a:lnTo>
                  <a:lnTo>
                    <a:pt x="989" y="0"/>
                  </a:lnTo>
                  <a:lnTo>
                    <a:pt x="996" y="4"/>
                  </a:lnTo>
                  <a:lnTo>
                    <a:pt x="1004" y="8"/>
                  </a:lnTo>
                  <a:lnTo>
                    <a:pt x="1008" y="16"/>
                  </a:lnTo>
                  <a:lnTo>
                    <a:pt x="1008" y="28"/>
                  </a:lnTo>
                  <a:lnTo>
                    <a:pt x="1008" y="40"/>
                  </a:lnTo>
                  <a:lnTo>
                    <a:pt x="1004" y="48"/>
                  </a:lnTo>
                  <a:lnTo>
                    <a:pt x="996" y="56"/>
                  </a:lnTo>
                  <a:lnTo>
                    <a:pt x="989" y="56"/>
                  </a:lnTo>
                  <a:lnTo>
                    <a:pt x="978" y="60"/>
                  </a:lnTo>
                  <a:lnTo>
                    <a:pt x="966" y="60"/>
                  </a:lnTo>
                  <a:lnTo>
                    <a:pt x="955" y="60"/>
                  </a:lnTo>
                  <a:lnTo>
                    <a:pt x="52" y="60"/>
                  </a:lnTo>
                  <a:lnTo>
                    <a:pt x="41" y="60"/>
                  </a:lnTo>
                  <a:lnTo>
                    <a:pt x="30" y="60"/>
                  </a:lnTo>
                  <a:lnTo>
                    <a:pt x="22" y="56"/>
                  </a:lnTo>
                  <a:lnTo>
                    <a:pt x="15" y="56"/>
                  </a:lnTo>
                  <a:lnTo>
                    <a:pt x="7" y="48"/>
                  </a:lnTo>
                  <a:lnTo>
                    <a:pt x="4" y="40"/>
                  </a:lnTo>
                  <a:lnTo>
                    <a:pt x="0" y="28"/>
                  </a:lnTo>
                  <a:lnTo>
                    <a:pt x="4" y="16"/>
                  </a:lnTo>
                  <a:lnTo>
                    <a:pt x="7" y="8"/>
                  </a:lnTo>
                  <a:lnTo>
                    <a:pt x="15" y="4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228" name="Freeform 12"/>
            <p:cNvSpPr>
              <a:spLocks/>
            </p:cNvSpPr>
            <p:nvPr/>
          </p:nvSpPr>
          <p:spPr bwMode="auto">
            <a:xfrm>
              <a:off x="5122" y="1749"/>
              <a:ext cx="618" cy="743"/>
            </a:xfrm>
            <a:custGeom>
              <a:avLst/>
              <a:gdLst/>
              <a:ahLst/>
              <a:cxnLst>
                <a:cxn ang="0">
                  <a:pos x="209" y="8"/>
                </a:cxn>
                <a:cxn ang="0">
                  <a:pos x="281" y="77"/>
                </a:cxn>
                <a:cxn ang="0">
                  <a:pos x="318" y="97"/>
                </a:cxn>
                <a:cxn ang="0">
                  <a:pos x="389" y="32"/>
                </a:cxn>
                <a:cxn ang="0">
                  <a:pos x="490" y="0"/>
                </a:cxn>
                <a:cxn ang="0">
                  <a:pos x="584" y="32"/>
                </a:cxn>
                <a:cxn ang="0">
                  <a:pos x="618" y="105"/>
                </a:cxn>
                <a:cxn ang="0">
                  <a:pos x="592" y="178"/>
                </a:cxn>
                <a:cxn ang="0">
                  <a:pos x="535" y="203"/>
                </a:cxn>
                <a:cxn ang="0">
                  <a:pos x="505" y="199"/>
                </a:cxn>
                <a:cxn ang="0">
                  <a:pos x="487" y="178"/>
                </a:cxn>
                <a:cxn ang="0">
                  <a:pos x="475" y="158"/>
                </a:cxn>
                <a:cxn ang="0">
                  <a:pos x="487" y="105"/>
                </a:cxn>
                <a:cxn ang="0">
                  <a:pos x="558" y="57"/>
                </a:cxn>
                <a:cxn ang="0">
                  <a:pos x="524" y="40"/>
                </a:cxn>
                <a:cxn ang="0">
                  <a:pos x="445" y="44"/>
                </a:cxn>
                <a:cxn ang="0">
                  <a:pos x="386" y="77"/>
                </a:cxn>
                <a:cxn ang="0">
                  <a:pos x="348" y="117"/>
                </a:cxn>
                <a:cxn ang="0">
                  <a:pos x="307" y="178"/>
                </a:cxn>
                <a:cxn ang="0">
                  <a:pos x="284" y="223"/>
                </a:cxn>
                <a:cxn ang="0">
                  <a:pos x="266" y="304"/>
                </a:cxn>
                <a:cxn ang="0">
                  <a:pos x="247" y="402"/>
                </a:cxn>
                <a:cxn ang="0">
                  <a:pos x="232" y="458"/>
                </a:cxn>
                <a:cxn ang="0">
                  <a:pos x="217" y="532"/>
                </a:cxn>
                <a:cxn ang="0">
                  <a:pos x="194" y="621"/>
                </a:cxn>
                <a:cxn ang="0">
                  <a:pos x="179" y="686"/>
                </a:cxn>
                <a:cxn ang="0">
                  <a:pos x="168" y="714"/>
                </a:cxn>
                <a:cxn ang="0">
                  <a:pos x="149" y="735"/>
                </a:cxn>
                <a:cxn ang="0">
                  <a:pos x="131" y="743"/>
                </a:cxn>
                <a:cxn ang="0">
                  <a:pos x="108" y="743"/>
                </a:cxn>
                <a:cxn ang="0">
                  <a:pos x="90" y="735"/>
                </a:cxn>
                <a:cxn ang="0">
                  <a:pos x="78" y="714"/>
                </a:cxn>
                <a:cxn ang="0">
                  <a:pos x="78" y="682"/>
                </a:cxn>
                <a:cxn ang="0">
                  <a:pos x="90" y="629"/>
                </a:cxn>
                <a:cxn ang="0">
                  <a:pos x="176" y="251"/>
                </a:cxn>
                <a:cxn ang="0">
                  <a:pos x="198" y="162"/>
                </a:cxn>
                <a:cxn ang="0">
                  <a:pos x="202" y="109"/>
                </a:cxn>
                <a:cxn ang="0">
                  <a:pos x="187" y="48"/>
                </a:cxn>
                <a:cxn ang="0">
                  <a:pos x="153" y="36"/>
                </a:cxn>
                <a:cxn ang="0">
                  <a:pos x="97" y="73"/>
                </a:cxn>
                <a:cxn ang="0">
                  <a:pos x="60" y="166"/>
                </a:cxn>
                <a:cxn ang="0">
                  <a:pos x="41" y="247"/>
                </a:cxn>
                <a:cxn ang="0">
                  <a:pos x="33" y="264"/>
                </a:cxn>
                <a:cxn ang="0">
                  <a:pos x="22" y="268"/>
                </a:cxn>
                <a:cxn ang="0">
                  <a:pos x="15" y="268"/>
                </a:cxn>
                <a:cxn ang="0">
                  <a:pos x="3" y="264"/>
                </a:cxn>
                <a:cxn ang="0">
                  <a:pos x="0" y="251"/>
                </a:cxn>
                <a:cxn ang="0">
                  <a:pos x="7" y="211"/>
                </a:cxn>
                <a:cxn ang="0">
                  <a:pos x="30" y="130"/>
                </a:cxn>
                <a:cxn ang="0">
                  <a:pos x="56" y="73"/>
                </a:cxn>
                <a:cxn ang="0">
                  <a:pos x="93" y="24"/>
                </a:cxn>
                <a:cxn ang="0">
                  <a:pos x="157" y="0"/>
                </a:cxn>
              </a:cxnLst>
              <a:rect l="0" t="0" r="r" b="b"/>
              <a:pathLst>
                <a:path w="618" h="743">
                  <a:moveTo>
                    <a:pt x="157" y="0"/>
                  </a:moveTo>
                  <a:lnTo>
                    <a:pt x="209" y="8"/>
                  </a:lnTo>
                  <a:lnTo>
                    <a:pt x="251" y="36"/>
                  </a:lnTo>
                  <a:lnTo>
                    <a:pt x="281" y="77"/>
                  </a:lnTo>
                  <a:lnTo>
                    <a:pt x="296" y="126"/>
                  </a:lnTo>
                  <a:lnTo>
                    <a:pt x="318" y="97"/>
                  </a:lnTo>
                  <a:lnTo>
                    <a:pt x="348" y="61"/>
                  </a:lnTo>
                  <a:lnTo>
                    <a:pt x="389" y="32"/>
                  </a:lnTo>
                  <a:lnTo>
                    <a:pt x="434" y="8"/>
                  </a:lnTo>
                  <a:lnTo>
                    <a:pt x="490" y="0"/>
                  </a:lnTo>
                  <a:lnTo>
                    <a:pt x="543" y="8"/>
                  </a:lnTo>
                  <a:lnTo>
                    <a:pt x="584" y="32"/>
                  </a:lnTo>
                  <a:lnTo>
                    <a:pt x="610" y="65"/>
                  </a:lnTo>
                  <a:lnTo>
                    <a:pt x="618" y="105"/>
                  </a:lnTo>
                  <a:lnTo>
                    <a:pt x="610" y="146"/>
                  </a:lnTo>
                  <a:lnTo>
                    <a:pt x="592" y="178"/>
                  </a:lnTo>
                  <a:lnTo>
                    <a:pt x="565" y="199"/>
                  </a:lnTo>
                  <a:lnTo>
                    <a:pt x="535" y="203"/>
                  </a:lnTo>
                  <a:lnTo>
                    <a:pt x="517" y="203"/>
                  </a:lnTo>
                  <a:lnTo>
                    <a:pt x="505" y="199"/>
                  </a:lnTo>
                  <a:lnTo>
                    <a:pt x="494" y="190"/>
                  </a:lnTo>
                  <a:lnTo>
                    <a:pt x="487" y="178"/>
                  </a:lnTo>
                  <a:lnTo>
                    <a:pt x="479" y="170"/>
                  </a:lnTo>
                  <a:lnTo>
                    <a:pt x="475" y="158"/>
                  </a:lnTo>
                  <a:lnTo>
                    <a:pt x="475" y="146"/>
                  </a:lnTo>
                  <a:lnTo>
                    <a:pt x="487" y="105"/>
                  </a:lnTo>
                  <a:lnTo>
                    <a:pt x="513" y="73"/>
                  </a:lnTo>
                  <a:lnTo>
                    <a:pt x="558" y="57"/>
                  </a:lnTo>
                  <a:lnTo>
                    <a:pt x="547" y="52"/>
                  </a:lnTo>
                  <a:lnTo>
                    <a:pt x="524" y="40"/>
                  </a:lnTo>
                  <a:lnTo>
                    <a:pt x="490" y="36"/>
                  </a:lnTo>
                  <a:lnTo>
                    <a:pt x="445" y="44"/>
                  </a:lnTo>
                  <a:lnTo>
                    <a:pt x="412" y="61"/>
                  </a:lnTo>
                  <a:lnTo>
                    <a:pt x="386" y="77"/>
                  </a:lnTo>
                  <a:lnTo>
                    <a:pt x="371" y="89"/>
                  </a:lnTo>
                  <a:lnTo>
                    <a:pt x="348" y="117"/>
                  </a:lnTo>
                  <a:lnTo>
                    <a:pt x="326" y="146"/>
                  </a:lnTo>
                  <a:lnTo>
                    <a:pt x="307" y="178"/>
                  </a:lnTo>
                  <a:lnTo>
                    <a:pt x="292" y="207"/>
                  </a:lnTo>
                  <a:lnTo>
                    <a:pt x="284" y="223"/>
                  </a:lnTo>
                  <a:lnTo>
                    <a:pt x="277" y="260"/>
                  </a:lnTo>
                  <a:lnTo>
                    <a:pt x="266" y="304"/>
                  </a:lnTo>
                  <a:lnTo>
                    <a:pt x="254" y="353"/>
                  </a:lnTo>
                  <a:lnTo>
                    <a:pt x="247" y="402"/>
                  </a:lnTo>
                  <a:lnTo>
                    <a:pt x="236" y="438"/>
                  </a:lnTo>
                  <a:lnTo>
                    <a:pt x="232" y="458"/>
                  </a:lnTo>
                  <a:lnTo>
                    <a:pt x="224" y="491"/>
                  </a:lnTo>
                  <a:lnTo>
                    <a:pt x="217" y="532"/>
                  </a:lnTo>
                  <a:lnTo>
                    <a:pt x="206" y="576"/>
                  </a:lnTo>
                  <a:lnTo>
                    <a:pt x="194" y="621"/>
                  </a:lnTo>
                  <a:lnTo>
                    <a:pt x="187" y="657"/>
                  </a:lnTo>
                  <a:lnTo>
                    <a:pt x="179" y="686"/>
                  </a:lnTo>
                  <a:lnTo>
                    <a:pt x="176" y="698"/>
                  </a:lnTo>
                  <a:lnTo>
                    <a:pt x="168" y="714"/>
                  </a:lnTo>
                  <a:lnTo>
                    <a:pt x="161" y="726"/>
                  </a:lnTo>
                  <a:lnTo>
                    <a:pt x="149" y="735"/>
                  </a:lnTo>
                  <a:lnTo>
                    <a:pt x="138" y="739"/>
                  </a:lnTo>
                  <a:lnTo>
                    <a:pt x="131" y="743"/>
                  </a:lnTo>
                  <a:lnTo>
                    <a:pt x="120" y="743"/>
                  </a:lnTo>
                  <a:lnTo>
                    <a:pt x="108" y="743"/>
                  </a:lnTo>
                  <a:lnTo>
                    <a:pt x="97" y="739"/>
                  </a:lnTo>
                  <a:lnTo>
                    <a:pt x="90" y="735"/>
                  </a:lnTo>
                  <a:lnTo>
                    <a:pt x="82" y="722"/>
                  </a:lnTo>
                  <a:lnTo>
                    <a:pt x="78" y="714"/>
                  </a:lnTo>
                  <a:lnTo>
                    <a:pt x="75" y="702"/>
                  </a:lnTo>
                  <a:lnTo>
                    <a:pt x="78" y="682"/>
                  </a:lnTo>
                  <a:lnTo>
                    <a:pt x="82" y="657"/>
                  </a:lnTo>
                  <a:lnTo>
                    <a:pt x="90" y="629"/>
                  </a:lnTo>
                  <a:lnTo>
                    <a:pt x="90" y="629"/>
                  </a:lnTo>
                  <a:lnTo>
                    <a:pt x="176" y="251"/>
                  </a:lnTo>
                  <a:lnTo>
                    <a:pt x="191" y="199"/>
                  </a:lnTo>
                  <a:lnTo>
                    <a:pt x="198" y="162"/>
                  </a:lnTo>
                  <a:lnTo>
                    <a:pt x="202" y="138"/>
                  </a:lnTo>
                  <a:lnTo>
                    <a:pt x="202" y="109"/>
                  </a:lnTo>
                  <a:lnTo>
                    <a:pt x="198" y="73"/>
                  </a:lnTo>
                  <a:lnTo>
                    <a:pt x="187" y="48"/>
                  </a:lnTo>
                  <a:lnTo>
                    <a:pt x="172" y="40"/>
                  </a:lnTo>
                  <a:lnTo>
                    <a:pt x="153" y="36"/>
                  </a:lnTo>
                  <a:lnTo>
                    <a:pt x="123" y="44"/>
                  </a:lnTo>
                  <a:lnTo>
                    <a:pt x="97" y="73"/>
                  </a:lnTo>
                  <a:lnTo>
                    <a:pt x="78" y="113"/>
                  </a:lnTo>
                  <a:lnTo>
                    <a:pt x="60" y="166"/>
                  </a:lnTo>
                  <a:lnTo>
                    <a:pt x="45" y="231"/>
                  </a:lnTo>
                  <a:lnTo>
                    <a:pt x="41" y="247"/>
                  </a:lnTo>
                  <a:lnTo>
                    <a:pt x="37" y="260"/>
                  </a:lnTo>
                  <a:lnTo>
                    <a:pt x="33" y="264"/>
                  </a:lnTo>
                  <a:lnTo>
                    <a:pt x="30" y="268"/>
                  </a:lnTo>
                  <a:lnTo>
                    <a:pt x="22" y="268"/>
                  </a:lnTo>
                  <a:lnTo>
                    <a:pt x="18" y="268"/>
                  </a:lnTo>
                  <a:lnTo>
                    <a:pt x="15" y="268"/>
                  </a:lnTo>
                  <a:lnTo>
                    <a:pt x="11" y="268"/>
                  </a:lnTo>
                  <a:lnTo>
                    <a:pt x="3" y="264"/>
                  </a:lnTo>
                  <a:lnTo>
                    <a:pt x="0" y="260"/>
                  </a:lnTo>
                  <a:lnTo>
                    <a:pt x="0" y="251"/>
                  </a:lnTo>
                  <a:lnTo>
                    <a:pt x="0" y="239"/>
                  </a:lnTo>
                  <a:lnTo>
                    <a:pt x="7" y="211"/>
                  </a:lnTo>
                  <a:lnTo>
                    <a:pt x="18" y="170"/>
                  </a:lnTo>
                  <a:lnTo>
                    <a:pt x="30" y="130"/>
                  </a:lnTo>
                  <a:lnTo>
                    <a:pt x="45" y="93"/>
                  </a:lnTo>
                  <a:lnTo>
                    <a:pt x="56" y="73"/>
                  </a:lnTo>
                  <a:lnTo>
                    <a:pt x="71" y="48"/>
                  </a:lnTo>
                  <a:lnTo>
                    <a:pt x="93" y="24"/>
                  </a:lnTo>
                  <a:lnTo>
                    <a:pt x="123" y="8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229" name="Freeform 13"/>
            <p:cNvSpPr>
              <a:spLocks/>
            </p:cNvSpPr>
            <p:nvPr/>
          </p:nvSpPr>
          <p:spPr bwMode="auto">
            <a:xfrm>
              <a:off x="5860" y="1107"/>
              <a:ext cx="476" cy="772"/>
            </a:xfrm>
            <a:custGeom>
              <a:avLst/>
              <a:gdLst/>
              <a:ahLst/>
              <a:cxnLst>
                <a:cxn ang="0">
                  <a:pos x="292" y="8"/>
                </a:cxn>
                <a:cxn ang="0">
                  <a:pos x="401" y="61"/>
                </a:cxn>
                <a:cxn ang="0">
                  <a:pos x="468" y="163"/>
                </a:cxn>
                <a:cxn ang="0">
                  <a:pos x="468" y="288"/>
                </a:cxn>
                <a:cxn ang="0">
                  <a:pos x="408" y="394"/>
                </a:cxn>
                <a:cxn ang="0">
                  <a:pos x="322" y="479"/>
                </a:cxn>
                <a:cxn ang="0">
                  <a:pos x="262" y="528"/>
                </a:cxn>
                <a:cxn ang="0">
                  <a:pos x="198" y="589"/>
                </a:cxn>
                <a:cxn ang="0">
                  <a:pos x="108" y="674"/>
                </a:cxn>
                <a:cxn ang="0">
                  <a:pos x="322" y="674"/>
                </a:cxn>
                <a:cxn ang="0">
                  <a:pos x="374" y="674"/>
                </a:cxn>
                <a:cxn ang="0">
                  <a:pos x="412" y="666"/>
                </a:cxn>
                <a:cxn ang="0">
                  <a:pos x="427" y="617"/>
                </a:cxn>
                <a:cxn ang="0">
                  <a:pos x="438" y="560"/>
                </a:cxn>
                <a:cxn ang="0">
                  <a:pos x="476" y="560"/>
                </a:cxn>
                <a:cxn ang="0">
                  <a:pos x="0" y="772"/>
                </a:cxn>
                <a:cxn ang="0">
                  <a:pos x="0" y="743"/>
                </a:cxn>
                <a:cxn ang="0">
                  <a:pos x="7" y="731"/>
                </a:cxn>
                <a:cxn ang="0">
                  <a:pos x="269" y="451"/>
                </a:cxn>
                <a:cxn ang="0">
                  <a:pos x="322" y="382"/>
                </a:cxn>
                <a:cxn ang="0">
                  <a:pos x="363" y="284"/>
                </a:cxn>
                <a:cxn ang="0">
                  <a:pos x="367" y="179"/>
                </a:cxn>
                <a:cxn ang="0">
                  <a:pos x="329" y="98"/>
                </a:cxn>
                <a:cxn ang="0">
                  <a:pos x="254" y="49"/>
                </a:cxn>
                <a:cxn ang="0">
                  <a:pos x="176" y="45"/>
                </a:cxn>
                <a:cxn ang="0">
                  <a:pos x="105" y="77"/>
                </a:cxn>
                <a:cxn ang="0">
                  <a:pos x="52" y="150"/>
                </a:cxn>
                <a:cxn ang="0">
                  <a:pos x="97" y="167"/>
                </a:cxn>
                <a:cxn ang="0">
                  <a:pos x="112" y="195"/>
                </a:cxn>
                <a:cxn ang="0">
                  <a:pos x="112" y="228"/>
                </a:cxn>
                <a:cxn ang="0">
                  <a:pos x="101" y="252"/>
                </a:cxn>
                <a:cxn ang="0">
                  <a:pos x="78" y="268"/>
                </a:cxn>
                <a:cxn ang="0">
                  <a:pos x="56" y="272"/>
                </a:cxn>
                <a:cxn ang="0">
                  <a:pos x="45" y="272"/>
                </a:cxn>
                <a:cxn ang="0">
                  <a:pos x="30" y="264"/>
                </a:cxn>
                <a:cxn ang="0">
                  <a:pos x="11" y="252"/>
                </a:cxn>
                <a:cxn ang="0">
                  <a:pos x="0" y="228"/>
                </a:cxn>
                <a:cxn ang="0">
                  <a:pos x="7" y="154"/>
                </a:cxn>
                <a:cxn ang="0">
                  <a:pos x="60" y="65"/>
                </a:cxn>
                <a:cxn ang="0">
                  <a:pos x="161" y="8"/>
                </a:cxn>
              </a:cxnLst>
              <a:rect l="0" t="0" r="r" b="b"/>
              <a:pathLst>
                <a:path w="476" h="772">
                  <a:moveTo>
                    <a:pt x="224" y="0"/>
                  </a:moveTo>
                  <a:lnTo>
                    <a:pt x="292" y="8"/>
                  </a:lnTo>
                  <a:lnTo>
                    <a:pt x="352" y="29"/>
                  </a:lnTo>
                  <a:lnTo>
                    <a:pt x="401" y="61"/>
                  </a:lnTo>
                  <a:lnTo>
                    <a:pt x="442" y="106"/>
                  </a:lnTo>
                  <a:lnTo>
                    <a:pt x="468" y="163"/>
                  </a:lnTo>
                  <a:lnTo>
                    <a:pt x="476" y="228"/>
                  </a:lnTo>
                  <a:lnTo>
                    <a:pt x="468" y="288"/>
                  </a:lnTo>
                  <a:lnTo>
                    <a:pt x="446" y="345"/>
                  </a:lnTo>
                  <a:lnTo>
                    <a:pt x="408" y="394"/>
                  </a:lnTo>
                  <a:lnTo>
                    <a:pt x="367" y="435"/>
                  </a:lnTo>
                  <a:lnTo>
                    <a:pt x="322" y="479"/>
                  </a:lnTo>
                  <a:lnTo>
                    <a:pt x="292" y="504"/>
                  </a:lnTo>
                  <a:lnTo>
                    <a:pt x="262" y="528"/>
                  </a:lnTo>
                  <a:lnTo>
                    <a:pt x="232" y="556"/>
                  </a:lnTo>
                  <a:lnTo>
                    <a:pt x="198" y="589"/>
                  </a:lnTo>
                  <a:lnTo>
                    <a:pt x="157" y="625"/>
                  </a:lnTo>
                  <a:lnTo>
                    <a:pt x="108" y="674"/>
                  </a:lnTo>
                  <a:lnTo>
                    <a:pt x="303" y="674"/>
                  </a:lnTo>
                  <a:lnTo>
                    <a:pt x="322" y="674"/>
                  </a:lnTo>
                  <a:lnTo>
                    <a:pt x="344" y="674"/>
                  </a:lnTo>
                  <a:lnTo>
                    <a:pt x="374" y="674"/>
                  </a:lnTo>
                  <a:lnTo>
                    <a:pt x="397" y="670"/>
                  </a:lnTo>
                  <a:lnTo>
                    <a:pt x="412" y="666"/>
                  </a:lnTo>
                  <a:lnTo>
                    <a:pt x="419" y="650"/>
                  </a:lnTo>
                  <a:lnTo>
                    <a:pt x="427" y="617"/>
                  </a:lnTo>
                  <a:lnTo>
                    <a:pt x="434" y="585"/>
                  </a:lnTo>
                  <a:lnTo>
                    <a:pt x="438" y="560"/>
                  </a:lnTo>
                  <a:lnTo>
                    <a:pt x="476" y="560"/>
                  </a:lnTo>
                  <a:lnTo>
                    <a:pt x="476" y="560"/>
                  </a:lnTo>
                  <a:lnTo>
                    <a:pt x="442" y="772"/>
                  </a:lnTo>
                  <a:lnTo>
                    <a:pt x="0" y="772"/>
                  </a:lnTo>
                  <a:lnTo>
                    <a:pt x="0" y="755"/>
                  </a:lnTo>
                  <a:lnTo>
                    <a:pt x="0" y="743"/>
                  </a:lnTo>
                  <a:lnTo>
                    <a:pt x="3" y="739"/>
                  </a:lnTo>
                  <a:lnTo>
                    <a:pt x="7" y="731"/>
                  </a:lnTo>
                  <a:lnTo>
                    <a:pt x="11" y="727"/>
                  </a:lnTo>
                  <a:lnTo>
                    <a:pt x="269" y="451"/>
                  </a:lnTo>
                  <a:lnTo>
                    <a:pt x="292" y="418"/>
                  </a:lnTo>
                  <a:lnTo>
                    <a:pt x="322" y="382"/>
                  </a:lnTo>
                  <a:lnTo>
                    <a:pt x="344" y="337"/>
                  </a:lnTo>
                  <a:lnTo>
                    <a:pt x="363" y="284"/>
                  </a:lnTo>
                  <a:lnTo>
                    <a:pt x="371" y="228"/>
                  </a:lnTo>
                  <a:lnTo>
                    <a:pt x="367" y="179"/>
                  </a:lnTo>
                  <a:lnTo>
                    <a:pt x="352" y="138"/>
                  </a:lnTo>
                  <a:lnTo>
                    <a:pt x="329" y="98"/>
                  </a:lnTo>
                  <a:lnTo>
                    <a:pt x="296" y="69"/>
                  </a:lnTo>
                  <a:lnTo>
                    <a:pt x="254" y="49"/>
                  </a:lnTo>
                  <a:lnTo>
                    <a:pt x="206" y="41"/>
                  </a:lnTo>
                  <a:lnTo>
                    <a:pt x="176" y="45"/>
                  </a:lnTo>
                  <a:lnTo>
                    <a:pt x="138" y="57"/>
                  </a:lnTo>
                  <a:lnTo>
                    <a:pt x="105" y="77"/>
                  </a:lnTo>
                  <a:lnTo>
                    <a:pt x="75" y="106"/>
                  </a:lnTo>
                  <a:lnTo>
                    <a:pt x="52" y="150"/>
                  </a:lnTo>
                  <a:lnTo>
                    <a:pt x="78" y="154"/>
                  </a:lnTo>
                  <a:lnTo>
                    <a:pt x="97" y="167"/>
                  </a:lnTo>
                  <a:lnTo>
                    <a:pt x="108" y="179"/>
                  </a:lnTo>
                  <a:lnTo>
                    <a:pt x="112" y="195"/>
                  </a:lnTo>
                  <a:lnTo>
                    <a:pt x="112" y="211"/>
                  </a:lnTo>
                  <a:lnTo>
                    <a:pt x="112" y="228"/>
                  </a:lnTo>
                  <a:lnTo>
                    <a:pt x="108" y="244"/>
                  </a:lnTo>
                  <a:lnTo>
                    <a:pt x="101" y="252"/>
                  </a:lnTo>
                  <a:lnTo>
                    <a:pt x="90" y="264"/>
                  </a:lnTo>
                  <a:lnTo>
                    <a:pt x="78" y="268"/>
                  </a:lnTo>
                  <a:lnTo>
                    <a:pt x="67" y="272"/>
                  </a:lnTo>
                  <a:lnTo>
                    <a:pt x="56" y="272"/>
                  </a:lnTo>
                  <a:lnTo>
                    <a:pt x="52" y="272"/>
                  </a:lnTo>
                  <a:lnTo>
                    <a:pt x="45" y="272"/>
                  </a:lnTo>
                  <a:lnTo>
                    <a:pt x="37" y="268"/>
                  </a:lnTo>
                  <a:lnTo>
                    <a:pt x="30" y="264"/>
                  </a:lnTo>
                  <a:lnTo>
                    <a:pt x="18" y="260"/>
                  </a:lnTo>
                  <a:lnTo>
                    <a:pt x="11" y="252"/>
                  </a:lnTo>
                  <a:lnTo>
                    <a:pt x="7" y="240"/>
                  </a:lnTo>
                  <a:lnTo>
                    <a:pt x="0" y="228"/>
                  </a:lnTo>
                  <a:lnTo>
                    <a:pt x="0" y="207"/>
                  </a:lnTo>
                  <a:lnTo>
                    <a:pt x="7" y="154"/>
                  </a:lnTo>
                  <a:lnTo>
                    <a:pt x="26" y="106"/>
                  </a:lnTo>
                  <a:lnTo>
                    <a:pt x="60" y="65"/>
                  </a:lnTo>
                  <a:lnTo>
                    <a:pt x="105" y="29"/>
                  </a:lnTo>
                  <a:lnTo>
                    <a:pt x="161" y="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230" name="Freeform 14"/>
            <p:cNvSpPr>
              <a:spLocks noEditPoints="1"/>
            </p:cNvSpPr>
            <p:nvPr/>
          </p:nvSpPr>
          <p:spPr bwMode="auto">
            <a:xfrm>
              <a:off x="6995" y="1875"/>
              <a:ext cx="1008" cy="381"/>
            </a:xfrm>
            <a:custGeom>
              <a:avLst/>
              <a:gdLst/>
              <a:ahLst/>
              <a:cxnLst>
                <a:cxn ang="0">
                  <a:pos x="52" y="316"/>
                </a:cxn>
                <a:cxn ang="0">
                  <a:pos x="955" y="316"/>
                </a:cxn>
                <a:cxn ang="0">
                  <a:pos x="967" y="316"/>
                </a:cxn>
                <a:cxn ang="0">
                  <a:pos x="978" y="316"/>
                </a:cxn>
                <a:cxn ang="0">
                  <a:pos x="989" y="320"/>
                </a:cxn>
                <a:cxn ang="0">
                  <a:pos x="996" y="320"/>
                </a:cxn>
                <a:cxn ang="0">
                  <a:pos x="1004" y="328"/>
                </a:cxn>
                <a:cxn ang="0">
                  <a:pos x="1008" y="337"/>
                </a:cxn>
                <a:cxn ang="0">
                  <a:pos x="1008" y="349"/>
                </a:cxn>
                <a:cxn ang="0">
                  <a:pos x="1008" y="361"/>
                </a:cxn>
                <a:cxn ang="0">
                  <a:pos x="1004" y="369"/>
                </a:cxn>
                <a:cxn ang="0">
                  <a:pos x="996" y="373"/>
                </a:cxn>
                <a:cxn ang="0">
                  <a:pos x="989" y="377"/>
                </a:cxn>
                <a:cxn ang="0">
                  <a:pos x="978" y="381"/>
                </a:cxn>
                <a:cxn ang="0">
                  <a:pos x="970" y="381"/>
                </a:cxn>
                <a:cxn ang="0">
                  <a:pos x="959" y="381"/>
                </a:cxn>
                <a:cxn ang="0">
                  <a:pos x="52" y="381"/>
                </a:cxn>
                <a:cxn ang="0">
                  <a:pos x="41" y="381"/>
                </a:cxn>
                <a:cxn ang="0">
                  <a:pos x="30" y="381"/>
                </a:cxn>
                <a:cxn ang="0">
                  <a:pos x="22" y="377"/>
                </a:cxn>
                <a:cxn ang="0">
                  <a:pos x="15" y="373"/>
                </a:cxn>
                <a:cxn ang="0">
                  <a:pos x="7" y="369"/>
                </a:cxn>
                <a:cxn ang="0">
                  <a:pos x="4" y="361"/>
                </a:cxn>
                <a:cxn ang="0">
                  <a:pos x="0" y="349"/>
                </a:cxn>
                <a:cxn ang="0">
                  <a:pos x="4" y="337"/>
                </a:cxn>
                <a:cxn ang="0">
                  <a:pos x="7" y="328"/>
                </a:cxn>
                <a:cxn ang="0">
                  <a:pos x="15" y="320"/>
                </a:cxn>
                <a:cxn ang="0">
                  <a:pos x="22" y="320"/>
                </a:cxn>
                <a:cxn ang="0">
                  <a:pos x="30" y="316"/>
                </a:cxn>
                <a:cxn ang="0">
                  <a:pos x="41" y="316"/>
                </a:cxn>
                <a:cxn ang="0">
                  <a:pos x="52" y="316"/>
                </a:cxn>
                <a:cxn ang="0">
                  <a:pos x="52" y="0"/>
                </a:cxn>
                <a:cxn ang="0">
                  <a:pos x="959" y="0"/>
                </a:cxn>
                <a:cxn ang="0">
                  <a:pos x="970" y="0"/>
                </a:cxn>
                <a:cxn ang="0">
                  <a:pos x="978" y="0"/>
                </a:cxn>
                <a:cxn ang="0">
                  <a:pos x="989" y="0"/>
                </a:cxn>
                <a:cxn ang="0">
                  <a:pos x="996" y="4"/>
                </a:cxn>
                <a:cxn ang="0">
                  <a:pos x="1004" y="8"/>
                </a:cxn>
                <a:cxn ang="0">
                  <a:pos x="1008" y="16"/>
                </a:cxn>
                <a:cxn ang="0">
                  <a:pos x="1008" y="28"/>
                </a:cxn>
                <a:cxn ang="0">
                  <a:pos x="1008" y="40"/>
                </a:cxn>
                <a:cxn ang="0">
                  <a:pos x="1004" y="48"/>
                </a:cxn>
                <a:cxn ang="0">
                  <a:pos x="996" y="56"/>
                </a:cxn>
                <a:cxn ang="0">
                  <a:pos x="989" y="56"/>
                </a:cxn>
                <a:cxn ang="0">
                  <a:pos x="978" y="60"/>
                </a:cxn>
                <a:cxn ang="0">
                  <a:pos x="967" y="60"/>
                </a:cxn>
                <a:cxn ang="0">
                  <a:pos x="955" y="60"/>
                </a:cxn>
                <a:cxn ang="0">
                  <a:pos x="52" y="60"/>
                </a:cxn>
                <a:cxn ang="0">
                  <a:pos x="41" y="60"/>
                </a:cxn>
                <a:cxn ang="0">
                  <a:pos x="30" y="60"/>
                </a:cxn>
                <a:cxn ang="0">
                  <a:pos x="22" y="56"/>
                </a:cxn>
                <a:cxn ang="0">
                  <a:pos x="15" y="56"/>
                </a:cxn>
                <a:cxn ang="0">
                  <a:pos x="7" y="48"/>
                </a:cxn>
                <a:cxn ang="0">
                  <a:pos x="4" y="40"/>
                </a:cxn>
                <a:cxn ang="0">
                  <a:pos x="0" y="28"/>
                </a:cxn>
                <a:cxn ang="0">
                  <a:pos x="4" y="16"/>
                </a:cxn>
                <a:cxn ang="0">
                  <a:pos x="7" y="8"/>
                </a:cxn>
                <a:cxn ang="0">
                  <a:pos x="15" y="4"/>
                </a:cxn>
                <a:cxn ang="0">
                  <a:pos x="22" y="0"/>
                </a:cxn>
                <a:cxn ang="0">
                  <a:pos x="30" y="0"/>
                </a:cxn>
                <a:cxn ang="0">
                  <a:pos x="41" y="0"/>
                </a:cxn>
                <a:cxn ang="0">
                  <a:pos x="52" y="0"/>
                </a:cxn>
              </a:cxnLst>
              <a:rect l="0" t="0" r="r" b="b"/>
              <a:pathLst>
                <a:path w="1008" h="381">
                  <a:moveTo>
                    <a:pt x="52" y="316"/>
                  </a:moveTo>
                  <a:lnTo>
                    <a:pt x="955" y="316"/>
                  </a:lnTo>
                  <a:lnTo>
                    <a:pt x="967" y="316"/>
                  </a:lnTo>
                  <a:lnTo>
                    <a:pt x="978" y="316"/>
                  </a:lnTo>
                  <a:lnTo>
                    <a:pt x="989" y="320"/>
                  </a:lnTo>
                  <a:lnTo>
                    <a:pt x="996" y="320"/>
                  </a:lnTo>
                  <a:lnTo>
                    <a:pt x="1004" y="328"/>
                  </a:lnTo>
                  <a:lnTo>
                    <a:pt x="1008" y="337"/>
                  </a:lnTo>
                  <a:lnTo>
                    <a:pt x="1008" y="349"/>
                  </a:lnTo>
                  <a:lnTo>
                    <a:pt x="1008" y="361"/>
                  </a:lnTo>
                  <a:lnTo>
                    <a:pt x="1004" y="369"/>
                  </a:lnTo>
                  <a:lnTo>
                    <a:pt x="996" y="373"/>
                  </a:lnTo>
                  <a:lnTo>
                    <a:pt x="989" y="377"/>
                  </a:lnTo>
                  <a:lnTo>
                    <a:pt x="978" y="381"/>
                  </a:lnTo>
                  <a:lnTo>
                    <a:pt x="970" y="381"/>
                  </a:lnTo>
                  <a:lnTo>
                    <a:pt x="959" y="381"/>
                  </a:lnTo>
                  <a:lnTo>
                    <a:pt x="52" y="381"/>
                  </a:lnTo>
                  <a:lnTo>
                    <a:pt x="41" y="381"/>
                  </a:lnTo>
                  <a:lnTo>
                    <a:pt x="30" y="381"/>
                  </a:lnTo>
                  <a:lnTo>
                    <a:pt x="22" y="377"/>
                  </a:lnTo>
                  <a:lnTo>
                    <a:pt x="15" y="373"/>
                  </a:lnTo>
                  <a:lnTo>
                    <a:pt x="7" y="369"/>
                  </a:lnTo>
                  <a:lnTo>
                    <a:pt x="4" y="361"/>
                  </a:lnTo>
                  <a:lnTo>
                    <a:pt x="0" y="349"/>
                  </a:lnTo>
                  <a:lnTo>
                    <a:pt x="4" y="337"/>
                  </a:lnTo>
                  <a:lnTo>
                    <a:pt x="7" y="328"/>
                  </a:lnTo>
                  <a:lnTo>
                    <a:pt x="15" y="320"/>
                  </a:lnTo>
                  <a:lnTo>
                    <a:pt x="22" y="320"/>
                  </a:lnTo>
                  <a:lnTo>
                    <a:pt x="30" y="316"/>
                  </a:lnTo>
                  <a:lnTo>
                    <a:pt x="41" y="316"/>
                  </a:lnTo>
                  <a:lnTo>
                    <a:pt x="52" y="316"/>
                  </a:lnTo>
                  <a:close/>
                  <a:moveTo>
                    <a:pt x="52" y="0"/>
                  </a:moveTo>
                  <a:lnTo>
                    <a:pt x="959" y="0"/>
                  </a:lnTo>
                  <a:lnTo>
                    <a:pt x="970" y="0"/>
                  </a:lnTo>
                  <a:lnTo>
                    <a:pt x="978" y="0"/>
                  </a:lnTo>
                  <a:lnTo>
                    <a:pt x="989" y="0"/>
                  </a:lnTo>
                  <a:lnTo>
                    <a:pt x="996" y="4"/>
                  </a:lnTo>
                  <a:lnTo>
                    <a:pt x="1004" y="8"/>
                  </a:lnTo>
                  <a:lnTo>
                    <a:pt x="1008" y="16"/>
                  </a:lnTo>
                  <a:lnTo>
                    <a:pt x="1008" y="28"/>
                  </a:lnTo>
                  <a:lnTo>
                    <a:pt x="1008" y="40"/>
                  </a:lnTo>
                  <a:lnTo>
                    <a:pt x="1004" y="48"/>
                  </a:lnTo>
                  <a:lnTo>
                    <a:pt x="996" y="56"/>
                  </a:lnTo>
                  <a:lnTo>
                    <a:pt x="989" y="56"/>
                  </a:lnTo>
                  <a:lnTo>
                    <a:pt x="978" y="60"/>
                  </a:lnTo>
                  <a:lnTo>
                    <a:pt x="967" y="60"/>
                  </a:lnTo>
                  <a:lnTo>
                    <a:pt x="955" y="60"/>
                  </a:lnTo>
                  <a:lnTo>
                    <a:pt x="52" y="60"/>
                  </a:lnTo>
                  <a:lnTo>
                    <a:pt x="41" y="60"/>
                  </a:lnTo>
                  <a:lnTo>
                    <a:pt x="30" y="60"/>
                  </a:lnTo>
                  <a:lnTo>
                    <a:pt x="22" y="56"/>
                  </a:lnTo>
                  <a:lnTo>
                    <a:pt x="15" y="56"/>
                  </a:lnTo>
                  <a:lnTo>
                    <a:pt x="7" y="48"/>
                  </a:lnTo>
                  <a:lnTo>
                    <a:pt x="4" y="40"/>
                  </a:lnTo>
                  <a:lnTo>
                    <a:pt x="0" y="28"/>
                  </a:lnTo>
                  <a:lnTo>
                    <a:pt x="4" y="16"/>
                  </a:lnTo>
                  <a:lnTo>
                    <a:pt x="7" y="8"/>
                  </a:lnTo>
                  <a:lnTo>
                    <a:pt x="15" y="4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231" name="Freeform 15"/>
            <p:cNvSpPr>
              <a:spLocks/>
            </p:cNvSpPr>
            <p:nvPr/>
          </p:nvSpPr>
          <p:spPr bwMode="auto">
            <a:xfrm>
              <a:off x="8658" y="1383"/>
              <a:ext cx="499" cy="1092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289" y="0"/>
                </a:cxn>
                <a:cxn ang="0">
                  <a:pos x="300" y="0"/>
                </a:cxn>
                <a:cxn ang="0">
                  <a:pos x="304" y="4"/>
                </a:cxn>
                <a:cxn ang="0">
                  <a:pos x="308" y="12"/>
                </a:cxn>
                <a:cxn ang="0">
                  <a:pos x="308" y="25"/>
                </a:cxn>
                <a:cxn ang="0">
                  <a:pos x="308" y="41"/>
                </a:cxn>
                <a:cxn ang="0">
                  <a:pos x="308" y="962"/>
                </a:cxn>
                <a:cxn ang="0">
                  <a:pos x="311" y="991"/>
                </a:cxn>
                <a:cxn ang="0">
                  <a:pos x="315" y="1011"/>
                </a:cxn>
                <a:cxn ang="0">
                  <a:pos x="330" y="1023"/>
                </a:cxn>
                <a:cxn ang="0">
                  <a:pos x="353" y="1032"/>
                </a:cxn>
                <a:cxn ang="0">
                  <a:pos x="394" y="1040"/>
                </a:cxn>
                <a:cxn ang="0">
                  <a:pos x="450" y="1040"/>
                </a:cxn>
                <a:cxn ang="0">
                  <a:pos x="499" y="1040"/>
                </a:cxn>
                <a:cxn ang="0">
                  <a:pos x="499" y="1092"/>
                </a:cxn>
                <a:cxn ang="0">
                  <a:pos x="461" y="1088"/>
                </a:cxn>
                <a:cxn ang="0">
                  <a:pos x="409" y="1088"/>
                </a:cxn>
                <a:cxn ang="0">
                  <a:pos x="353" y="1088"/>
                </a:cxn>
                <a:cxn ang="0">
                  <a:pos x="296" y="1088"/>
                </a:cxn>
                <a:cxn ang="0">
                  <a:pos x="255" y="1088"/>
                </a:cxn>
                <a:cxn ang="0">
                  <a:pos x="210" y="1088"/>
                </a:cxn>
                <a:cxn ang="0">
                  <a:pos x="158" y="1088"/>
                </a:cxn>
                <a:cxn ang="0">
                  <a:pos x="102" y="1088"/>
                </a:cxn>
                <a:cxn ang="0">
                  <a:pos x="49" y="1088"/>
                </a:cxn>
                <a:cxn ang="0">
                  <a:pos x="8" y="1092"/>
                </a:cxn>
                <a:cxn ang="0">
                  <a:pos x="8" y="1040"/>
                </a:cxn>
                <a:cxn ang="0">
                  <a:pos x="57" y="1040"/>
                </a:cxn>
                <a:cxn ang="0">
                  <a:pos x="113" y="1040"/>
                </a:cxn>
                <a:cxn ang="0">
                  <a:pos x="154" y="1032"/>
                </a:cxn>
                <a:cxn ang="0">
                  <a:pos x="176" y="1023"/>
                </a:cxn>
                <a:cxn ang="0">
                  <a:pos x="191" y="1011"/>
                </a:cxn>
                <a:cxn ang="0">
                  <a:pos x="195" y="991"/>
                </a:cxn>
                <a:cxn ang="0">
                  <a:pos x="199" y="962"/>
                </a:cxn>
                <a:cxn ang="0">
                  <a:pos x="199" y="110"/>
                </a:cxn>
                <a:cxn ang="0">
                  <a:pos x="139" y="134"/>
                </a:cxn>
                <a:cxn ang="0">
                  <a:pos x="79" y="146"/>
                </a:cxn>
                <a:cxn ang="0">
                  <a:pos x="30" y="155"/>
                </a:cxn>
                <a:cxn ang="0">
                  <a:pos x="0" y="155"/>
                </a:cxn>
                <a:cxn ang="0">
                  <a:pos x="0" y="102"/>
                </a:cxn>
                <a:cxn ang="0">
                  <a:pos x="30" y="102"/>
                </a:cxn>
                <a:cxn ang="0">
                  <a:pos x="72" y="98"/>
                </a:cxn>
                <a:cxn ang="0">
                  <a:pos x="120" y="90"/>
                </a:cxn>
                <a:cxn ang="0">
                  <a:pos x="173" y="73"/>
                </a:cxn>
                <a:cxn ang="0">
                  <a:pos x="225" y="41"/>
                </a:cxn>
                <a:cxn ang="0">
                  <a:pos x="278" y="0"/>
                </a:cxn>
              </a:cxnLst>
              <a:rect l="0" t="0" r="r" b="b"/>
              <a:pathLst>
                <a:path w="499" h="1092">
                  <a:moveTo>
                    <a:pt x="278" y="0"/>
                  </a:moveTo>
                  <a:lnTo>
                    <a:pt x="289" y="0"/>
                  </a:lnTo>
                  <a:lnTo>
                    <a:pt x="300" y="0"/>
                  </a:lnTo>
                  <a:lnTo>
                    <a:pt x="304" y="4"/>
                  </a:lnTo>
                  <a:lnTo>
                    <a:pt x="308" y="12"/>
                  </a:lnTo>
                  <a:lnTo>
                    <a:pt x="308" y="25"/>
                  </a:lnTo>
                  <a:lnTo>
                    <a:pt x="308" y="41"/>
                  </a:lnTo>
                  <a:lnTo>
                    <a:pt x="308" y="962"/>
                  </a:lnTo>
                  <a:lnTo>
                    <a:pt x="311" y="991"/>
                  </a:lnTo>
                  <a:lnTo>
                    <a:pt x="315" y="1011"/>
                  </a:lnTo>
                  <a:lnTo>
                    <a:pt x="330" y="1023"/>
                  </a:lnTo>
                  <a:lnTo>
                    <a:pt x="353" y="1032"/>
                  </a:lnTo>
                  <a:lnTo>
                    <a:pt x="394" y="1040"/>
                  </a:lnTo>
                  <a:lnTo>
                    <a:pt x="450" y="1040"/>
                  </a:lnTo>
                  <a:lnTo>
                    <a:pt x="499" y="1040"/>
                  </a:lnTo>
                  <a:lnTo>
                    <a:pt x="499" y="1092"/>
                  </a:lnTo>
                  <a:lnTo>
                    <a:pt x="461" y="1088"/>
                  </a:lnTo>
                  <a:lnTo>
                    <a:pt x="409" y="1088"/>
                  </a:lnTo>
                  <a:lnTo>
                    <a:pt x="353" y="1088"/>
                  </a:lnTo>
                  <a:lnTo>
                    <a:pt x="296" y="1088"/>
                  </a:lnTo>
                  <a:lnTo>
                    <a:pt x="255" y="1088"/>
                  </a:lnTo>
                  <a:lnTo>
                    <a:pt x="210" y="1088"/>
                  </a:lnTo>
                  <a:lnTo>
                    <a:pt x="158" y="1088"/>
                  </a:lnTo>
                  <a:lnTo>
                    <a:pt x="102" y="1088"/>
                  </a:lnTo>
                  <a:lnTo>
                    <a:pt x="49" y="1088"/>
                  </a:lnTo>
                  <a:lnTo>
                    <a:pt x="8" y="1092"/>
                  </a:lnTo>
                  <a:lnTo>
                    <a:pt x="8" y="1040"/>
                  </a:lnTo>
                  <a:lnTo>
                    <a:pt x="57" y="1040"/>
                  </a:lnTo>
                  <a:lnTo>
                    <a:pt x="113" y="1040"/>
                  </a:lnTo>
                  <a:lnTo>
                    <a:pt x="154" y="1032"/>
                  </a:lnTo>
                  <a:lnTo>
                    <a:pt x="176" y="1023"/>
                  </a:lnTo>
                  <a:lnTo>
                    <a:pt x="191" y="1011"/>
                  </a:lnTo>
                  <a:lnTo>
                    <a:pt x="195" y="991"/>
                  </a:lnTo>
                  <a:lnTo>
                    <a:pt x="199" y="962"/>
                  </a:lnTo>
                  <a:lnTo>
                    <a:pt x="199" y="110"/>
                  </a:lnTo>
                  <a:lnTo>
                    <a:pt x="139" y="134"/>
                  </a:lnTo>
                  <a:lnTo>
                    <a:pt x="79" y="146"/>
                  </a:lnTo>
                  <a:lnTo>
                    <a:pt x="30" y="155"/>
                  </a:lnTo>
                  <a:lnTo>
                    <a:pt x="0" y="155"/>
                  </a:lnTo>
                  <a:lnTo>
                    <a:pt x="0" y="102"/>
                  </a:lnTo>
                  <a:lnTo>
                    <a:pt x="30" y="102"/>
                  </a:lnTo>
                  <a:lnTo>
                    <a:pt x="72" y="98"/>
                  </a:lnTo>
                  <a:lnTo>
                    <a:pt x="120" y="90"/>
                  </a:lnTo>
                  <a:lnTo>
                    <a:pt x="173" y="73"/>
                  </a:lnTo>
                  <a:lnTo>
                    <a:pt x="225" y="4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232" name="Freeform 16"/>
            <p:cNvSpPr>
              <a:spLocks noEditPoints="1"/>
            </p:cNvSpPr>
            <p:nvPr/>
          </p:nvSpPr>
          <p:spPr bwMode="auto">
            <a:xfrm>
              <a:off x="9333" y="1363"/>
              <a:ext cx="674" cy="1112"/>
            </a:xfrm>
            <a:custGeom>
              <a:avLst/>
              <a:gdLst/>
              <a:ahLst/>
              <a:cxnLst>
                <a:cxn ang="0">
                  <a:pos x="412" y="175"/>
                </a:cxn>
                <a:cxn ang="0">
                  <a:pos x="45" y="788"/>
                </a:cxn>
                <a:cxn ang="0">
                  <a:pos x="412" y="788"/>
                </a:cxn>
                <a:cxn ang="0">
                  <a:pos x="412" y="175"/>
                </a:cxn>
                <a:cxn ang="0">
                  <a:pos x="498" y="0"/>
                </a:cxn>
                <a:cxn ang="0">
                  <a:pos x="509" y="0"/>
                </a:cxn>
                <a:cxn ang="0">
                  <a:pos x="517" y="4"/>
                </a:cxn>
                <a:cxn ang="0">
                  <a:pos x="521" y="12"/>
                </a:cxn>
                <a:cxn ang="0">
                  <a:pos x="521" y="24"/>
                </a:cxn>
                <a:cxn ang="0">
                  <a:pos x="521" y="41"/>
                </a:cxn>
                <a:cxn ang="0">
                  <a:pos x="521" y="788"/>
                </a:cxn>
                <a:cxn ang="0">
                  <a:pos x="674" y="788"/>
                </a:cxn>
                <a:cxn ang="0">
                  <a:pos x="674" y="840"/>
                </a:cxn>
                <a:cxn ang="0">
                  <a:pos x="521" y="840"/>
                </a:cxn>
                <a:cxn ang="0">
                  <a:pos x="521" y="982"/>
                </a:cxn>
                <a:cxn ang="0">
                  <a:pos x="521" y="1015"/>
                </a:cxn>
                <a:cxn ang="0">
                  <a:pos x="528" y="1035"/>
                </a:cxn>
                <a:cxn ang="0">
                  <a:pos x="547" y="1052"/>
                </a:cxn>
                <a:cxn ang="0">
                  <a:pos x="580" y="1060"/>
                </a:cxn>
                <a:cxn ang="0">
                  <a:pos x="637" y="1060"/>
                </a:cxn>
                <a:cxn ang="0">
                  <a:pos x="667" y="1060"/>
                </a:cxn>
                <a:cxn ang="0">
                  <a:pos x="667" y="1112"/>
                </a:cxn>
                <a:cxn ang="0">
                  <a:pos x="603" y="1108"/>
                </a:cxn>
                <a:cxn ang="0">
                  <a:pos x="528" y="1108"/>
                </a:cxn>
                <a:cxn ang="0">
                  <a:pos x="461" y="1108"/>
                </a:cxn>
                <a:cxn ang="0">
                  <a:pos x="359" y="1108"/>
                </a:cxn>
                <a:cxn ang="0">
                  <a:pos x="254" y="1112"/>
                </a:cxn>
                <a:cxn ang="0">
                  <a:pos x="254" y="1060"/>
                </a:cxn>
                <a:cxn ang="0">
                  <a:pos x="288" y="1060"/>
                </a:cxn>
                <a:cxn ang="0">
                  <a:pos x="337" y="1060"/>
                </a:cxn>
                <a:cxn ang="0">
                  <a:pos x="367" y="1052"/>
                </a:cxn>
                <a:cxn ang="0">
                  <a:pos x="389" y="1043"/>
                </a:cxn>
                <a:cxn ang="0">
                  <a:pos x="401" y="1031"/>
                </a:cxn>
                <a:cxn ang="0">
                  <a:pos x="404" y="1011"/>
                </a:cxn>
                <a:cxn ang="0">
                  <a:pos x="404" y="982"/>
                </a:cxn>
                <a:cxn ang="0">
                  <a:pos x="404" y="840"/>
                </a:cxn>
                <a:cxn ang="0">
                  <a:pos x="0" y="840"/>
                </a:cxn>
                <a:cxn ang="0">
                  <a:pos x="0" y="788"/>
                </a:cxn>
                <a:cxn ang="0">
                  <a:pos x="464" y="20"/>
                </a:cxn>
                <a:cxn ang="0">
                  <a:pos x="472" y="8"/>
                </a:cxn>
                <a:cxn ang="0">
                  <a:pos x="479" y="4"/>
                </a:cxn>
                <a:cxn ang="0">
                  <a:pos x="483" y="0"/>
                </a:cxn>
                <a:cxn ang="0">
                  <a:pos x="491" y="0"/>
                </a:cxn>
                <a:cxn ang="0">
                  <a:pos x="498" y="0"/>
                </a:cxn>
              </a:cxnLst>
              <a:rect l="0" t="0" r="r" b="b"/>
              <a:pathLst>
                <a:path w="674" h="1112">
                  <a:moveTo>
                    <a:pt x="412" y="175"/>
                  </a:moveTo>
                  <a:lnTo>
                    <a:pt x="45" y="788"/>
                  </a:lnTo>
                  <a:lnTo>
                    <a:pt x="412" y="788"/>
                  </a:lnTo>
                  <a:lnTo>
                    <a:pt x="412" y="175"/>
                  </a:lnTo>
                  <a:close/>
                  <a:moveTo>
                    <a:pt x="498" y="0"/>
                  </a:moveTo>
                  <a:lnTo>
                    <a:pt x="509" y="0"/>
                  </a:lnTo>
                  <a:lnTo>
                    <a:pt x="517" y="4"/>
                  </a:lnTo>
                  <a:lnTo>
                    <a:pt x="521" y="12"/>
                  </a:lnTo>
                  <a:lnTo>
                    <a:pt x="521" y="24"/>
                  </a:lnTo>
                  <a:lnTo>
                    <a:pt x="521" y="41"/>
                  </a:lnTo>
                  <a:lnTo>
                    <a:pt x="521" y="788"/>
                  </a:lnTo>
                  <a:lnTo>
                    <a:pt x="674" y="788"/>
                  </a:lnTo>
                  <a:lnTo>
                    <a:pt x="674" y="840"/>
                  </a:lnTo>
                  <a:lnTo>
                    <a:pt x="521" y="840"/>
                  </a:lnTo>
                  <a:lnTo>
                    <a:pt x="521" y="982"/>
                  </a:lnTo>
                  <a:lnTo>
                    <a:pt x="521" y="1015"/>
                  </a:lnTo>
                  <a:lnTo>
                    <a:pt x="528" y="1035"/>
                  </a:lnTo>
                  <a:lnTo>
                    <a:pt x="547" y="1052"/>
                  </a:lnTo>
                  <a:lnTo>
                    <a:pt x="580" y="1060"/>
                  </a:lnTo>
                  <a:lnTo>
                    <a:pt x="637" y="1060"/>
                  </a:lnTo>
                  <a:lnTo>
                    <a:pt x="667" y="1060"/>
                  </a:lnTo>
                  <a:lnTo>
                    <a:pt x="667" y="1112"/>
                  </a:lnTo>
                  <a:lnTo>
                    <a:pt x="603" y="1108"/>
                  </a:lnTo>
                  <a:lnTo>
                    <a:pt x="528" y="1108"/>
                  </a:lnTo>
                  <a:lnTo>
                    <a:pt x="461" y="1108"/>
                  </a:lnTo>
                  <a:lnTo>
                    <a:pt x="359" y="1108"/>
                  </a:lnTo>
                  <a:lnTo>
                    <a:pt x="254" y="1112"/>
                  </a:lnTo>
                  <a:lnTo>
                    <a:pt x="254" y="1060"/>
                  </a:lnTo>
                  <a:lnTo>
                    <a:pt x="288" y="1060"/>
                  </a:lnTo>
                  <a:lnTo>
                    <a:pt x="337" y="1060"/>
                  </a:lnTo>
                  <a:lnTo>
                    <a:pt x="367" y="1052"/>
                  </a:lnTo>
                  <a:lnTo>
                    <a:pt x="389" y="1043"/>
                  </a:lnTo>
                  <a:lnTo>
                    <a:pt x="401" y="1031"/>
                  </a:lnTo>
                  <a:lnTo>
                    <a:pt x="404" y="1011"/>
                  </a:lnTo>
                  <a:lnTo>
                    <a:pt x="404" y="982"/>
                  </a:lnTo>
                  <a:lnTo>
                    <a:pt x="404" y="840"/>
                  </a:lnTo>
                  <a:lnTo>
                    <a:pt x="0" y="840"/>
                  </a:lnTo>
                  <a:lnTo>
                    <a:pt x="0" y="788"/>
                  </a:lnTo>
                  <a:lnTo>
                    <a:pt x="464" y="20"/>
                  </a:lnTo>
                  <a:lnTo>
                    <a:pt x="472" y="8"/>
                  </a:lnTo>
                  <a:lnTo>
                    <a:pt x="479" y="4"/>
                  </a:lnTo>
                  <a:lnTo>
                    <a:pt x="483" y="0"/>
                  </a:lnTo>
                  <a:lnTo>
                    <a:pt x="491" y="0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233" name="Freeform 17"/>
            <p:cNvSpPr>
              <a:spLocks noEditPoints="1"/>
            </p:cNvSpPr>
            <p:nvPr/>
          </p:nvSpPr>
          <p:spPr bwMode="auto">
            <a:xfrm>
              <a:off x="10105" y="1363"/>
              <a:ext cx="670" cy="1112"/>
            </a:xfrm>
            <a:custGeom>
              <a:avLst/>
              <a:gdLst/>
              <a:ahLst/>
              <a:cxnLst>
                <a:cxn ang="0">
                  <a:pos x="412" y="175"/>
                </a:cxn>
                <a:cxn ang="0">
                  <a:pos x="41" y="788"/>
                </a:cxn>
                <a:cxn ang="0">
                  <a:pos x="412" y="788"/>
                </a:cxn>
                <a:cxn ang="0">
                  <a:pos x="412" y="175"/>
                </a:cxn>
                <a:cxn ang="0">
                  <a:pos x="494" y="0"/>
                </a:cxn>
                <a:cxn ang="0">
                  <a:pos x="505" y="0"/>
                </a:cxn>
                <a:cxn ang="0">
                  <a:pos x="513" y="4"/>
                </a:cxn>
                <a:cxn ang="0">
                  <a:pos x="517" y="12"/>
                </a:cxn>
                <a:cxn ang="0">
                  <a:pos x="517" y="24"/>
                </a:cxn>
                <a:cxn ang="0">
                  <a:pos x="517" y="41"/>
                </a:cxn>
                <a:cxn ang="0">
                  <a:pos x="517" y="788"/>
                </a:cxn>
                <a:cxn ang="0">
                  <a:pos x="670" y="788"/>
                </a:cxn>
                <a:cxn ang="0">
                  <a:pos x="670" y="840"/>
                </a:cxn>
                <a:cxn ang="0">
                  <a:pos x="517" y="840"/>
                </a:cxn>
                <a:cxn ang="0">
                  <a:pos x="517" y="982"/>
                </a:cxn>
                <a:cxn ang="0">
                  <a:pos x="520" y="1015"/>
                </a:cxn>
                <a:cxn ang="0">
                  <a:pos x="528" y="1035"/>
                </a:cxn>
                <a:cxn ang="0">
                  <a:pos x="547" y="1052"/>
                </a:cxn>
                <a:cxn ang="0">
                  <a:pos x="580" y="1060"/>
                </a:cxn>
                <a:cxn ang="0">
                  <a:pos x="633" y="1060"/>
                </a:cxn>
                <a:cxn ang="0">
                  <a:pos x="666" y="1060"/>
                </a:cxn>
                <a:cxn ang="0">
                  <a:pos x="666" y="1112"/>
                </a:cxn>
                <a:cxn ang="0">
                  <a:pos x="599" y="1108"/>
                </a:cxn>
                <a:cxn ang="0">
                  <a:pos x="528" y="1108"/>
                </a:cxn>
                <a:cxn ang="0">
                  <a:pos x="457" y="1108"/>
                </a:cxn>
                <a:cxn ang="0">
                  <a:pos x="355" y="1108"/>
                </a:cxn>
                <a:cxn ang="0">
                  <a:pos x="254" y="1112"/>
                </a:cxn>
                <a:cxn ang="0">
                  <a:pos x="254" y="1060"/>
                </a:cxn>
                <a:cxn ang="0">
                  <a:pos x="288" y="1060"/>
                </a:cxn>
                <a:cxn ang="0">
                  <a:pos x="333" y="1060"/>
                </a:cxn>
                <a:cxn ang="0">
                  <a:pos x="367" y="1052"/>
                </a:cxn>
                <a:cxn ang="0">
                  <a:pos x="385" y="1043"/>
                </a:cxn>
                <a:cxn ang="0">
                  <a:pos x="397" y="1031"/>
                </a:cxn>
                <a:cxn ang="0">
                  <a:pos x="400" y="1011"/>
                </a:cxn>
                <a:cxn ang="0">
                  <a:pos x="400" y="982"/>
                </a:cxn>
                <a:cxn ang="0">
                  <a:pos x="400" y="840"/>
                </a:cxn>
                <a:cxn ang="0">
                  <a:pos x="0" y="840"/>
                </a:cxn>
                <a:cxn ang="0">
                  <a:pos x="0" y="788"/>
                </a:cxn>
                <a:cxn ang="0">
                  <a:pos x="464" y="20"/>
                </a:cxn>
                <a:cxn ang="0">
                  <a:pos x="468" y="8"/>
                </a:cxn>
                <a:cxn ang="0">
                  <a:pos x="475" y="4"/>
                </a:cxn>
                <a:cxn ang="0">
                  <a:pos x="479" y="0"/>
                </a:cxn>
                <a:cxn ang="0">
                  <a:pos x="487" y="0"/>
                </a:cxn>
                <a:cxn ang="0">
                  <a:pos x="494" y="0"/>
                </a:cxn>
              </a:cxnLst>
              <a:rect l="0" t="0" r="r" b="b"/>
              <a:pathLst>
                <a:path w="670" h="1112">
                  <a:moveTo>
                    <a:pt x="412" y="175"/>
                  </a:moveTo>
                  <a:lnTo>
                    <a:pt x="41" y="788"/>
                  </a:lnTo>
                  <a:lnTo>
                    <a:pt x="412" y="788"/>
                  </a:lnTo>
                  <a:lnTo>
                    <a:pt x="412" y="175"/>
                  </a:lnTo>
                  <a:close/>
                  <a:moveTo>
                    <a:pt x="494" y="0"/>
                  </a:moveTo>
                  <a:lnTo>
                    <a:pt x="505" y="0"/>
                  </a:lnTo>
                  <a:lnTo>
                    <a:pt x="513" y="4"/>
                  </a:lnTo>
                  <a:lnTo>
                    <a:pt x="517" y="12"/>
                  </a:lnTo>
                  <a:lnTo>
                    <a:pt x="517" y="24"/>
                  </a:lnTo>
                  <a:lnTo>
                    <a:pt x="517" y="41"/>
                  </a:lnTo>
                  <a:lnTo>
                    <a:pt x="517" y="788"/>
                  </a:lnTo>
                  <a:lnTo>
                    <a:pt x="670" y="788"/>
                  </a:lnTo>
                  <a:lnTo>
                    <a:pt x="670" y="840"/>
                  </a:lnTo>
                  <a:lnTo>
                    <a:pt x="517" y="840"/>
                  </a:lnTo>
                  <a:lnTo>
                    <a:pt x="517" y="982"/>
                  </a:lnTo>
                  <a:lnTo>
                    <a:pt x="520" y="1015"/>
                  </a:lnTo>
                  <a:lnTo>
                    <a:pt x="528" y="1035"/>
                  </a:lnTo>
                  <a:lnTo>
                    <a:pt x="547" y="1052"/>
                  </a:lnTo>
                  <a:lnTo>
                    <a:pt x="580" y="1060"/>
                  </a:lnTo>
                  <a:lnTo>
                    <a:pt x="633" y="1060"/>
                  </a:lnTo>
                  <a:lnTo>
                    <a:pt x="666" y="1060"/>
                  </a:lnTo>
                  <a:lnTo>
                    <a:pt x="666" y="1112"/>
                  </a:lnTo>
                  <a:lnTo>
                    <a:pt x="599" y="1108"/>
                  </a:lnTo>
                  <a:lnTo>
                    <a:pt x="528" y="1108"/>
                  </a:lnTo>
                  <a:lnTo>
                    <a:pt x="457" y="1108"/>
                  </a:lnTo>
                  <a:lnTo>
                    <a:pt x="355" y="1108"/>
                  </a:lnTo>
                  <a:lnTo>
                    <a:pt x="254" y="1112"/>
                  </a:lnTo>
                  <a:lnTo>
                    <a:pt x="254" y="1060"/>
                  </a:lnTo>
                  <a:lnTo>
                    <a:pt x="288" y="1060"/>
                  </a:lnTo>
                  <a:lnTo>
                    <a:pt x="333" y="1060"/>
                  </a:lnTo>
                  <a:lnTo>
                    <a:pt x="367" y="1052"/>
                  </a:lnTo>
                  <a:lnTo>
                    <a:pt x="385" y="1043"/>
                  </a:lnTo>
                  <a:lnTo>
                    <a:pt x="397" y="1031"/>
                  </a:lnTo>
                  <a:lnTo>
                    <a:pt x="400" y="1011"/>
                  </a:lnTo>
                  <a:lnTo>
                    <a:pt x="400" y="982"/>
                  </a:lnTo>
                  <a:lnTo>
                    <a:pt x="400" y="840"/>
                  </a:lnTo>
                  <a:lnTo>
                    <a:pt x="0" y="840"/>
                  </a:lnTo>
                  <a:lnTo>
                    <a:pt x="0" y="788"/>
                  </a:lnTo>
                  <a:lnTo>
                    <a:pt x="464" y="20"/>
                  </a:lnTo>
                  <a:lnTo>
                    <a:pt x="468" y="8"/>
                  </a:lnTo>
                  <a:lnTo>
                    <a:pt x="475" y="4"/>
                  </a:lnTo>
                  <a:lnTo>
                    <a:pt x="479" y="0"/>
                  </a:lnTo>
                  <a:lnTo>
                    <a:pt x="487" y="0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234" name="Freeform 18"/>
            <p:cNvSpPr>
              <a:spLocks noEditPoints="1"/>
            </p:cNvSpPr>
            <p:nvPr/>
          </p:nvSpPr>
          <p:spPr bwMode="auto">
            <a:xfrm>
              <a:off x="10888" y="1383"/>
              <a:ext cx="640" cy="1129"/>
            </a:xfrm>
            <a:custGeom>
              <a:avLst/>
              <a:gdLst/>
              <a:ahLst/>
              <a:cxnLst>
                <a:cxn ang="0">
                  <a:pos x="303" y="37"/>
                </a:cxn>
                <a:cxn ang="0">
                  <a:pos x="254" y="49"/>
                </a:cxn>
                <a:cxn ang="0">
                  <a:pos x="198" y="94"/>
                </a:cxn>
                <a:cxn ang="0">
                  <a:pos x="153" y="179"/>
                </a:cxn>
                <a:cxn ang="0">
                  <a:pos x="131" y="337"/>
                </a:cxn>
                <a:cxn ang="0">
                  <a:pos x="127" y="548"/>
                </a:cxn>
                <a:cxn ang="0">
                  <a:pos x="131" y="719"/>
                </a:cxn>
                <a:cxn ang="0">
                  <a:pos x="142" y="893"/>
                </a:cxn>
                <a:cxn ang="0">
                  <a:pos x="187" y="1015"/>
                </a:cxn>
                <a:cxn ang="0">
                  <a:pos x="254" y="1076"/>
                </a:cxn>
                <a:cxn ang="0">
                  <a:pos x="322" y="1092"/>
                </a:cxn>
                <a:cxn ang="0">
                  <a:pos x="355" y="1088"/>
                </a:cxn>
                <a:cxn ang="0">
                  <a:pos x="423" y="1048"/>
                </a:cxn>
                <a:cxn ang="0">
                  <a:pos x="479" y="958"/>
                </a:cxn>
                <a:cxn ang="0">
                  <a:pos x="509" y="780"/>
                </a:cxn>
                <a:cxn ang="0">
                  <a:pos x="513" y="548"/>
                </a:cxn>
                <a:cxn ang="0">
                  <a:pos x="509" y="329"/>
                </a:cxn>
                <a:cxn ang="0">
                  <a:pos x="483" y="163"/>
                </a:cxn>
                <a:cxn ang="0">
                  <a:pos x="434" y="81"/>
                </a:cxn>
                <a:cxn ang="0">
                  <a:pos x="374" y="45"/>
                </a:cxn>
                <a:cxn ang="0">
                  <a:pos x="322" y="37"/>
                </a:cxn>
                <a:cxn ang="0">
                  <a:pos x="355" y="0"/>
                </a:cxn>
                <a:cxn ang="0">
                  <a:pos x="445" y="33"/>
                </a:cxn>
                <a:cxn ang="0">
                  <a:pos x="539" y="114"/>
                </a:cxn>
                <a:cxn ang="0">
                  <a:pos x="610" y="276"/>
                </a:cxn>
                <a:cxn ang="0">
                  <a:pos x="636" y="467"/>
                </a:cxn>
                <a:cxn ang="0">
                  <a:pos x="640" y="569"/>
                </a:cxn>
                <a:cxn ang="0">
                  <a:pos x="629" y="759"/>
                </a:cxn>
                <a:cxn ang="0">
                  <a:pos x="584" y="938"/>
                </a:cxn>
                <a:cxn ang="0">
                  <a:pos x="502" y="1056"/>
                </a:cxn>
                <a:cxn ang="0">
                  <a:pos x="408" y="1113"/>
                </a:cxn>
                <a:cxn ang="0">
                  <a:pos x="322" y="1129"/>
                </a:cxn>
                <a:cxn ang="0">
                  <a:pos x="236" y="1113"/>
                </a:cxn>
                <a:cxn ang="0">
                  <a:pos x="146" y="1064"/>
                </a:cxn>
                <a:cxn ang="0">
                  <a:pos x="67" y="962"/>
                </a:cxn>
                <a:cxn ang="0">
                  <a:pos x="11" y="764"/>
                </a:cxn>
                <a:cxn ang="0">
                  <a:pos x="0" y="569"/>
                </a:cxn>
                <a:cxn ang="0">
                  <a:pos x="11" y="374"/>
                </a:cxn>
                <a:cxn ang="0">
                  <a:pos x="56" y="191"/>
                </a:cxn>
                <a:cxn ang="0">
                  <a:pos x="131" y="73"/>
                </a:cxn>
                <a:cxn ang="0">
                  <a:pos x="224" y="17"/>
                </a:cxn>
                <a:cxn ang="0">
                  <a:pos x="322" y="0"/>
                </a:cxn>
              </a:cxnLst>
              <a:rect l="0" t="0" r="r" b="b"/>
              <a:pathLst>
                <a:path w="640" h="1129">
                  <a:moveTo>
                    <a:pt x="322" y="37"/>
                  </a:moveTo>
                  <a:lnTo>
                    <a:pt x="303" y="37"/>
                  </a:lnTo>
                  <a:lnTo>
                    <a:pt x="281" y="41"/>
                  </a:lnTo>
                  <a:lnTo>
                    <a:pt x="254" y="49"/>
                  </a:lnTo>
                  <a:lnTo>
                    <a:pt x="224" y="65"/>
                  </a:lnTo>
                  <a:lnTo>
                    <a:pt x="198" y="94"/>
                  </a:lnTo>
                  <a:lnTo>
                    <a:pt x="176" y="130"/>
                  </a:lnTo>
                  <a:lnTo>
                    <a:pt x="153" y="179"/>
                  </a:lnTo>
                  <a:lnTo>
                    <a:pt x="138" y="244"/>
                  </a:lnTo>
                  <a:lnTo>
                    <a:pt x="131" y="337"/>
                  </a:lnTo>
                  <a:lnTo>
                    <a:pt x="127" y="439"/>
                  </a:lnTo>
                  <a:lnTo>
                    <a:pt x="127" y="548"/>
                  </a:lnTo>
                  <a:lnTo>
                    <a:pt x="127" y="626"/>
                  </a:lnTo>
                  <a:lnTo>
                    <a:pt x="131" y="719"/>
                  </a:lnTo>
                  <a:lnTo>
                    <a:pt x="134" y="812"/>
                  </a:lnTo>
                  <a:lnTo>
                    <a:pt x="142" y="893"/>
                  </a:lnTo>
                  <a:lnTo>
                    <a:pt x="161" y="962"/>
                  </a:lnTo>
                  <a:lnTo>
                    <a:pt x="187" y="1015"/>
                  </a:lnTo>
                  <a:lnTo>
                    <a:pt x="221" y="1052"/>
                  </a:lnTo>
                  <a:lnTo>
                    <a:pt x="254" y="1076"/>
                  </a:lnTo>
                  <a:lnTo>
                    <a:pt x="288" y="1088"/>
                  </a:lnTo>
                  <a:lnTo>
                    <a:pt x="322" y="1092"/>
                  </a:lnTo>
                  <a:lnTo>
                    <a:pt x="322" y="1092"/>
                  </a:lnTo>
                  <a:lnTo>
                    <a:pt x="355" y="1088"/>
                  </a:lnTo>
                  <a:lnTo>
                    <a:pt x="389" y="1072"/>
                  </a:lnTo>
                  <a:lnTo>
                    <a:pt x="423" y="1048"/>
                  </a:lnTo>
                  <a:lnTo>
                    <a:pt x="457" y="1011"/>
                  </a:lnTo>
                  <a:lnTo>
                    <a:pt x="479" y="958"/>
                  </a:lnTo>
                  <a:lnTo>
                    <a:pt x="498" y="889"/>
                  </a:lnTo>
                  <a:lnTo>
                    <a:pt x="509" y="780"/>
                  </a:lnTo>
                  <a:lnTo>
                    <a:pt x="513" y="666"/>
                  </a:lnTo>
                  <a:lnTo>
                    <a:pt x="513" y="548"/>
                  </a:lnTo>
                  <a:lnTo>
                    <a:pt x="513" y="439"/>
                  </a:lnTo>
                  <a:lnTo>
                    <a:pt x="509" y="329"/>
                  </a:lnTo>
                  <a:lnTo>
                    <a:pt x="498" y="228"/>
                  </a:lnTo>
                  <a:lnTo>
                    <a:pt x="483" y="163"/>
                  </a:lnTo>
                  <a:lnTo>
                    <a:pt x="460" y="118"/>
                  </a:lnTo>
                  <a:lnTo>
                    <a:pt x="434" y="81"/>
                  </a:lnTo>
                  <a:lnTo>
                    <a:pt x="404" y="57"/>
                  </a:lnTo>
                  <a:lnTo>
                    <a:pt x="374" y="45"/>
                  </a:lnTo>
                  <a:lnTo>
                    <a:pt x="344" y="37"/>
                  </a:lnTo>
                  <a:lnTo>
                    <a:pt x="322" y="37"/>
                  </a:lnTo>
                  <a:close/>
                  <a:moveTo>
                    <a:pt x="322" y="0"/>
                  </a:moveTo>
                  <a:lnTo>
                    <a:pt x="355" y="0"/>
                  </a:lnTo>
                  <a:lnTo>
                    <a:pt x="400" y="12"/>
                  </a:lnTo>
                  <a:lnTo>
                    <a:pt x="445" y="33"/>
                  </a:lnTo>
                  <a:lnTo>
                    <a:pt x="494" y="65"/>
                  </a:lnTo>
                  <a:lnTo>
                    <a:pt x="539" y="114"/>
                  </a:lnTo>
                  <a:lnTo>
                    <a:pt x="577" y="183"/>
                  </a:lnTo>
                  <a:lnTo>
                    <a:pt x="610" y="276"/>
                  </a:lnTo>
                  <a:lnTo>
                    <a:pt x="629" y="370"/>
                  </a:lnTo>
                  <a:lnTo>
                    <a:pt x="636" y="467"/>
                  </a:lnTo>
                  <a:lnTo>
                    <a:pt x="640" y="569"/>
                  </a:lnTo>
                  <a:lnTo>
                    <a:pt x="640" y="569"/>
                  </a:lnTo>
                  <a:lnTo>
                    <a:pt x="636" y="662"/>
                  </a:lnTo>
                  <a:lnTo>
                    <a:pt x="629" y="759"/>
                  </a:lnTo>
                  <a:lnTo>
                    <a:pt x="614" y="849"/>
                  </a:lnTo>
                  <a:lnTo>
                    <a:pt x="584" y="938"/>
                  </a:lnTo>
                  <a:lnTo>
                    <a:pt x="547" y="1007"/>
                  </a:lnTo>
                  <a:lnTo>
                    <a:pt x="502" y="1056"/>
                  </a:lnTo>
                  <a:lnTo>
                    <a:pt x="457" y="1092"/>
                  </a:lnTo>
                  <a:lnTo>
                    <a:pt x="408" y="1113"/>
                  </a:lnTo>
                  <a:lnTo>
                    <a:pt x="363" y="1125"/>
                  </a:lnTo>
                  <a:lnTo>
                    <a:pt x="322" y="1129"/>
                  </a:lnTo>
                  <a:lnTo>
                    <a:pt x="281" y="1125"/>
                  </a:lnTo>
                  <a:lnTo>
                    <a:pt x="236" y="1113"/>
                  </a:lnTo>
                  <a:lnTo>
                    <a:pt x="191" y="1096"/>
                  </a:lnTo>
                  <a:lnTo>
                    <a:pt x="146" y="1064"/>
                  </a:lnTo>
                  <a:lnTo>
                    <a:pt x="104" y="1019"/>
                  </a:lnTo>
                  <a:lnTo>
                    <a:pt x="67" y="962"/>
                  </a:lnTo>
                  <a:lnTo>
                    <a:pt x="30" y="865"/>
                  </a:lnTo>
                  <a:lnTo>
                    <a:pt x="11" y="764"/>
                  </a:lnTo>
                  <a:lnTo>
                    <a:pt x="3" y="662"/>
                  </a:lnTo>
                  <a:lnTo>
                    <a:pt x="0" y="569"/>
                  </a:lnTo>
                  <a:lnTo>
                    <a:pt x="3" y="467"/>
                  </a:lnTo>
                  <a:lnTo>
                    <a:pt x="11" y="374"/>
                  </a:lnTo>
                  <a:lnTo>
                    <a:pt x="26" y="280"/>
                  </a:lnTo>
                  <a:lnTo>
                    <a:pt x="56" y="191"/>
                  </a:lnTo>
                  <a:lnTo>
                    <a:pt x="89" y="126"/>
                  </a:lnTo>
                  <a:lnTo>
                    <a:pt x="131" y="73"/>
                  </a:lnTo>
                  <a:lnTo>
                    <a:pt x="176" y="37"/>
                  </a:lnTo>
                  <a:lnTo>
                    <a:pt x="224" y="17"/>
                  </a:lnTo>
                  <a:lnTo>
                    <a:pt x="273" y="4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235" name="Freeform 19"/>
            <p:cNvSpPr>
              <a:spLocks noEditPoints="1"/>
            </p:cNvSpPr>
            <p:nvPr/>
          </p:nvSpPr>
          <p:spPr bwMode="auto">
            <a:xfrm>
              <a:off x="11659" y="1383"/>
              <a:ext cx="637" cy="1129"/>
            </a:xfrm>
            <a:custGeom>
              <a:avLst/>
              <a:gdLst/>
              <a:ahLst/>
              <a:cxnLst>
                <a:cxn ang="0">
                  <a:pos x="300" y="37"/>
                </a:cxn>
                <a:cxn ang="0">
                  <a:pos x="251" y="49"/>
                </a:cxn>
                <a:cxn ang="0">
                  <a:pos x="195" y="94"/>
                </a:cxn>
                <a:cxn ang="0">
                  <a:pos x="150" y="179"/>
                </a:cxn>
                <a:cxn ang="0">
                  <a:pos x="128" y="337"/>
                </a:cxn>
                <a:cxn ang="0">
                  <a:pos x="124" y="548"/>
                </a:cxn>
                <a:cxn ang="0">
                  <a:pos x="128" y="719"/>
                </a:cxn>
                <a:cxn ang="0">
                  <a:pos x="143" y="893"/>
                </a:cxn>
                <a:cxn ang="0">
                  <a:pos x="188" y="1015"/>
                </a:cxn>
                <a:cxn ang="0">
                  <a:pos x="251" y="1076"/>
                </a:cxn>
                <a:cxn ang="0">
                  <a:pos x="319" y="1092"/>
                </a:cxn>
                <a:cxn ang="0">
                  <a:pos x="353" y="1088"/>
                </a:cxn>
                <a:cxn ang="0">
                  <a:pos x="424" y="1048"/>
                </a:cxn>
                <a:cxn ang="0">
                  <a:pos x="476" y="958"/>
                </a:cxn>
                <a:cxn ang="0">
                  <a:pos x="506" y="780"/>
                </a:cxn>
                <a:cxn ang="0">
                  <a:pos x="510" y="548"/>
                </a:cxn>
                <a:cxn ang="0">
                  <a:pos x="506" y="329"/>
                </a:cxn>
                <a:cxn ang="0">
                  <a:pos x="480" y="163"/>
                </a:cxn>
                <a:cxn ang="0">
                  <a:pos x="431" y="81"/>
                </a:cxn>
                <a:cxn ang="0">
                  <a:pos x="371" y="45"/>
                </a:cxn>
                <a:cxn ang="0">
                  <a:pos x="319" y="37"/>
                </a:cxn>
                <a:cxn ang="0">
                  <a:pos x="356" y="0"/>
                </a:cxn>
                <a:cxn ang="0">
                  <a:pos x="446" y="33"/>
                </a:cxn>
                <a:cxn ang="0">
                  <a:pos x="536" y="114"/>
                </a:cxn>
                <a:cxn ang="0">
                  <a:pos x="607" y="276"/>
                </a:cxn>
                <a:cxn ang="0">
                  <a:pos x="637" y="467"/>
                </a:cxn>
                <a:cxn ang="0">
                  <a:pos x="637" y="569"/>
                </a:cxn>
                <a:cxn ang="0">
                  <a:pos x="630" y="759"/>
                </a:cxn>
                <a:cxn ang="0">
                  <a:pos x="581" y="938"/>
                </a:cxn>
                <a:cxn ang="0">
                  <a:pos x="502" y="1056"/>
                </a:cxn>
                <a:cxn ang="0">
                  <a:pos x="409" y="1113"/>
                </a:cxn>
                <a:cxn ang="0">
                  <a:pos x="319" y="1129"/>
                </a:cxn>
                <a:cxn ang="0">
                  <a:pos x="233" y="1113"/>
                </a:cxn>
                <a:cxn ang="0">
                  <a:pos x="143" y="1064"/>
                </a:cxn>
                <a:cxn ang="0">
                  <a:pos x="64" y="962"/>
                </a:cxn>
                <a:cxn ang="0">
                  <a:pos x="8" y="764"/>
                </a:cxn>
                <a:cxn ang="0">
                  <a:pos x="0" y="569"/>
                </a:cxn>
                <a:cxn ang="0">
                  <a:pos x="8" y="374"/>
                </a:cxn>
                <a:cxn ang="0">
                  <a:pos x="53" y="191"/>
                </a:cxn>
                <a:cxn ang="0">
                  <a:pos x="128" y="73"/>
                </a:cxn>
                <a:cxn ang="0">
                  <a:pos x="221" y="17"/>
                </a:cxn>
                <a:cxn ang="0">
                  <a:pos x="319" y="0"/>
                </a:cxn>
              </a:cxnLst>
              <a:rect l="0" t="0" r="r" b="b"/>
              <a:pathLst>
                <a:path w="637" h="1129">
                  <a:moveTo>
                    <a:pt x="319" y="37"/>
                  </a:moveTo>
                  <a:lnTo>
                    <a:pt x="300" y="37"/>
                  </a:lnTo>
                  <a:lnTo>
                    <a:pt x="278" y="41"/>
                  </a:lnTo>
                  <a:lnTo>
                    <a:pt x="251" y="49"/>
                  </a:lnTo>
                  <a:lnTo>
                    <a:pt x="225" y="65"/>
                  </a:lnTo>
                  <a:lnTo>
                    <a:pt x="195" y="94"/>
                  </a:lnTo>
                  <a:lnTo>
                    <a:pt x="173" y="130"/>
                  </a:lnTo>
                  <a:lnTo>
                    <a:pt x="150" y="179"/>
                  </a:lnTo>
                  <a:lnTo>
                    <a:pt x="135" y="244"/>
                  </a:lnTo>
                  <a:lnTo>
                    <a:pt x="128" y="337"/>
                  </a:lnTo>
                  <a:lnTo>
                    <a:pt x="124" y="439"/>
                  </a:lnTo>
                  <a:lnTo>
                    <a:pt x="124" y="548"/>
                  </a:lnTo>
                  <a:lnTo>
                    <a:pt x="124" y="626"/>
                  </a:lnTo>
                  <a:lnTo>
                    <a:pt x="128" y="719"/>
                  </a:lnTo>
                  <a:lnTo>
                    <a:pt x="131" y="812"/>
                  </a:lnTo>
                  <a:lnTo>
                    <a:pt x="143" y="893"/>
                  </a:lnTo>
                  <a:lnTo>
                    <a:pt x="161" y="962"/>
                  </a:lnTo>
                  <a:lnTo>
                    <a:pt x="188" y="1015"/>
                  </a:lnTo>
                  <a:lnTo>
                    <a:pt x="218" y="1052"/>
                  </a:lnTo>
                  <a:lnTo>
                    <a:pt x="251" y="1076"/>
                  </a:lnTo>
                  <a:lnTo>
                    <a:pt x="285" y="1088"/>
                  </a:lnTo>
                  <a:lnTo>
                    <a:pt x="319" y="1092"/>
                  </a:lnTo>
                  <a:lnTo>
                    <a:pt x="319" y="1092"/>
                  </a:lnTo>
                  <a:lnTo>
                    <a:pt x="353" y="1088"/>
                  </a:lnTo>
                  <a:lnTo>
                    <a:pt x="390" y="1072"/>
                  </a:lnTo>
                  <a:lnTo>
                    <a:pt x="424" y="1048"/>
                  </a:lnTo>
                  <a:lnTo>
                    <a:pt x="454" y="1011"/>
                  </a:lnTo>
                  <a:lnTo>
                    <a:pt x="476" y="958"/>
                  </a:lnTo>
                  <a:lnTo>
                    <a:pt x="495" y="889"/>
                  </a:lnTo>
                  <a:lnTo>
                    <a:pt x="506" y="780"/>
                  </a:lnTo>
                  <a:lnTo>
                    <a:pt x="510" y="666"/>
                  </a:lnTo>
                  <a:lnTo>
                    <a:pt x="510" y="548"/>
                  </a:lnTo>
                  <a:lnTo>
                    <a:pt x="510" y="439"/>
                  </a:lnTo>
                  <a:lnTo>
                    <a:pt x="506" y="329"/>
                  </a:lnTo>
                  <a:lnTo>
                    <a:pt x="499" y="228"/>
                  </a:lnTo>
                  <a:lnTo>
                    <a:pt x="480" y="163"/>
                  </a:lnTo>
                  <a:lnTo>
                    <a:pt x="457" y="118"/>
                  </a:lnTo>
                  <a:lnTo>
                    <a:pt x="431" y="81"/>
                  </a:lnTo>
                  <a:lnTo>
                    <a:pt x="401" y="57"/>
                  </a:lnTo>
                  <a:lnTo>
                    <a:pt x="371" y="45"/>
                  </a:lnTo>
                  <a:lnTo>
                    <a:pt x="341" y="37"/>
                  </a:lnTo>
                  <a:lnTo>
                    <a:pt x="319" y="37"/>
                  </a:lnTo>
                  <a:close/>
                  <a:moveTo>
                    <a:pt x="319" y="0"/>
                  </a:moveTo>
                  <a:lnTo>
                    <a:pt x="356" y="0"/>
                  </a:lnTo>
                  <a:lnTo>
                    <a:pt x="397" y="12"/>
                  </a:lnTo>
                  <a:lnTo>
                    <a:pt x="446" y="33"/>
                  </a:lnTo>
                  <a:lnTo>
                    <a:pt x="491" y="65"/>
                  </a:lnTo>
                  <a:lnTo>
                    <a:pt x="536" y="114"/>
                  </a:lnTo>
                  <a:lnTo>
                    <a:pt x="577" y="183"/>
                  </a:lnTo>
                  <a:lnTo>
                    <a:pt x="607" y="276"/>
                  </a:lnTo>
                  <a:lnTo>
                    <a:pt x="626" y="370"/>
                  </a:lnTo>
                  <a:lnTo>
                    <a:pt x="637" y="467"/>
                  </a:lnTo>
                  <a:lnTo>
                    <a:pt x="637" y="569"/>
                  </a:lnTo>
                  <a:lnTo>
                    <a:pt x="637" y="569"/>
                  </a:lnTo>
                  <a:lnTo>
                    <a:pt x="637" y="662"/>
                  </a:lnTo>
                  <a:lnTo>
                    <a:pt x="630" y="759"/>
                  </a:lnTo>
                  <a:lnTo>
                    <a:pt x="611" y="849"/>
                  </a:lnTo>
                  <a:lnTo>
                    <a:pt x="581" y="938"/>
                  </a:lnTo>
                  <a:lnTo>
                    <a:pt x="544" y="1007"/>
                  </a:lnTo>
                  <a:lnTo>
                    <a:pt x="502" y="1056"/>
                  </a:lnTo>
                  <a:lnTo>
                    <a:pt x="454" y="1092"/>
                  </a:lnTo>
                  <a:lnTo>
                    <a:pt x="409" y="1113"/>
                  </a:lnTo>
                  <a:lnTo>
                    <a:pt x="360" y="1125"/>
                  </a:lnTo>
                  <a:lnTo>
                    <a:pt x="319" y="1129"/>
                  </a:lnTo>
                  <a:lnTo>
                    <a:pt x="278" y="1125"/>
                  </a:lnTo>
                  <a:lnTo>
                    <a:pt x="233" y="1113"/>
                  </a:lnTo>
                  <a:lnTo>
                    <a:pt x="188" y="1096"/>
                  </a:lnTo>
                  <a:lnTo>
                    <a:pt x="143" y="1064"/>
                  </a:lnTo>
                  <a:lnTo>
                    <a:pt x="101" y="1019"/>
                  </a:lnTo>
                  <a:lnTo>
                    <a:pt x="64" y="962"/>
                  </a:lnTo>
                  <a:lnTo>
                    <a:pt x="30" y="865"/>
                  </a:lnTo>
                  <a:lnTo>
                    <a:pt x="8" y="764"/>
                  </a:lnTo>
                  <a:lnTo>
                    <a:pt x="0" y="662"/>
                  </a:lnTo>
                  <a:lnTo>
                    <a:pt x="0" y="569"/>
                  </a:lnTo>
                  <a:lnTo>
                    <a:pt x="0" y="467"/>
                  </a:lnTo>
                  <a:lnTo>
                    <a:pt x="8" y="374"/>
                  </a:lnTo>
                  <a:lnTo>
                    <a:pt x="27" y="280"/>
                  </a:lnTo>
                  <a:lnTo>
                    <a:pt x="53" y="191"/>
                  </a:lnTo>
                  <a:lnTo>
                    <a:pt x="87" y="126"/>
                  </a:lnTo>
                  <a:lnTo>
                    <a:pt x="128" y="73"/>
                  </a:lnTo>
                  <a:lnTo>
                    <a:pt x="176" y="37"/>
                  </a:lnTo>
                  <a:lnTo>
                    <a:pt x="221" y="17"/>
                  </a:lnTo>
                  <a:lnTo>
                    <a:pt x="270" y="4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4" name="Group 22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213077" y="2276872"/>
            <a:ext cx="2886955" cy="1116000"/>
            <a:chOff x="257" y="1546"/>
            <a:chExt cx="14903" cy="5761"/>
          </a:xfrm>
        </p:grpSpPr>
        <p:sp>
          <p:nvSpPr>
            <p:cNvPr id="9240" name="Freeform 24"/>
            <p:cNvSpPr>
              <a:spLocks/>
            </p:cNvSpPr>
            <p:nvPr/>
          </p:nvSpPr>
          <p:spPr bwMode="auto">
            <a:xfrm>
              <a:off x="257" y="1546"/>
              <a:ext cx="1080" cy="1118"/>
            </a:xfrm>
            <a:custGeom>
              <a:avLst/>
              <a:gdLst/>
              <a:ahLst/>
              <a:cxnLst>
                <a:cxn ang="0">
                  <a:pos x="755" y="5"/>
                </a:cxn>
                <a:cxn ang="0">
                  <a:pos x="865" y="56"/>
                </a:cxn>
                <a:cxn ang="0">
                  <a:pos x="920" y="116"/>
                </a:cxn>
                <a:cxn ang="0">
                  <a:pos x="1038" y="14"/>
                </a:cxn>
                <a:cxn ang="0">
                  <a:pos x="1052" y="0"/>
                </a:cxn>
                <a:cxn ang="0">
                  <a:pos x="1061" y="0"/>
                </a:cxn>
                <a:cxn ang="0">
                  <a:pos x="1070" y="0"/>
                </a:cxn>
                <a:cxn ang="0">
                  <a:pos x="1080" y="9"/>
                </a:cxn>
                <a:cxn ang="0">
                  <a:pos x="1080" y="14"/>
                </a:cxn>
                <a:cxn ang="0">
                  <a:pos x="979" y="419"/>
                </a:cxn>
                <a:cxn ang="0">
                  <a:pos x="970" y="433"/>
                </a:cxn>
                <a:cxn ang="0">
                  <a:pos x="956" y="438"/>
                </a:cxn>
                <a:cxn ang="0">
                  <a:pos x="947" y="438"/>
                </a:cxn>
                <a:cxn ang="0">
                  <a:pos x="933" y="429"/>
                </a:cxn>
                <a:cxn ang="0">
                  <a:pos x="933" y="410"/>
                </a:cxn>
                <a:cxn ang="0">
                  <a:pos x="938" y="377"/>
                </a:cxn>
                <a:cxn ang="0">
                  <a:pos x="929" y="256"/>
                </a:cxn>
                <a:cxn ang="0">
                  <a:pos x="874" y="126"/>
                </a:cxn>
                <a:cxn ang="0">
                  <a:pos x="764" y="56"/>
                </a:cxn>
                <a:cxn ang="0">
                  <a:pos x="590" y="60"/>
                </a:cxn>
                <a:cxn ang="0">
                  <a:pos x="403" y="154"/>
                </a:cxn>
                <a:cxn ang="0">
                  <a:pos x="257" y="326"/>
                </a:cxn>
                <a:cxn ang="0">
                  <a:pos x="174" y="527"/>
                </a:cxn>
                <a:cxn ang="0">
                  <a:pos x="142" y="694"/>
                </a:cxn>
                <a:cxn ang="0">
                  <a:pos x="147" y="834"/>
                </a:cxn>
                <a:cxn ang="0">
                  <a:pos x="197" y="955"/>
                </a:cxn>
                <a:cxn ang="0">
                  <a:pos x="284" y="1035"/>
                </a:cxn>
                <a:cxn ang="0">
                  <a:pos x="385" y="1067"/>
                </a:cxn>
                <a:cxn ang="0">
                  <a:pos x="499" y="1067"/>
                </a:cxn>
                <a:cxn ang="0">
                  <a:pos x="641" y="1011"/>
                </a:cxn>
                <a:cxn ang="0">
                  <a:pos x="782" y="890"/>
                </a:cxn>
                <a:cxn ang="0">
                  <a:pos x="856" y="760"/>
                </a:cxn>
                <a:cxn ang="0">
                  <a:pos x="874" y="708"/>
                </a:cxn>
                <a:cxn ang="0">
                  <a:pos x="883" y="699"/>
                </a:cxn>
                <a:cxn ang="0">
                  <a:pos x="892" y="699"/>
                </a:cxn>
                <a:cxn ang="0">
                  <a:pos x="901" y="704"/>
                </a:cxn>
                <a:cxn ang="0">
                  <a:pos x="906" y="713"/>
                </a:cxn>
                <a:cxn ang="0">
                  <a:pos x="897" y="760"/>
                </a:cxn>
                <a:cxn ang="0">
                  <a:pos x="846" y="862"/>
                </a:cxn>
                <a:cxn ang="0">
                  <a:pos x="741" y="988"/>
                </a:cxn>
                <a:cxn ang="0">
                  <a:pos x="595" y="1081"/>
                </a:cxn>
                <a:cxn ang="0">
                  <a:pos x="412" y="1118"/>
                </a:cxn>
                <a:cxn ang="0">
                  <a:pos x="229" y="1081"/>
                </a:cxn>
                <a:cxn ang="0">
                  <a:pos x="92" y="969"/>
                </a:cxn>
                <a:cxn ang="0">
                  <a:pos x="14" y="802"/>
                </a:cxn>
                <a:cxn ang="0">
                  <a:pos x="19" y="564"/>
                </a:cxn>
                <a:cxn ang="0">
                  <a:pos x="128" y="317"/>
                </a:cxn>
                <a:cxn ang="0">
                  <a:pos x="316" y="126"/>
                </a:cxn>
                <a:cxn ang="0">
                  <a:pos x="554" y="14"/>
                </a:cxn>
              </a:cxnLst>
              <a:rect l="0" t="0" r="r" b="b"/>
              <a:pathLst>
                <a:path w="1080" h="1118">
                  <a:moveTo>
                    <a:pt x="682" y="0"/>
                  </a:moveTo>
                  <a:lnTo>
                    <a:pt x="755" y="5"/>
                  </a:lnTo>
                  <a:lnTo>
                    <a:pt x="819" y="28"/>
                  </a:lnTo>
                  <a:lnTo>
                    <a:pt x="865" y="56"/>
                  </a:lnTo>
                  <a:lnTo>
                    <a:pt x="901" y="88"/>
                  </a:lnTo>
                  <a:lnTo>
                    <a:pt x="920" y="116"/>
                  </a:lnTo>
                  <a:lnTo>
                    <a:pt x="933" y="135"/>
                  </a:lnTo>
                  <a:lnTo>
                    <a:pt x="1038" y="14"/>
                  </a:lnTo>
                  <a:lnTo>
                    <a:pt x="1048" y="5"/>
                  </a:lnTo>
                  <a:lnTo>
                    <a:pt x="1052" y="0"/>
                  </a:lnTo>
                  <a:lnTo>
                    <a:pt x="1057" y="0"/>
                  </a:lnTo>
                  <a:lnTo>
                    <a:pt x="1061" y="0"/>
                  </a:lnTo>
                  <a:lnTo>
                    <a:pt x="1061" y="0"/>
                  </a:lnTo>
                  <a:lnTo>
                    <a:pt x="1070" y="0"/>
                  </a:lnTo>
                  <a:lnTo>
                    <a:pt x="1075" y="5"/>
                  </a:lnTo>
                  <a:lnTo>
                    <a:pt x="1080" y="9"/>
                  </a:lnTo>
                  <a:lnTo>
                    <a:pt x="1080" y="14"/>
                  </a:lnTo>
                  <a:lnTo>
                    <a:pt x="1080" y="14"/>
                  </a:lnTo>
                  <a:lnTo>
                    <a:pt x="984" y="405"/>
                  </a:lnTo>
                  <a:lnTo>
                    <a:pt x="979" y="419"/>
                  </a:lnTo>
                  <a:lnTo>
                    <a:pt x="974" y="429"/>
                  </a:lnTo>
                  <a:lnTo>
                    <a:pt x="970" y="433"/>
                  </a:lnTo>
                  <a:lnTo>
                    <a:pt x="965" y="438"/>
                  </a:lnTo>
                  <a:lnTo>
                    <a:pt x="956" y="438"/>
                  </a:lnTo>
                  <a:lnTo>
                    <a:pt x="952" y="438"/>
                  </a:lnTo>
                  <a:lnTo>
                    <a:pt x="947" y="438"/>
                  </a:lnTo>
                  <a:lnTo>
                    <a:pt x="938" y="433"/>
                  </a:lnTo>
                  <a:lnTo>
                    <a:pt x="933" y="429"/>
                  </a:lnTo>
                  <a:lnTo>
                    <a:pt x="933" y="424"/>
                  </a:lnTo>
                  <a:lnTo>
                    <a:pt x="933" y="410"/>
                  </a:lnTo>
                  <a:lnTo>
                    <a:pt x="938" y="401"/>
                  </a:lnTo>
                  <a:lnTo>
                    <a:pt x="938" y="377"/>
                  </a:lnTo>
                  <a:lnTo>
                    <a:pt x="938" y="345"/>
                  </a:lnTo>
                  <a:lnTo>
                    <a:pt x="929" y="256"/>
                  </a:lnTo>
                  <a:lnTo>
                    <a:pt x="910" y="186"/>
                  </a:lnTo>
                  <a:lnTo>
                    <a:pt x="874" y="126"/>
                  </a:lnTo>
                  <a:lnTo>
                    <a:pt x="824" y="84"/>
                  </a:lnTo>
                  <a:lnTo>
                    <a:pt x="764" y="56"/>
                  </a:lnTo>
                  <a:lnTo>
                    <a:pt x="691" y="46"/>
                  </a:lnTo>
                  <a:lnTo>
                    <a:pt x="590" y="60"/>
                  </a:lnTo>
                  <a:lnTo>
                    <a:pt x="494" y="98"/>
                  </a:lnTo>
                  <a:lnTo>
                    <a:pt x="403" y="154"/>
                  </a:lnTo>
                  <a:lnTo>
                    <a:pt x="325" y="233"/>
                  </a:lnTo>
                  <a:lnTo>
                    <a:pt x="257" y="326"/>
                  </a:lnTo>
                  <a:lnTo>
                    <a:pt x="206" y="429"/>
                  </a:lnTo>
                  <a:lnTo>
                    <a:pt x="174" y="527"/>
                  </a:lnTo>
                  <a:lnTo>
                    <a:pt x="156" y="620"/>
                  </a:lnTo>
                  <a:lnTo>
                    <a:pt x="142" y="694"/>
                  </a:lnTo>
                  <a:lnTo>
                    <a:pt x="142" y="750"/>
                  </a:lnTo>
                  <a:lnTo>
                    <a:pt x="147" y="834"/>
                  </a:lnTo>
                  <a:lnTo>
                    <a:pt x="165" y="904"/>
                  </a:lnTo>
                  <a:lnTo>
                    <a:pt x="197" y="955"/>
                  </a:lnTo>
                  <a:lnTo>
                    <a:pt x="238" y="1002"/>
                  </a:lnTo>
                  <a:lnTo>
                    <a:pt x="284" y="1035"/>
                  </a:lnTo>
                  <a:lnTo>
                    <a:pt x="334" y="1053"/>
                  </a:lnTo>
                  <a:lnTo>
                    <a:pt x="385" y="1067"/>
                  </a:lnTo>
                  <a:lnTo>
                    <a:pt x="439" y="1072"/>
                  </a:lnTo>
                  <a:lnTo>
                    <a:pt x="499" y="1067"/>
                  </a:lnTo>
                  <a:lnTo>
                    <a:pt x="567" y="1049"/>
                  </a:lnTo>
                  <a:lnTo>
                    <a:pt x="641" y="1011"/>
                  </a:lnTo>
                  <a:lnTo>
                    <a:pt x="718" y="960"/>
                  </a:lnTo>
                  <a:lnTo>
                    <a:pt x="782" y="890"/>
                  </a:lnTo>
                  <a:lnTo>
                    <a:pt x="828" y="820"/>
                  </a:lnTo>
                  <a:lnTo>
                    <a:pt x="856" y="760"/>
                  </a:lnTo>
                  <a:lnTo>
                    <a:pt x="869" y="713"/>
                  </a:lnTo>
                  <a:lnTo>
                    <a:pt x="874" y="708"/>
                  </a:lnTo>
                  <a:lnTo>
                    <a:pt x="878" y="704"/>
                  </a:lnTo>
                  <a:lnTo>
                    <a:pt x="883" y="699"/>
                  </a:lnTo>
                  <a:lnTo>
                    <a:pt x="888" y="699"/>
                  </a:lnTo>
                  <a:lnTo>
                    <a:pt x="892" y="699"/>
                  </a:lnTo>
                  <a:lnTo>
                    <a:pt x="897" y="699"/>
                  </a:lnTo>
                  <a:lnTo>
                    <a:pt x="901" y="704"/>
                  </a:lnTo>
                  <a:lnTo>
                    <a:pt x="906" y="708"/>
                  </a:lnTo>
                  <a:lnTo>
                    <a:pt x="906" y="713"/>
                  </a:lnTo>
                  <a:lnTo>
                    <a:pt x="906" y="727"/>
                  </a:lnTo>
                  <a:lnTo>
                    <a:pt x="897" y="760"/>
                  </a:lnTo>
                  <a:lnTo>
                    <a:pt x="878" y="806"/>
                  </a:lnTo>
                  <a:lnTo>
                    <a:pt x="846" y="862"/>
                  </a:lnTo>
                  <a:lnTo>
                    <a:pt x="801" y="923"/>
                  </a:lnTo>
                  <a:lnTo>
                    <a:pt x="741" y="988"/>
                  </a:lnTo>
                  <a:lnTo>
                    <a:pt x="673" y="1039"/>
                  </a:lnTo>
                  <a:lnTo>
                    <a:pt x="595" y="1081"/>
                  </a:lnTo>
                  <a:lnTo>
                    <a:pt x="508" y="1109"/>
                  </a:lnTo>
                  <a:lnTo>
                    <a:pt x="412" y="1118"/>
                  </a:lnTo>
                  <a:lnTo>
                    <a:pt x="316" y="1109"/>
                  </a:lnTo>
                  <a:lnTo>
                    <a:pt x="229" y="1081"/>
                  </a:lnTo>
                  <a:lnTo>
                    <a:pt x="151" y="1035"/>
                  </a:lnTo>
                  <a:lnTo>
                    <a:pt x="92" y="969"/>
                  </a:lnTo>
                  <a:lnTo>
                    <a:pt x="42" y="895"/>
                  </a:lnTo>
                  <a:lnTo>
                    <a:pt x="14" y="802"/>
                  </a:lnTo>
                  <a:lnTo>
                    <a:pt x="0" y="699"/>
                  </a:lnTo>
                  <a:lnTo>
                    <a:pt x="19" y="564"/>
                  </a:lnTo>
                  <a:lnTo>
                    <a:pt x="60" y="438"/>
                  </a:lnTo>
                  <a:lnTo>
                    <a:pt x="128" y="317"/>
                  </a:lnTo>
                  <a:lnTo>
                    <a:pt x="215" y="214"/>
                  </a:lnTo>
                  <a:lnTo>
                    <a:pt x="316" y="126"/>
                  </a:lnTo>
                  <a:lnTo>
                    <a:pt x="430" y="56"/>
                  </a:lnTo>
                  <a:lnTo>
                    <a:pt x="554" y="14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241" name="Freeform 25"/>
            <p:cNvSpPr>
              <a:spLocks noEditPoints="1"/>
            </p:cNvSpPr>
            <p:nvPr/>
          </p:nvSpPr>
          <p:spPr bwMode="auto">
            <a:xfrm>
              <a:off x="1337" y="2110"/>
              <a:ext cx="836" cy="769"/>
            </a:xfrm>
            <a:custGeom>
              <a:avLst/>
              <a:gdLst/>
              <a:ahLst/>
              <a:cxnLst>
                <a:cxn ang="0">
                  <a:pos x="379" y="46"/>
                </a:cxn>
                <a:cxn ang="0">
                  <a:pos x="370" y="74"/>
                </a:cxn>
                <a:cxn ang="0">
                  <a:pos x="439" y="359"/>
                </a:cxn>
                <a:cxn ang="0">
                  <a:pos x="622" y="303"/>
                </a:cxn>
                <a:cxn ang="0">
                  <a:pos x="690" y="191"/>
                </a:cxn>
                <a:cxn ang="0">
                  <a:pos x="667" y="79"/>
                </a:cxn>
                <a:cxn ang="0">
                  <a:pos x="558" y="42"/>
                </a:cxn>
                <a:cxn ang="0">
                  <a:pos x="402" y="37"/>
                </a:cxn>
                <a:cxn ang="0">
                  <a:pos x="626" y="9"/>
                </a:cxn>
                <a:cxn ang="0">
                  <a:pos x="791" y="116"/>
                </a:cxn>
                <a:cxn ang="0">
                  <a:pos x="754" y="275"/>
                </a:cxn>
                <a:cxn ang="0">
                  <a:pos x="562" y="373"/>
                </a:cxn>
                <a:cxn ang="0">
                  <a:pos x="599" y="391"/>
                </a:cxn>
                <a:cxn ang="0">
                  <a:pos x="658" y="452"/>
                </a:cxn>
                <a:cxn ang="0">
                  <a:pos x="667" y="508"/>
                </a:cxn>
                <a:cxn ang="0">
                  <a:pos x="663" y="550"/>
                </a:cxn>
                <a:cxn ang="0">
                  <a:pos x="649" y="666"/>
                </a:cxn>
                <a:cxn ang="0">
                  <a:pos x="663" y="718"/>
                </a:cxn>
                <a:cxn ang="0">
                  <a:pos x="686" y="736"/>
                </a:cxn>
                <a:cxn ang="0">
                  <a:pos x="777" y="690"/>
                </a:cxn>
                <a:cxn ang="0">
                  <a:pos x="804" y="634"/>
                </a:cxn>
                <a:cxn ang="0">
                  <a:pos x="827" y="629"/>
                </a:cxn>
                <a:cxn ang="0">
                  <a:pos x="836" y="643"/>
                </a:cxn>
                <a:cxn ang="0">
                  <a:pos x="804" y="713"/>
                </a:cxn>
                <a:cxn ang="0">
                  <a:pos x="695" y="769"/>
                </a:cxn>
                <a:cxn ang="0">
                  <a:pos x="571" y="727"/>
                </a:cxn>
                <a:cxn ang="0">
                  <a:pos x="539" y="629"/>
                </a:cxn>
                <a:cxn ang="0">
                  <a:pos x="558" y="536"/>
                </a:cxn>
                <a:cxn ang="0">
                  <a:pos x="562" y="457"/>
                </a:cxn>
                <a:cxn ang="0">
                  <a:pos x="484" y="391"/>
                </a:cxn>
                <a:cxn ang="0">
                  <a:pos x="224" y="662"/>
                </a:cxn>
                <a:cxn ang="0">
                  <a:pos x="219" y="685"/>
                </a:cxn>
                <a:cxn ang="0">
                  <a:pos x="219" y="699"/>
                </a:cxn>
                <a:cxn ang="0">
                  <a:pos x="256" y="704"/>
                </a:cxn>
                <a:cxn ang="0">
                  <a:pos x="283" y="708"/>
                </a:cxn>
                <a:cxn ang="0">
                  <a:pos x="311" y="708"/>
                </a:cxn>
                <a:cxn ang="0">
                  <a:pos x="315" y="736"/>
                </a:cxn>
                <a:cxn ang="0">
                  <a:pos x="301" y="746"/>
                </a:cxn>
                <a:cxn ang="0">
                  <a:pos x="247" y="746"/>
                </a:cxn>
                <a:cxn ang="0">
                  <a:pos x="155" y="741"/>
                </a:cxn>
                <a:cxn ang="0">
                  <a:pos x="100" y="741"/>
                </a:cxn>
                <a:cxn ang="0">
                  <a:pos x="18" y="746"/>
                </a:cxn>
                <a:cxn ang="0">
                  <a:pos x="4" y="736"/>
                </a:cxn>
                <a:cxn ang="0">
                  <a:pos x="9" y="713"/>
                </a:cxn>
                <a:cxn ang="0">
                  <a:pos x="36" y="708"/>
                </a:cxn>
                <a:cxn ang="0">
                  <a:pos x="123" y="685"/>
                </a:cxn>
                <a:cxn ang="0">
                  <a:pos x="274" y="70"/>
                </a:cxn>
                <a:cxn ang="0">
                  <a:pos x="274" y="56"/>
                </a:cxn>
                <a:cxn ang="0">
                  <a:pos x="265" y="42"/>
                </a:cxn>
                <a:cxn ang="0">
                  <a:pos x="224" y="42"/>
                </a:cxn>
                <a:cxn ang="0">
                  <a:pos x="196" y="37"/>
                </a:cxn>
                <a:cxn ang="0">
                  <a:pos x="178" y="32"/>
                </a:cxn>
                <a:cxn ang="0">
                  <a:pos x="178" y="9"/>
                </a:cxn>
                <a:cxn ang="0">
                  <a:pos x="201" y="0"/>
                </a:cxn>
              </a:cxnLst>
              <a:rect l="0" t="0" r="r" b="b"/>
              <a:pathLst>
                <a:path w="836" h="769">
                  <a:moveTo>
                    <a:pt x="402" y="37"/>
                  </a:moveTo>
                  <a:lnTo>
                    <a:pt x="388" y="42"/>
                  </a:lnTo>
                  <a:lnTo>
                    <a:pt x="379" y="46"/>
                  </a:lnTo>
                  <a:lnTo>
                    <a:pt x="375" y="51"/>
                  </a:lnTo>
                  <a:lnTo>
                    <a:pt x="370" y="60"/>
                  </a:lnTo>
                  <a:lnTo>
                    <a:pt x="370" y="74"/>
                  </a:lnTo>
                  <a:lnTo>
                    <a:pt x="370" y="74"/>
                  </a:lnTo>
                  <a:lnTo>
                    <a:pt x="297" y="359"/>
                  </a:lnTo>
                  <a:lnTo>
                    <a:pt x="439" y="359"/>
                  </a:lnTo>
                  <a:lnTo>
                    <a:pt x="507" y="349"/>
                  </a:lnTo>
                  <a:lnTo>
                    <a:pt x="571" y="335"/>
                  </a:lnTo>
                  <a:lnTo>
                    <a:pt x="622" y="303"/>
                  </a:lnTo>
                  <a:lnTo>
                    <a:pt x="654" y="270"/>
                  </a:lnTo>
                  <a:lnTo>
                    <a:pt x="676" y="228"/>
                  </a:lnTo>
                  <a:lnTo>
                    <a:pt x="690" y="191"/>
                  </a:lnTo>
                  <a:lnTo>
                    <a:pt x="695" y="149"/>
                  </a:lnTo>
                  <a:lnTo>
                    <a:pt x="686" y="112"/>
                  </a:lnTo>
                  <a:lnTo>
                    <a:pt x="667" y="79"/>
                  </a:lnTo>
                  <a:lnTo>
                    <a:pt x="635" y="60"/>
                  </a:lnTo>
                  <a:lnTo>
                    <a:pt x="599" y="46"/>
                  </a:lnTo>
                  <a:lnTo>
                    <a:pt x="558" y="42"/>
                  </a:lnTo>
                  <a:lnTo>
                    <a:pt x="512" y="42"/>
                  </a:lnTo>
                  <a:lnTo>
                    <a:pt x="471" y="37"/>
                  </a:lnTo>
                  <a:lnTo>
                    <a:pt x="402" y="37"/>
                  </a:lnTo>
                  <a:close/>
                  <a:moveTo>
                    <a:pt x="210" y="0"/>
                  </a:moveTo>
                  <a:lnTo>
                    <a:pt x="539" y="0"/>
                  </a:lnTo>
                  <a:lnTo>
                    <a:pt x="626" y="9"/>
                  </a:lnTo>
                  <a:lnTo>
                    <a:pt x="699" y="32"/>
                  </a:lnTo>
                  <a:lnTo>
                    <a:pt x="754" y="70"/>
                  </a:lnTo>
                  <a:lnTo>
                    <a:pt x="791" y="116"/>
                  </a:lnTo>
                  <a:lnTo>
                    <a:pt x="804" y="168"/>
                  </a:lnTo>
                  <a:lnTo>
                    <a:pt x="791" y="224"/>
                  </a:lnTo>
                  <a:lnTo>
                    <a:pt x="754" y="275"/>
                  </a:lnTo>
                  <a:lnTo>
                    <a:pt x="704" y="317"/>
                  </a:lnTo>
                  <a:lnTo>
                    <a:pt x="635" y="349"/>
                  </a:lnTo>
                  <a:lnTo>
                    <a:pt x="562" y="373"/>
                  </a:lnTo>
                  <a:lnTo>
                    <a:pt x="562" y="373"/>
                  </a:lnTo>
                  <a:lnTo>
                    <a:pt x="580" y="382"/>
                  </a:lnTo>
                  <a:lnTo>
                    <a:pt x="599" y="391"/>
                  </a:lnTo>
                  <a:lnTo>
                    <a:pt x="617" y="405"/>
                  </a:lnTo>
                  <a:lnTo>
                    <a:pt x="635" y="419"/>
                  </a:lnTo>
                  <a:lnTo>
                    <a:pt x="658" y="452"/>
                  </a:lnTo>
                  <a:lnTo>
                    <a:pt x="663" y="480"/>
                  </a:lnTo>
                  <a:lnTo>
                    <a:pt x="667" y="499"/>
                  </a:lnTo>
                  <a:lnTo>
                    <a:pt x="667" y="508"/>
                  </a:lnTo>
                  <a:lnTo>
                    <a:pt x="663" y="522"/>
                  </a:lnTo>
                  <a:lnTo>
                    <a:pt x="663" y="531"/>
                  </a:lnTo>
                  <a:lnTo>
                    <a:pt x="663" y="550"/>
                  </a:lnTo>
                  <a:lnTo>
                    <a:pt x="658" y="587"/>
                  </a:lnTo>
                  <a:lnTo>
                    <a:pt x="654" y="629"/>
                  </a:lnTo>
                  <a:lnTo>
                    <a:pt x="649" y="666"/>
                  </a:lnTo>
                  <a:lnTo>
                    <a:pt x="654" y="690"/>
                  </a:lnTo>
                  <a:lnTo>
                    <a:pt x="654" y="704"/>
                  </a:lnTo>
                  <a:lnTo>
                    <a:pt x="663" y="718"/>
                  </a:lnTo>
                  <a:lnTo>
                    <a:pt x="667" y="727"/>
                  </a:lnTo>
                  <a:lnTo>
                    <a:pt x="676" y="732"/>
                  </a:lnTo>
                  <a:lnTo>
                    <a:pt x="686" y="736"/>
                  </a:lnTo>
                  <a:lnTo>
                    <a:pt x="699" y="736"/>
                  </a:lnTo>
                  <a:lnTo>
                    <a:pt x="740" y="722"/>
                  </a:lnTo>
                  <a:lnTo>
                    <a:pt x="777" y="690"/>
                  </a:lnTo>
                  <a:lnTo>
                    <a:pt x="800" y="643"/>
                  </a:lnTo>
                  <a:lnTo>
                    <a:pt x="800" y="638"/>
                  </a:lnTo>
                  <a:lnTo>
                    <a:pt x="804" y="634"/>
                  </a:lnTo>
                  <a:lnTo>
                    <a:pt x="809" y="629"/>
                  </a:lnTo>
                  <a:lnTo>
                    <a:pt x="818" y="629"/>
                  </a:lnTo>
                  <a:lnTo>
                    <a:pt x="827" y="629"/>
                  </a:lnTo>
                  <a:lnTo>
                    <a:pt x="832" y="634"/>
                  </a:lnTo>
                  <a:lnTo>
                    <a:pt x="836" y="638"/>
                  </a:lnTo>
                  <a:lnTo>
                    <a:pt x="836" y="643"/>
                  </a:lnTo>
                  <a:lnTo>
                    <a:pt x="832" y="657"/>
                  </a:lnTo>
                  <a:lnTo>
                    <a:pt x="823" y="680"/>
                  </a:lnTo>
                  <a:lnTo>
                    <a:pt x="804" y="713"/>
                  </a:lnTo>
                  <a:lnTo>
                    <a:pt x="777" y="741"/>
                  </a:lnTo>
                  <a:lnTo>
                    <a:pt x="740" y="760"/>
                  </a:lnTo>
                  <a:lnTo>
                    <a:pt x="695" y="769"/>
                  </a:lnTo>
                  <a:lnTo>
                    <a:pt x="649" y="764"/>
                  </a:lnTo>
                  <a:lnTo>
                    <a:pt x="603" y="750"/>
                  </a:lnTo>
                  <a:lnTo>
                    <a:pt x="571" y="727"/>
                  </a:lnTo>
                  <a:lnTo>
                    <a:pt x="544" y="694"/>
                  </a:lnTo>
                  <a:lnTo>
                    <a:pt x="535" y="648"/>
                  </a:lnTo>
                  <a:lnTo>
                    <a:pt x="539" y="629"/>
                  </a:lnTo>
                  <a:lnTo>
                    <a:pt x="544" y="601"/>
                  </a:lnTo>
                  <a:lnTo>
                    <a:pt x="553" y="559"/>
                  </a:lnTo>
                  <a:lnTo>
                    <a:pt x="558" y="536"/>
                  </a:lnTo>
                  <a:lnTo>
                    <a:pt x="567" y="508"/>
                  </a:lnTo>
                  <a:lnTo>
                    <a:pt x="567" y="485"/>
                  </a:lnTo>
                  <a:lnTo>
                    <a:pt x="562" y="457"/>
                  </a:lnTo>
                  <a:lnTo>
                    <a:pt x="548" y="429"/>
                  </a:lnTo>
                  <a:lnTo>
                    <a:pt x="521" y="405"/>
                  </a:lnTo>
                  <a:lnTo>
                    <a:pt x="484" y="391"/>
                  </a:lnTo>
                  <a:lnTo>
                    <a:pt x="439" y="387"/>
                  </a:lnTo>
                  <a:lnTo>
                    <a:pt x="292" y="387"/>
                  </a:lnTo>
                  <a:lnTo>
                    <a:pt x="224" y="662"/>
                  </a:lnTo>
                  <a:lnTo>
                    <a:pt x="219" y="676"/>
                  </a:lnTo>
                  <a:lnTo>
                    <a:pt x="219" y="680"/>
                  </a:lnTo>
                  <a:lnTo>
                    <a:pt x="219" y="685"/>
                  </a:lnTo>
                  <a:lnTo>
                    <a:pt x="219" y="690"/>
                  </a:lnTo>
                  <a:lnTo>
                    <a:pt x="219" y="694"/>
                  </a:lnTo>
                  <a:lnTo>
                    <a:pt x="219" y="699"/>
                  </a:lnTo>
                  <a:lnTo>
                    <a:pt x="228" y="704"/>
                  </a:lnTo>
                  <a:lnTo>
                    <a:pt x="242" y="704"/>
                  </a:lnTo>
                  <a:lnTo>
                    <a:pt x="256" y="704"/>
                  </a:lnTo>
                  <a:lnTo>
                    <a:pt x="265" y="708"/>
                  </a:lnTo>
                  <a:lnTo>
                    <a:pt x="274" y="708"/>
                  </a:lnTo>
                  <a:lnTo>
                    <a:pt x="283" y="708"/>
                  </a:lnTo>
                  <a:lnTo>
                    <a:pt x="297" y="708"/>
                  </a:lnTo>
                  <a:lnTo>
                    <a:pt x="306" y="708"/>
                  </a:lnTo>
                  <a:lnTo>
                    <a:pt x="311" y="708"/>
                  </a:lnTo>
                  <a:lnTo>
                    <a:pt x="315" y="718"/>
                  </a:lnTo>
                  <a:lnTo>
                    <a:pt x="320" y="722"/>
                  </a:lnTo>
                  <a:lnTo>
                    <a:pt x="315" y="736"/>
                  </a:lnTo>
                  <a:lnTo>
                    <a:pt x="311" y="741"/>
                  </a:lnTo>
                  <a:lnTo>
                    <a:pt x="306" y="746"/>
                  </a:lnTo>
                  <a:lnTo>
                    <a:pt x="301" y="746"/>
                  </a:lnTo>
                  <a:lnTo>
                    <a:pt x="297" y="746"/>
                  </a:lnTo>
                  <a:lnTo>
                    <a:pt x="274" y="746"/>
                  </a:lnTo>
                  <a:lnTo>
                    <a:pt x="247" y="746"/>
                  </a:lnTo>
                  <a:lnTo>
                    <a:pt x="224" y="746"/>
                  </a:lnTo>
                  <a:lnTo>
                    <a:pt x="187" y="741"/>
                  </a:lnTo>
                  <a:lnTo>
                    <a:pt x="155" y="741"/>
                  </a:lnTo>
                  <a:lnTo>
                    <a:pt x="141" y="741"/>
                  </a:lnTo>
                  <a:lnTo>
                    <a:pt x="123" y="741"/>
                  </a:lnTo>
                  <a:lnTo>
                    <a:pt x="100" y="741"/>
                  </a:lnTo>
                  <a:lnTo>
                    <a:pt x="87" y="746"/>
                  </a:lnTo>
                  <a:lnTo>
                    <a:pt x="50" y="746"/>
                  </a:lnTo>
                  <a:lnTo>
                    <a:pt x="18" y="746"/>
                  </a:lnTo>
                  <a:lnTo>
                    <a:pt x="9" y="746"/>
                  </a:lnTo>
                  <a:lnTo>
                    <a:pt x="4" y="741"/>
                  </a:lnTo>
                  <a:lnTo>
                    <a:pt x="4" y="736"/>
                  </a:lnTo>
                  <a:lnTo>
                    <a:pt x="0" y="727"/>
                  </a:lnTo>
                  <a:lnTo>
                    <a:pt x="4" y="718"/>
                  </a:lnTo>
                  <a:lnTo>
                    <a:pt x="9" y="713"/>
                  </a:lnTo>
                  <a:lnTo>
                    <a:pt x="13" y="708"/>
                  </a:lnTo>
                  <a:lnTo>
                    <a:pt x="22" y="708"/>
                  </a:lnTo>
                  <a:lnTo>
                    <a:pt x="36" y="708"/>
                  </a:lnTo>
                  <a:lnTo>
                    <a:pt x="82" y="704"/>
                  </a:lnTo>
                  <a:lnTo>
                    <a:pt x="109" y="699"/>
                  </a:lnTo>
                  <a:lnTo>
                    <a:pt x="123" y="685"/>
                  </a:lnTo>
                  <a:lnTo>
                    <a:pt x="128" y="662"/>
                  </a:lnTo>
                  <a:lnTo>
                    <a:pt x="269" y="79"/>
                  </a:lnTo>
                  <a:lnTo>
                    <a:pt x="274" y="70"/>
                  </a:lnTo>
                  <a:lnTo>
                    <a:pt x="274" y="65"/>
                  </a:lnTo>
                  <a:lnTo>
                    <a:pt x="274" y="60"/>
                  </a:lnTo>
                  <a:lnTo>
                    <a:pt x="274" y="56"/>
                  </a:lnTo>
                  <a:lnTo>
                    <a:pt x="274" y="51"/>
                  </a:lnTo>
                  <a:lnTo>
                    <a:pt x="269" y="46"/>
                  </a:lnTo>
                  <a:lnTo>
                    <a:pt x="265" y="42"/>
                  </a:lnTo>
                  <a:lnTo>
                    <a:pt x="251" y="42"/>
                  </a:lnTo>
                  <a:lnTo>
                    <a:pt x="237" y="42"/>
                  </a:lnTo>
                  <a:lnTo>
                    <a:pt x="224" y="42"/>
                  </a:lnTo>
                  <a:lnTo>
                    <a:pt x="215" y="37"/>
                  </a:lnTo>
                  <a:lnTo>
                    <a:pt x="210" y="37"/>
                  </a:lnTo>
                  <a:lnTo>
                    <a:pt x="196" y="37"/>
                  </a:lnTo>
                  <a:lnTo>
                    <a:pt x="187" y="37"/>
                  </a:lnTo>
                  <a:lnTo>
                    <a:pt x="183" y="37"/>
                  </a:lnTo>
                  <a:lnTo>
                    <a:pt x="178" y="32"/>
                  </a:lnTo>
                  <a:lnTo>
                    <a:pt x="173" y="23"/>
                  </a:lnTo>
                  <a:lnTo>
                    <a:pt x="178" y="14"/>
                  </a:lnTo>
                  <a:lnTo>
                    <a:pt x="178" y="9"/>
                  </a:lnTo>
                  <a:lnTo>
                    <a:pt x="183" y="4"/>
                  </a:lnTo>
                  <a:lnTo>
                    <a:pt x="192" y="0"/>
                  </a:lnTo>
                  <a:lnTo>
                    <a:pt x="201" y="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242" name="Freeform 26"/>
            <p:cNvSpPr>
              <a:spLocks/>
            </p:cNvSpPr>
            <p:nvPr/>
          </p:nvSpPr>
          <p:spPr bwMode="auto">
            <a:xfrm>
              <a:off x="2256" y="2087"/>
              <a:ext cx="681" cy="792"/>
            </a:xfrm>
            <a:custGeom>
              <a:avLst/>
              <a:gdLst/>
              <a:ahLst/>
              <a:cxnLst>
                <a:cxn ang="0">
                  <a:pos x="466" y="4"/>
                </a:cxn>
                <a:cxn ang="0">
                  <a:pos x="558" y="41"/>
                </a:cxn>
                <a:cxn ang="0">
                  <a:pos x="645" y="18"/>
                </a:cxn>
                <a:cxn ang="0">
                  <a:pos x="658" y="4"/>
                </a:cxn>
                <a:cxn ang="0">
                  <a:pos x="663" y="0"/>
                </a:cxn>
                <a:cxn ang="0">
                  <a:pos x="677" y="4"/>
                </a:cxn>
                <a:cxn ang="0">
                  <a:pos x="681" y="9"/>
                </a:cxn>
                <a:cxn ang="0">
                  <a:pos x="681" y="18"/>
                </a:cxn>
                <a:cxn ang="0">
                  <a:pos x="622" y="261"/>
                </a:cxn>
                <a:cxn ang="0">
                  <a:pos x="613" y="270"/>
                </a:cxn>
                <a:cxn ang="0">
                  <a:pos x="599" y="270"/>
                </a:cxn>
                <a:cxn ang="0">
                  <a:pos x="590" y="270"/>
                </a:cxn>
                <a:cxn ang="0">
                  <a:pos x="585" y="256"/>
                </a:cxn>
                <a:cxn ang="0">
                  <a:pos x="590" y="233"/>
                </a:cxn>
                <a:cxn ang="0">
                  <a:pos x="590" y="205"/>
                </a:cxn>
                <a:cxn ang="0">
                  <a:pos x="562" y="102"/>
                </a:cxn>
                <a:cxn ang="0">
                  <a:pos x="480" y="41"/>
                </a:cxn>
                <a:cxn ang="0">
                  <a:pos x="356" y="46"/>
                </a:cxn>
                <a:cxn ang="0">
                  <a:pos x="251" y="111"/>
                </a:cxn>
                <a:cxn ang="0">
                  <a:pos x="215" y="209"/>
                </a:cxn>
                <a:cxn ang="0">
                  <a:pos x="238" y="279"/>
                </a:cxn>
                <a:cxn ang="0">
                  <a:pos x="283" y="312"/>
                </a:cxn>
                <a:cxn ang="0">
                  <a:pos x="306" y="316"/>
                </a:cxn>
                <a:cxn ang="0">
                  <a:pos x="338" y="321"/>
                </a:cxn>
                <a:cxn ang="0">
                  <a:pos x="420" y="344"/>
                </a:cxn>
                <a:cxn ang="0">
                  <a:pos x="498" y="368"/>
                </a:cxn>
                <a:cxn ang="0">
                  <a:pos x="544" y="400"/>
                </a:cxn>
                <a:cxn ang="0">
                  <a:pos x="585" y="517"/>
                </a:cxn>
                <a:cxn ang="0">
                  <a:pos x="548" y="647"/>
                </a:cxn>
                <a:cxn ang="0">
                  <a:pos x="443" y="750"/>
                </a:cxn>
                <a:cxn ang="0">
                  <a:pos x="292" y="792"/>
                </a:cxn>
                <a:cxn ang="0">
                  <a:pos x="187" y="778"/>
                </a:cxn>
                <a:cxn ang="0">
                  <a:pos x="87" y="717"/>
                </a:cxn>
                <a:cxn ang="0">
                  <a:pos x="68" y="736"/>
                </a:cxn>
                <a:cxn ang="0">
                  <a:pos x="45" y="764"/>
                </a:cxn>
                <a:cxn ang="0">
                  <a:pos x="27" y="783"/>
                </a:cxn>
                <a:cxn ang="0">
                  <a:pos x="23" y="787"/>
                </a:cxn>
                <a:cxn ang="0">
                  <a:pos x="13" y="792"/>
                </a:cxn>
                <a:cxn ang="0">
                  <a:pos x="4" y="783"/>
                </a:cxn>
                <a:cxn ang="0">
                  <a:pos x="0" y="769"/>
                </a:cxn>
                <a:cxn ang="0">
                  <a:pos x="59" y="545"/>
                </a:cxn>
                <a:cxn ang="0">
                  <a:pos x="64" y="526"/>
                </a:cxn>
                <a:cxn ang="0">
                  <a:pos x="77" y="522"/>
                </a:cxn>
                <a:cxn ang="0">
                  <a:pos x="87" y="522"/>
                </a:cxn>
                <a:cxn ang="0">
                  <a:pos x="96" y="526"/>
                </a:cxn>
                <a:cxn ang="0">
                  <a:pos x="96" y="536"/>
                </a:cxn>
                <a:cxn ang="0">
                  <a:pos x="91" y="563"/>
                </a:cxn>
                <a:cxn ang="0">
                  <a:pos x="87" y="596"/>
                </a:cxn>
                <a:cxn ang="0">
                  <a:pos x="123" y="689"/>
                </a:cxn>
                <a:cxn ang="0">
                  <a:pos x="201" y="741"/>
                </a:cxn>
                <a:cxn ang="0">
                  <a:pos x="297" y="750"/>
                </a:cxn>
                <a:cxn ang="0">
                  <a:pos x="425" y="708"/>
                </a:cxn>
                <a:cxn ang="0">
                  <a:pos x="498" y="615"/>
                </a:cxn>
                <a:cxn ang="0">
                  <a:pos x="503" y="517"/>
                </a:cxn>
                <a:cxn ang="0">
                  <a:pos x="462" y="466"/>
                </a:cxn>
                <a:cxn ang="0">
                  <a:pos x="411" y="442"/>
                </a:cxn>
                <a:cxn ang="0">
                  <a:pos x="347" y="428"/>
                </a:cxn>
                <a:cxn ang="0">
                  <a:pos x="256" y="405"/>
                </a:cxn>
                <a:cxn ang="0">
                  <a:pos x="169" y="349"/>
                </a:cxn>
                <a:cxn ang="0">
                  <a:pos x="137" y="275"/>
                </a:cxn>
                <a:cxn ang="0">
                  <a:pos x="151" y="177"/>
                </a:cxn>
                <a:cxn ang="0">
                  <a:pos x="251" y="55"/>
                </a:cxn>
                <a:cxn ang="0">
                  <a:pos x="420" y="0"/>
                </a:cxn>
              </a:cxnLst>
              <a:rect l="0" t="0" r="r" b="b"/>
              <a:pathLst>
                <a:path w="681" h="792">
                  <a:moveTo>
                    <a:pt x="420" y="0"/>
                  </a:moveTo>
                  <a:lnTo>
                    <a:pt x="466" y="4"/>
                  </a:lnTo>
                  <a:lnTo>
                    <a:pt x="516" y="18"/>
                  </a:lnTo>
                  <a:lnTo>
                    <a:pt x="558" y="41"/>
                  </a:lnTo>
                  <a:lnTo>
                    <a:pt x="594" y="79"/>
                  </a:lnTo>
                  <a:lnTo>
                    <a:pt x="645" y="18"/>
                  </a:lnTo>
                  <a:lnTo>
                    <a:pt x="654" y="9"/>
                  </a:lnTo>
                  <a:lnTo>
                    <a:pt x="658" y="4"/>
                  </a:lnTo>
                  <a:lnTo>
                    <a:pt x="663" y="4"/>
                  </a:lnTo>
                  <a:lnTo>
                    <a:pt x="663" y="0"/>
                  </a:lnTo>
                  <a:lnTo>
                    <a:pt x="667" y="0"/>
                  </a:lnTo>
                  <a:lnTo>
                    <a:pt x="677" y="4"/>
                  </a:lnTo>
                  <a:lnTo>
                    <a:pt x="681" y="4"/>
                  </a:lnTo>
                  <a:lnTo>
                    <a:pt x="681" y="9"/>
                  </a:lnTo>
                  <a:lnTo>
                    <a:pt x="681" y="18"/>
                  </a:lnTo>
                  <a:lnTo>
                    <a:pt x="681" y="18"/>
                  </a:lnTo>
                  <a:lnTo>
                    <a:pt x="626" y="247"/>
                  </a:lnTo>
                  <a:lnTo>
                    <a:pt x="622" y="261"/>
                  </a:lnTo>
                  <a:lnTo>
                    <a:pt x="622" y="265"/>
                  </a:lnTo>
                  <a:lnTo>
                    <a:pt x="613" y="270"/>
                  </a:lnTo>
                  <a:lnTo>
                    <a:pt x="603" y="270"/>
                  </a:lnTo>
                  <a:lnTo>
                    <a:pt x="599" y="270"/>
                  </a:lnTo>
                  <a:lnTo>
                    <a:pt x="594" y="270"/>
                  </a:lnTo>
                  <a:lnTo>
                    <a:pt x="590" y="270"/>
                  </a:lnTo>
                  <a:lnTo>
                    <a:pt x="590" y="265"/>
                  </a:lnTo>
                  <a:lnTo>
                    <a:pt x="585" y="256"/>
                  </a:lnTo>
                  <a:lnTo>
                    <a:pt x="585" y="247"/>
                  </a:lnTo>
                  <a:lnTo>
                    <a:pt x="590" y="233"/>
                  </a:lnTo>
                  <a:lnTo>
                    <a:pt x="590" y="219"/>
                  </a:lnTo>
                  <a:lnTo>
                    <a:pt x="590" y="205"/>
                  </a:lnTo>
                  <a:lnTo>
                    <a:pt x="585" y="149"/>
                  </a:lnTo>
                  <a:lnTo>
                    <a:pt x="562" y="102"/>
                  </a:lnTo>
                  <a:lnTo>
                    <a:pt x="530" y="65"/>
                  </a:lnTo>
                  <a:lnTo>
                    <a:pt x="480" y="41"/>
                  </a:lnTo>
                  <a:lnTo>
                    <a:pt x="420" y="37"/>
                  </a:lnTo>
                  <a:lnTo>
                    <a:pt x="356" y="46"/>
                  </a:lnTo>
                  <a:lnTo>
                    <a:pt x="297" y="74"/>
                  </a:lnTo>
                  <a:lnTo>
                    <a:pt x="251" y="111"/>
                  </a:lnTo>
                  <a:lnTo>
                    <a:pt x="224" y="158"/>
                  </a:lnTo>
                  <a:lnTo>
                    <a:pt x="215" y="209"/>
                  </a:lnTo>
                  <a:lnTo>
                    <a:pt x="219" y="251"/>
                  </a:lnTo>
                  <a:lnTo>
                    <a:pt x="238" y="279"/>
                  </a:lnTo>
                  <a:lnTo>
                    <a:pt x="260" y="298"/>
                  </a:lnTo>
                  <a:lnTo>
                    <a:pt x="283" y="312"/>
                  </a:lnTo>
                  <a:lnTo>
                    <a:pt x="292" y="312"/>
                  </a:lnTo>
                  <a:lnTo>
                    <a:pt x="306" y="316"/>
                  </a:lnTo>
                  <a:lnTo>
                    <a:pt x="320" y="321"/>
                  </a:lnTo>
                  <a:lnTo>
                    <a:pt x="338" y="321"/>
                  </a:lnTo>
                  <a:lnTo>
                    <a:pt x="352" y="326"/>
                  </a:lnTo>
                  <a:lnTo>
                    <a:pt x="420" y="344"/>
                  </a:lnTo>
                  <a:lnTo>
                    <a:pt x="466" y="354"/>
                  </a:lnTo>
                  <a:lnTo>
                    <a:pt x="498" y="368"/>
                  </a:lnTo>
                  <a:lnTo>
                    <a:pt x="521" y="382"/>
                  </a:lnTo>
                  <a:lnTo>
                    <a:pt x="544" y="400"/>
                  </a:lnTo>
                  <a:lnTo>
                    <a:pt x="576" y="452"/>
                  </a:lnTo>
                  <a:lnTo>
                    <a:pt x="585" y="517"/>
                  </a:lnTo>
                  <a:lnTo>
                    <a:pt x="576" y="582"/>
                  </a:lnTo>
                  <a:lnTo>
                    <a:pt x="548" y="647"/>
                  </a:lnTo>
                  <a:lnTo>
                    <a:pt x="503" y="703"/>
                  </a:lnTo>
                  <a:lnTo>
                    <a:pt x="443" y="750"/>
                  </a:lnTo>
                  <a:lnTo>
                    <a:pt x="370" y="778"/>
                  </a:lnTo>
                  <a:lnTo>
                    <a:pt x="292" y="792"/>
                  </a:lnTo>
                  <a:lnTo>
                    <a:pt x="242" y="787"/>
                  </a:lnTo>
                  <a:lnTo>
                    <a:pt x="187" y="778"/>
                  </a:lnTo>
                  <a:lnTo>
                    <a:pt x="137" y="755"/>
                  </a:lnTo>
                  <a:lnTo>
                    <a:pt x="87" y="717"/>
                  </a:lnTo>
                  <a:lnTo>
                    <a:pt x="82" y="727"/>
                  </a:lnTo>
                  <a:lnTo>
                    <a:pt x="68" y="736"/>
                  </a:lnTo>
                  <a:lnTo>
                    <a:pt x="55" y="750"/>
                  </a:lnTo>
                  <a:lnTo>
                    <a:pt x="45" y="764"/>
                  </a:lnTo>
                  <a:lnTo>
                    <a:pt x="36" y="778"/>
                  </a:lnTo>
                  <a:lnTo>
                    <a:pt x="27" y="783"/>
                  </a:lnTo>
                  <a:lnTo>
                    <a:pt x="23" y="787"/>
                  </a:lnTo>
                  <a:lnTo>
                    <a:pt x="23" y="787"/>
                  </a:lnTo>
                  <a:lnTo>
                    <a:pt x="18" y="792"/>
                  </a:lnTo>
                  <a:lnTo>
                    <a:pt x="13" y="792"/>
                  </a:lnTo>
                  <a:lnTo>
                    <a:pt x="9" y="787"/>
                  </a:lnTo>
                  <a:lnTo>
                    <a:pt x="4" y="783"/>
                  </a:lnTo>
                  <a:lnTo>
                    <a:pt x="0" y="778"/>
                  </a:lnTo>
                  <a:lnTo>
                    <a:pt x="0" y="769"/>
                  </a:lnTo>
                  <a:lnTo>
                    <a:pt x="4" y="759"/>
                  </a:lnTo>
                  <a:lnTo>
                    <a:pt x="59" y="545"/>
                  </a:lnTo>
                  <a:lnTo>
                    <a:pt x="59" y="531"/>
                  </a:lnTo>
                  <a:lnTo>
                    <a:pt x="64" y="526"/>
                  </a:lnTo>
                  <a:lnTo>
                    <a:pt x="68" y="522"/>
                  </a:lnTo>
                  <a:lnTo>
                    <a:pt x="77" y="522"/>
                  </a:lnTo>
                  <a:lnTo>
                    <a:pt x="82" y="522"/>
                  </a:lnTo>
                  <a:lnTo>
                    <a:pt x="87" y="522"/>
                  </a:lnTo>
                  <a:lnTo>
                    <a:pt x="91" y="526"/>
                  </a:lnTo>
                  <a:lnTo>
                    <a:pt x="96" y="526"/>
                  </a:lnTo>
                  <a:lnTo>
                    <a:pt x="96" y="536"/>
                  </a:lnTo>
                  <a:lnTo>
                    <a:pt x="96" y="536"/>
                  </a:lnTo>
                  <a:lnTo>
                    <a:pt x="96" y="540"/>
                  </a:lnTo>
                  <a:lnTo>
                    <a:pt x="91" y="563"/>
                  </a:lnTo>
                  <a:lnTo>
                    <a:pt x="91" y="582"/>
                  </a:lnTo>
                  <a:lnTo>
                    <a:pt x="87" y="596"/>
                  </a:lnTo>
                  <a:lnTo>
                    <a:pt x="96" y="652"/>
                  </a:lnTo>
                  <a:lnTo>
                    <a:pt x="123" y="689"/>
                  </a:lnTo>
                  <a:lnTo>
                    <a:pt x="160" y="717"/>
                  </a:lnTo>
                  <a:lnTo>
                    <a:pt x="201" y="741"/>
                  </a:lnTo>
                  <a:lnTo>
                    <a:pt x="247" y="750"/>
                  </a:lnTo>
                  <a:lnTo>
                    <a:pt x="297" y="750"/>
                  </a:lnTo>
                  <a:lnTo>
                    <a:pt x="366" y="741"/>
                  </a:lnTo>
                  <a:lnTo>
                    <a:pt x="425" y="708"/>
                  </a:lnTo>
                  <a:lnTo>
                    <a:pt x="471" y="666"/>
                  </a:lnTo>
                  <a:lnTo>
                    <a:pt x="498" y="615"/>
                  </a:lnTo>
                  <a:lnTo>
                    <a:pt x="512" y="559"/>
                  </a:lnTo>
                  <a:lnTo>
                    <a:pt x="503" y="517"/>
                  </a:lnTo>
                  <a:lnTo>
                    <a:pt x="484" y="484"/>
                  </a:lnTo>
                  <a:lnTo>
                    <a:pt x="462" y="466"/>
                  </a:lnTo>
                  <a:lnTo>
                    <a:pt x="434" y="452"/>
                  </a:lnTo>
                  <a:lnTo>
                    <a:pt x="411" y="442"/>
                  </a:lnTo>
                  <a:lnTo>
                    <a:pt x="384" y="438"/>
                  </a:lnTo>
                  <a:lnTo>
                    <a:pt x="347" y="428"/>
                  </a:lnTo>
                  <a:lnTo>
                    <a:pt x="320" y="424"/>
                  </a:lnTo>
                  <a:lnTo>
                    <a:pt x="256" y="405"/>
                  </a:lnTo>
                  <a:lnTo>
                    <a:pt x="210" y="386"/>
                  </a:lnTo>
                  <a:lnTo>
                    <a:pt x="169" y="349"/>
                  </a:lnTo>
                  <a:lnTo>
                    <a:pt x="146" y="312"/>
                  </a:lnTo>
                  <a:lnTo>
                    <a:pt x="137" y="275"/>
                  </a:lnTo>
                  <a:lnTo>
                    <a:pt x="132" y="251"/>
                  </a:lnTo>
                  <a:lnTo>
                    <a:pt x="151" y="177"/>
                  </a:lnTo>
                  <a:lnTo>
                    <a:pt x="192" y="107"/>
                  </a:lnTo>
                  <a:lnTo>
                    <a:pt x="251" y="55"/>
                  </a:lnTo>
                  <a:lnTo>
                    <a:pt x="334" y="13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243" name="Freeform 27"/>
            <p:cNvSpPr>
              <a:spLocks noEditPoints="1"/>
            </p:cNvSpPr>
            <p:nvPr/>
          </p:nvSpPr>
          <p:spPr bwMode="auto">
            <a:xfrm>
              <a:off x="3577" y="2068"/>
              <a:ext cx="1011" cy="359"/>
            </a:xfrm>
            <a:custGeom>
              <a:avLst/>
              <a:gdLst/>
              <a:ahLst/>
              <a:cxnLst>
                <a:cxn ang="0">
                  <a:pos x="51" y="298"/>
                </a:cxn>
                <a:cxn ang="0">
                  <a:pos x="956" y="298"/>
                </a:cxn>
                <a:cxn ang="0">
                  <a:pos x="970" y="298"/>
                </a:cxn>
                <a:cxn ang="0">
                  <a:pos x="979" y="298"/>
                </a:cxn>
                <a:cxn ang="0">
                  <a:pos x="988" y="298"/>
                </a:cxn>
                <a:cxn ang="0">
                  <a:pos x="997" y="303"/>
                </a:cxn>
                <a:cxn ang="0">
                  <a:pos x="1002" y="307"/>
                </a:cxn>
                <a:cxn ang="0">
                  <a:pos x="1006" y="317"/>
                </a:cxn>
                <a:cxn ang="0">
                  <a:pos x="1011" y="326"/>
                </a:cxn>
                <a:cxn ang="0">
                  <a:pos x="1006" y="340"/>
                </a:cxn>
                <a:cxn ang="0">
                  <a:pos x="1002" y="345"/>
                </a:cxn>
                <a:cxn ang="0">
                  <a:pos x="997" y="354"/>
                </a:cxn>
                <a:cxn ang="0">
                  <a:pos x="988" y="354"/>
                </a:cxn>
                <a:cxn ang="0">
                  <a:pos x="979" y="359"/>
                </a:cxn>
                <a:cxn ang="0">
                  <a:pos x="970" y="359"/>
                </a:cxn>
                <a:cxn ang="0">
                  <a:pos x="961" y="359"/>
                </a:cxn>
                <a:cxn ang="0">
                  <a:pos x="51" y="359"/>
                </a:cxn>
                <a:cxn ang="0">
                  <a:pos x="41" y="359"/>
                </a:cxn>
                <a:cxn ang="0">
                  <a:pos x="32" y="359"/>
                </a:cxn>
                <a:cxn ang="0">
                  <a:pos x="23" y="354"/>
                </a:cxn>
                <a:cxn ang="0">
                  <a:pos x="14" y="354"/>
                </a:cxn>
                <a:cxn ang="0">
                  <a:pos x="9" y="345"/>
                </a:cxn>
                <a:cxn ang="0">
                  <a:pos x="5" y="340"/>
                </a:cxn>
                <a:cxn ang="0">
                  <a:pos x="0" y="326"/>
                </a:cxn>
                <a:cxn ang="0">
                  <a:pos x="5" y="317"/>
                </a:cxn>
                <a:cxn ang="0">
                  <a:pos x="9" y="307"/>
                </a:cxn>
                <a:cxn ang="0">
                  <a:pos x="14" y="303"/>
                </a:cxn>
                <a:cxn ang="0">
                  <a:pos x="23" y="298"/>
                </a:cxn>
                <a:cxn ang="0">
                  <a:pos x="32" y="298"/>
                </a:cxn>
                <a:cxn ang="0">
                  <a:pos x="41" y="298"/>
                </a:cxn>
                <a:cxn ang="0">
                  <a:pos x="51" y="298"/>
                </a:cxn>
                <a:cxn ang="0">
                  <a:pos x="51" y="0"/>
                </a:cxn>
                <a:cxn ang="0">
                  <a:pos x="961" y="0"/>
                </a:cxn>
                <a:cxn ang="0">
                  <a:pos x="970" y="0"/>
                </a:cxn>
                <a:cxn ang="0">
                  <a:pos x="979" y="0"/>
                </a:cxn>
                <a:cxn ang="0">
                  <a:pos x="988" y="0"/>
                </a:cxn>
                <a:cxn ang="0">
                  <a:pos x="997" y="5"/>
                </a:cxn>
                <a:cxn ang="0">
                  <a:pos x="1002" y="9"/>
                </a:cxn>
                <a:cxn ang="0">
                  <a:pos x="1006" y="19"/>
                </a:cxn>
                <a:cxn ang="0">
                  <a:pos x="1011" y="28"/>
                </a:cxn>
                <a:cxn ang="0">
                  <a:pos x="1006" y="37"/>
                </a:cxn>
                <a:cxn ang="0">
                  <a:pos x="1002" y="46"/>
                </a:cxn>
                <a:cxn ang="0">
                  <a:pos x="997" y="51"/>
                </a:cxn>
                <a:cxn ang="0">
                  <a:pos x="988" y="56"/>
                </a:cxn>
                <a:cxn ang="0">
                  <a:pos x="979" y="56"/>
                </a:cxn>
                <a:cxn ang="0">
                  <a:pos x="970" y="60"/>
                </a:cxn>
                <a:cxn ang="0">
                  <a:pos x="956" y="60"/>
                </a:cxn>
                <a:cxn ang="0">
                  <a:pos x="51" y="60"/>
                </a:cxn>
                <a:cxn ang="0">
                  <a:pos x="41" y="60"/>
                </a:cxn>
                <a:cxn ang="0">
                  <a:pos x="32" y="56"/>
                </a:cxn>
                <a:cxn ang="0">
                  <a:pos x="23" y="56"/>
                </a:cxn>
                <a:cxn ang="0">
                  <a:pos x="14" y="51"/>
                </a:cxn>
                <a:cxn ang="0">
                  <a:pos x="9" y="46"/>
                </a:cxn>
                <a:cxn ang="0">
                  <a:pos x="5" y="37"/>
                </a:cxn>
                <a:cxn ang="0">
                  <a:pos x="0" y="28"/>
                </a:cxn>
                <a:cxn ang="0">
                  <a:pos x="5" y="19"/>
                </a:cxn>
                <a:cxn ang="0">
                  <a:pos x="9" y="9"/>
                </a:cxn>
                <a:cxn ang="0">
                  <a:pos x="14" y="5"/>
                </a:cxn>
                <a:cxn ang="0">
                  <a:pos x="23" y="0"/>
                </a:cxn>
                <a:cxn ang="0">
                  <a:pos x="32" y="0"/>
                </a:cxn>
                <a:cxn ang="0">
                  <a:pos x="41" y="0"/>
                </a:cxn>
                <a:cxn ang="0">
                  <a:pos x="51" y="0"/>
                </a:cxn>
              </a:cxnLst>
              <a:rect l="0" t="0" r="r" b="b"/>
              <a:pathLst>
                <a:path w="1011" h="359">
                  <a:moveTo>
                    <a:pt x="51" y="298"/>
                  </a:moveTo>
                  <a:lnTo>
                    <a:pt x="956" y="298"/>
                  </a:lnTo>
                  <a:lnTo>
                    <a:pt x="970" y="298"/>
                  </a:lnTo>
                  <a:lnTo>
                    <a:pt x="979" y="298"/>
                  </a:lnTo>
                  <a:lnTo>
                    <a:pt x="988" y="298"/>
                  </a:lnTo>
                  <a:lnTo>
                    <a:pt x="997" y="303"/>
                  </a:lnTo>
                  <a:lnTo>
                    <a:pt x="1002" y="307"/>
                  </a:lnTo>
                  <a:lnTo>
                    <a:pt x="1006" y="317"/>
                  </a:lnTo>
                  <a:lnTo>
                    <a:pt x="1011" y="326"/>
                  </a:lnTo>
                  <a:lnTo>
                    <a:pt x="1006" y="340"/>
                  </a:lnTo>
                  <a:lnTo>
                    <a:pt x="1002" y="345"/>
                  </a:lnTo>
                  <a:lnTo>
                    <a:pt x="997" y="354"/>
                  </a:lnTo>
                  <a:lnTo>
                    <a:pt x="988" y="354"/>
                  </a:lnTo>
                  <a:lnTo>
                    <a:pt x="979" y="359"/>
                  </a:lnTo>
                  <a:lnTo>
                    <a:pt x="970" y="359"/>
                  </a:lnTo>
                  <a:lnTo>
                    <a:pt x="961" y="359"/>
                  </a:lnTo>
                  <a:lnTo>
                    <a:pt x="51" y="359"/>
                  </a:lnTo>
                  <a:lnTo>
                    <a:pt x="41" y="359"/>
                  </a:lnTo>
                  <a:lnTo>
                    <a:pt x="32" y="359"/>
                  </a:lnTo>
                  <a:lnTo>
                    <a:pt x="23" y="354"/>
                  </a:lnTo>
                  <a:lnTo>
                    <a:pt x="14" y="354"/>
                  </a:lnTo>
                  <a:lnTo>
                    <a:pt x="9" y="345"/>
                  </a:lnTo>
                  <a:lnTo>
                    <a:pt x="5" y="340"/>
                  </a:lnTo>
                  <a:lnTo>
                    <a:pt x="0" y="326"/>
                  </a:lnTo>
                  <a:lnTo>
                    <a:pt x="5" y="317"/>
                  </a:lnTo>
                  <a:lnTo>
                    <a:pt x="9" y="307"/>
                  </a:lnTo>
                  <a:lnTo>
                    <a:pt x="14" y="303"/>
                  </a:lnTo>
                  <a:lnTo>
                    <a:pt x="23" y="298"/>
                  </a:lnTo>
                  <a:lnTo>
                    <a:pt x="32" y="298"/>
                  </a:lnTo>
                  <a:lnTo>
                    <a:pt x="41" y="298"/>
                  </a:lnTo>
                  <a:lnTo>
                    <a:pt x="51" y="298"/>
                  </a:lnTo>
                  <a:close/>
                  <a:moveTo>
                    <a:pt x="51" y="0"/>
                  </a:moveTo>
                  <a:lnTo>
                    <a:pt x="961" y="0"/>
                  </a:lnTo>
                  <a:lnTo>
                    <a:pt x="970" y="0"/>
                  </a:lnTo>
                  <a:lnTo>
                    <a:pt x="979" y="0"/>
                  </a:lnTo>
                  <a:lnTo>
                    <a:pt x="988" y="0"/>
                  </a:lnTo>
                  <a:lnTo>
                    <a:pt x="997" y="5"/>
                  </a:lnTo>
                  <a:lnTo>
                    <a:pt x="1002" y="9"/>
                  </a:lnTo>
                  <a:lnTo>
                    <a:pt x="1006" y="19"/>
                  </a:lnTo>
                  <a:lnTo>
                    <a:pt x="1011" y="28"/>
                  </a:lnTo>
                  <a:lnTo>
                    <a:pt x="1006" y="37"/>
                  </a:lnTo>
                  <a:lnTo>
                    <a:pt x="1002" y="46"/>
                  </a:lnTo>
                  <a:lnTo>
                    <a:pt x="997" y="51"/>
                  </a:lnTo>
                  <a:lnTo>
                    <a:pt x="988" y="56"/>
                  </a:lnTo>
                  <a:lnTo>
                    <a:pt x="979" y="56"/>
                  </a:lnTo>
                  <a:lnTo>
                    <a:pt x="970" y="60"/>
                  </a:lnTo>
                  <a:lnTo>
                    <a:pt x="956" y="60"/>
                  </a:lnTo>
                  <a:lnTo>
                    <a:pt x="51" y="60"/>
                  </a:lnTo>
                  <a:lnTo>
                    <a:pt x="41" y="60"/>
                  </a:lnTo>
                  <a:lnTo>
                    <a:pt x="32" y="56"/>
                  </a:lnTo>
                  <a:lnTo>
                    <a:pt x="23" y="56"/>
                  </a:lnTo>
                  <a:lnTo>
                    <a:pt x="14" y="51"/>
                  </a:lnTo>
                  <a:lnTo>
                    <a:pt x="9" y="46"/>
                  </a:lnTo>
                  <a:lnTo>
                    <a:pt x="5" y="37"/>
                  </a:lnTo>
                  <a:lnTo>
                    <a:pt x="0" y="28"/>
                  </a:lnTo>
                  <a:lnTo>
                    <a:pt x="5" y="19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41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244" name="Freeform 28"/>
            <p:cNvSpPr>
              <a:spLocks/>
            </p:cNvSpPr>
            <p:nvPr/>
          </p:nvSpPr>
          <p:spPr bwMode="auto">
            <a:xfrm>
              <a:off x="5159" y="1606"/>
              <a:ext cx="604" cy="1026"/>
            </a:xfrm>
            <a:custGeom>
              <a:avLst/>
              <a:gdLst/>
              <a:ahLst/>
              <a:cxnLst>
                <a:cxn ang="0">
                  <a:pos x="375" y="10"/>
                </a:cxn>
                <a:cxn ang="0">
                  <a:pos x="517" y="80"/>
                </a:cxn>
                <a:cxn ang="0">
                  <a:pos x="595" y="215"/>
                </a:cxn>
                <a:cxn ang="0">
                  <a:pos x="599" y="359"/>
                </a:cxn>
                <a:cxn ang="0">
                  <a:pos x="554" y="471"/>
                </a:cxn>
                <a:cxn ang="0">
                  <a:pos x="449" y="592"/>
                </a:cxn>
                <a:cxn ang="0">
                  <a:pos x="279" y="751"/>
                </a:cxn>
                <a:cxn ang="0">
                  <a:pos x="119" y="905"/>
                </a:cxn>
                <a:cxn ang="0">
                  <a:pos x="119" y="905"/>
                </a:cxn>
                <a:cxn ang="0">
                  <a:pos x="417" y="905"/>
                </a:cxn>
                <a:cxn ang="0">
                  <a:pos x="490" y="905"/>
                </a:cxn>
                <a:cxn ang="0">
                  <a:pos x="535" y="895"/>
                </a:cxn>
                <a:cxn ang="0">
                  <a:pos x="558" y="807"/>
                </a:cxn>
                <a:cxn ang="0">
                  <a:pos x="604" y="756"/>
                </a:cxn>
                <a:cxn ang="0">
                  <a:pos x="0" y="1026"/>
                </a:cxn>
                <a:cxn ang="0">
                  <a:pos x="0" y="993"/>
                </a:cxn>
                <a:cxn ang="0">
                  <a:pos x="10" y="975"/>
                </a:cxn>
                <a:cxn ang="0">
                  <a:pos x="307" y="639"/>
                </a:cxn>
                <a:cxn ang="0">
                  <a:pos x="421" y="481"/>
                </a:cxn>
                <a:cxn ang="0">
                  <a:pos x="467" y="299"/>
                </a:cxn>
                <a:cxn ang="0">
                  <a:pos x="449" y="178"/>
                </a:cxn>
                <a:cxn ang="0">
                  <a:pos x="380" y="84"/>
                </a:cxn>
                <a:cxn ang="0">
                  <a:pos x="266" y="47"/>
                </a:cxn>
                <a:cxn ang="0">
                  <a:pos x="142" y="84"/>
                </a:cxn>
                <a:cxn ang="0">
                  <a:pos x="60" y="201"/>
                </a:cxn>
                <a:cxn ang="0">
                  <a:pos x="115" y="210"/>
                </a:cxn>
                <a:cxn ang="0">
                  <a:pos x="156" y="252"/>
                </a:cxn>
                <a:cxn ang="0">
                  <a:pos x="156" y="317"/>
                </a:cxn>
                <a:cxn ang="0">
                  <a:pos x="119" y="355"/>
                </a:cxn>
                <a:cxn ang="0">
                  <a:pos x="83" y="364"/>
                </a:cxn>
                <a:cxn ang="0">
                  <a:pos x="60" y="359"/>
                </a:cxn>
                <a:cxn ang="0">
                  <a:pos x="23" y="336"/>
                </a:cxn>
                <a:cxn ang="0">
                  <a:pos x="0" y="280"/>
                </a:cxn>
                <a:cxn ang="0">
                  <a:pos x="37" y="145"/>
                </a:cxn>
                <a:cxn ang="0">
                  <a:pos x="133" y="42"/>
                </a:cxn>
                <a:cxn ang="0">
                  <a:pos x="284" y="0"/>
                </a:cxn>
              </a:cxnLst>
              <a:rect l="0" t="0" r="r" b="b"/>
              <a:pathLst>
                <a:path w="604" h="1026">
                  <a:moveTo>
                    <a:pt x="284" y="0"/>
                  </a:moveTo>
                  <a:lnTo>
                    <a:pt x="375" y="10"/>
                  </a:lnTo>
                  <a:lnTo>
                    <a:pt x="449" y="38"/>
                  </a:lnTo>
                  <a:lnTo>
                    <a:pt x="517" y="80"/>
                  </a:lnTo>
                  <a:lnTo>
                    <a:pt x="563" y="140"/>
                  </a:lnTo>
                  <a:lnTo>
                    <a:pt x="595" y="215"/>
                  </a:lnTo>
                  <a:lnTo>
                    <a:pt x="604" y="299"/>
                  </a:lnTo>
                  <a:lnTo>
                    <a:pt x="599" y="359"/>
                  </a:lnTo>
                  <a:lnTo>
                    <a:pt x="581" y="415"/>
                  </a:lnTo>
                  <a:lnTo>
                    <a:pt x="554" y="471"/>
                  </a:lnTo>
                  <a:lnTo>
                    <a:pt x="508" y="532"/>
                  </a:lnTo>
                  <a:lnTo>
                    <a:pt x="449" y="592"/>
                  </a:lnTo>
                  <a:lnTo>
                    <a:pt x="371" y="662"/>
                  </a:lnTo>
                  <a:lnTo>
                    <a:pt x="279" y="751"/>
                  </a:lnTo>
                  <a:lnTo>
                    <a:pt x="119" y="905"/>
                  </a:lnTo>
                  <a:lnTo>
                    <a:pt x="119" y="905"/>
                  </a:lnTo>
                  <a:lnTo>
                    <a:pt x="119" y="905"/>
                  </a:lnTo>
                  <a:lnTo>
                    <a:pt x="119" y="905"/>
                  </a:lnTo>
                  <a:lnTo>
                    <a:pt x="389" y="905"/>
                  </a:lnTo>
                  <a:lnTo>
                    <a:pt x="417" y="905"/>
                  </a:lnTo>
                  <a:lnTo>
                    <a:pt x="453" y="905"/>
                  </a:lnTo>
                  <a:lnTo>
                    <a:pt x="490" y="905"/>
                  </a:lnTo>
                  <a:lnTo>
                    <a:pt x="517" y="900"/>
                  </a:lnTo>
                  <a:lnTo>
                    <a:pt x="535" y="895"/>
                  </a:lnTo>
                  <a:lnTo>
                    <a:pt x="549" y="858"/>
                  </a:lnTo>
                  <a:lnTo>
                    <a:pt x="558" y="807"/>
                  </a:lnTo>
                  <a:lnTo>
                    <a:pt x="567" y="756"/>
                  </a:lnTo>
                  <a:lnTo>
                    <a:pt x="604" y="756"/>
                  </a:lnTo>
                  <a:lnTo>
                    <a:pt x="563" y="1026"/>
                  </a:lnTo>
                  <a:lnTo>
                    <a:pt x="0" y="1026"/>
                  </a:lnTo>
                  <a:lnTo>
                    <a:pt x="0" y="1007"/>
                  </a:lnTo>
                  <a:lnTo>
                    <a:pt x="0" y="993"/>
                  </a:lnTo>
                  <a:lnTo>
                    <a:pt x="5" y="984"/>
                  </a:lnTo>
                  <a:lnTo>
                    <a:pt x="10" y="975"/>
                  </a:lnTo>
                  <a:lnTo>
                    <a:pt x="19" y="965"/>
                  </a:lnTo>
                  <a:lnTo>
                    <a:pt x="307" y="639"/>
                  </a:lnTo>
                  <a:lnTo>
                    <a:pt x="371" y="560"/>
                  </a:lnTo>
                  <a:lnTo>
                    <a:pt x="421" y="481"/>
                  </a:lnTo>
                  <a:lnTo>
                    <a:pt x="453" y="387"/>
                  </a:lnTo>
                  <a:lnTo>
                    <a:pt x="467" y="299"/>
                  </a:lnTo>
                  <a:lnTo>
                    <a:pt x="462" y="233"/>
                  </a:lnTo>
                  <a:lnTo>
                    <a:pt x="449" y="178"/>
                  </a:lnTo>
                  <a:lnTo>
                    <a:pt x="417" y="122"/>
                  </a:lnTo>
                  <a:lnTo>
                    <a:pt x="380" y="84"/>
                  </a:lnTo>
                  <a:lnTo>
                    <a:pt x="330" y="56"/>
                  </a:lnTo>
                  <a:lnTo>
                    <a:pt x="266" y="47"/>
                  </a:lnTo>
                  <a:lnTo>
                    <a:pt x="202" y="56"/>
                  </a:lnTo>
                  <a:lnTo>
                    <a:pt x="142" y="84"/>
                  </a:lnTo>
                  <a:lnTo>
                    <a:pt x="96" y="136"/>
                  </a:lnTo>
                  <a:lnTo>
                    <a:pt x="60" y="201"/>
                  </a:lnTo>
                  <a:lnTo>
                    <a:pt x="78" y="201"/>
                  </a:lnTo>
                  <a:lnTo>
                    <a:pt x="115" y="210"/>
                  </a:lnTo>
                  <a:lnTo>
                    <a:pt x="142" y="229"/>
                  </a:lnTo>
                  <a:lnTo>
                    <a:pt x="156" y="252"/>
                  </a:lnTo>
                  <a:lnTo>
                    <a:pt x="161" y="285"/>
                  </a:lnTo>
                  <a:lnTo>
                    <a:pt x="156" y="317"/>
                  </a:lnTo>
                  <a:lnTo>
                    <a:pt x="142" y="336"/>
                  </a:lnTo>
                  <a:lnTo>
                    <a:pt x="119" y="355"/>
                  </a:lnTo>
                  <a:lnTo>
                    <a:pt x="101" y="359"/>
                  </a:lnTo>
                  <a:lnTo>
                    <a:pt x="83" y="364"/>
                  </a:lnTo>
                  <a:lnTo>
                    <a:pt x="74" y="364"/>
                  </a:lnTo>
                  <a:lnTo>
                    <a:pt x="60" y="359"/>
                  </a:lnTo>
                  <a:lnTo>
                    <a:pt x="42" y="350"/>
                  </a:lnTo>
                  <a:lnTo>
                    <a:pt x="23" y="336"/>
                  </a:lnTo>
                  <a:lnTo>
                    <a:pt x="5" y="313"/>
                  </a:lnTo>
                  <a:lnTo>
                    <a:pt x="0" y="280"/>
                  </a:lnTo>
                  <a:lnTo>
                    <a:pt x="10" y="210"/>
                  </a:lnTo>
                  <a:lnTo>
                    <a:pt x="37" y="145"/>
                  </a:lnTo>
                  <a:lnTo>
                    <a:pt x="78" y="84"/>
                  </a:lnTo>
                  <a:lnTo>
                    <a:pt x="133" y="42"/>
                  </a:lnTo>
                  <a:lnTo>
                    <a:pt x="206" y="10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245" name="Freeform 29"/>
            <p:cNvSpPr>
              <a:spLocks/>
            </p:cNvSpPr>
            <p:nvPr/>
          </p:nvSpPr>
          <p:spPr bwMode="auto">
            <a:xfrm>
              <a:off x="5896" y="1951"/>
              <a:ext cx="617" cy="699"/>
            </a:xfrm>
            <a:custGeom>
              <a:avLst/>
              <a:gdLst/>
              <a:ahLst/>
              <a:cxnLst>
                <a:cxn ang="0">
                  <a:pos x="210" y="5"/>
                </a:cxn>
                <a:cxn ang="0">
                  <a:pos x="279" y="70"/>
                </a:cxn>
                <a:cxn ang="0">
                  <a:pos x="320" y="89"/>
                </a:cxn>
                <a:cxn ang="0">
                  <a:pos x="388" y="28"/>
                </a:cxn>
                <a:cxn ang="0">
                  <a:pos x="494" y="0"/>
                </a:cxn>
                <a:cxn ang="0">
                  <a:pos x="585" y="28"/>
                </a:cxn>
                <a:cxn ang="0">
                  <a:pos x="617" y="98"/>
                </a:cxn>
                <a:cxn ang="0">
                  <a:pos x="594" y="163"/>
                </a:cxn>
                <a:cxn ang="0">
                  <a:pos x="535" y="191"/>
                </a:cxn>
                <a:cxn ang="0">
                  <a:pos x="503" y="182"/>
                </a:cxn>
                <a:cxn ang="0">
                  <a:pos x="480" y="163"/>
                </a:cxn>
                <a:cxn ang="0">
                  <a:pos x="475" y="136"/>
                </a:cxn>
                <a:cxn ang="0">
                  <a:pos x="516" y="70"/>
                </a:cxn>
                <a:cxn ang="0">
                  <a:pos x="553" y="52"/>
                </a:cxn>
                <a:cxn ang="0">
                  <a:pos x="539" y="42"/>
                </a:cxn>
                <a:cxn ang="0">
                  <a:pos x="512" y="33"/>
                </a:cxn>
                <a:cxn ang="0">
                  <a:pos x="448" y="38"/>
                </a:cxn>
                <a:cxn ang="0">
                  <a:pos x="384" y="70"/>
                </a:cxn>
                <a:cxn ang="0">
                  <a:pos x="343" y="117"/>
                </a:cxn>
                <a:cxn ang="0">
                  <a:pos x="297" y="187"/>
                </a:cxn>
                <a:cxn ang="0">
                  <a:pos x="274" y="252"/>
                </a:cxn>
                <a:cxn ang="0">
                  <a:pos x="247" y="364"/>
                </a:cxn>
                <a:cxn ang="0">
                  <a:pos x="233" y="434"/>
                </a:cxn>
                <a:cxn ang="0">
                  <a:pos x="210" y="518"/>
                </a:cxn>
                <a:cxn ang="0">
                  <a:pos x="187" y="606"/>
                </a:cxn>
                <a:cxn ang="0">
                  <a:pos x="173" y="653"/>
                </a:cxn>
                <a:cxn ang="0">
                  <a:pos x="160" y="681"/>
                </a:cxn>
                <a:cxn ang="0">
                  <a:pos x="141" y="695"/>
                </a:cxn>
                <a:cxn ang="0">
                  <a:pos x="119" y="699"/>
                </a:cxn>
                <a:cxn ang="0">
                  <a:pos x="96" y="690"/>
                </a:cxn>
                <a:cxn ang="0">
                  <a:pos x="77" y="672"/>
                </a:cxn>
                <a:cxn ang="0">
                  <a:pos x="77" y="648"/>
                </a:cxn>
                <a:cxn ang="0">
                  <a:pos x="82" y="630"/>
                </a:cxn>
                <a:cxn ang="0">
                  <a:pos x="87" y="602"/>
                </a:cxn>
                <a:cxn ang="0">
                  <a:pos x="91" y="588"/>
                </a:cxn>
                <a:cxn ang="0">
                  <a:pos x="192" y="187"/>
                </a:cxn>
                <a:cxn ang="0">
                  <a:pos x="201" y="126"/>
                </a:cxn>
                <a:cxn ang="0">
                  <a:pos x="201" y="80"/>
                </a:cxn>
                <a:cxn ang="0">
                  <a:pos x="192" y="52"/>
                </a:cxn>
                <a:cxn ang="0">
                  <a:pos x="173" y="38"/>
                </a:cxn>
                <a:cxn ang="0">
                  <a:pos x="155" y="33"/>
                </a:cxn>
                <a:cxn ang="0">
                  <a:pos x="100" y="66"/>
                </a:cxn>
                <a:cxn ang="0">
                  <a:pos x="59" y="154"/>
                </a:cxn>
                <a:cxn ang="0">
                  <a:pos x="41" y="233"/>
                </a:cxn>
                <a:cxn ang="0">
                  <a:pos x="32" y="247"/>
                </a:cxn>
                <a:cxn ang="0">
                  <a:pos x="23" y="252"/>
                </a:cxn>
                <a:cxn ang="0">
                  <a:pos x="13" y="252"/>
                </a:cxn>
                <a:cxn ang="0">
                  <a:pos x="4" y="247"/>
                </a:cxn>
                <a:cxn ang="0">
                  <a:pos x="0" y="238"/>
                </a:cxn>
                <a:cxn ang="0">
                  <a:pos x="9" y="196"/>
                </a:cxn>
                <a:cxn ang="0">
                  <a:pos x="32" y="122"/>
                </a:cxn>
                <a:cxn ang="0">
                  <a:pos x="59" y="66"/>
                </a:cxn>
                <a:cxn ang="0">
                  <a:pos x="96" y="24"/>
                </a:cxn>
                <a:cxn ang="0">
                  <a:pos x="160" y="0"/>
                </a:cxn>
              </a:cxnLst>
              <a:rect l="0" t="0" r="r" b="b"/>
              <a:pathLst>
                <a:path w="617" h="699">
                  <a:moveTo>
                    <a:pt x="160" y="0"/>
                  </a:moveTo>
                  <a:lnTo>
                    <a:pt x="210" y="5"/>
                  </a:lnTo>
                  <a:lnTo>
                    <a:pt x="251" y="33"/>
                  </a:lnTo>
                  <a:lnTo>
                    <a:pt x="279" y="70"/>
                  </a:lnTo>
                  <a:lnTo>
                    <a:pt x="297" y="117"/>
                  </a:lnTo>
                  <a:lnTo>
                    <a:pt x="320" y="89"/>
                  </a:lnTo>
                  <a:lnTo>
                    <a:pt x="347" y="56"/>
                  </a:lnTo>
                  <a:lnTo>
                    <a:pt x="388" y="28"/>
                  </a:lnTo>
                  <a:lnTo>
                    <a:pt x="434" y="5"/>
                  </a:lnTo>
                  <a:lnTo>
                    <a:pt x="494" y="0"/>
                  </a:lnTo>
                  <a:lnTo>
                    <a:pt x="544" y="5"/>
                  </a:lnTo>
                  <a:lnTo>
                    <a:pt x="585" y="28"/>
                  </a:lnTo>
                  <a:lnTo>
                    <a:pt x="608" y="61"/>
                  </a:lnTo>
                  <a:lnTo>
                    <a:pt x="617" y="98"/>
                  </a:lnTo>
                  <a:lnTo>
                    <a:pt x="612" y="136"/>
                  </a:lnTo>
                  <a:lnTo>
                    <a:pt x="594" y="163"/>
                  </a:lnTo>
                  <a:lnTo>
                    <a:pt x="567" y="182"/>
                  </a:lnTo>
                  <a:lnTo>
                    <a:pt x="535" y="191"/>
                  </a:lnTo>
                  <a:lnTo>
                    <a:pt x="516" y="187"/>
                  </a:lnTo>
                  <a:lnTo>
                    <a:pt x="503" y="182"/>
                  </a:lnTo>
                  <a:lnTo>
                    <a:pt x="489" y="173"/>
                  </a:lnTo>
                  <a:lnTo>
                    <a:pt x="480" y="163"/>
                  </a:lnTo>
                  <a:lnTo>
                    <a:pt x="475" y="149"/>
                  </a:lnTo>
                  <a:lnTo>
                    <a:pt x="475" y="136"/>
                  </a:lnTo>
                  <a:lnTo>
                    <a:pt x="484" y="98"/>
                  </a:lnTo>
                  <a:lnTo>
                    <a:pt x="516" y="70"/>
                  </a:lnTo>
                  <a:lnTo>
                    <a:pt x="558" y="52"/>
                  </a:lnTo>
                  <a:lnTo>
                    <a:pt x="553" y="52"/>
                  </a:lnTo>
                  <a:lnTo>
                    <a:pt x="548" y="47"/>
                  </a:lnTo>
                  <a:lnTo>
                    <a:pt x="539" y="42"/>
                  </a:lnTo>
                  <a:lnTo>
                    <a:pt x="526" y="38"/>
                  </a:lnTo>
                  <a:lnTo>
                    <a:pt x="512" y="33"/>
                  </a:lnTo>
                  <a:lnTo>
                    <a:pt x="494" y="33"/>
                  </a:lnTo>
                  <a:lnTo>
                    <a:pt x="448" y="38"/>
                  </a:lnTo>
                  <a:lnTo>
                    <a:pt x="411" y="56"/>
                  </a:lnTo>
                  <a:lnTo>
                    <a:pt x="384" y="70"/>
                  </a:lnTo>
                  <a:lnTo>
                    <a:pt x="370" y="84"/>
                  </a:lnTo>
                  <a:lnTo>
                    <a:pt x="343" y="117"/>
                  </a:lnTo>
                  <a:lnTo>
                    <a:pt x="315" y="154"/>
                  </a:lnTo>
                  <a:lnTo>
                    <a:pt x="297" y="187"/>
                  </a:lnTo>
                  <a:lnTo>
                    <a:pt x="283" y="210"/>
                  </a:lnTo>
                  <a:lnTo>
                    <a:pt x="274" y="252"/>
                  </a:lnTo>
                  <a:lnTo>
                    <a:pt x="260" y="308"/>
                  </a:lnTo>
                  <a:lnTo>
                    <a:pt x="247" y="364"/>
                  </a:lnTo>
                  <a:lnTo>
                    <a:pt x="237" y="411"/>
                  </a:lnTo>
                  <a:lnTo>
                    <a:pt x="233" y="434"/>
                  </a:lnTo>
                  <a:lnTo>
                    <a:pt x="224" y="471"/>
                  </a:lnTo>
                  <a:lnTo>
                    <a:pt x="210" y="518"/>
                  </a:lnTo>
                  <a:lnTo>
                    <a:pt x="201" y="564"/>
                  </a:lnTo>
                  <a:lnTo>
                    <a:pt x="187" y="606"/>
                  </a:lnTo>
                  <a:lnTo>
                    <a:pt x="178" y="639"/>
                  </a:lnTo>
                  <a:lnTo>
                    <a:pt x="173" y="653"/>
                  </a:lnTo>
                  <a:lnTo>
                    <a:pt x="169" y="667"/>
                  </a:lnTo>
                  <a:lnTo>
                    <a:pt x="160" y="681"/>
                  </a:lnTo>
                  <a:lnTo>
                    <a:pt x="151" y="685"/>
                  </a:lnTo>
                  <a:lnTo>
                    <a:pt x="141" y="695"/>
                  </a:lnTo>
                  <a:lnTo>
                    <a:pt x="128" y="695"/>
                  </a:lnTo>
                  <a:lnTo>
                    <a:pt x="119" y="699"/>
                  </a:lnTo>
                  <a:lnTo>
                    <a:pt x="105" y="695"/>
                  </a:lnTo>
                  <a:lnTo>
                    <a:pt x="96" y="690"/>
                  </a:lnTo>
                  <a:lnTo>
                    <a:pt x="87" y="681"/>
                  </a:lnTo>
                  <a:lnTo>
                    <a:pt x="77" y="672"/>
                  </a:lnTo>
                  <a:lnTo>
                    <a:pt x="77" y="658"/>
                  </a:lnTo>
                  <a:lnTo>
                    <a:pt x="77" y="648"/>
                  </a:lnTo>
                  <a:lnTo>
                    <a:pt x="77" y="639"/>
                  </a:lnTo>
                  <a:lnTo>
                    <a:pt x="82" y="630"/>
                  </a:lnTo>
                  <a:lnTo>
                    <a:pt x="82" y="616"/>
                  </a:lnTo>
                  <a:lnTo>
                    <a:pt x="87" y="602"/>
                  </a:lnTo>
                  <a:lnTo>
                    <a:pt x="91" y="588"/>
                  </a:lnTo>
                  <a:lnTo>
                    <a:pt x="91" y="588"/>
                  </a:lnTo>
                  <a:lnTo>
                    <a:pt x="178" y="233"/>
                  </a:lnTo>
                  <a:lnTo>
                    <a:pt x="192" y="187"/>
                  </a:lnTo>
                  <a:lnTo>
                    <a:pt x="196" y="149"/>
                  </a:lnTo>
                  <a:lnTo>
                    <a:pt x="201" y="126"/>
                  </a:lnTo>
                  <a:lnTo>
                    <a:pt x="201" y="103"/>
                  </a:lnTo>
                  <a:lnTo>
                    <a:pt x="201" y="80"/>
                  </a:lnTo>
                  <a:lnTo>
                    <a:pt x="196" y="66"/>
                  </a:lnTo>
                  <a:lnTo>
                    <a:pt x="192" y="52"/>
                  </a:lnTo>
                  <a:lnTo>
                    <a:pt x="183" y="42"/>
                  </a:lnTo>
                  <a:lnTo>
                    <a:pt x="173" y="38"/>
                  </a:lnTo>
                  <a:lnTo>
                    <a:pt x="164" y="33"/>
                  </a:lnTo>
                  <a:lnTo>
                    <a:pt x="155" y="33"/>
                  </a:lnTo>
                  <a:lnTo>
                    <a:pt x="123" y="42"/>
                  </a:lnTo>
                  <a:lnTo>
                    <a:pt x="100" y="66"/>
                  </a:lnTo>
                  <a:lnTo>
                    <a:pt x="77" y="103"/>
                  </a:lnTo>
                  <a:lnTo>
                    <a:pt x="59" y="154"/>
                  </a:lnTo>
                  <a:lnTo>
                    <a:pt x="45" y="215"/>
                  </a:lnTo>
                  <a:lnTo>
                    <a:pt x="41" y="233"/>
                  </a:lnTo>
                  <a:lnTo>
                    <a:pt x="36" y="243"/>
                  </a:lnTo>
                  <a:lnTo>
                    <a:pt x="32" y="247"/>
                  </a:lnTo>
                  <a:lnTo>
                    <a:pt x="27" y="247"/>
                  </a:lnTo>
                  <a:lnTo>
                    <a:pt x="23" y="252"/>
                  </a:lnTo>
                  <a:lnTo>
                    <a:pt x="18" y="252"/>
                  </a:lnTo>
                  <a:lnTo>
                    <a:pt x="13" y="252"/>
                  </a:lnTo>
                  <a:lnTo>
                    <a:pt x="9" y="252"/>
                  </a:lnTo>
                  <a:lnTo>
                    <a:pt x="4" y="247"/>
                  </a:lnTo>
                  <a:lnTo>
                    <a:pt x="0" y="243"/>
                  </a:lnTo>
                  <a:lnTo>
                    <a:pt x="0" y="238"/>
                  </a:lnTo>
                  <a:lnTo>
                    <a:pt x="0" y="224"/>
                  </a:lnTo>
                  <a:lnTo>
                    <a:pt x="9" y="196"/>
                  </a:lnTo>
                  <a:lnTo>
                    <a:pt x="18" y="159"/>
                  </a:lnTo>
                  <a:lnTo>
                    <a:pt x="32" y="122"/>
                  </a:lnTo>
                  <a:lnTo>
                    <a:pt x="45" y="84"/>
                  </a:lnTo>
                  <a:lnTo>
                    <a:pt x="59" y="66"/>
                  </a:lnTo>
                  <a:lnTo>
                    <a:pt x="73" y="42"/>
                  </a:lnTo>
                  <a:lnTo>
                    <a:pt x="96" y="24"/>
                  </a:lnTo>
                  <a:lnTo>
                    <a:pt x="123" y="5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246" name="Freeform 30"/>
            <p:cNvSpPr>
              <a:spLocks/>
            </p:cNvSpPr>
            <p:nvPr/>
          </p:nvSpPr>
          <p:spPr bwMode="auto">
            <a:xfrm>
              <a:off x="6646" y="1951"/>
              <a:ext cx="557" cy="699"/>
            </a:xfrm>
            <a:custGeom>
              <a:avLst/>
              <a:gdLst/>
              <a:ahLst/>
              <a:cxnLst>
                <a:cxn ang="0">
                  <a:pos x="439" y="5"/>
                </a:cxn>
                <a:cxn ang="0">
                  <a:pos x="525" y="56"/>
                </a:cxn>
                <a:cxn ang="0">
                  <a:pos x="557" y="131"/>
                </a:cxn>
                <a:cxn ang="0">
                  <a:pos x="535" y="196"/>
                </a:cxn>
                <a:cxn ang="0">
                  <a:pos x="484" y="215"/>
                </a:cxn>
                <a:cxn ang="0">
                  <a:pos x="461" y="210"/>
                </a:cxn>
                <a:cxn ang="0">
                  <a:pos x="443" y="196"/>
                </a:cxn>
                <a:cxn ang="0">
                  <a:pos x="439" y="173"/>
                </a:cxn>
                <a:cxn ang="0">
                  <a:pos x="475" y="117"/>
                </a:cxn>
                <a:cxn ang="0">
                  <a:pos x="512" y="103"/>
                </a:cxn>
                <a:cxn ang="0">
                  <a:pos x="466" y="52"/>
                </a:cxn>
                <a:cxn ang="0">
                  <a:pos x="402" y="33"/>
                </a:cxn>
                <a:cxn ang="0">
                  <a:pos x="320" y="38"/>
                </a:cxn>
                <a:cxn ang="0">
                  <a:pos x="242" y="84"/>
                </a:cxn>
                <a:cxn ang="0">
                  <a:pos x="210" y="145"/>
                </a:cxn>
                <a:cxn ang="0">
                  <a:pos x="215" y="205"/>
                </a:cxn>
                <a:cxn ang="0">
                  <a:pos x="256" y="247"/>
                </a:cxn>
                <a:cxn ang="0">
                  <a:pos x="324" y="261"/>
                </a:cxn>
                <a:cxn ang="0">
                  <a:pos x="429" y="294"/>
                </a:cxn>
                <a:cxn ang="0">
                  <a:pos x="493" y="355"/>
                </a:cxn>
                <a:cxn ang="0">
                  <a:pos x="521" y="438"/>
                </a:cxn>
                <a:cxn ang="0">
                  <a:pos x="507" y="508"/>
                </a:cxn>
                <a:cxn ang="0">
                  <a:pos x="461" y="597"/>
                </a:cxn>
                <a:cxn ang="0">
                  <a:pos x="365" y="667"/>
                </a:cxn>
                <a:cxn ang="0">
                  <a:pos x="215" y="699"/>
                </a:cxn>
                <a:cxn ang="0">
                  <a:pos x="82" y="672"/>
                </a:cxn>
                <a:cxn ang="0">
                  <a:pos x="9" y="597"/>
                </a:cxn>
                <a:cxn ang="0">
                  <a:pos x="4" y="504"/>
                </a:cxn>
                <a:cxn ang="0">
                  <a:pos x="54" y="452"/>
                </a:cxn>
                <a:cxn ang="0">
                  <a:pos x="100" y="448"/>
                </a:cxn>
                <a:cxn ang="0">
                  <a:pos x="123" y="457"/>
                </a:cxn>
                <a:cxn ang="0">
                  <a:pos x="137" y="485"/>
                </a:cxn>
                <a:cxn ang="0">
                  <a:pos x="132" y="532"/>
                </a:cxn>
                <a:cxn ang="0">
                  <a:pos x="82" y="578"/>
                </a:cxn>
                <a:cxn ang="0">
                  <a:pos x="68" y="616"/>
                </a:cxn>
                <a:cxn ang="0">
                  <a:pos x="137" y="653"/>
                </a:cxn>
                <a:cxn ang="0">
                  <a:pos x="201" y="662"/>
                </a:cxn>
                <a:cxn ang="0">
                  <a:pos x="288" y="658"/>
                </a:cxn>
                <a:cxn ang="0">
                  <a:pos x="379" y="611"/>
                </a:cxn>
                <a:cxn ang="0">
                  <a:pos x="425" y="546"/>
                </a:cxn>
                <a:cxn ang="0">
                  <a:pos x="434" y="494"/>
                </a:cxn>
                <a:cxn ang="0">
                  <a:pos x="402" y="420"/>
                </a:cxn>
                <a:cxn ang="0">
                  <a:pos x="324" y="387"/>
                </a:cxn>
                <a:cxn ang="0">
                  <a:pos x="251" y="369"/>
                </a:cxn>
                <a:cxn ang="0">
                  <a:pos x="183" y="341"/>
                </a:cxn>
                <a:cxn ang="0">
                  <a:pos x="128" y="275"/>
                </a:cxn>
                <a:cxn ang="0">
                  <a:pos x="123" y="191"/>
                </a:cxn>
                <a:cxn ang="0">
                  <a:pos x="160" y="108"/>
                </a:cxn>
                <a:cxn ang="0">
                  <a:pos x="237" y="33"/>
                </a:cxn>
                <a:cxn ang="0">
                  <a:pos x="379" y="0"/>
                </a:cxn>
              </a:cxnLst>
              <a:rect l="0" t="0" r="r" b="b"/>
              <a:pathLst>
                <a:path w="557" h="699">
                  <a:moveTo>
                    <a:pt x="379" y="0"/>
                  </a:moveTo>
                  <a:lnTo>
                    <a:pt x="439" y="5"/>
                  </a:lnTo>
                  <a:lnTo>
                    <a:pt x="489" y="24"/>
                  </a:lnTo>
                  <a:lnTo>
                    <a:pt x="525" y="56"/>
                  </a:lnTo>
                  <a:lnTo>
                    <a:pt x="548" y="89"/>
                  </a:lnTo>
                  <a:lnTo>
                    <a:pt x="557" y="131"/>
                  </a:lnTo>
                  <a:lnTo>
                    <a:pt x="548" y="168"/>
                  </a:lnTo>
                  <a:lnTo>
                    <a:pt x="535" y="196"/>
                  </a:lnTo>
                  <a:lnTo>
                    <a:pt x="512" y="210"/>
                  </a:lnTo>
                  <a:lnTo>
                    <a:pt x="484" y="215"/>
                  </a:lnTo>
                  <a:lnTo>
                    <a:pt x="471" y="215"/>
                  </a:lnTo>
                  <a:lnTo>
                    <a:pt x="461" y="210"/>
                  </a:lnTo>
                  <a:lnTo>
                    <a:pt x="452" y="205"/>
                  </a:lnTo>
                  <a:lnTo>
                    <a:pt x="443" y="196"/>
                  </a:lnTo>
                  <a:lnTo>
                    <a:pt x="439" y="182"/>
                  </a:lnTo>
                  <a:lnTo>
                    <a:pt x="439" y="173"/>
                  </a:lnTo>
                  <a:lnTo>
                    <a:pt x="448" y="140"/>
                  </a:lnTo>
                  <a:lnTo>
                    <a:pt x="475" y="117"/>
                  </a:lnTo>
                  <a:lnTo>
                    <a:pt x="512" y="103"/>
                  </a:lnTo>
                  <a:lnTo>
                    <a:pt x="512" y="103"/>
                  </a:lnTo>
                  <a:lnTo>
                    <a:pt x="493" y="70"/>
                  </a:lnTo>
                  <a:lnTo>
                    <a:pt x="466" y="52"/>
                  </a:lnTo>
                  <a:lnTo>
                    <a:pt x="434" y="38"/>
                  </a:lnTo>
                  <a:lnTo>
                    <a:pt x="402" y="33"/>
                  </a:lnTo>
                  <a:lnTo>
                    <a:pt x="379" y="33"/>
                  </a:lnTo>
                  <a:lnTo>
                    <a:pt x="320" y="38"/>
                  </a:lnTo>
                  <a:lnTo>
                    <a:pt x="274" y="61"/>
                  </a:lnTo>
                  <a:lnTo>
                    <a:pt x="242" y="84"/>
                  </a:lnTo>
                  <a:lnTo>
                    <a:pt x="219" y="117"/>
                  </a:lnTo>
                  <a:lnTo>
                    <a:pt x="210" y="145"/>
                  </a:lnTo>
                  <a:lnTo>
                    <a:pt x="205" y="173"/>
                  </a:lnTo>
                  <a:lnTo>
                    <a:pt x="215" y="205"/>
                  </a:lnTo>
                  <a:lnTo>
                    <a:pt x="233" y="229"/>
                  </a:lnTo>
                  <a:lnTo>
                    <a:pt x="256" y="247"/>
                  </a:lnTo>
                  <a:lnTo>
                    <a:pt x="288" y="257"/>
                  </a:lnTo>
                  <a:lnTo>
                    <a:pt x="324" y="261"/>
                  </a:lnTo>
                  <a:lnTo>
                    <a:pt x="384" y="275"/>
                  </a:lnTo>
                  <a:lnTo>
                    <a:pt x="429" y="294"/>
                  </a:lnTo>
                  <a:lnTo>
                    <a:pt x="471" y="327"/>
                  </a:lnTo>
                  <a:lnTo>
                    <a:pt x="493" y="355"/>
                  </a:lnTo>
                  <a:lnTo>
                    <a:pt x="512" y="392"/>
                  </a:lnTo>
                  <a:lnTo>
                    <a:pt x="521" y="438"/>
                  </a:lnTo>
                  <a:lnTo>
                    <a:pt x="516" y="471"/>
                  </a:lnTo>
                  <a:lnTo>
                    <a:pt x="507" y="508"/>
                  </a:lnTo>
                  <a:lnTo>
                    <a:pt x="489" y="555"/>
                  </a:lnTo>
                  <a:lnTo>
                    <a:pt x="461" y="597"/>
                  </a:lnTo>
                  <a:lnTo>
                    <a:pt x="420" y="634"/>
                  </a:lnTo>
                  <a:lnTo>
                    <a:pt x="365" y="667"/>
                  </a:lnTo>
                  <a:lnTo>
                    <a:pt x="297" y="690"/>
                  </a:lnTo>
                  <a:lnTo>
                    <a:pt x="215" y="699"/>
                  </a:lnTo>
                  <a:lnTo>
                    <a:pt x="141" y="690"/>
                  </a:lnTo>
                  <a:lnTo>
                    <a:pt x="82" y="672"/>
                  </a:lnTo>
                  <a:lnTo>
                    <a:pt x="36" y="639"/>
                  </a:lnTo>
                  <a:lnTo>
                    <a:pt x="9" y="597"/>
                  </a:lnTo>
                  <a:lnTo>
                    <a:pt x="0" y="546"/>
                  </a:lnTo>
                  <a:lnTo>
                    <a:pt x="4" y="504"/>
                  </a:lnTo>
                  <a:lnTo>
                    <a:pt x="27" y="471"/>
                  </a:lnTo>
                  <a:lnTo>
                    <a:pt x="54" y="452"/>
                  </a:lnTo>
                  <a:lnTo>
                    <a:pt x="82" y="443"/>
                  </a:lnTo>
                  <a:lnTo>
                    <a:pt x="100" y="448"/>
                  </a:lnTo>
                  <a:lnTo>
                    <a:pt x="114" y="452"/>
                  </a:lnTo>
                  <a:lnTo>
                    <a:pt x="123" y="457"/>
                  </a:lnTo>
                  <a:lnTo>
                    <a:pt x="132" y="471"/>
                  </a:lnTo>
                  <a:lnTo>
                    <a:pt x="137" y="485"/>
                  </a:lnTo>
                  <a:lnTo>
                    <a:pt x="137" y="499"/>
                  </a:lnTo>
                  <a:lnTo>
                    <a:pt x="132" y="532"/>
                  </a:lnTo>
                  <a:lnTo>
                    <a:pt x="114" y="560"/>
                  </a:lnTo>
                  <a:lnTo>
                    <a:pt x="82" y="578"/>
                  </a:lnTo>
                  <a:lnTo>
                    <a:pt x="45" y="583"/>
                  </a:lnTo>
                  <a:lnTo>
                    <a:pt x="68" y="616"/>
                  </a:lnTo>
                  <a:lnTo>
                    <a:pt x="100" y="639"/>
                  </a:lnTo>
                  <a:lnTo>
                    <a:pt x="137" y="653"/>
                  </a:lnTo>
                  <a:lnTo>
                    <a:pt x="169" y="662"/>
                  </a:lnTo>
                  <a:lnTo>
                    <a:pt x="201" y="662"/>
                  </a:lnTo>
                  <a:lnTo>
                    <a:pt x="219" y="662"/>
                  </a:lnTo>
                  <a:lnTo>
                    <a:pt x="288" y="658"/>
                  </a:lnTo>
                  <a:lnTo>
                    <a:pt x="338" y="639"/>
                  </a:lnTo>
                  <a:lnTo>
                    <a:pt x="379" y="611"/>
                  </a:lnTo>
                  <a:lnTo>
                    <a:pt x="407" y="578"/>
                  </a:lnTo>
                  <a:lnTo>
                    <a:pt x="425" y="546"/>
                  </a:lnTo>
                  <a:lnTo>
                    <a:pt x="429" y="518"/>
                  </a:lnTo>
                  <a:lnTo>
                    <a:pt x="434" y="494"/>
                  </a:lnTo>
                  <a:lnTo>
                    <a:pt x="425" y="452"/>
                  </a:lnTo>
                  <a:lnTo>
                    <a:pt x="402" y="420"/>
                  </a:lnTo>
                  <a:lnTo>
                    <a:pt x="365" y="401"/>
                  </a:lnTo>
                  <a:lnTo>
                    <a:pt x="324" y="387"/>
                  </a:lnTo>
                  <a:lnTo>
                    <a:pt x="279" y="378"/>
                  </a:lnTo>
                  <a:lnTo>
                    <a:pt x="251" y="369"/>
                  </a:lnTo>
                  <a:lnTo>
                    <a:pt x="215" y="359"/>
                  </a:lnTo>
                  <a:lnTo>
                    <a:pt x="183" y="341"/>
                  </a:lnTo>
                  <a:lnTo>
                    <a:pt x="151" y="313"/>
                  </a:lnTo>
                  <a:lnTo>
                    <a:pt x="128" y="275"/>
                  </a:lnTo>
                  <a:lnTo>
                    <a:pt x="119" y="224"/>
                  </a:lnTo>
                  <a:lnTo>
                    <a:pt x="123" y="191"/>
                  </a:lnTo>
                  <a:lnTo>
                    <a:pt x="137" y="149"/>
                  </a:lnTo>
                  <a:lnTo>
                    <a:pt x="160" y="108"/>
                  </a:lnTo>
                  <a:lnTo>
                    <a:pt x="192" y="66"/>
                  </a:lnTo>
                  <a:lnTo>
                    <a:pt x="237" y="33"/>
                  </a:lnTo>
                  <a:lnTo>
                    <a:pt x="301" y="10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247" name="Freeform 31"/>
            <p:cNvSpPr>
              <a:spLocks/>
            </p:cNvSpPr>
            <p:nvPr/>
          </p:nvSpPr>
          <p:spPr bwMode="auto">
            <a:xfrm>
              <a:off x="7711" y="1732"/>
              <a:ext cx="1006" cy="1030"/>
            </a:xfrm>
            <a:custGeom>
              <a:avLst/>
              <a:gdLst/>
              <a:ahLst/>
              <a:cxnLst>
                <a:cxn ang="0">
                  <a:pos x="517" y="0"/>
                </a:cxn>
                <a:cxn ang="0">
                  <a:pos x="531" y="14"/>
                </a:cxn>
                <a:cxn ang="0">
                  <a:pos x="535" y="28"/>
                </a:cxn>
                <a:cxn ang="0">
                  <a:pos x="535" y="52"/>
                </a:cxn>
                <a:cxn ang="0">
                  <a:pos x="960" y="480"/>
                </a:cxn>
                <a:cxn ang="0">
                  <a:pos x="979" y="485"/>
                </a:cxn>
                <a:cxn ang="0">
                  <a:pos x="997" y="490"/>
                </a:cxn>
                <a:cxn ang="0">
                  <a:pos x="1006" y="504"/>
                </a:cxn>
                <a:cxn ang="0">
                  <a:pos x="1006" y="527"/>
                </a:cxn>
                <a:cxn ang="0">
                  <a:pos x="997" y="541"/>
                </a:cxn>
                <a:cxn ang="0">
                  <a:pos x="979" y="546"/>
                </a:cxn>
                <a:cxn ang="0">
                  <a:pos x="960" y="546"/>
                </a:cxn>
                <a:cxn ang="0">
                  <a:pos x="535" y="979"/>
                </a:cxn>
                <a:cxn ang="0">
                  <a:pos x="535" y="998"/>
                </a:cxn>
                <a:cxn ang="0">
                  <a:pos x="531" y="1016"/>
                </a:cxn>
                <a:cxn ang="0">
                  <a:pos x="517" y="1026"/>
                </a:cxn>
                <a:cxn ang="0">
                  <a:pos x="494" y="1026"/>
                </a:cxn>
                <a:cxn ang="0">
                  <a:pos x="480" y="1016"/>
                </a:cxn>
                <a:cxn ang="0">
                  <a:pos x="476" y="998"/>
                </a:cxn>
                <a:cxn ang="0">
                  <a:pos x="476" y="979"/>
                </a:cxn>
                <a:cxn ang="0">
                  <a:pos x="50" y="546"/>
                </a:cxn>
                <a:cxn ang="0">
                  <a:pos x="32" y="546"/>
                </a:cxn>
                <a:cxn ang="0">
                  <a:pos x="14" y="541"/>
                </a:cxn>
                <a:cxn ang="0">
                  <a:pos x="5" y="527"/>
                </a:cxn>
                <a:cxn ang="0">
                  <a:pos x="5" y="504"/>
                </a:cxn>
                <a:cxn ang="0">
                  <a:pos x="14" y="490"/>
                </a:cxn>
                <a:cxn ang="0">
                  <a:pos x="32" y="485"/>
                </a:cxn>
                <a:cxn ang="0">
                  <a:pos x="50" y="480"/>
                </a:cxn>
                <a:cxn ang="0">
                  <a:pos x="476" y="52"/>
                </a:cxn>
                <a:cxn ang="0">
                  <a:pos x="476" y="28"/>
                </a:cxn>
                <a:cxn ang="0">
                  <a:pos x="480" y="14"/>
                </a:cxn>
                <a:cxn ang="0">
                  <a:pos x="494" y="0"/>
                </a:cxn>
              </a:cxnLst>
              <a:rect l="0" t="0" r="r" b="b"/>
              <a:pathLst>
                <a:path w="1006" h="1030">
                  <a:moveTo>
                    <a:pt x="508" y="0"/>
                  </a:moveTo>
                  <a:lnTo>
                    <a:pt x="517" y="0"/>
                  </a:lnTo>
                  <a:lnTo>
                    <a:pt x="526" y="5"/>
                  </a:lnTo>
                  <a:lnTo>
                    <a:pt x="531" y="14"/>
                  </a:lnTo>
                  <a:lnTo>
                    <a:pt x="531" y="19"/>
                  </a:lnTo>
                  <a:lnTo>
                    <a:pt x="535" y="28"/>
                  </a:lnTo>
                  <a:lnTo>
                    <a:pt x="535" y="42"/>
                  </a:lnTo>
                  <a:lnTo>
                    <a:pt x="535" y="52"/>
                  </a:lnTo>
                  <a:lnTo>
                    <a:pt x="535" y="480"/>
                  </a:lnTo>
                  <a:lnTo>
                    <a:pt x="960" y="480"/>
                  </a:lnTo>
                  <a:lnTo>
                    <a:pt x="969" y="480"/>
                  </a:lnTo>
                  <a:lnTo>
                    <a:pt x="979" y="485"/>
                  </a:lnTo>
                  <a:lnTo>
                    <a:pt x="988" y="485"/>
                  </a:lnTo>
                  <a:lnTo>
                    <a:pt x="997" y="490"/>
                  </a:lnTo>
                  <a:lnTo>
                    <a:pt x="1002" y="494"/>
                  </a:lnTo>
                  <a:lnTo>
                    <a:pt x="1006" y="504"/>
                  </a:lnTo>
                  <a:lnTo>
                    <a:pt x="1006" y="513"/>
                  </a:lnTo>
                  <a:lnTo>
                    <a:pt x="1006" y="527"/>
                  </a:lnTo>
                  <a:lnTo>
                    <a:pt x="1002" y="532"/>
                  </a:lnTo>
                  <a:lnTo>
                    <a:pt x="997" y="541"/>
                  </a:lnTo>
                  <a:lnTo>
                    <a:pt x="988" y="541"/>
                  </a:lnTo>
                  <a:lnTo>
                    <a:pt x="979" y="546"/>
                  </a:lnTo>
                  <a:lnTo>
                    <a:pt x="969" y="546"/>
                  </a:lnTo>
                  <a:lnTo>
                    <a:pt x="960" y="546"/>
                  </a:lnTo>
                  <a:lnTo>
                    <a:pt x="535" y="546"/>
                  </a:lnTo>
                  <a:lnTo>
                    <a:pt x="535" y="979"/>
                  </a:lnTo>
                  <a:lnTo>
                    <a:pt x="535" y="988"/>
                  </a:lnTo>
                  <a:lnTo>
                    <a:pt x="535" y="998"/>
                  </a:lnTo>
                  <a:lnTo>
                    <a:pt x="531" y="1007"/>
                  </a:lnTo>
                  <a:lnTo>
                    <a:pt x="531" y="1016"/>
                  </a:lnTo>
                  <a:lnTo>
                    <a:pt x="526" y="1021"/>
                  </a:lnTo>
                  <a:lnTo>
                    <a:pt x="517" y="1026"/>
                  </a:lnTo>
                  <a:lnTo>
                    <a:pt x="508" y="1030"/>
                  </a:lnTo>
                  <a:lnTo>
                    <a:pt x="494" y="1026"/>
                  </a:lnTo>
                  <a:lnTo>
                    <a:pt x="485" y="1021"/>
                  </a:lnTo>
                  <a:lnTo>
                    <a:pt x="480" y="1016"/>
                  </a:lnTo>
                  <a:lnTo>
                    <a:pt x="476" y="1007"/>
                  </a:lnTo>
                  <a:lnTo>
                    <a:pt x="476" y="998"/>
                  </a:lnTo>
                  <a:lnTo>
                    <a:pt x="476" y="988"/>
                  </a:lnTo>
                  <a:lnTo>
                    <a:pt x="476" y="979"/>
                  </a:lnTo>
                  <a:lnTo>
                    <a:pt x="476" y="546"/>
                  </a:lnTo>
                  <a:lnTo>
                    <a:pt x="50" y="546"/>
                  </a:lnTo>
                  <a:lnTo>
                    <a:pt x="41" y="546"/>
                  </a:lnTo>
                  <a:lnTo>
                    <a:pt x="32" y="546"/>
                  </a:lnTo>
                  <a:lnTo>
                    <a:pt x="23" y="541"/>
                  </a:lnTo>
                  <a:lnTo>
                    <a:pt x="14" y="541"/>
                  </a:lnTo>
                  <a:lnTo>
                    <a:pt x="9" y="532"/>
                  </a:lnTo>
                  <a:lnTo>
                    <a:pt x="5" y="527"/>
                  </a:lnTo>
                  <a:lnTo>
                    <a:pt x="0" y="513"/>
                  </a:lnTo>
                  <a:lnTo>
                    <a:pt x="5" y="504"/>
                  </a:lnTo>
                  <a:lnTo>
                    <a:pt x="9" y="494"/>
                  </a:lnTo>
                  <a:lnTo>
                    <a:pt x="14" y="490"/>
                  </a:lnTo>
                  <a:lnTo>
                    <a:pt x="23" y="485"/>
                  </a:lnTo>
                  <a:lnTo>
                    <a:pt x="32" y="485"/>
                  </a:lnTo>
                  <a:lnTo>
                    <a:pt x="41" y="480"/>
                  </a:lnTo>
                  <a:lnTo>
                    <a:pt x="50" y="480"/>
                  </a:lnTo>
                  <a:lnTo>
                    <a:pt x="476" y="480"/>
                  </a:lnTo>
                  <a:lnTo>
                    <a:pt x="476" y="52"/>
                  </a:lnTo>
                  <a:lnTo>
                    <a:pt x="476" y="42"/>
                  </a:lnTo>
                  <a:lnTo>
                    <a:pt x="476" y="28"/>
                  </a:lnTo>
                  <a:lnTo>
                    <a:pt x="476" y="19"/>
                  </a:lnTo>
                  <a:lnTo>
                    <a:pt x="480" y="14"/>
                  </a:lnTo>
                  <a:lnTo>
                    <a:pt x="485" y="5"/>
                  </a:lnTo>
                  <a:lnTo>
                    <a:pt x="494" y="0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248" name="Freeform 32"/>
            <p:cNvSpPr>
              <a:spLocks/>
            </p:cNvSpPr>
            <p:nvPr/>
          </p:nvSpPr>
          <p:spPr bwMode="auto">
            <a:xfrm>
              <a:off x="9225" y="1951"/>
              <a:ext cx="553" cy="699"/>
            </a:xfrm>
            <a:custGeom>
              <a:avLst/>
              <a:gdLst/>
              <a:ahLst/>
              <a:cxnLst>
                <a:cxn ang="0">
                  <a:pos x="439" y="5"/>
                </a:cxn>
                <a:cxn ang="0">
                  <a:pos x="526" y="56"/>
                </a:cxn>
                <a:cxn ang="0">
                  <a:pos x="553" y="131"/>
                </a:cxn>
                <a:cxn ang="0">
                  <a:pos x="535" y="196"/>
                </a:cxn>
                <a:cxn ang="0">
                  <a:pos x="484" y="215"/>
                </a:cxn>
                <a:cxn ang="0">
                  <a:pos x="457" y="210"/>
                </a:cxn>
                <a:cxn ang="0">
                  <a:pos x="443" y="196"/>
                </a:cxn>
                <a:cxn ang="0">
                  <a:pos x="439" y="173"/>
                </a:cxn>
                <a:cxn ang="0">
                  <a:pos x="475" y="117"/>
                </a:cxn>
                <a:cxn ang="0">
                  <a:pos x="512" y="103"/>
                </a:cxn>
                <a:cxn ang="0">
                  <a:pos x="466" y="52"/>
                </a:cxn>
                <a:cxn ang="0">
                  <a:pos x="402" y="33"/>
                </a:cxn>
                <a:cxn ang="0">
                  <a:pos x="315" y="38"/>
                </a:cxn>
                <a:cxn ang="0">
                  <a:pos x="242" y="84"/>
                </a:cxn>
                <a:cxn ang="0">
                  <a:pos x="210" y="145"/>
                </a:cxn>
                <a:cxn ang="0">
                  <a:pos x="210" y="205"/>
                </a:cxn>
                <a:cxn ang="0">
                  <a:pos x="256" y="247"/>
                </a:cxn>
                <a:cxn ang="0">
                  <a:pos x="320" y="261"/>
                </a:cxn>
                <a:cxn ang="0">
                  <a:pos x="429" y="294"/>
                </a:cxn>
                <a:cxn ang="0">
                  <a:pos x="494" y="355"/>
                </a:cxn>
                <a:cxn ang="0">
                  <a:pos x="521" y="438"/>
                </a:cxn>
                <a:cxn ang="0">
                  <a:pos x="507" y="508"/>
                </a:cxn>
                <a:cxn ang="0">
                  <a:pos x="457" y="597"/>
                </a:cxn>
                <a:cxn ang="0">
                  <a:pos x="365" y="667"/>
                </a:cxn>
                <a:cxn ang="0">
                  <a:pos x="215" y="699"/>
                </a:cxn>
                <a:cxn ang="0">
                  <a:pos x="82" y="672"/>
                </a:cxn>
                <a:cxn ang="0">
                  <a:pos x="9" y="597"/>
                </a:cxn>
                <a:cxn ang="0">
                  <a:pos x="4" y="504"/>
                </a:cxn>
                <a:cxn ang="0">
                  <a:pos x="55" y="452"/>
                </a:cxn>
                <a:cxn ang="0">
                  <a:pos x="100" y="448"/>
                </a:cxn>
                <a:cxn ang="0">
                  <a:pos x="123" y="457"/>
                </a:cxn>
                <a:cxn ang="0">
                  <a:pos x="137" y="485"/>
                </a:cxn>
                <a:cxn ang="0">
                  <a:pos x="132" y="532"/>
                </a:cxn>
                <a:cxn ang="0">
                  <a:pos x="82" y="578"/>
                </a:cxn>
                <a:cxn ang="0">
                  <a:pos x="68" y="616"/>
                </a:cxn>
                <a:cxn ang="0">
                  <a:pos x="137" y="653"/>
                </a:cxn>
                <a:cxn ang="0">
                  <a:pos x="201" y="662"/>
                </a:cxn>
                <a:cxn ang="0">
                  <a:pos x="288" y="658"/>
                </a:cxn>
                <a:cxn ang="0">
                  <a:pos x="379" y="611"/>
                </a:cxn>
                <a:cxn ang="0">
                  <a:pos x="420" y="546"/>
                </a:cxn>
                <a:cxn ang="0">
                  <a:pos x="434" y="494"/>
                </a:cxn>
                <a:cxn ang="0">
                  <a:pos x="402" y="420"/>
                </a:cxn>
                <a:cxn ang="0">
                  <a:pos x="324" y="387"/>
                </a:cxn>
                <a:cxn ang="0">
                  <a:pos x="247" y="369"/>
                </a:cxn>
                <a:cxn ang="0">
                  <a:pos x="183" y="341"/>
                </a:cxn>
                <a:cxn ang="0">
                  <a:pos x="128" y="275"/>
                </a:cxn>
                <a:cxn ang="0">
                  <a:pos x="123" y="191"/>
                </a:cxn>
                <a:cxn ang="0">
                  <a:pos x="155" y="108"/>
                </a:cxn>
                <a:cxn ang="0">
                  <a:pos x="237" y="33"/>
                </a:cxn>
                <a:cxn ang="0">
                  <a:pos x="375" y="0"/>
                </a:cxn>
              </a:cxnLst>
              <a:rect l="0" t="0" r="r" b="b"/>
              <a:pathLst>
                <a:path w="553" h="699">
                  <a:moveTo>
                    <a:pt x="375" y="0"/>
                  </a:moveTo>
                  <a:lnTo>
                    <a:pt x="439" y="5"/>
                  </a:lnTo>
                  <a:lnTo>
                    <a:pt x="489" y="24"/>
                  </a:lnTo>
                  <a:lnTo>
                    <a:pt x="526" y="56"/>
                  </a:lnTo>
                  <a:lnTo>
                    <a:pt x="548" y="89"/>
                  </a:lnTo>
                  <a:lnTo>
                    <a:pt x="553" y="131"/>
                  </a:lnTo>
                  <a:lnTo>
                    <a:pt x="548" y="168"/>
                  </a:lnTo>
                  <a:lnTo>
                    <a:pt x="535" y="196"/>
                  </a:lnTo>
                  <a:lnTo>
                    <a:pt x="512" y="210"/>
                  </a:lnTo>
                  <a:lnTo>
                    <a:pt x="484" y="215"/>
                  </a:lnTo>
                  <a:lnTo>
                    <a:pt x="471" y="215"/>
                  </a:lnTo>
                  <a:lnTo>
                    <a:pt x="457" y="210"/>
                  </a:lnTo>
                  <a:lnTo>
                    <a:pt x="448" y="205"/>
                  </a:lnTo>
                  <a:lnTo>
                    <a:pt x="443" y="196"/>
                  </a:lnTo>
                  <a:lnTo>
                    <a:pt x="439" y="182"/>
                  </a:lnTo>
                  <a:lnTo>
                    <a:pt x="439" y="173"/>
                  </a:lnTo>
                  <a:lnTo>
                    <a:pt x="448" y="140"/>
                  </a:lnTo>
                  <a:lnTo>
                    <a:pt x="475" y="117"/>
                  </a:lnTo>
                  <a:lnTo>
                    <a:pt x="512" y="103"/>
                  </a:lnTo>
                  <a:lnTo>
                    <a:pt x="512" y="103"/>
                  </a:lnTo>
                  <a:lnTo>
                    <a:pt x="494" y="70"/>
                  </a:lnTo>
                  <a:lnTo>
                    <a:pt x="466" y="52"/>
                  </a:lnTo>
                  <a:lnTo>
                    <a:pt x="434" y="38"/>
                  </a:lnTo>
                  <a:lnTo>
                    <a:pt x="402" y="33"/>
                  </a:lnTo>
                  <a:lnTo>
                    <a:pt x="375" y="33"/>
                  </a:lnTo>
                  <a:lnTo>
                    <a:pt x="315" y="38"/>
                  </a:lnTo>
                  <a:lnTo>
                    <a:pt x="274" y="61"/>
                  </a:lnTo>
                  <a:lnTo>
                    <a:pt x="242" y="84"/>
                  </a:lnTo>
                  <a:lnTo>
                    <a:pt x="219" y="117"/>
                  </a:lnTo>
                  <a:lnTo>
                    <a:pt x="210" y="145"/>
                  </a:lnTo>
                  <a:lnTo>
                    <a:pt x="205" y="173"/>
                  </a:lnTo>
                  <a:lnTo>
                    <a:pt x="210" y="205"/>
                  </a:lnTo>
                  <a:lnTo>
                    <a:pt x="228" y="229"/>
                  </a:lnTo>
                  <a:lnTo>
                    <a:pt x="256" y="247"/>
                  </a:lnTo>
                  <a:lnTo>
                    <a:pt x="288" y="257"/>
                  </a:lnTo>
                  <a:lnTo>
                    <a:pt x="320" y="261"/>
                  </a:lnTo>
                  <a:lnTo>
                    <a:pt x="379" y="275"/>
                  </a:lnTo>
                  <a:lnTo>
                    <a:pt x="429" y="294"/>
                  </a:lnTo>
                  <a:lnTo>
                    <a:pt x="471" y="327"/>
                  </a:lnTo>
                  <a:lnTo>
                    <a:pt x="494" y="355"/>
                  </a:lnTo>
                  <a:lnTo>
                    <a:pt x="512" y="392"/>
                  </a:lnTo>
                  <a:lnTo>
                    <a:pt x="521" y="438"/>
                  </a:lnTo>
                  <a:lnTo>
                    <a:pt x="516" y="471"/>
                  </a:lnTo>
                  <a:lnTo>
                    <a:pt x="507" y="508"/>
                  </a:lnTo>
                  <a:lnTo>
                    <a:pt x="489" y="555"/>
                  </a:lnTo>
                  <a:lnTo>
                    <a:pt x="457" y="597"/>
                  </a:lnTo>
                  <a:lnTo>
                    <a:pt x="420" y="634"/>
                  </a:lnTo>
                  <a:lnTo>
                    <a:pt x="365" y="667"/>
                  </a:lnTo>
                  <a:lnTo>
                    <a:pt x="297" y="690"/>
                  </a:lnTo>
                  <a:lnTo>
                    <a:pt x="215" y="699"/>
                  </a:lnTo>
                  <a:lnTo>
                    <a:pt x="141" y="690"/>
                  </a:lnTo>
                  <a:lnTo>
                    <a:pt x="82" y="672"/>
                  </a:lnTo>
                  <a:lnTo>
                    <a:pt x="36" y="639"/>
                  </a:lnTo>
                  <a:lnTo>
                    <a:pt x="9" y="597"/>
                  </a:lnTo>
                  <a:lnTo>
                    <a:pt x="0" y="546"/>
                  </a:lnTo>
                  <a:lnTo>
                    <a:pt x="4" y="504"/>
                  </a:lnTo>
                  <a:lnTo>
                    <a:pt x="27" y="471"/>
                  </a:lnTo>
                  <a:lnTo>
                    <a:pt x="55" y="452"/>
                  </a:lnTo>
                  <a:lnTo>
                    <a:pt x="82" y="443"/>
                  </a:lnTo>
                  <a:lnTo>
                    <a:pt x="100" y="448"/>
                  </a:lnTo>
                  <a:lnTo>
                    <a:pt x="109" y="452"/>
                  </a:lnTo>
                  <a:lnTo>
                    <a:pt x="123" y="457"/>
                  </a:lnTo>
                  <a:lnTo>
                    <a:pt x="132" y="471"/>
                  </a:lnTo>
                  <a:lnTo>
                    <a:pt x="137" y="485"/>
                  </a:lnTo>
                  <a:lnTo>
                    <a:pt x="137" y="499"/>
                  </a:lnTo>
                  <a:lnTo>
                    <a:pt x="132" y="532"/>
                  </a:lnTo>
                  <a:lnTo>
                    <a:pt x="114" y="560"/>
                  </a:lnTo>
                  <a:lnTo>
                    <a:pt x="82" y="578"/>
                  </a:lnTo>
                  <a:lnTo>
                    <a:pt x="41" y="583"/>
                  </a:lnTo>
                  <a:lnTo>
                    <a:pt x="68" y="616"/>
                  </a:lnTo>
                  <a:lnTo>
                    <a:pt x="100" y="639"/>
                  </a:lnTo>
                  <a:lnTo>
                    <a:pt x="137" y="653"/>
                  </a:lnTo>
                  <a:lnTo>
                    <a:pt x="169" y="662"/>
                  </a:lnTo>
                  <a:lnTo>
                    <a:pt x="201" y="662"/>
                  </a:lnTo>
                  <a:lnTo>
                    <a:pt x="215" y="662"/>
                  </a:lnTo>
                  <a:lnTo>
                    <a:pt x="288" y="658"/>
                  </a:lnTo>
                  <a:lnTo>
                    <a:pt x="338" y="639"/>
                  </a:lnTo>
                  <a:lnTo>
                    <a:pt x="379" y="611"/>
                  </a:lnTo>
                  <a:lnTo>
                    <a:pt x="407" y="578"/>
                  </a:lnTo>
                  <a:lnTo>
                    <a:pt x="420" y="546"/>
                  </a:lnTo>
                  <a:lnTo>
                    <a:pt x="429" y="518"/>
                  </a:lnTo>
                  <a:lnTo>
                    <a:pt x="434" y="494"/>
                  </a:lnTo>
                  <a:lnTo>
                    <a:pt x="425" y="452"/>
                  </a:lnTo>
                  <a:lnTo>
                    <a:pt x="402" y="420"/>
                  </a:lnTo>
                  <a:lnTo>
                    <a:pt x="365" y="401"/>
                  </a:lnTo>
                  <a:lnTo>
                    <a:pt x="324" y="387"/>
                  </a:lnTo>
                  <a:lnTo>
                    <a:pt x="274" y="378"/>
                  </a:lnTo>
                  <a:lnTo>
                    <a:pt x="247" y="369"/>
                  </a:lnTo>
                  <a:lnTo>
                    <a:pt x="215" y="359"/>
                  </a:lnTo>
                  <a:lnTo>
                    <a:pt x="183" y="341"/>
                  </a:lnTo>
                  <a:lnTo>
                    <a:pt x="151" y="313"/>
                  </a:lnTo>
                  <a:lnTo>
                    <a:pt x="128" y="275"/>
                  </a:lnTo>
                  <a:lnTo>
                    <a:pt x="119" y="224"/>
                  </a:lnTo>
                  <a:lnTo>
                    <a:pt x="123" y="191"/>
                  </a:lnTo>
                  <a:lnTo>
                    <a:pt x="137" y="149"/>
                  </a:lnTo>
                  <a:lnTo>
                    <a:pt x="155" y="108"/>
                  </a:lnTo>
                  <a:lnTo>
                    <a:pt x="192" y="66"/>
                  </a:lnTo>
                  <a:lnTo>
                    <a:pt x="237" y="33"/>
                  </a:lnTo>
                  <a:lnTo>
                    <a:pt x="297" y="10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249" name="Freeform 33"/>
            <p:cNvSpPr>
              <a:spLocks noEditPoints="1"/>
            </p:cNvSpPr>
            <p:nvPr/>
          </p:nvSpPr>
          <p:spPr bwMode="auto">
            <a:xfrm>
              <a:off x="3577" y="4380"/>
              <a:ext cx="1011" cy="359"/>
            </a:xfrm>
            <a:custGeom>
              <a:avLst/>
              <a:gdLst/>
              <a:ahLst/>
              <a:cxnLst>
                <a:cxn ang="0">
                  <a:pos x="51" y="298"/>
                </a:cxn>
                <a:cxn ang="0">
                  <a:pos x="956" y="298"/>
                </a:cxn>
                <a:cxn ang="0">
                  <a:pos x="970" y="298"/>
                </a:cxn>
                <a:cxn ang="0">
                  <a:pos x="979" y="298"/>
                </a:cxn>
                <a:cxn ang="0">
                  <a:pos x="988" y="298"/>
                </a:cxn>
                <a:cxn ang="0">
                  <a:pos x="997" y="303"/>
                </a:cxn>
                <a:cxn ang="0">
                  <a:pos x="1002" y="307"/>
                </a:cxn>
                <a:cxn ang="0">
                  <a:pos x="1006" y="317"/>
                </a:cxn>
                <a:cxn ang="0">
                  <a:pos x="1011" y="331"/>
                </a:cxn>
                <a:cxn ang="0">
                  <a:pos x="1006" y="340"/>
                </a:cxn>
                <a:cxn ang="0">
                  <a:pos x="1002" y="345"/>
                </a:cxn>
                <a:cxn ang="0">
                  <a:pos x="997" y="354"/>
                </a:cxn>
                <a:cxn ang="0">
                  <a:pos x="988" y="354"/>
                </a:cxn>
                <a:cxn ang="0">
                  <a:pos x="979" y="359"/>
                </a:cxn>
                <a:cxn ang="0">
                  <a:pos x="970" y="359"/>
                </a:cxn>
                <a:cxn ang="0">
                  <a:pos x="961" y="359"/>
                </a:cxn>
                <a:cxn ang="0">
                  <a:pos x="51" y="359"/>
                </a:cxn>
                <a:cxn ang="0">
                  <a:pos x="41" y="359"/>
                </a:cxn>
                <a:cxn ang="0">
                  <a:pos x="32" y="359"/>
                </a:cxn>
                <a:cxn ang="0">
                  <a:pos x="23" y="354"/>
                </a:cxn>
                <a:cxn ang="0">
                  <a:pos x="14" y="354"/>
                </a:cxn>
                <a:cxn ang="0">
                  <a:pos x="9" y="345"/>
                </a:cxn>
                <a:cxn ang="0">
                  <a:pos x="5" y="340"/>
                </a:cxn>
                <a:cxn ang="0">
                  <a:pos x="0" y="331"/>
                </a:cxn>
                <a:cxn ang="0">
                  <a:pos x="5" y="317"/>
                </a:cxn>
                <a:cxn ang="0">
                  <a:pos x="9" y="307"/>
                </a:cxn>
                <a:cxn ang="0">
                  <a:pos x="14" y="303"/>
                </a:cxn>
                <a:cxn ang="0">
                  <a:pos x="23" y="298"/>
                </a:cxn>
                <a:cxn ang="0">
                  <a:pos x="32" y="298"/>
                </a:cxn>
                <a:cxn ang="0">
                  <a:pos x="41" y="298"/>
                </a:cxn>
                <a:cxn ang="0">
                  <a:pos x="51" y="298"/>
                </a:cxn>
                <a:cxn ang="0">
                  <a:pos x="51" y="0"/>
                </a:cxn>
                <a:cxn ang="0">
                  <a:pos x="961" y="0"/>
                </a:cxn>
                <a:cxn ang="0">
                  <a:pos x="970" y="0"/>
                </a:cxn>
                <a:cxn ang="0">
                  <a:pos x="979" y="0"/>
                </a:cxn>
                <a:cxn ang="0">
                  <a:pos x="988" y="0"/>
                </a:cxn>
                <a:cxn ang="0">
                  <a:pos x="997" y="0"/>
                </a:cxn>
                <a:cxn ang="0">
                  <a:pos x="1002" y="9"/>
                </a:cxn>
                <a:cxn ang="0">
                  <a:pos x="1006" y="18"/>
                </a:cxn>
                <a:cxn ang="0">
                  <a:pos x="1011" y="28"/>
                </a:cxn>
                <a:cxn ang="0">
                  <a:pos x="1006" y="37"/>
                </a:cxn>
                <a:cxn ang="0">
                  <a:pos x="1002" y="46"/>
                </a:cxn>
                <a:cxn ang="0">
                  <a:pos x="997" y="51"/>
                </a:cxn>
                <a:cxn ang="0">
                  <a:pos x="988" y="56"/>
                </a:cxn>
                <a:cxn ang="0">
                  <a:pos x="979" y="60"/>
                </a:cxn>
                <a:cxn ang="0">
                  <a:pos x="970" y="60"/>
                </a:cxn>
                <a:cxn ang="0">
                  <a:pos x="956" y="60"/>
                </a:cxn>
                <a:cxn ang="0">
                  <a:pos x="51" y="60"/>
                </a:cxn>
                <a:cxn ang="0">
                  <a:pos x="41" y="60"/>
                </a:cxn>
                <a:cxn ang="0">
                  <a:pos x="32" y="60"/>
                </a:cxn>
                <a:cxn ang="0">
                  <a:pos x="23" y="56"/>
                </a:cxn>
                <a:cxn ang="0">
                  <a:pos x="14" y="51"/>
                </a:cxn>
                <a:cxn ang="0">
                  <a:pos x="9" y="46"/>
                </a:cxn>
                <a:cxn ang="0">
                  <a:pos x="5" y="37"/>
                </a:cxn>
                <a:cxn ang="0">
                  <a:pos x="0" y="28"/>
                </a:cxn>
                <a:cxn ang="0">
                  <a:pos x="5" y="18"/>
                </a:cxn>
                <a:cxn ang="0">
                  <a:pos x="9" y="9"/>
                </a:cxn>
                <a:cxn ang="0">
                  <a:pos x="14" y="0"/>
                </a:cxn>
                <a:cxn ang="0">
                  <a:pos x="23" y="0"/>
                </a:cxn>
                <a:cxn ang="0">
                  <a:pos x="32" y="0"/>
                </a:cxn>
                <a:cxn ang="0">
                  <a:pos x="41" y="0"/>
                </a:cxn>
                <a:cxn ang="0">
                  <a:pos x="51" y="0"/>
                </a:cxn>
              </a:cxnLst>
              <a:rect l="0" t="0" r="r" b="b"/>
              <a:pathLst>
                <a:path w="1011" h="359">
                  <a:moveTo>
                    <a:pt x="51" y="298"/>
                  </a:moveTo>
                  <a:lnTo>
                    <a:pt x="956" y="298"/>
                  </a:lnTo>
                  <a:lnTo>
                    <a:pt x="970" y="298"/>
                  </a:lnTo>
                  <a:lnTo>
                    <a:pt x="979" y="298"/>
                  </a:lnTo>
                  <a:lnTo>
                    <a:pt x="988" y="298"/>
                  </a:lnTo>
                  <a:lnTo>
                    <a:pt x="997" y="303"/>
                  </a:lnTo>
                  <a:lnTo>
                    <a:pt x="1002" y="307"/>
                  </a:lnTo>
                  <a:lnTo>
                    <a:pt x="1006" y="317"/>
                  </a:lnTo>
                  <a:lnTo>
                    <a:pt x="1011" y="331"/>
                  </a:lnTo>
                  <a:lnTo>
                    <a:pt x="1006" y="340"/>
                  </a:lnTo>
                  <a:lnTo>
                    <a:pt x="1002" y="345"/>
                  </a:lnTo>
                  <a:lnTo>
                    <a:pt x="997" y="354"/>
                  </a:lnTo>
                  <a:lnTo>
                    <a:pt x="988" y="354"/>
                  </a:lnTo>
                  <a:lnTo>
                    <a:pt x="979" y="359"/>
                  </a:lnTo>
                  <a:lnTo>
                    <a:pt x="970" y="359"/>
                  </a:lnTo>
                  <a:lnTo>
                    <a:pt x="961" y="359"/>
                  </a:lnTo>
                  <a:lnTo>
                    <a:pt x="51" y="359"/>
                  </a:lnTo>
                  <a:lnTo>
                    <a:pt x="41" y="359"/>
                  </a:lnTo>
                  <a:lnTo>
                    <a:pt x="32" y="359"/>
                  </a:lnTo>
                  <a:lnTo>
                    <a:pt x="23" y="354"/>
                  </a:lnTo>
                  <a:lnTo>
                    <a:pt x="14" y="354"/>
                  </a:lnTo>
                  <a:lnTo>
                    <a:pt x="9" y="345"/>
                  </a:lnTo>
                  <a:lnTo>
                    <a:pt x="5" y="340"/>
                  </a:lnTo>
                  <a:lnTo>
                    <a:pt x="0" y="331"/>
                  </a:lnTo>
                  <a:lnTo>
                    <a:pt x="5" y="317"/>
                  </a:lnTo>
                  <a:lnTo>
                    <a:pt x="9" y="307"/>
                  </a:lnTo>
                  <a:lnTo>
                    <a:pt x="14" y="303"/>
                  </a:lnTo>
                  <a:lnTo>
                    <a:pt x="23" y="298"/>
                  </a:lnTo>
                  <a:lnTo>
                    <a:pt x="32" y="298"/>
                  </a:lnTo>
                  <a:lnTo>
                    <a:pt x="41" y="298"/>
                  </a:lnTo>
                  <a:lnTo>
                    <a:pt x="51" y="298"/>
                  </a:lnTo>
                  <a:close/>
                  <a:moveTo>
                    <a:pt x="51" y="0"/>
                  </a:moveTo>
                  <a:lnTo>
                    <a:pt x="961" y="0"/>
                  </a:lnTo>
                  <a:lnTo>
                    <a:pt x="970" y="0"/>
                  </a:lnTo>
                  <a:lnTo>
                    <a:pt x="979" y="0"/>
                  </a:lnTo>
                  <a:lnTo>
                    <a:pt x="988" y="0"/>
                  </a:lnTo>
                  <a:lnTo>
                    <a:pt x="997" y="0"/>
                  </a:lnTo>
                  <a:lnTo>
                    <a:pt x="1002" y="9"/>
                  </a:lnTo>
                  <a:lnTo>
                    <a:pt x="1006" y="18"/>
                  </a:lnTo>
                  <a:lnTo>
                    <a:pt x="1011" y="28"/>
                  </a:lnTo>
                  <a:lnTo>
                    <a:pt x="1006" y="37"/>
                  </a:lnTo>
                  <a:lnTo>
                    <a:pt x="1002" y="46"/>
                  </a:lnTo>
                  <a:lnTo>
                    <a:pt x="997" y="51"/>
                  </a:lnTo>
                  <a:lnTo>
                    <a:pt x="988" y="56"/>
                  </a:lnTo>
                  <a:lnTo>
                    <a:pt x="979" y="60"/>
                  </a:lnTo>
                  <a:lnTo>
                    <a:pt x="970" y="60"/>
                  </a:lnTo>
                  <a:lnTo>
                    <a:pt x="956" y="60"/>
                  </a:lnTo>
                  <a:lnTo>
                    <a:pt x="51" y="60"/>
                  </a:lnTo>
                  <a:lnTo>
                    <a:pt x="41" y="60"/>
                  </a:lnTo>
                  <a:lnTo>
                    <a:pt x="32" y="60"/>
                  </a:lnTo>
                  <a:lnTo>
                    <a:pt x="23" y="56"/>
                  </a:lnTo>
                  <a:lnTo>
                    <a:pt x="14" y="51"/>
                  </a:lnTo>
                  <a:lnTo>
                    <a:pt x="9" y="46"/>
                  </a:lnTo>
                  <a:lnTo>
                    <a:pt x="5" y="37"/>
                  </a:lnTo>
                  <a:lnTo>
                    <a:pt x="0" y="28"/>
                  </a:lnTo>
                  <a:lnTo>
                    <a:pt x="5" y="18"/>
                  </a:lnTo>
                  <a:lnTo>
                    <a:pt x="9" y="9"/>
                  </a:lnTo>
                  <a:lnTo>
                    <a:pt x="14" y="0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41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250" name="Freeform 34"/>
            <p:cNvSpPr>
              <a:spLocks/>
            </p:cNvSpPr>
            <p:nvPr/>
          </p:nvSpPr>
          <p:spPr bwMode="auto">
            <a:xfrm>
              <a:off x="5159" y="3918"/>
              <a:ext cx="604" cy="1026"/>
            </a:xfrm>
            <a:custGeom>
              <a:avLst/>
              <a:gdLst/>
              <a:ahLst/>
              <a:cxnLst>
                <a:cxn ang="0">
                  <a:pos x="375" y="10"/>
                </a:cxn>
                <a:cxn ang="0">
                  <a:pos x="517" y="84"/>
                </a:cxn>
                <a:cxn ang="0">
                  <a:pos x="595" y="215"/>
                </a:cxn>
                <a:cxn ang="0">
                  <a:pos x="599" y="359"/>
                </a:cxn>
                <a:cxn ang="0">
                  <a:pos x="554" y="471"/>
                </a:cxn>
                <a:cxn ang="0">
                  <a:pos x="449" y="592"/>
                </a:cxn>
                <a:cxn ang="0">
                  <a:pos x="279" y="751"/>
                </a:cxn>
                <a:cxn ang="0">
                  <a:pos x="119" y="909"/>
                </a:cxn>
                <a:cxn ang="0">
                  <a:pos x="119" y="909"/>
                </a:cxn>
                <a:cxn ang="0">
                  <a:pos x="417" y="909"/>
                </a:cxn>
                <a:cxn ang="0">
                  <a:pos x="490" y="904"/>
                </a:cxn>
                <a:cxn ang="0">
                  <a:pos x="535" y="895"/>
                </a:cxn>
                <a:cxn ang="0">
                  <a:pos x="558" y="807"/>
                </a:cxn>
                <a:cxn ang="0">
                  <a:pos x="604" y="755"/>
                </a:cxn>
                <a:cxn ang="0">
                  <a:pos x="0" y="1026"/>
                </a:cxn>
                <a:cxn ang="0">
                  <a:pos x="0" y="993"/>
                </a:cxn>
                <a:cxn ang="0">
                  <a:pos x="10" y="979"/>
                </a:cxn>
                <a:cxn ang="0">
                  <a:pos x="307" y="639"/>
                </a:cxn>
                <a:cxn ang="0">
                  <a:pos x="421" y="480"/>
                </a:cxn>
                <a:cxn ang="0">
                  <a:pos x="467" y="299"/>
                </a:cxn>
                <a:cxn ang="0">
                  <a:pos x="449" y="177"/>
                </a:cxn>
                <a:cxn ang="0">
                  <a:pos x="380" y="84"/>
                </a:cxn>
                <a:cxn ang="0">
                  <a:pos x="266" y="47"/>
                </a:cxn>
                <a:cxn ang="0">
                  <a:pos x="142" y="89"/>
                </a:cxn>
                <a:cxn ang="0">
                  <a:pos x="60" y="201"/>
                </a:cxn>
                <a:cxn ang="0">
                  <a:pos x="115" y="210"/>
                </a:cxn>
                <a:cxn ang="0">
                  <a:pos x="156" y="252"/>
                </a:cxn>
                <a:cxn ang="0">
                  <a:pos x="156" y="317"/>
                </a:cxn>
                <a:cxn ang="0">
                  <a:pos x="119" y="354"/>
                </a:cxn>
                <a:cxn ang="0">
                  <a:pos x="83" y="364"/>
                </a:cxn>
                <a:cxn ang="0">
                  <a:pos x="60" y="359"/>
                </a:cxn>
                <a:cxn ang="0">
                  <a:pos x="23" y="336"/>
                </a:cxn>
                <a:cxn ang="0">
                  <a:pos x="0" y="280"/>
                </a:cxn>
                <a:cxn ang="0">
                  <a:pos x="37" y="145"/>
                </a:cxn>
                <a:cxn ang="0">
                  <a:pos x="133" y="42"/>
                </a:cxn>
                <a:cxn ang="0">
                  <a:pos x="284" y="0"/>
                </a:cxn>
              </a:cxnLst>
              <a:rect l="0" t="0" r="r" b="b"/>
              <a:pathLst>
                <a:path w="604" h="1026">
                  <a:moveTo>
                    <a:pt x="284" y="0"/>
                  </a:moveTo>
                  <a:lnTo>
                    <a:pt x="375" y="10"/>
                  </a:lnTo>
                  <a:lnTo>
                    <a:pt x="449" y="38"/>
                  </a:lnTo>
                  <a:lnTo>
                    <a:pt x="517" y="84"/>
                  </a:lnTo>
                  <a:lnTo>
                    <a:pt x="563" y="140"/>
                  </a:lnTo>
                  <a:lnTo>
                    <a:pt x="595" y="215"/>
                  </a:lnTo>
                  <a:lnTo>
                    <a:pt x="604" y="299"/>
                  </a:lnTo>
                  <a:lnTo>
                    <a:pt x="599" y="359"/>
                  </a:lnTo>
                  <a:lnTo>
                    <a:pt x="581" y="415"/>
                  </a:lnTo>
                  <a:lnTo>
                    <a:pt x="554" y="471"/>
                  </a:lnTo>
                  <a:lnTo>
                    <a:pt x="508" y="532"/>
                  </a:lnTo>
                  <a:lnTo>
                    <a:pt x="449" y="592"/>
                  </a:lnTo>
                  <a:lnTo>
                    <a:pt x="371" y="667"/>
                  </a:lnTo>
                  <a:lnTo>
                    <a:pt x="279" y="751"/>
                  </a:lnTo>
                  <a:lnTo>
                    <a:pt x="119" y="909"/>
                  </a:lnTo>
                  <a:lnTo>
                    <a:pt x="119" y="909"/>
                  </a:lnTo>
                  <a:lnTo>
                    <a:pt x="119" y="909"/>
                  </a:lnTo>
                  <a:lnTo>
                    <a:pt x="119" y="909"/>
                  </a:lnTo>
                  <a:lnTo>
                    <a:pt x="389" y="909"/>
                  </a:lnTo>
                  <a:lnTo>
                    <a:pt x="417" y="909"/>
                  </a:lnTo>
                  <a:lnTo>
                    <a:pt x="453" y="904"/>
                  </a:lnTo>
                  <a:lnTo>
                    <a:pt x="490" y="904"/>
                  </a:lnTo>
                  <a:lnTo>
                    <a:pt x="517" y="900"/>
                  </a:lnTo>
                  <a:lnTo>
                    <a:pt x="535" y="895"/>
                  </a:lnTo>
                  <a:lnTo>
                    <a:pt x="549" y="858"/>
                  </a:lnTo>
                  <a:lnTo>
                    <a:pt x="558" y="807"/>
                  </a:lnTo>
                  <a:lnTo>
                    <a:pt x="567" y="755"/>
                  </a:lnTo>
                  <a:lnTo>
                    <a:pt x="604" y="755"/>
                  </a:lnTo>
                  <a:lnTo>
                    <a:pt x="563" y="1026"/>
                  </a:lnTo>
                  <a:lnTo>
                    <a:pt x="0" y="1026"/>
                  </a:lnTo>
                  <a:lnTo>
                    <a:pt x="0" y="1007"/>
                  </a:lnTo>
                  <a:lnTo>
                    <a:pt x="0" y="993"/>
                  </a:lnTo>
                  <a:lnTo>
                    <a:pt x="5" y="984"/>
                  </a:lnTo>
                  <a:lnTo>
                    <a:pt x="10" y="979"/>
                  </a:lnTo>
                  <a:lnTo>
                    <a:pt x="19" y="970"/>
                  </a:lnTo>
                  <a:lnTo>
                    <a:pt x="307" y="639"/>
                  </a:lnTo>
                  <a:lnTo>
                    <a:pt x="371" y="560"/>
                  </a:lnTo>
                  <a:lnTo>
                    <a:pt x="421" y="480"/>
                  </a:lnTo>
                  <a:lnTo>
                    <a:pt x="453" y="392"/>
                  </a:lnTo>
                  <a:lnTo>
                    <a:pt x="467" y="299"/>
                  </a:lnTo>
                  <a:lnTo>
                    <a:pt x="462" y="233"/>
                  </a:lnTo>
                  <a:lnTo>
                    <a:pt x="449" y="177"/>
                  </a:lnTo>
                  <a:lnTo>
                    <a:pt x="417" y="126"/>
                  </a:lnTo>
                  <a:lnTo>
                    <a:pt x="380" y="84"/>
                  </a:lnTo>
                  <a:lnTo>
                    <a:pt x="330" y="56"/>
                  </a:lnTo>
                  <a:lnTo>
                    <a:pt x="266" y="47"/>
                  </a:lnTo>
                  <a:lnTo>
                    <a:pt x="202" y="56"/>
                  </a:lnTo>
                  <a:lnTo>
                    <a:pt x="142" y="89"/>
                  </a:lnTo>
                  <a:lnTo>
                    <a:pt x="96" y="135"/>
                  </a:lnTo>
                  <a:lnTo>
                    <a:pt x="60" y="201"/>
                  </a:lnTo>
                  <a:lnTo>
                    <a:pt x="78" y="201"/>
                  </a:lnTo>
                  <a:lnTo>
                    <a:pt x="115" y="210"/>
                  </a:lnTo>
                  <a:lnTo>
                    <a:pt x="142" y="229"/>
                  </a:lnTo>
                  <a:lnTo>
                    <a:pt x="156" y="252"/>
                  </a:lnTo>
                  <a:lnTo>
                    <a:pt x="161" y="285"/>
                  </a:lnTo>
                  <a:lnTo>
                    <a:pt x="156" y="317"/>
                  </a:lnTo>
                  <a:lnTo>
                    <a:pt x="142" y="340"/>
                  </a:lnTo>
                  <a:lnTo>
                    <a:pt x="119" y="354"/>
                  </a:lnTo>
                  <a:lnTo>
                    <a:pt x="101" y="359"/>
                  </a:lnTo>
                  <a:lnTo>
                    <a:pt x="83" y="364"/>
                  </a:lnTo>
                  <a:lnTo>
                    <a:pt x="74" y="364"/>
                  </a:lnTo>
                  <a:lnTo>
                    <a:pt x="60" y="359"/>
                  </a:lnTo>
                  <a:lnTo>
                    <a:pt x="42" y="354"/>
                  </a:lnTo>
                  <a:lnTo>
                    <a:pt x="23" y="336"/>
                  </a:lnTo>
                  <a:lnTo>
                    <a:pt x="5" y="313"/>
                  </a:lnTo>
                  <a:lnTo>
                    <a:pt x="0" y="280"/>
                  </a:lnTo>
                  <a:lnTo>
                    <a:pt x="10" y="210"/>
                  </a:lnTo>
                  <a:lnTo>
                    <a:pt x="37" y="145"/>
                  </a:lnTo>
                  <a:lnTo>
                    <a:pt x="78" y="89"/>
                  </a:lnTo>
                  <a:lnTo>
                    <a:pt x="133" y="42"/>
                  </a:lnTo>
                  <a:lnTo>
                    <a:pt x="206" y="10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251" name="Freeform 35"/>
            <p:cNvSpPr>
              <a:spLocks/>
            </p:cNvSpPr>
            <p:nvPr/>
          </p:nvSpPr>
          <p:spPr bwMode="auto">
            <a:xfrm>
              <a:off x="6408" y="4189"/>
              <a:ext cx="727" cy="741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46" y="4"/>
                </a:cxn>
                <a:cxn ang="0">
                  <a:pos x="59" y="18"/>
                </a:cxn>
                <a:cxn ang="0">
                  <a:pos x="366" y="326"/>
                </a:cxn>
                <a:cxn ang="0">
                  <a:pos x="366" y="326"/>
                </a:cxn>
                <a:cxn ang="0">
                  <a:pos x="677" y="9"/>
                </a:cxn>
                <a:cxn ang="0">
                  <a:pos x="690" y="0"/>
                </a:cxn>
                <a:cxn ang="0">
                  <a:pos x="709" y="0"/>
                </a:cxn>
                <a:cxn ang="0">
                  <a:pos x="727" y="18"/>
                </a:cxn>
                <a:cxn ang="0">
                  <a:pos x="727" y="37"/>
                </a:cxn>
                <a:cxn ang="0">
                  <a:pos x="722" y="51"/>
                </a:cxn>
                <a:cxn ang="0">
                  <a:pos x="709" y="65"/>
                </a:cxn>
                <a:cxn ang="0">
                  <a:pos x="690" y="79"/>
                </a:cxn>
                <a:cxn ang="0">
                  <a:pos x="407" y="368"/>
                </a:cxn>
                <a:cxn ang="0">
                  <a:pos x="475" y="442"/>
                </a:cxn>
                <a:cxn ang="0">
                  <a:pos x="571" y="536"/>
                </a:cxn>
                <a:cxn ang="0">
                  <a:pos x="658" y="624"/>
                </a:cxn>
                <a:cxn ang="0">
                  <a:pos x="713" y="685"/>
                </a:cxn>
                <a:cxn ang="0">
                  <a:pos x="727" y="699"/>
                </a:cxn>
                <a:cxn ang="0">
                  <a:pos x="727" y="713"/>
                </a:cxn>
                <a:cxn ang="0">
                  <a:pos x="722" y="731"/>
                </a:cxn>
                <a:cxn ang="0">
                  <a:pos x="699" y="741"/>
                </a:cxn>
                <a:cxn ang="0">
                  <a:pos x="686" y="736"/>
                </a:cxn>
                <a:cxn ang="0">
                  <a:pos x="677" y="731"/>
                </a:cxn>
                <a:cxn ang="0">
                  <a:pos x="59" y="717"/>
                </a:cxn>
                <a:cxn ang="0">
                  <a:pos x="46" y="736"/>
                </a:cxn>
                <a:cxn ang="0">
                  <a:pos x="32" y="741"/>
                </a:cxn>
                <a:cxn ang="0">
                  <a:pos x="14" y="736"/>
                </a:cxn>
                <a:cxn ang="0">
                  <a:pos x="0" y="722"/>
                </a:cxn>
                <a:cxn ang="0">
                  <a:pos x="0" y="703"/>
                </a:cxn>
                <a:cxn ang="0">
                  <a:pos x="4" y="694"/>
                </a:cxn>
                <a:cxn ang="0">
                  <a:pos x="18" y="680"/>
                </a:cxn>
                <a:cxn ang="0">
                  <a:pos x="18" y="60"/>
                </a:cxn>
                <a:cxn ang="0">
                  <a:pos x="4" y="42"/>
                </a:cxn>
                <a:cxn ang="0">
                  <a:pos x="0" y="32"/>
                </a:cxn>
                <a:cxn ang="0">
                  <a:pos x="0" y="18"/>
                </a:cxn>
                <a:cxn ang="0">
                  <a:pos x="14" y="0"/>
                </a:cxn>
              </a:cxnLst>
              <a:rect l="0" t="0" r="r" b="b"/>
              <a:pathLst>
                <a:path w="727" h="741">
                  <a:moveTo>
                    <a:pt x="27" y="0"/>
                  </a:moveTo>
                  <a:lnTo>
                    <a:pt x="32" y="0"/>
                  </a:lnTo>
                  <a:lnTo>
                    <a:pt x="36" y="0"/>
                  </a:lnTo>
                  <a:lnTo>
                    <a:pt x="46" y="4"/>
                  </a:lnTo>
                  <a:lnTo>
                    <a:pt x="50" y="9"/>
                  </a:lnTo>
                  <a:lnTo>
                    <a:pt x="59" y="18"/>
                  </a:lnTo>
                  <a:lnTo>
                    <a:pt x="366" y="326"/>
                  </a:lnTo>
                  <a:lnTo>
                    <a:pt x="366" y="326"/>
                  </a:lnTo>
                  <a:lnTo>
                    <a:pt x="366" y="326"/>
                  </a:lnTo>
                  <a:lnTo>
                    <a:pt x="366" y="326"/>
                  </a:lnTo>
                  <a:lnTo>
                    <a:pt x="663" y="18"/>
                  </a:lnTo>
                  <a:lnTo>
                    <a:pt x="677" y="9"/>
                  </a:lnTo>
                  <a:lnTo>
                    <a:pt x="681" y="4"/>
                  </a:lnTo>
                  <a:lnTo>
                    <a:pt x="690" y="0"/>
                  </a:lnTo>
                  <a:lnTo>
                    <a:pt x="699" y="0"/>
                  </a:lnTo>
                  <a:lnTo>
                    <a:pt x="709" y="0"/>
                  </a:lnTo>
                  <a:lnTo>
                    <a:pt x="722" y="9"/>
                  </a:lnTo>
                  <a:lnTo>
                    <a:pt x="727" y="18"/>
                  </a:lnTo>
                  <a:lnTo>
                    <a:pt x="727" y="28"/>
                  </a:lnTo>
                  <a:lnTo>
                    <a:pt x="727" y="37"/>
                  </a:lnTo>
                  <a:lnTo>
                    <a:pt x="722" y="46"/>
                  </a:lnTo>
                  <a:lnTo>
                    <a:pt x="722" y="51"/>
                  </a:lnTo>
                  <a:lnTo>
                    <a:pt x="718" y="55"/>
                  </a:lnTo>
                  <a:lnTo>
                    <a:pt x="709" y="65"/>
                  </a:lnTo>
                  <a:lnTo>
                    <a:pt x="699" y="74"/>
                  </a:lnTo>
                  <a:lnTo>
                    <a:pt x="690" y="79"/>
                  </a:lnTo>
                  <a:lnTo>
                    <a:pt x="681" y="88"/>
                  </a:lnTo>
                  <a:lnTo>
                    <a:pt x="407" y="368"/>
                  </a:lnTo>
                  <a:lnTo>
                    <a:pt x="439" y="400"/>
                  </a:lnTo>
                  <a:lnTo>
                    <a:pt x="475" y="442"/>
                  </a:lnTo>
                  <a:lnTo>
                    <a:pt x="521" y="489"/>
                  </a:lnTo>
                  <a:lnTo>
                    <a:pt x="571" y="536"/>
                  </a:lnTo>
                  <a:lnTo>
                    <a:pt x="617" y="582"/>
                  </a:lnTo>
                  <a:lnTo>
                    <a:pt x="658" y="624"/>
                  </a:lnTo>
                  <a:lnTo>
                    <a:pt x="690" y="661"/>
                  </a:lnTo>
                  <a:lnTo>
                    <a:pt x="713" y="685"/>
                  </a:lnTo>
                  <a:lnTo>
                    <a:pt x="722" y="694"/>
                  </a:lnTo>
                  <a:lnTo>
                    <a:pt x="727" y="699"/>
                  </a:lnTo>
                  <a:lnTo>
                    <a:pt x="727" y="708"/>
                  </a:lnTo>
                  <a:lnTo>
                    <a:pt x="727" y="713"/>
                  </a:lnTo>
                  <a:lnTo>
                    <a:pt x="727" y="722"/>
                  </a:lnTo>
                  <a:lnTo>
                    <a:pt x="722" y="731"/>
                  </a:lnTo>
                  <a:lnTo>
                    <a:pt x="709" y="736"/>
                  </a:lnTo>
                  <a:lnTo>
                    <a:pt x="699" y="741"/>
                  </a:lnTo>
                  <a:lnTo>
                    <a:pt x="690" y="741"/>
                  </a:lnTo>
                  <a:lnTo>
                    <a:pt x="686" y="736"/>
                  </a:lnTo>
                  <a:lnTo>
                    <a:pt x="681" y="731"/>
                  </a:lnTo>
                  <a:lnTo>
                    <a:pt x="677" y="731"/>
                  </a:lnTo>
                  <a:lnTo>
                    <a:pt x="361" y="414"/>
                  </a:lnTo>
                  <a:lnTo>
                    <a:pt x="59" y="717"/>
                  </a:lnTo>
                  <a:lnTo>
                    <a:pt x="50" y="727"/>
                  </a:lnTo>
                  <a:lnTo>
                    <a:pt x="46" y="736"/>
                  </a:lnTo>
                  <a:lnTo>
                    <a:pt x="36" y="736"/>
                  </a:lnTo>
                  <a:lnTo>
                    <a:pt x="32" y="741"/>
                  </a:lnTo>
                  <a:lnTo>
                    <a:pt x="27" y="741"/>
                  </a:lnTo>
                  <a:lnTo>
                    <a:pt x="14" y="736"/>
                  </a:lnTo>
                  <a:lnTo>
                    <a:pt x="4" y="731"/>
                  </a:lnTo>
                  <a:lnTo>
                    <a:pt x="0" y="722"/>
                  </a:lnTo>
                  <a:lnTo>
                    <a:pt x="0" y="713"/>
                  </a:lnTo>
                  <a:lnTo>
                    <a:pt x="0" y="703"/>
                  </a:lnTo>
                  <a:lnTo>
                    <a:pt x="0" y="699"/>
                  </a:lnTo>
                  <a:lnTo>
                    <a:pt x="4" y="694"/>
                  </a:lnTo>
                  <a:lnTo>
                    <a:pt x="9" y="689"/>
                  </a:lnTo>
                  <a:lnTo>
                    <a:pt x="18" y="680"/>
                  </a:lnTo>
                  <a:lnTo>
                    <a:pt x="320" y="368"/>
                  </a:lnTo>
                  <a:lnTo>
                    <a:pt x="18" y="60"/>
                  </a:lnTo>
                  <a:lnTo>
                    <a:pt x="9" y="51"/>
                  </a:lnTo>
                  <a:lnTo>
                    <a:pt x="4" y="42"/>
                  </a:lnTo>
                  <a:lnTo>
                    <a:pt x="0" y="37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18"/>
                  </a:lnTo>
                  <a:lnTo>
                    <a:pt x="4" y="9"/>
                  </a:lnTo>
                  <a:lnTo>
                    <a:pt x="14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252" name="Freeform 36"/>
            <p:cNvSpPr>
              <a:spLocks/>
            </p:cNvSpPr>
            <p:nvPr/>
          </p:nvSpPr>
          <p:spPr bwMode="auto">
            <a:xfrm>
              <a:off x="7835" y="3918"/>
              <a:ext cx="503" cy="1026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292" y="0"/>
                </a:cxn>
                <a:cxn ang="0">
                  <a:pos x="301" y="0"/>
                </a:cxn>
                <a:cxn ang="0">
                  <a:pos x="306" y="10"/>
                </a:cxn>
                <a:cxn ang="0">
                  <a:pos x="310" y="19"/>
                </a:cxn>
                <a:cxn ang="0">
                  <a:pos x="310" y="38"/>
                </a:cxn>
                <a:cxn ang="0">
                  <a:pos x="310" y="38"/>
                </a:cxn>
                <a:cxn ang="0">
                  <a:pos x="310" y="904"/>
                </a:cxn>
                <a:cxn ang="0">
                  <a:pos x="310" y="932"/>
                </a:cxn>
                <a:cxn ang="0">
                  <a:pos x="320" y="956"/>
                </a:cxn>
                <a:cxn ang="0">
                  <a:pos x="342" y="970"/>
                </a:cxn>
                <a:cxn ang="0">
                  <a:pos x="384" y="974"/>
                </a:cxn>
                <a:cxn ang="0">
                  <a:pos x="452" y="979"/>
                </a:cxn>
                <a:cxn ang="0">
                  <a:pos x="503" y="979"/>
                </a:cxn>
                <a:cxn ang="0">
                  <a:pos x="503" y="1026"/>
                </a:cxn>
                <a:cxn ang="0">
                  <a:pos x="448" y="1021"/>
                </a:cxn>
                <a:cxn ang="0">
                  <a:pos x="379" y="1021"/>
                </a:cxn>
                <a:cxn ang="0">
                  <a:pos x="310" y="1021"/>
                </a:cxn>
                <a:cxn ang="0">
                  <a:pos x="256" y="1021"/>
                </a:cxn>
                <a:cxn ang="0">
                  <a:pos x="196" y="1021"/>
                </a:cxn>
                <a:cxn ang="0">
                  <a:pos x="128" y="1021"/>
                </a:cxn>
                <a:cxn ang="0">
                  <a:pos x="59" y="1021"/>
                </a:cxn>
                <a:cxn ang="0">
                  <a:pos x="9" y="1026"/>
                </a:cxn>
                <a:cxn ang="0">
                  <a:pos x="9" y="979"/>
                </a:cxn>
                <a:cxn ang="0">
                  <a:pos x="59" y="979"/>
                </a:cxn>
                <a:cxn ang="0">
                  <a:pos x="123" y="974"/>
                </a:cxn>
                <a:cxn ang="0">
                  <a:pos x="164" y="970"/>
                </a:cxn>
                <a:cxn ang="0">
                  <a:pos x="187" y="956"/>
                </a:cxn>
                <a:cxn ang="0">
                  <a:pos x="196" y="932"/>
                </a:cxn>
                <a:cxn ang="0">
                  <a:pos x="196" y="904"/>
                </a:cxn>
                <a:cxn ang="0">
                  <a:pos x="196" y="103"/>
                </a:cxn>
                <a:cxn ang="0">
                  <a:pos x="137" y="126"/>
                </a:cxn>
                <a:cxn ang="0">
                  <a:pos x="82" y="140"/>
                </a:cxn>
                <a:cxn ang="0">
                  <a:pos x="32" y="145"/>
                </a:cxn>
                <a:cxn ang="0">
                  <a:pos x="0" y="145"/>
                </a:cxn>
                <a:cxn ang="0">
                  <a:pos x="0" y="98"/>
                </a:cxn>
                <a:cxn ang="0">
                  <a:pos x="36" y="93"/>
                </a:cxn>
                <a:cxn ang="0">
                  <a:pos x="91" y="89"/>
                </a:cxn>
                <a:cxn ang="0">
                  <a:pos x="150" y="75"/>
                </a:cxn>
                <a:cxn ang="0">
                  <a:pos x="214" y="47"/>
                </a:cxn>
                <a:cxn ang="0">
                  <a:pos x="278" y="0"/>
                </a:cxn>
              </a:cxnLst>
              <a:rect l="0" t="0" r="r" b="b"/>
              <a:pathLst>
                <a:path w="503" h="1026">
                  <a:moveTo>
                    <a:pt x="278" y="0"/>
                  </a:moveTo>
                  <a:lnTo>
                    <a:pt x="292" y="0"/>
                  </a:lnTo>
                  <a:lnTo>
                    <a:pt x="301" y="0"/>
                  </a:lnTo>
                  <a:lnTo>
                    <a:pt x="306" y="10"/>
                  </a:lnTo>
                  <a:lnTo>
                    <a:pt x="310" y="19"/>
                  </a:lnTo>
                  <a:lnTo>
                    <a:pt x="310" y="38"/>
                  </a:lnTo>
                  <a:lnTo>
                    <a:pt x="310" y="38"/>
                  </a:lnTo>
                  <a:lnTo>
                    <a:pt x="310" y="904"/>
                  </a:lnTo>
                  <a:lnTo>
                    <a:pt x="310" y="932"/>
                  </a:lnTo>
                  <a:lnTo>
                    <a:pt x="320" y="956"/>
                  </a:lnTo>
                  <a:lnTo>
                    <a:pt x="342" y="970"/>
                  </a:lnTo>
                  <a:lnTo>
                    <a:pt x="384" y="974"/>
                  </a:lnTo>
                  <a:lnTo>
                    <a:pt x="452" y="979"/>
                  </a:lnTo>
                  <a:lnTo>
                    <a:pt x="503" y="979"/>
                  </a:lnTo>
                  <a:lnTo>
                    <a:pt x="503" y="1026"/>
                  </a:lnTo>
                  <a:lnTo>
                    <a:pt x="448" y="1021"/>
                  </a:lnTo>
                  <a:lnTo>
                    <a:pt x="379" y="1021"/>
                  </a:lnTo>
                  <a:lnTo>
                    <a:pt x="310" y="1021"/>
                  </a:lnTo>
                  <a:lnTo>
                    <a:pt x="256" y="1021"/>
                  </a:lnTo>
                  <a:lnTo>
                    <a:pt x="196" y="1021"/>
                  </a:lnTo>
                  <a:lnTo>
                    <a:pt x="128" y="1021"/>
                  </a:lnTo>
                  <a:lnTo>
                    <a:pt x="59" y="1021"/>
                  </a:lnTo>
                  <a:lnTo>
                    <a:pt x="9" y="1026"/>
                  </a:lnTo>
                  <a:lnTo>
                    <a:pt x="9" y="979"/>
                  </a:lnTo>
                  <a:lnTo>
                    <a:pt x="59" y="979"/>
                  </a:lnTo>
                  <a:lnTo>
                    <a:pt x="123" y="974"/>
                  </a:lnTo>
                  <a:lnTo>
                    <a:pt x="164" y="970"/>
                  </a:lnTo>
                  <a:lnTo>
                    <a:pt x="187" y="956"/>
                  </a:lnTo>
                  <a:lnTo>
                    <a:pt x="196" y="932"/>
                  </a:lnTo>
                  <a:lnTo>
                    <a:pt x="196" y="904"/>
                  </a:lnTo>
                  <a:lnTo>
                    <a:pt x="196" y="103"/>
                  </a:lnTo>
                  <a:lnTo>
                    <a:pt x="137" y="126"/>
                  </a:lnTo>
                  <a:lnTo>
                    <a:pt x="82" y="140"/>
                  </a:lnTo>
                  <a:lnTo>
                    <a:pt x="32" y="145"/>
                  </a:lnTo>
                  <a:lnTo>
                    <a:pt x="0" y="145"/>
                  </a:lnTo>
                  <a:lnTo>
                    <a:pt x="0" y="98"/>
                  </a:lnTo>
                  <a:lnTo>
                    <a:pt x="36" y="93"/>
                  </a:lnTo>
                  <a:lnTo>
                    <a:pt x="91" y="89"/>
                  </a:lnTo>
                  <a:lnTo>
                    <a:pt x="150" y="75"/>
                  </a:lnTo>
                  <a:lnTo>
                    <a:pt x="214" y="47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253" name="Freeform 37"/>
            <p:cNvSpPr>
              <a:spLocks/>
            </p:cNvSpPr>
            <p:nvPr/>
          </p:nvSpPr>
          <p:spPr bwMode="auto">
            <a:xfrm>
              <a:off x="8543" y="3918"/>
              <a:ext cx="604" cy="1026"/>
            </a:xfrm>
            <a:custGeom>
              <a:avLst/>
              <a:gdLst/>
              <a:ahLst/>
              <a:cxnLst>
                <a:cxn ang="0">
                  <a:pos x="371" y="10"/>
                </a:cxn>
                <a:cxn ang="0">
                  <a:pos x="512" y="84"/>
                </a:cxn>
                <a:cxn ang="0">
                  <a:pos x="595" y="215"/>
                </a:cxn>
                <a:cxn ang="0">
                  <a:pos x="599" y="359"/>
                </a:cxn>
                <a:cxn ang="0">
                  <a:pos x="549" y="471"/>
                </a:cxn>
                <a:cxn ang="0">
                  <a:pos x="448" y="592"/>
                </a:cxn>
                <a:cxn ang="0">
                  <a:pos x="275" y="751"/>
                </a:cxn>
                <a:cxn ang="0">
                  <a:pos x="119" y="909"/>
                </a:cxn>
                <a:cxn ang="0">
                  <a:pos x="119" y="909"/>
                </a:cxn>
                <a:cxn ang="0">
                  <a:pos x="416" y="909"/>
                </a:cxn>
                <a:cxn ang="0">
                  <a:pos x="490" y="904"/>
                </a:cxn>
                <a:cxn ang="0">
                  <a:pos x="535" y="895"/>
                </a:cxn>
                <a:cxn ang="0">
                  <a:pos x="558" y="807"/>
                </a:cxn>
                <a:cxn ang="0">
                  <a:pos x="604" y="755"/>
                </a:cxn>
                <a:cxn ang="0">
                  <a:pos x="0" y="1026"/>
                </a:cxn>
                <a:cxn ang="0">
                  <a:pos x="0" y="993"/>
                </a:cxn>
                <a:cxn ang="0">
                  <a:pos x="9" y="979"/>
                </a:cxn>
                <a:cxn ang="0">
                  <a:pos x="307" y="639"/>
                </a:cxn>
                <a:cxn ang="0">
                  <a:pos x="421" y="480"/>
                </a:cxn>
                <a:cxn ang="0">
                  <a:pos x="467" y="299"/>
                </a:cxn>
                <a:cxn ang="0">
                  <a:pos x="444" y="177"/>
                </a:cxn>
                <a:cxn ang="0">
                  <a:pos x="380" y="84"/>
                </a:cxn>
                <a:cxn ang="0">
                  <a:pos x="266" y="47"/>
                </a:cxn>
                <a:cxn ang="0">
                  <a:pos x="142" y="89"/>
                </a:cxn>
                <a:cxn ang="0">
                  <a:pos x="60" y="201"/>
                </a:cxn>
                <a:cxn ang="0">
                  <a:pos x="115" y="210"/>
                </a:cxn>
                <a:cxn ang="0">
                  <a:pos x="156" y="252"/>
                </a:cxn>
                <a:cxn ang="0">
                  <a:pos x="156" y="317"/>
                </a:cxn>
                <a:cxn ang="0">
                  <a:pos x="119" y="354"/>
                </a:cxn>
                <a:cxn ang="0">
                  <a:pos x="83" y="364"/>
                </a:cxn>
                <a:cxn ang="0">
                  <a:pos x="60" y="359"/>
                </a:cxn>
                <a:cxn ang="0">
                  <a:pos x="19" y="336"/>
                </a:cxn>
                <a:cxn ang="0">
                  <a:pos x="0" y="280"/>
                </a:cxn>
                <a:cxn ang="0">
                  <a:pos x="37" y="145"/>
                </a:cxn>
                <a:cxn ang="0">
                  <a:pos x="133" y="42"/>
                </a:cxn>
                <a:cxn ang="0">
                  <a:pos x="284" y="0"/>
                </a:cxn>
              </a:cxnLst>
              <a:rect l="0" t="0" r="r" b="b"/>
              <a:pathLst>
                <a:path w="604" h="1026">
                  <a:moveTo>
                    <a:pt x="284" y="0"/>
                  </a:moveTo>
                  <a:lnTo>
                    <a:pt x="371" y="10"/>
                  </a:lnTo>
                  <a:lnTo>
                    <a:pt x="448" y="38"/>
                  </a:lnTo>
                  <a:lnTo>
                    <a:pt x="512" y="84"/>
                  </a:lnTo>
                  <a:lnTo>
                    <a:pt x="563" y="140"/>
                  </a:lnTo>
                  <a:lnTo>
                    <a:pt x="595" y="215"/>
                  </a:lnTo>
                  <a:lnTo>
                    <a:pt x="604" y="299"/>
                  </a:lnTo>
                  <a:lnTo>
                    <a:pt x="599" y="359"/>
                  </a:lnTo>
                  <a:lnTo>
                    <a:pt x="581" y="415"/>
                  </a:lnTo>
                  <a:lnTo>
                    <a:pt x="549" y="471"/>
                  </a:lnTo>
                  <a:lnTo>
                    <a:pt x="508" y="532"/>
                  </a:lnTo>
                  <a:lnTo>
                    <a:pt x="448" y="592"/>
                  </a:lnTo>
                  <a:lnTo>
                    <a:pt x="371" y="667"/>
                  </a:lnTo>
                  <a:lnTo>
                    <a:pt x="275" y="751"/>
                  </a:lnTo>
                  <a:lnTo>
                    <a:pt x="119" y="909"/>
                  </a:lnTo>
                  <a:lnTo>
                    <a:pt x="119" y="909"/>
                  </a:lnTo>
                  <a:lnTo>
                    <a:pt x="119" y="909"/>
                  </a:lnTo>
                  <a:lnTo>
                    <a:pt x="119" y="909"/>
                  </a:lnTo>
                  <a:lnTo>
                    <a:pt x="389" y="909"/>
                  </a:lnTo>
                  <a:lnTo>
                    <a:pt x="416" y="909"/>
                  </a:lnTo>
                  <a:lnTo>
                    <a:pt x="453" y="904"/>
                  </a:lnTo>
                  <a:lnTo>
                    <a:pt x="490" y="904"/>
                  </a:lnTo>
                  <a:lnTo>
                    <a:pt x="517" y="900"/>
                  </a:lnTo>
                  <a:lnTo>
                    <a:pt x="535" y="895"/>
                  </a:lnTo>
                  <a:lnTo>
                    <a:pt x="549" y="858"/>
                  </a:lnTo>
                  <a:lnTo>
                    <a:pt x="558" y="807"/>
                  </a:lnTo>
                  <a:lnTo>
                    <a:pt x="567" y="755"/>
                  </a:lnTo>
                  <a:lnTo>
                    <a:pt x="604" y="755"/>
                  </a:lnTo>
                  <a:lnTo>
                    <a:pt x="563" y="1026"/>
                  </a:lnTo>
                  <a:lnTo>
                    <a:pt x="0" y="1026"/>
                  </a:lnTo>
                  <a:lnTo>
                    <a:pt x="0" y="1007"/>
                  </a:lnTo>
                  <a:lnTo>
                    <a:pt x="0" y="993"/>
                  </a:lnTo>
                  <a:lnTo>
                    <a:pt x="5" y="984"/>
                  </a:lnTo>
                  <a:lnTo>
                    <a:pt x="9" y="979"/>
                  </a:lnTo>
                  <a:lnTo>
                    <a:pt x="19" y="970"/>
                  </a:lnTo>
                  <a:lnTo>
                    <a:pt x="307" y="639"/>
                  </a:lnTo>
                  <a:lnTo>
                    <a:pt x="366" y="560"/>
                  </a:lnTo>
                  <a:lnTo>
                    <a:pt x="421" y="480"/>
                  </a:lnTo>
                  <a:lnTo>
                    <a:pt x="453" y="392"/>
                  </a:lnTo>
                  <a:lnTo>
                    <a:pt x="467" y="299"/>
                  </a:lnTo>
                  <a:lnTo>
                    <a:pt x="462" y="233"/>
                  </a:lnTo>
                  <a:lnTo>
                    <a:pt x="444" y="177"/>
                  </a:lnTo>
                  <a:lnTo>
                    <a:pt x="416" y="126"/>
                  </a:lnTo>
                  <a:lnTo>
                    <a:pt x="380" y="84"/>
                  </a:lnTo>
                  <a:lnTo>
                    <a:pt x="330" y="56"/>
                  </a:lnTo>
                  <a:lnTo>
                    <a:pt x="266" y="47"/>
                  </a:lnTo>
                  <a:lnTo>
                    <a:pt x="202" y="56"/>
                  </a:lnTo>
                  <a:lnTo>
                    <a:pt x="142" y="89"/>
                  </a:lnTo>
                  <a:lnTo>
                    <a:pt x="92" y="135"/>
                  </a:lnTo>
                  <a:lnTo>
                    <a:pt x="60" y="201"/>
                  </a:lnTo>
                  <a:lnTo>
                    <a:pt x="78" y="201"/>
                  </a:lnTo>
                  <a:lnTo>
                    <a:pt x="115" y="210"/>
                  </a:lnTo>
                  <a:lnTo>
                    <a:pt x="137" y="229"/>
                  </a:lnTo>
                  <a:lnTo>
                    <a:pt x="156" y="252"/>
                  </a:lnTo>
                  <a:lnTo>
                    <a:pt x="160" y="285"/>
                  </a:lnTo>
                  <a:lnTo>
                    <a:pt x="156" y="317"/>
                  </a:lnTo>
                  <a:lnTo>
                    <a:pt x="137" y="340"/>
                  </a:lnTo>
                  <a:lnTo>
                    <a:pt x="119" y="354"/>
                  </a:lnTo>
                  <a:lnTo>
                    <a:pt x="101" y="359"/>
                  </a:lnTo>
                  <a:lnTo>
                    <a:pt x="83" y="364"/>
                  </a:lnTo>
                  <a:lnTo>
                    <a:pt x="73" y="364"/>
                  </a:lnTo>
                  <a:lnTo>
                    <a:pt x="60" y="359"/>
                  </a:lnTo>
                  <a:lnTo>
                    <a:pt x="41" y="354"/>
                  </a:lnTo>
                  <a:lnTo>
                    <a:pt x="19" y="336"/>
                  </a:lnTo>
                  <a:lnTo>
                    <a:pt x="5" y="313"/>
                  </a:lnTo>
                  <a:lnTo>
                    <a:pt x="0" y="280"/>
                  </a:lnTo>
                  <a:lnTo>
                    <a:pt x="9" y="210"/>
                  </a:lnTo>
                  <a:lnTo>
                    <a:pt x="37" y="145"/>
                  </a:lnTo>
                  <a:lnTo>
                    <a:pt x="78" y="89"/>
                  </a:lnTo>
                  <a:lnTo>
                    <a:pt x="133" y="42"/>
                  </a:lnTo>
                  <a:lnTo>
                    <a:pt x="202" y="10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254" name="Freeform 38"/>
            <p:cNvSpPr>
              <a:spLocks noEditPoints="1"/>
            </p:cNvSpPr>
            <p:nvPr/>
          </p:nvSpPr>
          <p:spPr bwMode="auto">
            <a:xfrm>
              <a:off x="9293" y="3918"/>
              <a:ext cx="640" cy="1058"/>
            </a:xfrm>
            <a:custGeom>
              <a:avLst/>
              <a:gdLst/>
              <a:ahLst/>
              <a:cxnLst>
                <a:cxn ang="0">
                  <a:pos x="302" y="33"/>
                </a:cxn>
                <a:cxn ang="0">
                  <a:pos x="243" y="51"/>
                </a:cxn>
                <a:cxn ang="0">
                  <a:pos x="183" y="112"/>
                </a:cxn>
                <a:cxn ang="0">
                  <a:pos x="142" y="229"/>
                </a:cxn>
                <a:cxn ang="0">
                  <a:pos x="128" y="415"/>
                </a:cxn>
                <a:cxn ang="0">
                  <a:pos x="128" y="587"/>
                </a:cxn>
                <a:cxn ang="0">
                  <a:pos x="137" y="760"/>
                </a:cxn>
                <a:cxn ang="0">
                  <a:pos x="165" y="904"/>
                </a:cxn>
                <a:cxn ang="0">
                  <a:pos x="220" y="988"/>
                </a:cxn>
                <a:cxn ang="0">
                  <a:pos x="288" y="1021"/>
                </a:cxn>
                <a:cxn ang="0">
                  <a:pos x="320" y="1026"/>
                </a:cxn>
                <a:cxn ang="0">
                  <a:pos x="320" y="1026"/>
                </a:cxn>
                <a:cxn ang="0">
                  <a:pos x="389" y="1007"/>
                </a:cxn>
                <a:cxn ang="0">
                  <a:pos x="458" y="946"/>
                </a:cxn>
                <a:cxn ang="0">
                  <a:pos x="499" y="835"/>
                </a:cxn>
                <a:cxn ang="0">
                  <a:pos x="512" y="513"/>
                </a:cxn>
                <a:cxn ang="0">
                  <a:pos x="508" y="308"/>
                </a:cxn>
                <a:cxn ang="0">
                  <a:pos x="480" y="145"/>
                </a:cxn>
                <a:cxn ang="0">
                  <a:pos x="416" y="65"/>
                </a:cxn>
                <a:cxn ang="0">
                  <a:pos x="348" y="38"/>
                </a:cxn>
                <a:cxn ang="0">
                  <a:pos x="320" y="0"/>
                </a:cxn>
                <a:cxn ang="0">
                  <a:pos x="403" y="10"/>
                </a:cxn>
                <a:cxn ang="0">
                  <a:pos x="494" y="61"/>
                </a:cxn>
                <a:cxn ang="0">
                  <a:pos x="576" y="173"/>
                </a:cxn>
                <a:cxn ang="0">
                  <a:pos x="631" y="350"/>
                </a:cxn>
                <a:cxn ang="0">
                  <a:pos x="640" y="532"/>
                </a:cxn>
                <a:cxn ang="0">
                  <a:pos x="636" y="653"/>
                </a:cxn>
                <a:cxn ang="0">
                  <a:pos x="581" y="881"/>
                </a:cxn>
                <a:cxn ang="0">
                  <a:pos x="503" y="993"/>
                </a:cxn>
                <a:cxn ang="0">
                  <a:pos x="412" y="1044"/>
                </a:cxn>
                <a:cxn ang="0">
                  <a:pos x="320" y="1058"/>
                </a:cxn>
                <a:cxn ang="0">
                  <a:pos x="220" y="1040"/>
                </a:cxn>
                <a:cxn ang="0">
                  <a:pos x="115" y="970"/>
                </a:cxn>
                <a:cxn ang="0">
                  <a:pos x="32" y="811"/>
                </a:cxn>
                <a:cxn ang="0">
                  <a:pos x="5" y="625"/>
                </a:cxn>
                <a:cxn ang="0">
                  <a:pos x="5" y="410"/>
                </a:cxn>
                <a:cxn ang="0">
                  <a:pos x="55" y="182"/>
                </a:cxn>
                <a:cxn ang="0">
                  <a:pos x="133" y="70"/>
                </a:cxn>
                <a:cxn ang="0">
                  <a:pos x="224" y="14"/>
                </a:cxn>
                <a:cxn ang="0">
                  <a:pos x="320" y="0"/>
                </a:cxn>
              </a:cxnLst>
              <a:rect l="0" t="0" r="r" b="b"/>
              <a:pathLst>
                <a:path w="640" h="1058">
                  <a:moveTo>
                    <a:pt x="320" y="33"/>
                  </a:moveTo>
                  <a:lnTo>
                    <a:pt x="302" y="33"/>
                  </a:lnTo>
                  <a:lnTo>
                    <a:pt x="275" y="38"/>
                  </a:lnTo>
                  <a:lnTo>
                    <a:pt x="243" y="51"/>
                  </a:lnTo>
                  <a:lnTo>
                    <a:pt x="211" y="75"/>
                  </a:lnTo>
                  <a:lnTo>
                    <a:pt x="183" y="112"/>
                  </a:lnTo>
                  <a:lnTo>
                    <a:pt x="156" y="159"/>
                  </a:lnTo>
                  <a:lnTo>
                    <a:pt x="142" y="229"/>
                  </a:lnTo>
                  <a:lnTo>
                    <a:pt x="133" y="317"/>
                  </a:lnTo>
                  <a:lnTo>
                    <a:pt x="128" y="415"/>
                  </a:lnTo>
                  <a:lnTo>
                    <a:pt x="128" y="513"/>
                  </a:lnTo>
                  <a:lnTo>
                    <a:pt x="128" y="587"/>
                  </a:lnTo>
                  <a:lnTo>
                    <a:pt x="128" y="676"/>
                  </a:lnTo>
                  <a:lnTo>
                    <a:pt x="137" y="760"/>
                  </a:lnTo>
                  <a:lnTo>
                    <a:pt x="147" y="839"/>
                  </a:lnTo>
                  <a:lnTo>
                    <a:pt x="165" y="904"/>
                  </a:lnTo>
                  <a:lnTo>
                    <a:pt x="188" y="951"/>
                  </a:lnTo>
                  <a:lnTo>
                    <a:pt x="220" y="988"/>
                  </a:lnTo>
                  <a:lnTo>
                    <a:pt x="256" y="1012"/>
                  </a:lnTo>
                  <a:lnTo>
                    <a:pt x="288" y="1021"/>
                  </a:lnTo>
                  <a:lnTo>
                    <a:pt x="320" y="1026"/>
                  </a:lnTo>
                  <a:lnTo>
                    <a:pt x="320" y="1026"/>
                  </a:lnTo>
                  <a:lnTo>
                    <a:pt x="320" y="1026"/>
                  </a:lnTo>
                  <a:lnTo>
                    <a:pt x="320" y="1026"/>
                  </a:lnTo>
                  <a:lnTo>
                    <a:pt x="357" y="1021"/>
                  </a:lnTo>
                  <a:lnTo>
                    <a:pt x="389" y="1007"/>
                  </a:lnTo>
                  <a:lnTo>
                    <a:pt x="426" y="984"/>
                  </a:lnTo>
                  <a:lnTo>
                    <a:pt x="458" y="946"/>
                  </a:lnTo>
                  <a:lnTo>
                    <a:pt x="480" y="900"/>
                  </a:lnTo>
                  <a:lnTo>
                    <a:pt x="499" y="835"/>
                  </a:lnTo>
                  <a:lnTo>
                    <a:pt x="512" y="681"/>
                  </a:lnTo>
                  <a:lnTo>
                    <a:pt x="512" y="513"/>
                  </a:lnTo>
                  <a:lnTo>
                    <a:pt x="512" y="410"/>
                  </a:lnTo>
                  <a:lnTo>
                    <a:pt x="508" y="308"/>
                  </a:lnTo>
                  <a:lnTo>
                    <a:pt x="499" y="215"/>
                  </a:lnTo>
                  <a:lnTo>
                    <a:pt x="480" y="145"/>
                  </a:lnTo>
                  <a:lnTo>
                    <a:pt x="453" y="98"/>
                  </a:lnTo>
                  <a:lnTo>
                    <a:pt x="416" y="65"/>
                  </a:lnTo>
                  <a:lnTo>
                    <a:pt x="384" y="47"/>
                  </a:lnTo>
                  <a:lnTo>
                    <a:pt x="348" y="38"/>
                  </a:lnTo>
                  <a:lnTo>
                    <a:pt x="320" y="33"/>
                  </a:lnTo>
                  <a:close/>
                  <a:moveTo>
                    <a:pt x="320" y="0"/>
                  </a:moveTo>
                  <a:lnTo>
                    <a:pt x="357" y="0"/>
                  </a:lnTo>
                  <a:lnTo>
                    <a:pt x="403" y="10"/>
                  </a:lnTo>
                  <a:lnTo>
                    <a:pt x="448" y="28"/>
                  </a:lnTo>
                  <a:lnTo>
                    <a:pt x="494" y="61"/>
                  </a:lnTo>
                  <a:lnTo>
                    <a:pt x="540" y="107"/>
                  </a:lnTo>
                  <a:lnTo>
                    <a:pt x="576" y="173"/>
                  </a:lnTo>
                  <a:lnTo>
                    <a:pt x="613" y="257"/>
                  </a:lnTo>
                  <a:lnTo>
                    <a:pt x="631" y="350"/>
                  </a:lnTo>
                  <a:lnTo>
                    <a:pt x="640" y="438"/>
                  </a:lnTo>
                  <a:lnTo>
                    <a:pt x="640" y="532"/>
                  </a:lnTo>
                  <a:lnTo>
                    <a:pt x="640" y="532"/>
                  </a:lnTo>
                  <a:lnTo>
                    <a:pt x="636" y="653"/>
                  </a:lnTo>
                  <a:lnTo>
                    <a:pt x="622" y="769"/>
                  </a:lnTo>
                  <a:lnTo>
                    <a:pt x="581" y="881"/>
                  </a:lnTo>
                  <a:lnTo>
                    <a:pt x="544" y="946"/>
                  </a:lnTo>
                  <a:lnTo>
                    <a:pt x="503" y="993"/>
                  </a:lnTo>
                  <a:lnTo>
                    <a:pt x="458" y="1026"/>
                  </a:lnTo>
                  <a:lnTo>
                    <a:pt x="412" y="1044"/>
                  </a:lnTo>
                  <a:lnTo>
                    <a:pt x="366" y="1058"/>
                  </a:lnTo>
                  <a:lnTo>
                    <a:pt x="320" y="1058"/>
                  </a:lnTo>
                  <a:lnTo>
                    <a:pt x="270" y="1054"/>
                  </a:lnTo>
                  <a:lnTo>
                    <a:pt x="220" y="1040"/>
                  </a:lnTo>
                  <a:lnTo>
                    <a:pt x="165" y="1012"/>
                  </a:lnTo>
                  <a:lnTo>
                    <a:pt x="115" y="970"/>
                  </a:lnTo>
                  <a:lnTo>
                    <a:pt x="69" y="904"/>
                  </a:lnTo>
                  <a:lnTo>
                    <a:pt x="32" y="811"/>
                  </a:lnTo>
                  <a:lnTo>
                    <a:pt x="14" y="718"/>
                  </a:lnTo>
                  <a:lnTo>
                    <a:pt x="5" y="625"/>
                  </a:lnTo>
                  <a:lnTo>
                    <a:pt x="0" y="532"/>
                  </a:lnTo>
                  <a:lnTo>
                    <a:pt x="5" y="410"/>
                  </a:lnTo>
                  <a:lnTo>
                    <a:pt x="23" y="294"/>
                  </a:lnTo>
                  <a:lnTo>
                    <a:pt x="55" y="182"/>
                  </a:lnTo>
                  <a:lnTo>
                    <a:pt x="92" y="117"/>
                  </a:lnTo>
                  <a:lnTo>
                    <a:pt x="133" y="70"/>
                  </a:lnTo>
                  <a:lnTo>
                    <a:pt x="179" y="38"/>
                  </a:lnTo>
                  <a:lnTo>
                    <a:pt x="224" y="14"/>
                  </a:lnTo>
                  <a:lnTo>
                    <a:pt x="275" y="0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255" name="Freeform 39"/>
            <p:cNvSpPr>
              <a:spLocks/>
            </p:cNvSpPr>
            <p:nvPr/>
          </p:nvSpPr>
          <p:spPr bwMode="auto">
            <a:xfrm>
              <a:off x="10537" y="4189"/>
              <a:ext cx="732" cy="741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46" y="4"/>
                </a:cxn>
                <a:cxn ang="0">
                  <a:pos x="64" y="18"/>
                </a:cxn>
                <a:cxn ang="0">
                  <a:pos x="366" y="326"/>
                </a:cxn>
                <a:cxn ang="0">
                  <a:pos x="366" y="326"/>
                </a:cxn>
                <a:cxn ang="0">
                  <a:pos x="677" y="9"/>
                </a:cxn>
                <a:cxn ang="0">
                  <a:pos x="695" y="0"/>
                </a:cxn>
                <a:cxn ang="0">
                  <a:pos x="713" y="0"/>
                </a:cxn>
                <a:cxn ang="0">
                  <a:pos x="732" y="18"/>
                </a:cxn>
                <a:cxn ang="0">
                  <a:pos x="732" y="37"/>
                </a:cxn>
                <a:cxn ang="0">
                  <a:pos x="727" y="51"/>
                </a:cxn>
                <a:cxn ang="0">
                  <a:pos x="709" y="65"/>
                </a:cxn>
                <a:cxn ang="0">
                  <a:pos x="695" y="79"/>
                </a:cxn>
                <a:cxn ang="0">
                  <a:pos x="412" y="368"/>
                </a:cxn>
                <a:cxn ang="0">
                  <a:pos x="480" y="442"/>
                </a:cxn>
                <a:cxn ang="0">
                  <a:pos x="572" y="536"/>
                </a:cxn>
                <a:cxn ang="0">
                  <a:pos x="663" y="624"/>
                </a:cxn>
                <a:cxn ang="0">
                  <a:pos x="718" y="685"/>
                </a:cxn>
                <a:cxn ang="0">
                  <a:pos x="732" y="699"/>
                </a:cxn>
                <a:cxn ang="0">
                  <a:pos x="732" y="713"/>
                </a:cxn>
                <a:cxn ang="0">
                  <a:pos x="723" y="731"/>
                </a:cxn>
                <a:cxn ang="0">
                  <a:pos x="700" y="741"/>
                </a:cxn>
                <a:cxn ang="0">
                  <a:pos x="691" y="736"/>
                </a:cxn>
                <a:cxn ang="0">
                  <a:pos x="681" y="731"/>
                </a:cxn>
                <a:cxn ang="0">
                  <a:pos x="64" y="717"/>
                </a:cxn>
                <a:cxn ang="0">
                  <a:pos x="46" y="736"/>
                </a:cxn>
                <a:cxn ang="0">
                  <a:pos x="37" y="741"/>
                </a:cxn>
                <a:cxn ang="0">
                  <a:pos x="18" y="736"/>
                </a:cxn>
                <a:cxn ang="0">
                  <a:pos x="5" y="722"/>
                </a:cxn>
                <a:cxn ang="0">
                  <a:pos x="0" y="703"/>
                </a:cxn>
                <a:cxn ang="0">
                  <a:pos x="5" y="694"/>
                </a:cxn>
                <a:cxn ang="0">
                  <a:pos x="18" y="680"/>
                </a:cxn>
                <a:cxn ang="0">
                  <a:pos x="18" y="60"/>
                </a:cxn>
                <a:cxn ang="0">
                  <a:pos x="5" y="42"/>
                </a:cxn>
                <a:cxn ang="0">
                  <a:pos x="0" y="32"/>
                </a:cxn>
                <a:cxn ang="0">
                  <a:pos x="5" y="18"/>
                </a:cxn>
                <a:cxn ang="0">
                  <a:pos x="18" y="0"/>
                </a:cxn>
              </a:cxnLst>
              <a:rect l="0" t="0" r="r" b="b"/>
              <a:pathLst>
                <a:path w="732" h="741">
                  <a:moveTo>
                    <a:pt x="27" y="0"/>
                  </a:moveTo>
                  <a:lnTo>
                    <a:pt x="37" y="0"/>
                  </a:lnTo>
                  <a:lnTo>
                    <a:pt x="41" y="0"/>
                  </a:lnTo>
                  <a:lnTo>
                    <a:pt x="46" y="4"/>
                  </a:lnTo>
                  <a:lnTo>
                    <a:pt x="55" y="9"/>
                  </a:lnTo>
                  <a:lnTo>
                    <a:pt x="64" y="18"/>
                  </a:lnTo>
                  <a:lnTo>
                    <a:pt x="366" y="326"/>
                  </a:lnTo>
                  <a:lnTo>
                    <a:pt x="366" y="326"/>
                  </a:lnTo>
                  <a:lnTo>
                    <a:pt x="366" y="326"/>
                  </a:lnTo>
                  <a:lnTo>
                    <a:pt x="366" y="326"/>
                  </a:lnTo>
                  <a:lnTo>
                    <a:pt x="668" y="18"/>
                  </a:lnTo>
                  <a:lnTo>
                    <a:pt x="677" y="9"/>
                  </a:lnTo>
                  <a:lnTo>
                    <a:pt x="686" y="4"/>
                  </a:lnTo>
                  <a:lnTo>
                    <a:pt x="695" y="0"/>
                  </a:lnTo>
                  <a:lnTo>
                    <a:pt x="700" y="0"/>
                  </a:lnTo>
                  <a:lnTo>
                    <a:pt x="713" y="0"/>
                  </a:lnTo>
                  <a:lnTo>
                    <a:pt x="723" y="9"/>
                  </a:lnTo>
                  <a:lnTo>
                    <a:pt x="732" y="18"/>
                  </a:lnTo>
                  <a:lnTo>
                    <a:pt x="732" y="28"/>
                  </a:lnTo>
                  <a:lnTo>
                    <a:pt x="732" y="37"/>
                  </a:lnTo>
                  <a:lnTo>
                    <a:pt x="727" y="46"/>
                  </a:lnTo>
                  <a:lnTo>
                    <a:pt x="727" y="51"/>
                  </a:lnTo>
                  <a:lnTo>
                    <a:pt x="718" y="55"/>
                  </a:lnTo>
                  <a:lnTo>
                    <a:pt x="709" y="65"/>
                  </a:lnTo>
                  <a:lnTo>
                    <a:pt x="700" y="74"/>
                  </a:lnTo>
                  <a:lnTo>
                    <a:pt x="695" y="79"/>
                  </a:lnTo>
                  <a:lnTo>
                    <a:pt x="686" y="88"/>
                  </a:lnTo>
                  <a:lnTo>
                    <a:pt x="412" y="368"/>
                  </a:lnTo>
                  <a:lnTo>
                    <a:pt x="439" y="400"/>
                  </a:lnTo>
                  <a:lnTo>
                    <a:pt x="480" y="442"/>
                  </a:lnTo>
                  <a:lnTo>
                    <a:pt x="526" y="489"/>
                  </a:lnTo>
                  <a:lnTo>
                    <a:pt x="572" y="536"/>
                  </a:lnTo>
                  <a:lnTo>
                    <a:pt x="622" y="582"/>
                  </a:lnTo>
                  <a:lnTo>
                    <a:pt x="663" y="624"/>
                  </a:lnTo>
                  <a:lnTo>
                    <a:pt x="695" y="661"/>
                  </a:lnTo>
                  <a:lnTo>
                    <a:pt x="718" y="685"/>
                  </a:lnTo>
                  <a:lnTo>
                    <a:pt x="727" y="694"/>
                  </a:lnTo>
                  <a:lnTo>
                    <a:pt x="732" y="699"/>
                  </a:lnTo>
                  <a:lnTo>
                    <a:pt x="732" y="708"/>
                  </a:lnTo>
                  <a:lnTo>
                    <a:pt x="732" y="713"/>
                  </a:lnTo>
                  <a:lnTo>
                    <a:pt x="732" y="722"/>
                  </a:lnTo>
                  <a:lnTo>
                    <a:pt x="723" y="731"/>
                  </a:lnTo>
                  <a:lnTo>
                    <a:pt x="713" y="736"/>
                  </a:lnTo>
                  <a:lnTo>
                    <a:pt x="700" y="741"/>
                  </a:lnTo>
                  <a:lnTo>
                    <a:pt x="695" y="741"/>
                  </a:lnTo>
                  <a:lnTo>
                    <a:pt x="691" y="736"/>
                  </a:lnTo>
                  <a:lnTo>
                    <a:pt x="681" y="731"/>
                  </a:lnTo>
                  <a:lnTo>
                    <a:pt x="681" y="731"/>
                  </a:lnTo>
                  <a:lnTo>
                    <a:pt x="366" y="414"/>
                  </a:lnTo>
                  <a:lnTo>
                    <a:pt x="64" y="717"/>
                  </a:lnTo>
                  <a:lnTo>
                    <a:pt x="55" y="727"/>
                  </a:lnTo>
                  <a:lnTo>
                    <a:pt x="46" y="736"/>
                  </a:lnTo>
                  <a:lnTo>
                    <a:pt x="41" y="736"/>
                  </a:lnTo>
                  <a:lnTo>
                    <a:pt x="37" y="741"/>
                  </a:lnTo>
                  <a:lnTo>
                    <a:pt x="27" y="741"/>
                  </a:lnTo>
                  <a:lnTo>
                    <a:pt x="18" y="736"/>
                  </a:lnTo>
                  <a:lnTo>
                    <a:pt x="9" y="731"/>
                  </a:lnTo>
                  <a:lnTo>
                    <a:pt x="5" y="722"/>
                  </a:lnTo>
                  <a:lnTo>
                    <a:pt x="0" y="713"/>
                  </a:lnTo>
                  <a:lnTo>
                    <a:pt x="0" y="703"/>
                  </a:lnTo>
                  <a:lnTo>
                    <a:pt x="5" y="699"/>
                  </a:lnTo>
                  <a:lnTo>
                    <a:pt x="5" y="694"/>
                  </a:lnTo>
                  <a:lnTo>
                    <a:pt x="14" y="689"/>
                  </a:lnTo>
                  <a:lnTo>
                    <a:pt x="18" y="680"/>
                  </a:lnTo>
                  <a:lnTo>
                    <a:pt x="325" y="368"/>
                  </a:lnTo>
                  <a:lnTo>
                    <a:pt x="18" y="60"/>
                  </a:lnTo>
                  <a:lnTo>
                    <a:pt x="14" y="51"/>
                  </a:lnTo>
                  <a:lnTo>
                    <a:pt x="5" y="42"/>
                  </a:lnTo>
                  <a:lnTo>
                    <a:pt x="5" y="37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5" y="18"/>
                  </a:lnTo>
                  <a:lnTo>
                    <a:pt x="9" y="9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256" name="Freeform 40"/>
            <p:cNvSpPr>
              <a:spLocks noEditPoints="1"/>
            </p:cNvSpPr>
            <p:nvPr/>
          </p:nvSpPr>
          <p:spPr bwMode="auto">
            <a:xfrm>
              <a:off x="11877" y="3900"/>
              <a:ext cx="667" cy="1044"/>
            </a:xfrm>
            <a:custGeom>
              <a:avLst/>
              <a:gdLst/>
              <a:ahLst/>
              <a:cxnLst>
                <a:cxn ang="0">
                  <a:pos x="411" y="167"/>
                </a:cxn>
                <a:cxn ang="0">
                  <a:pos x="41" y="741"/>
                </a:cxn>
                <a:cxn ang="0">
                  <a:pos x="411" y="741"/>
                </a:cxn>
                <a:cxn ang="0">
                  <a:pos x="411" y="167"/>
                </a:cxn>
                <a:cxn ang="0">
                  <a:pos x="494" y="0"/>
                </a:cxn>
                <a:cxn ang="0">
                  <a:pos x="503" y="0"/>
                </a:cxn>
                <a:cxn ang="0">
                  <a:pos x="512" y="4"/>
                </a:cxn>
                <a:cxn ang="0">
                  <a:pos x="517" y="14"/>
                </a:cxn>
                <a:cxn ang="0">
                  <a:pos x="517" y="23"/>
                </a:cxn>
                <a:cxn ang="0">
                  <a:pos x="517" y="37"/>
                </a:cxn>
                <a:cxn ang="0">
                  <a:pos x="517" y="741"/>
                </a:cxn>
                <a:cxn ang="0">
                  <a:pos x="667" y="741"/>
                </a:cxn>
                <a:cxn ang="0">
                  <a:pos x="667" y="787"/>
                </a:cxn>
                <a:cxn ang="0">
                  <a:pos x="517" y="787"/>
                </a:cxn>
                <a:cxn ang="0">
                  <a:pos x="517" y="922"/>
                </a:cxn>
                <a:cxn ang="0">
                  <a:pos x="517" y="950"/>
                </a:cxn>
                <a:cxn ang="0">
                  <a:pos x="526" y="974"/>
                </a:cxn>
                <a:cxn ang="0">
                  <a:pos x="544" y="988"/>
                </a:cxn>
                <a:cxn ang="0">
                  <a:pos x="581" y="992"/>
                </a:cxn>
                <a:cxn ang="0">
                  <a:pos x="635" y="997"/>
                </a:cxn>
                <a:cxn ang="0">
                  <a:pos x="663" y="997"/>
                </a:cxn>
                <a:cxn ang="0">
                  <a:pos x="663" y="1044"/>
                </a:cxn>
                <a:cxn ang="0">
                  <a:pos x="562" y="1039"/>
                </a:cxn>
                <a:cxn ang="0">
                  <a:pos x="457" y="1039"/>
                </a:cxn>
                <a:cxn ang="0">
                  <a:pos x="357" y="1039"/>
                </a:cxn>
                <a:cxn ang="0">
                  <a:pos x="251" y="1044"/>
                </a:cxn>
                <a:cxn ang="0">
                  <a:pos x="251" y="997"/>
                </a:cxn>
                <a:cxn ang="0">
                  <a:pos x="288" y="997"/>
                </a:cxn>
                <a:cxn ang="0">
                  <a:pos x="343" y="992"/>
                </a:cxn>
                <a:cxn ang="0">
                  <a:pos x="375" y="988"/>
                </a:cxn>
                <a:cxn ang="0">
                  <a:pos x="393" y="974"/>
                </a:cxn>
                <a:cxn ang="0">
                  <a:pos x="398" y="950"/>
                </a:cxn>
                <a:cxn ang="0">
                  <a:pos x="402" y="922"/>
                </a:cxn>
                <a:cxn ang="0">
                  <a:pos x="402" y="787"/>
                </a:cxn>
                <a:cxn ang="0">
                  <a:pos x="0" y="787"/>
                </a:cxn>
                <a:cxn ang="0">
                  <a:pos x="0" y="741"/>
                </a:cxn>
                <a:cxn ang="0">
                  <a:pos x="462" y="18"/>
                </a:cxn>
                <a:cxn ang="0">
                  <a:pos x="471" y="9"/>
                </a:cxn>
                <a:cxn ang="0">
                  <a:pos x="475" y="4"/>
                </a:cxn>
                <a:cxn ang="0">
                  <a:pos x="485" y="0"/>
                </a:cxn>
                <a:cxn ang="0">
                  <a:pos x="494" y="0"/>
                </a:cxn>
              </a:cxnLst>
              <a:rect l="0" t="0" r="r" b="b"/>
              <a:pathLst>
                <a:path w="667" h="1044">
                  <a:moveTo>
                    <a:pt x="411" y="167"/>
                  </a:moveTo>
                  <a:lnTo>
                    <a:pt x="41" y="741"/>
                  </a:lnTo>
                  <a:lnTo>
                    <a:pt x="411" y="741"/>
                  </a:lnTo>
                  <a:lnTo>
                    <a:pt x="411" y="167"/>
                  </a:lnTo>
                  <a:close/>
                  <a:moveTo>
                    <a:pt x="494" y="0"/>
                  </a:moveTo>
                  <a:lnTo>
                    <a:pt x="503" y="0"/>
                  </a:lnTo>
                  <a:lnTo>
                    <a:pt x="512" y="4"/>
                  </a:lnTo>
                  <a:lnTo>
                    <a:pt x="517" y="14"/>
                  </a:lnTo>
                  <a:lnTo>
                    <a:pt x="517" y="23"/>
                  </a:lnTo>
                  <a:lnTo>
                    <a:pt x="517" y="37"/>
                  </a:lnTo>
                  <a:lnTo>
                    <a:pt x="517" y="741"/>
                  </a:lnTo>
                  <a:lnTo>
                    <a:pt x="667" y="741"/>
                  </a:lnTo>
                  <a:lnTo>
                    <a:pt x="667" y="787"/>
                  </a:lnTo>
                  <a:lnTo>
                    <a:pt x="517" y="787"/>
                  </a:lnTo>
                  <a:lnTo>
                    <a:pt x="517" y="922"/>
                  </a:lnTo>
                  <a:lnTo>
                    <a:pt x="517" y="950"/>
                  </a:lnTo>
                  <a:lnTo>
                    <a:pt x="526" y="974"/>
                  </a:lnTo>
                  <a:lnTo>
                    <a:pt x="544" y="988"/>
                  </a:lnTo>
                  <a:lnTo>
                    <a:pt x="581" y="992"/>
                  </a:lnTo>
                  <a:lnTo>
                    <a:pt x="635" y="997"/>
                  </a:lnTo>
                  <a:lnTo>
                    <a:pt x="663" y="997"/>
                  </a:lnTo>
                  <a:lnTo>
                    <a:pt x="663" y="1044"/>
                  </a:lnTo>
                  <a:lnTo>
                    <a:pt x="562" y="1039"/>
                  </a:lnTo>
                  <a:lnTo>
                    <a:pt x="457" y="1039"/>
                  </a:lnTo>
                  <a:lnTo>
                    <a:pt x="357" y="1039"/>
                  </a:lnTo>
                  <a:lnTo>
                    <a:pt x="251" y="1044"/>
                  </a:lnTo>
                  <a:lnTo>
                    <a:pt x="251" y="997"/>
                  </a:lnTo>
                  <a:lnTo>
                    <a:pt x="288" y="997"/>
                  </a:lnTo>
                  <a:lnTo>
                    <a:pt x="343" y="992"/>
                  </a:lnTo>
                  <a:lnTo>
                    <a:pt x="375" y="988"/>
                  </a:lnTo>
                  <a:lnTo>
                    <a:pt x="393" y="974"/>
                  </a:lnTo>
                  <a:lnTo>
                    <a:pt x="398" y="950"/>
                  </a:lnTo>
                  <a:lnTo>
                    <a:pt x="402" y="922"/>
                  </a:lnTo>
                  <a:lnTo>
                    <a:pt x="402" y="787"/>
                  </a:lnTo>
                  <a:lnTo>
                    <a:pt x="0" y="787"/>
                  </a:lnTo>
                  <a:lnTo>
                    <a:pt x="0" y="741"/>
                  </a:lnTo>
                  <a:lnTo>
                    <a:pt x="462" y="18"/>
                  </a:lnTo>
                  <a:lnTo>
                    <a:pt x="471" y="9"/>
                  </a:lnTo>
                  <a:lnTo>
                    <a:pt x="475" y="4"/>
                  </a:lnTo>
                  <a:lnTo>
                    <a:pt x="485" y="0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257" name="Freeform 41"/>
            <p:cNvSpPr>
              <a:spLocks/>
            </p:cNvSpPr>
            <p:nvPr/>
          </p:nvSpPr>
          <p:spPr bwMode="auto">
            <a:xfrm>
              <a:off x="13015" y="4044"/>
              <a:ext cx="1006" cy="1030"/>
            </a:xfrm>
            <a:custGeom>
              <a:avLst/>
              <a:gdLst/>
              <a:ahLst/>
              <a:cxnLst>
                <a:cxn ang="0">
                  <a:pos x="517" y="0"/>
                </a:cxn>
                <a:cxn ang="0">
                  <a:pos x="526" y="14"/>
                </a:cxn>
                <a:cxn ang="0">
                  <a:pos x="531" y="33"/>
                </a:cxn>
                <a:cxn ang="0">
                  <a:pos x="536" y="51"/>
                </a:cxn>
                <a:cxn ang="0">
                  <a:pos x="956" y="480"/>
                </a:cxn>
                <a:cxn ang="0">
                  <a:pos x="979" y="485"/>
                </a:cxn>
                <a:cxn ang="0">
                  <a:pos x="993" y="489"/>
                </a:cxn>
                <a:cxn ang="0">
                  <a:pos x="1006" y="503"/>
                </a:cxn>
                <a:cxn ang="0">
                  <a:pos x="1006" y="527"/>
                </a:cxn>
                <a:cxn ang="0">
                  <a:pos x="993" y="541"/>
                </a:cxn>
                <a:cxn ang="0">
                  <a:pos x="979" y="545"/>
                </a:cxn>
                <a:cxn ang="0">
                  <a:pos x="956" y="545"/>
                </a:cxn>
                <a:cxn ang="0">
                  <a:pos x="536" y="979"/>
                </a:cxn>
                <a:cxn ang="0">
                  <a:pos x="531" y="997"/>
                </a:cxn>
                <a:cxn ang="0">
                  <a:pos x="526" y="1016"/>
                </a:cxn>
                <a:cxn ang="0">
                  <a:pos x="517" y="1025"/>
                </a:cxn>
                <a:cxn ang="0">
                  <a:pos x="494" y="1025"/>
                </a:cxn>
                <a:cxn ang="0">
                  <a:pos x="481" y="1016"/>
                </a:cxn>
                <a:cxn ang="0">
                  <a:pos x="476" y="997"/>
                </a:cxn>
                <a:cxn ang="0">
                  <a:pos x="476" y="979"/>
                </a:cxn>
                <a:cxn ang="0">
                  <a:pos x="51" y="545"/>
                </a:cxn>
                <a:cxn ang="0">
                  <a:pos x="32" y="545"/>
                </a:cxn>
                <a:cxn ang="0">
                  <a:pos x="14" y="541"/>
                </a:cxn>
                <a:cxn ang="0">
                  <a:pos x="0" y="527"/>
                </a:cxn>
                <a:cxn ang="0">
                  <a:pos x="0" y="503"/>
                </a:cxn>
                <a:cxn ang="0">
                  <a:pos x="14" y="489"/>
                </a:cxn>
                <a:cxn ang="0">
                  <a:pos x="32" y="485"/>
                </a:cxn>
                <a:cxn ang="0">
                  <a:pos x="51" y="480"/>
                </a:cxn>
                <a:cxn ang="0">
                  <a:pos x="476" y="51"/>
                </a:cxn>
                <a:cxn ang="0">
                  <a:pos x="476" y="33"/>
                </a:cxn>
                <a:cxn ang="0">
                  <a:pos x="481" y="14"/>
                </a:cxn>
                <a:cxn ang="0">
                  <a:pos x="494" y="0"/>
                </a:cxn>
              </a:cxnLst>
              <a:rect l="0" t="0" r="r" b="b"/>
              <a:pathLst>
                <a:path w="1006" h="1030">
                  <a:moveTo>
                    <a:pt x="503" y="0"/>
                  </a:moveTo>
                  <a:lnTo>
                    <a:pt x="517" y="0"/>
                  </a:lnTo>
                  <a:lnTo>
                    <a:pt x="522" y="5"/>
                  </a:lnTo>
                  <a:lnTo>
                    <a:pt x="526" y="14"/>
                  </a:lnTo>
                  <a:lnTo>
                    <a:pt x="531" y="19"/>
                  </a:lnTo>
                  <a:lnTo>
                    <a:pt x="531" y="33"/>
                  </a:lnTo>
                  <a:lnTo>
                    <a:pt x="536" y="42"/>
                  </a:lnTo>
                  <a:lnTo>
                    <a:pt x="536" y="51"/>
                  </a:lnTo>
                  <a:lnTo>
                    <a:pt x="536" y="480"/>
                  </a:lnTo>
                  <a:lnTo>
                    <a:pt x="956" y="480"/>
                  </a:lnTo>
                  <a:lnTo>
                    <a:pt x="965" y="480"/>
                  </a:lnTo>
                  <a:lnTo>
                    <a:pt x="979" y="485"/>
                  </a:lnTo>
                  <a:lnTo>
                    <a:pt x="988" y="485"/>
                  </a:lnTo>
                  <a:lnTo>
                    <a:pt x="993" y="489"/>
                  </a:lnTo>
                  <a:lnTo>
                    <a:pt x="1002" y="494"/>
                  </a:lnTo>
                  <a:lnTo>
                    <a:pt x="1006" y="503"/>
                  </a:lnTo>
                  <a:lnTo>
                    <a:pt x="1006" y="513"/>
                  </a:lnTo>
                  <a:lnTo>
                    <a:pt x="1006" y="527"/>
                  </a:lnTo>
                  <a:lnTo>
                    <a:pt x="1002" y="536"/>
                  </a:lnTo>
                  <a:lnTo>
                    <a:pt x="993" y="541"/>
                  </a:lnTo>
                  <a:lnTo>
                    <a:pt x="988" y="541"/>
                  </a:lnTo>
                  <a:lnTo>
                    <a:pt x="979" y="545"/>
                  </a:lnTo>
                  <a:lnTo>
                    <a:pt x="965" y="545"/>
                  </a:lnTo>
                  <a:lnTo>
                    <a:pt x="956" y="545"/>
                  </a:lnTo>
                  <a:lnTo>
                    <a:pt x="536" y="545"/>
                  </a:lnTo>
                  <a:lnTo>
                    <a:pt x="536" y="979"/>
                  </a:lnTo>
                  <a:lnTo>
                    <a:pt x="536" y="988"/>
                  </a:lnTo>
                  <a:lnTo>
                    <a:pt x="531" y="997"/>
                  </a:lnTo>
                  <a:lnTo>
                    <a:pt x="531" y="1007"/>
                  </a:lnTo>
                  <a:lnTo>
                    <a:pt x="526" y="1016"/>
                  </a:lnTo>
                  <a:lnTo>
                    <a:pt x="522" y="1021"/>
                  </a:lnTo>
                  <a:lnTo>
                    <a:pt x="517" y="1025"/>
                  </a:lnTo>
                  <a:lnTo>
                    <a:pt x="503" y="1030"/>
                  </a:lnTo>
                  <a:lnTo>
                    <a:pt x="494" y="1025"/>
                  </a:lnTo>
                  <a:lnTo>
                    <a:pt x="485" y="1021"/>
                  </a:lnTo>
                  <a:lnTo>
                    <a:pt x="481" y="1016"/>
                  </a:lnTo>
                  <a:lnTo>
                    <a:pt x="476" y="1007"/>
                  </a:lnTo>
                  <a:lnTo>
                    <a:pt x="476" y="997"/>
                  </a:lnTo>
                  <a:lnTo>
                    <a:pt x="476" y="988"/>
                  </a:lnTo>
                  <a:lnTo>
                    <a:pt x="476" y="979"/>
                  </a:lnTo>
                  <a:lnTo>
                    <a:pt x="476" y="545"/>
                  </a:lnTo>
                  <a:lnTo>
                    <a:pt x="51" y="545"/>
                  </a:lnTo>
                  <a:lnTo>
                    <a:pt x="42" y="545"/>
                  </a:lnTo>
                  <a:lnTo>
                    <a:pt x="32" y="545"/>
                  </a:lnTo>
                  <a:lnTo>
                    <a:pt x="23" y="541"/>
                  </a:lnTo>
                  <a:lnTo>
                    <a:pt x="14" y="541"/>
                  </a:lnTo>
                  <a:lnTo>
                    <a:pt x="5" y="536"/>
                  </a:lnTo>
                  <a:lnTo>
                    <a:pt x="0" y="527"/>
                  </a:lnTo>
                  <a:lnTo>
                    <a:pt x="0" y="513"/>
                  </a:lnTo>
                  <a:lnTo>
                    <a:pt x="0" y="503"/>
                  </a:lnTo>
                  <a:lnTo>
                    <a:pt x="5" y="494"/>
                  </a:lnTo>
                  <a:lnTo>
                    <a:pt x="14" y="489"/>
                  </a:lnTo>
                  <a:lnTo>
                    <a:pt x="23" y="485"/>
                  </a:lnTo>
                  <a:lnTo>
                    <a:pt x="32" y="485"/>
                  </a:lnTo>
                  <a:lnTo>
                    <a:pt x="42" y="480"/>
                  </a:lnTo>
                  <a:lnTo>
                    <a:pt x="51" y="480"/>
                  </a:lnTo>
                  <a:lnTo>
                    <a:pt x="476" y="480"/>
                  </a:lnTo>
                  <a:lnTo>
                    <a:pt x="476" y="51"/>
                  </a:lnTo>
                  <a:lnTo>
                    <a:pt x="476" y="42"/>
                  </a:lnTo>
                  <a:lnTo>
                    <a:pt x="476" y="33"/>
                  </a:lnTo>
                  <a:lnTo>
                    <a:pt x="476" y="19"/>
                  </a:lnTo>
                  <a:lnTo>
                    <a:pt x="481" y="14"/>
                  </a:lnTo>
                  <a:lnTo>
                    <a:pt x="485" y="5"/>
                  </a:lnTo>
                  <a:lnTo>
                    <a:pt x="494" y="0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258" name="Freeform 42"/>
            <p:cNvSpPr>
              <a:spLocks noEditPoints="1"/>
            </p:cNvSpPr>
            <p:nvPr/>
          </p:nvSpPr>
          <p:spPr bwMode="auto">
            <a:xfrm>
              <a:off x="14488" y="3900"/>
              <a:ext cx="672" cy="1044"/>
            </a:xfrm>
            <a:custGeom>
              <a:avLst/>
              <a:gdLst/>
              <a:ahLst/>
              <a:cxnLst>
                <a:cxn ang="0">
                  <a:pos x="416" y="167"/>
                </a:cxn>
                <a:cxn ang="0">
                  <a:pos x="46" y="741"/>
                </a:cxn>
                <a:cxn ang="0">
                  <a:pos x="416" y="741"/>
                </a:cxn>
                <a:cxn ang="0">
                  <a:pos x="416" y="167"/>
                </a:cxn>
                <a:cxn ang="0">
                  <a:pos x="498" y="0"/>
                </a:cxn>
                <a:cxn ang="0">
                  <a:pos x="507" y="0"/>
                </a:cxn>
                <a:cxn ang="0">
                  <a:pos x="517" y="4"/>
                </a:cxn>
                <a:cxn ang="0">
                  <a:pos x="521" y="14"/>
                </a:cxn>
                <a:cxn ang="0">
                  <a:pos x="521" y="23"/>
                </a:cxn>
                <a:cxn ang="0">
                  <a:pos x="521" y="37"/>
                </a:cxn>
                <a:cxn ang="0">
                  <a:pos x="521" y="741"/>
                </a:cxn>
                <a:cxn ang="0">
                  <a:pos x="672" y="741"/>
                </a:cxn>
                <a:cxn ang="0">
                  <a:pos x="672" y="787"/>
                </a:cxn>
                <a:cxn ang="0">
                  <a:pos x="521" y="787"/>
                </a:cxn>
                <a:cxn ang="0">
                  <a:pos x="521" y="922"/>
                </a:cxn>
                <a:cxn ang="0">
                  <a:pos x="521" y="950"/>
                </a:cxn>
                <a:cxn ang="0">
                  <a:pos x="530" y="974"/>
                </a:cxn>
                <a:cxn ang="0">
                  <a:pos x="549" y="988"/>
                </a:cxn>
                <a:cxn ang="0">
                  <a:pos x="581" y="992"/>
                </a:cxn>
                <a:cxn ang="0">
                  <a:pos x="640" y="997"/>
                </a:cxn>
                <a:cxn ang="0">
                  <a:pos x="668" y="997"/>
                </a:cxn>
                <a:cxn ang="0">
                  <a:pos x="668" y="1044"/>
                </a:cxn>
                <a:cxn ang="0">
                  <a:pos x="567" y="1039"/>
                </a:cxn>
                <a:cxn ang="0">
                  <a:pos x="462" y="1039"/>
                </a:cxn>
                <a:cxn ang="0">
                  <a:pos x="361" y="1039"/>
                </a:cxn>
                <a:cxn ang="0">
                  <a:pos x="256" y="1044"/>
                </a:cxn>
                <a:cxn ang="0">
                  <a:pos x="256" y="997"/>
                </a:cxn>
                <a:cxn ang="0">
                  <a:pos x="288" y="997"/>
                </a:cxn>
                <a:cxn ang="0">
                  <a:pos x="343" y="992"/>
                </a:cxn>
                <a:cxn ang="0">
                  <a:pos x="379" y="988"/>
                </a:cxn>
                <a:cxn ang="0">
                  <a:pos x="398" y="974"/>
                </a:cxn>
                <a:cxn ang="0">
                  <a:pos x="402" y="950"/>
                </a:cxn>
                <a:cxn ang="0">
                  <a:pos x="402" y="922"/>
                </a:cxn>
                <a:cxn ang="0">
                  <a:pos x="402" y="787"/>
                </a:cxn>
                <a:cxn ang="0">
                  <a:pos x="0" y="787"/>
                </a:cxn>
                <a:cxn ang="0">
                  <a:pos x="0" y="741"/>
                </a:cxn>
                <a:cxn ang="0">
                  <a:pos x="466" y="18"/>
                </a:cxn>
                <a:cxn ang="0">
                  <a:pos x="475" y="9"/>
                </a:cxn>
                <a:cxn ang="0">
                  <a:pos x="480" y="4"/>
                </a:cxn>
                <a:cxn ang="0">
                  <a:pos x="489" y="0"/>
                </a:cxn>
                <a:cxn ang="0">
                  <a:pos x="498" y="0"/>
                </a:cxn>
              </a:cxnLst>
              <a:rect l="0" t="0" r="r" b="b"/>
              <a:pathLst>
                <a:path w="672" h="1044">
                  <a:moveTo>
                    <a:pt x="416" y="167"/>
                  </a:moveTo>
                  <a:lnTo>
                    <a:pt x="46" y="741"/>
                  </a:lnTo>
                  <a:lnTo>
                    <a:pt x="416" y="741"/>
                  </a:lnTo>
                  <a:lnTo>
                    <a:pt x="416" y="167"/>
                  </a:lnTo>
                  <a:close/>
                  <a:moveTo>
                    <a:pt x="498" y="0"/>
                  </a:moveTo>
                  <a:lnTo>
                    <a:pt x="507" y="0"/>
                  </a:lnTo>
                  <a:lnTo>
                    <a:pt x="517" y="4"/>
                  </a:lnTo>
                  <a:lnTo>
                    <a:pt x="521" y="14"/>
                  </a:lnTo>
                  <a:lnTo>
                    <a:pt x="521" y="23"/>
                  </a:lnTo>
                  <a:lnTo>
                    <a:pt x="521" y="37"/>
                  </a:lnTo>
                  <a:lnTo>
                    <a:pt x="521" y="741"/>
                  </a:lnTo>
                  <a:lnTo>
                    <a:pt x="672" y="741"/>
                  </a:lnTo>
                  <a:lnTo>
                    <a:pt x="672" y="787"/>
                  </a:lnTo>
                  <a:lnTo>
                    <a:pt x="521" y="787"/>
                  </a:lnTo>
                  <a:lnTo>
                    <a:pt x="521" y="922"/>
                  </a:lnTo>
                  <a:lnTo>
                    <a:pt x="521" y="950"/>
                  </a:lnTo>
                  <a:lnTo>
                    <a:pt x="530" y="974"/>
                  </a:lnTo>
                  <a:lnTo>
                    <a:pt x="549" y="988"/>
                  </a:lnTo>
                  <a:lnTo>
                    <a:pt x="581" y="992"/>
                  </a:lnTo>
                  <a:lnTo>
                    <a:pt x="640" y="997"/>
                  </a:lnTo>
                  <a:lnTo>
                    <a:pt x="668" y="997"/>
                  </a:lnTo>
                  <a:lnTo>
                    <a:pt x="668" y="1044"/>
                  </a:lnTo>
                  <a:lnTo>
                    <a:pt x="567" y="1039"/>
                  </a:lnTo>
                  <a:lnTo>
                    <a:pt x="462" y="1039"/>
                  </a:lnTo>
                  <a:lnTo>
                    <a:pt x="361" y="1039"/>
                  </a:lnTo>
                  <a:lnTo>
                    <a:pt x="256" y="1044"/>
                  </a:lnTo>
                  <a:lnTo>
                    <a:pt x="256" y="997"/>
                  </a:lnTo>
                  <a:lnTo>
                    <a:pt x="288" y="997"/>
                  </a:lnTo>
                  <a:lnTo>
                    <a:pt x="343" y="992"/>
                  </a:lnTo>
                  <a:lnTo>
                    <a:pt x="379" y="988"/>
                  </a:lnTo>
                  <a:lnTo>
                    <a:pt x="398" y="974"/>
                  </a:lnTo>
                  <a:lnTo>
                    <a:pt x="402" y="950"/>
                  </a:lnTo>
                  <a:lnTo>
                    <a:pt x="402" y="922"/>
                  </a:lnTo>
                  <a:lnTo>
                    <a:pt x="402" y="787"/>
                  </a:lnTo>
                  <a:lnTo>
                    <a:pt x="0" y="787"/>
                  </a:lnTo>
                  <a:lnTo>
                    <a:pt x="0" y="741"/>
                  </a:lnTo>
                  <a:lnTo>
                    <a:pt x="466" y="18"/>
                  </a:lnTo>
                  <a:lnTo>
                    <a:pt x="475" y="9"/>
                  </a:lnTo>
                  <a:lnTo>
                    <a:pt x="480" y="4"/>
                  </a:lnTo>
                  <a:lnTo>
                    <a:pt x="489" y="0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259" name="Freeform 43"/>
            <p:cNvSpPr>
              <a:spLocks noEditPoints="1"/>
            </p:cNvSpPr>
            <p:nvPr/>
          </p:nvSpPr>
          <p:spPr bwMode="auto">
            <a:xfrm>
              <a:off x="3577" y="6710"/>
              <a:ext cx="1011" cy="359"/>
            </a:xfrm>
            <a:custGeom>
              <a:avLst/>
              <a:gdLst/>
              <a:ahLst/>
              <a:cxnLst>
                <a:cxn ang="0">
                  <a:pos x="51" y="298"/>
                </a:cxn>
                <a:cxn ang="0">
                  <a:pos x="956" y="298"/>
                </a:cxn>
                <a:cxn ang="0">
                  <a:pos x="970" y="298"/>
                </a:cxn>
                <a:cxn ang="0">
                  <a:pos x="979" y="298"/>
                </a:cxn>
                <a:cxn ang="0">
                  <a:pos x="988" y="298"/>
                </a:cxn>
                <a:cxn ang="0">
                  <a:pos x="997" y="303"/>
                </a:cxn>
                <a:cxn ang="0">
                  <a:pos x="1002" y="308"/>
                </a:cxn>
                <a:cxn ang="0">
                  <a:pos x="1006" y="317"/>
                </a:cxn>
                <a:cxn ang="0">
                  <a:pos x="1011" y="331"/>
                </a:cxn>
                <a:cxn ang="0">
                  <a:pos x="1006" y="340"/>
                </a:cxn>
                <a:cxn ang="0">
                  <a:pos x="1002" y="345"/>
                </a:cxn>
                <a:cxn ang="0">
                  <a:pos x="997" y="354"/>
                </a:cxn>
                <a:cxn ang="0">
                  <a:pos x="988" y="354"/>
                </a:cxn>
                <a:cxn ang="0">
                  <a:pos x="979" y="359"/>
                </a:cxn>
                <a:cxn ang="0">
                  <a:pos x="970" y="359"/>
                </a:cxn>
                <a:cxn ang="0">
                  <a:pos x="961" y="359"/>
                </a:cxn>
                <a:cxn ang="0">
                  <a:pos x="51" y="359"/>
                </a:cxn>
                <a:cxn ang="0">
                  <a:pos x="41" y="359"/>
                </a:cxn>
                <a:cxn ang="0">
                  <a:pos x="32" y="359"/>
                </a:cxn>
                <a:cxn ang="0">
                  <a:pos x="23" y="354"/>
                </a:cxn>
                <a:cxn ang="0">
                  <a:pos x="14" y="354"/>
                </a:cxn>
                <a:cxn ang="0">
                  <a:pos x="9" y="345"/>
                </a:cxn>
                <a:cxn ang="0">
                  <a:pos x="5" y="340"/>
                </a:cxn>
                <a:cxn ang="0">
                  <a:pos x="0" y="331"/>
                </a:cxn>
                <a:cxn ang="0">
                  <a:pos x="5" y="317"/>
                </a:cxn>
                <a:cxn ang="0">
                  <a:pos x="9" y="308"/>
                </a:cxn>
                <a:cxn ang="0">
                  <a:pos x="14" y="303"/>
                </a:cxn>
                <a:cxn ang="0">
                  <a:pos x="23" y="298"/>
                </a:cxn>
                <a:cxn ang="0">
                  <a:pos x="32" y="298"/>
                </a:cxn>
                <a:cxn ang="0">
                  <a:pos x="41" y="298"/>
                </a:cxn>
                <a:cxn ang="0">
                  <a:pos x="51" y="298"/>
                </a:cxn>
                <a:cxn ang="0">
                  <a:pos x="51" y="0"/>
                </a:cxn>
                <a:cxn ang="0">
                  <a:pos x="961" y="0"/>
                </a:cxn>
                <a:cxn ang="0">
                  <a:pos x="970" y="0"/>
                </a:cxn>
                <a:cxn ang="0">
                  <a:pos x="979" y="0"/>
                </a:cxn>
                <a:cxn ang="0">
                  <a:pos x="988" y="0"/>
                </a:cxn>
                <a:cxn ang="0">
                  <a:pos x="997" y="5"/>
                </a:cxn>
                <a:cxn ang="0">
                  <a:pos x="1002" y="9"/>
                </a:cxn>
                <a:cxn ang="0">
                  <a:pos x="1006" y="19"/>
                </a:cxn>
                <a:cxn ang="0">
                  <a:pos x="1011" y="28"/>
                </a:cxn>
                <a:cxn ang="0">
                  <a:pos x="1006" y="37"/>
                </a:cxn>
                <a:cxn ang="0">
                  <a:pos x="1002" y="47"/>
                </a:cxn>
                <a:cxn ang="0">
                  <a:pos x="997" y="51"/>
                </a:cxn>
                <a:cxn ang="0">
                  <a:pos x="988" y="56"/>
                </a:cxn>
                <a:cxn ang="0">
                  <a:pos x="979" y="61"/>
                </a:cxn>
                <a:cxn ang="0">
                  <a:pos x="970" y="61"/>
                </a:cxn>
                <a:cxn ang="0">
                  <a:pos x="956" y="61"/>
                </a:cxn>
                <a:cxn ang="0">
                  <a:pos x="51" y="61"/>
                </a:cxn>
                <a:cxn ang="0">
                  <a:pos x="41" y="61"/>
                </a:cxn>
                <a:cxn ang="0">
                  <a:pos x="32" y="61"/>
                </a:cxn>
                <a:cxn ang="0">
                  <a:pos x="23" y="56"/>
                </a:cxn>
                <a:cxn ang="0">
                  <a:pos x="14" y="51"/>
                </a:cxn>
                <a:cxn ang="0">
                  <a:pos x="9" y="47"/>
                </a:cxn>
                <a:cxn ang="0">
                  <a:pos x="5" y="37"/>
                </a:cxn>
                <a:cxn ang="0">
                  <a:pos x="0" y="28"/>
                </a:cxn>
                <a:cxn ang="0">
                  <a:pos x="5" y="19"/>
                </a:cxn>
                <a:cxn ang="0">
                  <a:pos x="9" y="9"/>
                </a:cxn>
                <a:cxn ang="0">
                  <a:pos x="14" y="5"/>
                </a:cxn>
                <a:cxn ang="0">
                  <a:pos x="23" y="0"/>
                </a:cxn>
                <a:cxn ang="0">
                  <a:pos x="32" y="0"/>
                </a:cxn>
                <a:cxn ang="0">
                  <a:pos x="41" y="0"/>
                </a:cxn>
                <a:cxn ang="0">
                  <a:pos x="51" y="0"/>
                </a:cxn>
              </a:cxnLst>
              <a:rect l="0" t="0" r="r" b="b"/>
              <a:pathLst>
                <a:path w="1011" h="359">
                  <a:moveTo>
                    <a:pt x="51" y="298"/>
                  </a:moveTo>
                  <a:lnTo>
                    <a:pt x="956" y="298"/>
                  </a:lnTo>
                  <a:lnTo>
                    <a:pt x="970" y="298"/>
                  </a:lnTo>
                  <a:lnTo>
                    <a:pt x="979" y="298"/>
                  </a:lnTo>
                  <a:lnTo>
                    <a:pt x="988" y="298"/>
                  </a:lnTo>
                  <a:lnTo>
                    <a:pt x="997" y="303"/>
                  </a:lnTo>
                  <a:lnTo>
                    <a:pt x="1002" y="308"/>
                  </a:lnTo>
                  <a:lnTo>
                    <a:pt x="1006" y="317"/>
                  </a:lnTo>
                  <a:lnTo>
                    <a:pt x="1011" y="331"/>
                  </a:lnTo>
                  <a:lnTo>
                    <a:pt x="1006" y="340"/>
                  </a:lnTo>
                  <a:lnTo>
                    <a:pt x="1002" y="345"/>
                  </a:lnTo>
                  <a:lnTo>
                    <a:pt x="997" y="354"/>
                  </a:lnTo>
                  <a:lnTo>
                    <a:pt x="988" y="354"/>
                  </a:lnTo>
                  <a:lnTo>
                    <a:pt x="979" y="359"/>
                  </a:lnTo>
                  <a:lnTo>
                    <a:pt x="970" y="359"/>
                  </a:lnTo>
                  <a:lnTo>
                    <a:pt x="961" y="359"/>
                  </a:lnTo>
                  <a:lnTo>
                    <a:pt x="51" y="359"/>
                  </a:lnTo>
                  <a:lnTo>
                    <a:pt x="41" y="359"/>
                  </a:lnTo>
                  <a:lnTo>
                    <a:pt x="32" y="359"/>
                  </a:lnTo>
                  <a:lnTo>
                    <a:pt x="23" y="354"/>
                  </a:lnTo>
                  <a:lnTo>
                    <a:pt x="14" y="354"/>
                  </a:lnTo>
                  <a:lnTo>
                    <a:pt x="9" y="345"/>
                  </a:lnTo>
                  <a:lnTo>
                    <a:pt x="5" y="340"/>
                  </a:lnTo>
                  <a:lnTo>
                    <a:pt x="0" y="331"/>
                  </a:lnTo>
                  <a:lnTo>
                    <a:pt x="5" y="317"/>
                  </a:lnTo>
                  <a:lnTo>
                    <a:pt x="9" y="308"/>
                  </a:lnTo>
                  <a:lnTo>
                    <a:pt x="14" y="303"/>
                  </a:lnTo>
                  <a:lnTo>
                    <a:pt x="23" y="298"/>
                  </a:lnTo>
                  <a:lnTo>
                    <a:pt x="32" y="298"/>
                  </a:lnTo>
                  <a:lnTo>
                    <a:pt x="41" y="298"/>
                  </a:lnTo>
                  <a:lnTo>
                    <a:pt x="51" y="298"/>
                  </a:lnTo>
                  <a:close/>
                  <a:moveTo>
                    <a:pt x="51" y="0"/>
                  </a:moveTo>
                  <a:lnTo>
                    <a:pt x="961" y="0"/>
                  </a:lnTo>
                  <a:lnTo>
                    <a:pt x="970" y="0"/>
                  </a:lnTo>
                  <a:lnTo>
                    <a:pt x="979" y="0"/>
                  </a:lnTo>
                  <a:lnTo>
                    <a:pt x="988" y="0"/>
                  </a:lnTo>
                  <a:lnTo>
                    <a:pt x="997" y="5"/>
                  </a:lnTo>
                  <a:lnTo>
                    <a:pt x="1002" y="9"/>
                  </a:lnTo>
                  <a:lnTo>
                    <a:pt x="1006" y="19"/>
                  </a:lnTo>
                  <a:lnTo>
                    <a:pt x="1011" y="28"/>
                  </a:lnTo>
                  <a:lnTo>
                    <a:pt x="1006" y="37"/>
                  </a:lnTo>
                  <a:lnTo>
                    <a:pt x="1002" y="47"/>
                  </a:lnTo>
                  <a:lnTo>
                    <a:pt x="997" y="51"/>
                  </a:lnTo>
                  <a:lnTo>
                    <a:pt x="988" y="56"/>
                  </a:lnTo>
                  <a:lnTo>
                    <a:pt x="979" y="61"/>
                  </a:lnTo>
                  <a:lnTo>
                    <a:pt x="970" y="61"/>
                  </a:lnTo>
                  <a:lnTo>
                    <a:pt x="956" y="61"/>
                  </a:lnTo>
                  <a:lnTo>
                    <a:pt x="51" y="61"/>
                  </a:lnTo>
                  <a:lnTo>
                    <a:pt x="41" y="61"/>
                  </a:lnTo>
                  <a:lnTo>
                    <a:pt x="32" y="61"/>
                  </a:lnTo>
                  <a:lnTo>
                    <a:pt x="23" y="56"/>
                  </a:lnTo>
                  <a:lnTo>
                    <a:pt x="14" y="51"/>
                  </a:lnTo>
                  <a:lnTo>
                    <a:pt x="9" y="47"/>
                  </a:lnTo>
                  <a:lnTo>
                    <a:pt x="5" y="37"/>
                  </a:lnTo>
                  <a:lnTo>
                    <a:pt x="0" y="28"/>
                  </a:lnTo>
                  <a:lnTo>
                    <a:pt x="5" y="19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41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260" name="Freeform 44"/>
            <p:cNvSpPr>
              <a:spLocks noEditPoints="1"/>
            </p:cNvSpPr>
            <p:nvPr/>
          </p:nvSpPr>
          <p:spPr bwMode="auto">
            <a:xfrm>
              <a:off x="5150" y="6249"/>
              <a:ext cx="627" cy="1058"/>
            </a:xfrm>
            <a:custGeom>
              <a:avLst/>
              <a:gdLst/>
              <a:ahLst/>
              <a:cxnLst>
                <a:cxn ang="0">
                  <a:pos x="279" y="42"/>
                </a:cxn>
                <a:cxn ang="0">
                  <a:pos x="202" y="88"/>
                </a:cxn>
                <a:cxn ang="0">
                  <a:pos x="142" y="195"/>
                </a:cxn>
                <a:cxn ang="0">
                  <a:pos x="133" y="345"/>
                </a:cxn>
                <a:cxn ang="0">
                  <a:pos x="142" y="494"/>
                </a:cxn>
                <a:cxn ang="0">
                  <a:pos x="192" y="606"/>
                </a:cxn>
                <a:cxn ang="0">
                  <a:pos x="256" y="648"/>
                </a:cxn>
                <a:cxn ang="0">
                  <a:pos x="302" y="652"/>
                </a:cxn>
                <a:cxn ang="0">
                  <a:pos x="357" y="643"/>
                </a:cxn>
                <a:cxn ang="0">
                  <a:pos x="430" y="582"/>
                </a:cxn>
                <a:cxn ang="0">
                  <a:pos x="476" y="484"/>
                </a:cxn>
                <a:cxn ang="0">
                  <a:pos x="485" y="373"/>
                </a:cxn>
                <a:cxn ang="0">
                  <a:pos x="480" y="261"/>
                </a:cxn>
                <a:cxn ang="0">
                  <a:pos x="462" y="158"/>
                </a:cxn>
                <a:cxn ang="0">
                  <a:pos x="407" y="70"/>
                </a:cxn>
                <a:cxn ang="0">
                  <a:pos x="316" y="37"/>
                </a:cxn>
                <a:cxn ang="0">
                  <a:pos x="366" y="4"/>
                </a:cxn>
                <a:cxn ang="0">
                  <a:pos x="458" y="42"/>
                </a:cxn>
                <a:cxn ang="0">
                  <a:pos x="544" y="130"/>
                </a:cxn>
                <a:cxn ang="0">
                  <a:pos x="604" y="284"/>
                </a:cxn>
                <a:cxn ang="0">
                  <a:pos x="627" y="517"/>
                </a:cxn>
                <a:cxn ang="0">
                  <a:pos x="595" y="741"/>
                </a:cxn>
                <a:cxn ang="0">
                  <a:pos x="508" y="913"/>
                </a:cxn>
                <a:cxn ang="0">
                  <a:pos x="389" y="1020"/>
                </a:cxn>
                <a:cxn ang="0">
                  <a:pos x="247" y="1058"/>
                </a:cxn>
                <a:cxn ang="0">
                  <a:pos x="115" y="1030"/>
                </a:cxn>
                <a:cxn ang="0">
                  <a:pos x="46" y="950"/>
                </a:cxn>
                <a:cxn ang="0">
                  <a:pos x="37" y="871"/>
                </a:cxn>
                <a:cxn ang="0">
                  <a:pos x="51" y="843"/>
                </a:cxn>
                <a:cxn ang="0">
                  <a:pos x="73" y="825"/>
                </a:cxn>
                <a:cxn ang="0">
                  <a:pos x="96" y="820"/>
                </a:cxn>
                <a:cxn ang="0">
                  <a:pos x="119" y="820"/>
                </a:cxn>
                <a:cxn ang="0">
                  <a:pos x="147" y="829"/>
                </a:cxn>
                <a:cxn ang="0">
                  <a:pos x="165" y="853"/>
                </a:cxn>
                <a:cxn ang="0">
                  <a:pos x="174" y="890"/>
                </a:cxn>
                <a:cxn ang="0">
                  <a:pos x="165" y="927"/>
                </a:cxn>
                <a:cxn ang="0">
                  <a:pos x="128" y="955"/>
                </a:cxn>
                <a:cxn ang="0">
                  <a:pos x="133" y="992"/>
                </a:cxn>
                <a:cxn ang="0">
                  <a:pos x="215" y="1016"/>
                </a:cxn>
                <a:cxn ang="0">
                  <a:pos x="279" y="1011"/>
                </a:cxn>
                <a:cxn ang="0">
                  <a:pos x="348" y="983"/>
                </a:cxn>
                <a:cxn ang="0">
                  <a:pos x="416" y="913"/>
                </a:cxn>
                <a:cxn ang="0">
                  <a:pos x="471" y="783"/>
                </a:cxn>
                <a:cxn ang="0">
                  <a:pos x="490" y="582"/>
                </a:cxn>
                <a:cxn ang="0">
                  <a:pos x="490" y="536"/>
                </a:cxn>
                <a:cxn ang="0">
                  <a:pos x="416" y="643"/>
                </a:cxn>
                <a:cxn ang="0">
                  <a:pos x="302" y="689"/>
                </a:cxn>
                <a:cxn ang="0">
                  <a:pos x="147" y="643"/>
                </a:cxn>
                <a:cxn ang="0">
                  <a:pos x="41" y="522"/>
                </a:cxn>
                <a:cxn ang="0">
                  <a:pos x="0" y="345"/>
                </a:cxn>
                <a:cxn ang="0">
                  <a:pos x="23" y="205"/>
                </a:cxn>
                <a:cxn ang="0">
                  <a:pos x="92" y="98"/>
                </a:cxn>
                <a:cxn ang="0">
                  <a:pos x="238" y="9"/>
                </a:cxn>
              </a:cxnLst>
              <a:rect l="0" t="0" r="r" b="b"/>
              <a:pathLst>
                <a:path w="627" h="1058">
                  <a:moveTo>
                    <a:pt x="316" y="37"/>
                  </a:moveTo>
                  <a:lnTo>
                    <a:pt x="279" y="42"/>
                  </a:lnTo>
                  <a:lnTo>
                    <a:pt x="238" y="56"/>
                  </a:lnTo>
                  <a:lnTo>
                    <a:pt x="202" y="88"/>
                  </a:lnTo>
                  <a:lnTo>
                    <a:pt x="165" y="135"/>
                  </a:lnTo>
                  <a:lnTo>
                    <a:pt x="142" y="195"/>
                  </a:lnTo>
                  <a:lnTo>
                    <a:pt x="138" y="265"/>
                  </a:lnTo>
                  <a:lnTo>
                    <a:pt x="133" y="345"/>
                  </a:lnTo>
                  <a:lnTo>
                    <a:pt x="138" y="419"/>
                  </a:lnTo>
                  <a:lnTo>
                    <a:pt x="142" y="494"/>
                  </a:lnTo>
                  <a:lnTo>
                    <a:pt x="165" y="559"/>
                  </a:lnTo>
                  <a:lnTo>
                    <a:pt x="192" y="606"/>
                  </a:lnTo>
                  <a:lnTo>
                    <a:pt x="224" y="634"/>
                  </a:lnTo>
                  <a:lnTo>
                    <a:pt x="256" y="648"/>
                  </a:lnTo>
                  <a:lnTo>
                    <a:pt x="284" y="652"/>
                  </a:lnTo>
                  <a:lnTo>
                    <a:pt x="302" y="652"/>
                  </a:lnTo>
                  <a:lnTo>
                    <a:pt x="302" y="652"/>
                  </a:lnTo>
                  <a:lnTo>
                    <a:pt x="357" y="643"/>
                  </a:lnTo>
                  <a:lnTo>
                    <a:pt x="398" y="620"/>
                  </a:lnTo>
                  <a:lnTo>
                    <a:pt x="430" y="582"/>
                  </a:lnTo>
                  <a:lnTo>
                    <a:pt x="458" y="540"/>
                  </a:lnTo>
                  <a:lnTo>
                    <a:pt x="476" y="484"/>
                  </a:lnTo>
                  <a:lnTo>
                    <a:pt x="485" y="428"/>
                  </a:lnTo>
                  <a:lnTo>
                    <a:pt x="485" y="373"/>
                  </a:lnTo>
                  <a:lnTo>
                    <a:pt x="485" y="317"/>
                  </a:lnTo>
                  <a:lnTo>
                    <a:pt x="480" y="261"/>
                  </a:lnTo>
                  <a:lnTo>
                    <a:pt x="476" y="205"/>
                  </a:lnTo>
                  <a:lnTo>
                    <a:pt x="462" y="158"/>
                  </a:lnTo>
                  <a:lnTo>
                    <a:pt x="439" y="112"/>
                  </a:lnTo>
                  <a:lnTo>
                    <a:pt x="407" y="70"/>
                  </a:lnTo>
                  <a:lnTo>
                    <a:pt x="366" y="46"/>
                  </a:lnTo>
                  <a:lnTo>
                    <a:pt x="316" y="37"/>
                  </a:lnTo>
                  <a:close/>
                  <a:moveTo>
                    <a:pt x="316" y="0"/>
                  </a:moveTo>
                  <a:lnTo>
                    <a:pt x="366" y="4"/>
                  </a:lnTo>
                  <a:lnTo>
                    <a:pt x="412" y="18"/>
                  </a:lnTo>
                  <a:lnTo>
                    <a:pt x="458" y="42"/>
                  </a:lnTo>
                  <a:lnTo>
                    <a:pt x="503" y="79"/>
                  </a:lnTo>
                  <a:lnTo>
                    <a:pt x="544" y="130"/>
                  </a:lnTo>
                  <a:lnTo>
                    <a:pt x="576" y="200"/>
                  </a:lnTo>
                  <a:lnTo>
                    <a:pt x="604" y="284"/>
                  </a:lnTo>
                  <a:lnTo>
                    <a:pt x="622" y="391"/>
                  </a:lnTo>
                  <a:lnTo>
                    <a:pt x="627" y="517"/>
                  </a:lnTo>
                  <a:lnTo>
                    <a:pt x="618" y="638"/>
                  </a:lnTo>
                  <a:lnTo>
                    <a:pt x="595" y="741"/>
                  </a:lnTo>
                  <a:lnTo>
                    <a:pt x="558" y="834"/>
                  </a:lnTo>
                  <a:lnTo>
                    <a:pt x="508" y="913"/>
                  </a:lnTo>
                  <a:lnTo>
                    <a:pt x="453" y="974"/>
                  </a:lnTo>
                  <a:lnTo>
                    <a:pt x="389" y="1020"/>
                  </a:lnTo>
                  <a:lnTo>
                    <a:pt x="320" y="1048"/>
                  </a:lnTo>
                  <a:lnTo>
                    <a:pt x="247" y="1058"/>
                  </a:lnTo>
                  <a:lnTo>
                    <a:pt x="174" y="1053"/>
                  </a:lnTo>
                  <a:lnTo>
                    <a:pt x="115" y="1030"/>
                  </a:lnTo>
                  <a:lnTo>
                    <a:pt x="73" y="997"/>
                  </a:lnTo>
                  <a:lnTo>
                    <a:pt x="46" y="950"/>
                  </a:lnTo>
                  <a:lnTo>
                    <a:pt x="37" y="890"/>
                  </a:lnTo>
                  <a:lnTo>
                    <a:pt x="37" y="871"/>
                  </a:lnTo>
                  <a:lnTo>
                    <a:pt x="46" y="857"/>
                  </a:lnTo>
                  <a:lnTo>
                    <a:pt x="51" y="843"/>
                  </a:lnTo>
                  <a:lnTo>
                    <a:pt x="64" y="834"/>
                  </a:lnTo>
                  <a:lnTo>
                    <a:pt x="73" y="825"/>
                  </a:lnTo>
                  <a:lnTo>
                    <a:pt x="83" y="820"/>
                  </a:lnTo>
                  <a:lnTo>
                    <a:pt x="96" y="820"/>
                  </a:lnTo>
                  <a:lnTo>
                    <a:pt x="105" y="820"/>
                  </a:lnTo>
                  <a:lnTo>
                    <a:pt x="119" y="820"/>
                  </a:lnTo>
                  <a:lnTo>
                    <a:pt x="133" y="825"/>
                  </a:lnTo>
                  <a:lnTo>
                    <a:pt x="147" y="829"/>
                  </a:lnTo>
                  <a:lnTo>
                    <a:pt x="160" y="843"/>
                  </a:lnTo>
                  <a:lnTo>
                    <a:pt x="165" y="853"/>
                  </a:lnTo>
                  <a:lnTo>
                    <a:pt x="174" y="871"/>
                  </a:lnTo>
                  <a:lnTo>
                    <a:pt x="174" y="890"/>
                  </a:lnTo>
                  <a:lnTo>
                    <a:pt x="174" y="909"/>
                  </a:lnTo>
                  <a:lnTo>
                    <a:pt x="165" y="927"/>
                  </a:lnTo>
                  <a:lnTo>
                    <a:pt x="151" y="941"/>
                  </a:lnTo>
                  <a:lnTo>
                    <a:pt x="128" y="955"/>
                  </a:lnTo>
                  <a:lnTo>
                    <a:pt x="96" y="960"/>
                  </a:lnTo>
                  <a:lnTo>
                    <a:pt x="133" y="992"/>
                  </a:lnTo>
                  <a:lnTo>
                    <a:pt x="179" y="1006"/>
                  </a:lnTo>
                  <a:lnTo>
                    <a:pt x="215" y="1016"/>
                  </a:lnTo>
                  <a:lnTo>
                    <a:pt x="247" y="1016"/>
                  </a:lnTo>
                  <a:lnTo>
                    <a:pt x="279" y="1011"/>
                  </a:lnTo>
                  <a:lnTo>
                    <a:pt x="311" y="1002"/>
                  </a:lnTo>
                  <a:lnTo>
                    <a:pt x="348" y="983"/>
                  </a:lnTo>
                  <a:lnTo>
                    <a:pt x="384" y="955"/>
                  </a:lnTo>
                  <a:lnTo>
                    <a:pt x="416" y="913"/>
                  </a:lnTo>
                  <a:lnTo>
                    <a:pt x="448" y="857"/>
                  </a:lnTo>
                  <a:lnTo>
                    <a:pt x="471" y="783"/>
                  </a:lnTo>
                  <a:lnTo>
                    <a:pt x="485" y="694"/>
                  </a:lnTo>
                  <a:lnTo>
                    <a:pt x="490" y="582"/>
                  </a:lnTo>
                  <a:lnTo>
                    <a:pt x="490" y="536"/>
                  </a:lnTo>
                  <a:lnTo>
                    <a:pt x="490" y="536"/>
                  </a:lnTo>
                  <a:lnTo>
                    <a:pt x="458" y="596"/>
                  </a:lnTo>
                  <a:lnTo>
                    <a:pt x="416" y="643"/>
                  </a:lnTo>
                  <a:lnTo>
                    <a:pt x="366" y="675"/>
                  </a:lnTo>
                  <a:lnTo>
                    <a:pt x="302" y="689"/>
                  </a:lnTo>
                  <a:lnTo>
                    <a:pt x="220" y="675"/>
                  </a:lnTo>
                  <a:lnTo>
                    <a:pt x="147" y="643"/>
                  </a:lnTo>
                  <a:lnTo>
                    <a:pt x="87" y="587"/>
                  </a:lnTo>
                  <a:lnTo>
                    <a:pt x="41" y="522"/>
                  </a:lnTo>
                  <a:lnTo>
                    <a:pt x="9" y="438"/>
                  </a:lnTo>
                  <a:lnTo>
                    <a:pt x="0" y="345"/>
                  </a:lnTo>
                  <a:lnTo>
                    <a:pt x="5" y="265"/>
                  </a:lnTo>
                  <a:lnTo>
                    <a:pt x="23" y="205"/>
                  </a:lnTo>
                  <a:lnTo>
                    <a:pt x="51" y="149"/>
                  </a:lnTo>
                  <a:lnTo>
                    <a:pt x="92" y="98"/>
                  </a:lnTo>
                  <a:lnTo>
                    <a:pt x="165" y="37"/>
                  </a:lnTo>
                  <a:lnTo>
                    <a:pt x="238" y="9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261" name="Freeform 45"/>
            <p:cNvSpPr>
              <a:spLocks noEditPoints="1"/>
            </p:cNvSpPr>
            <p:nvPr/>
          </p:nvSpPr>
          <p:spPr bwMode="auto">
            <a:xfrm>
              <a:off x="5919" y="6249"/>
              <a:ext cx="626" cy="1058"/>
            </a:xfrm>
            <a:custGeom>
              <a:avLst/>
              <a:gdLst/>
              <a:ahLst/>
              <a:cxnLst>
                <a:cxn ang="0">
                  <a:pos x="269" y="410"/>
                </a:cxn>
                <a:cxn ang="0">
                  <a:pos x="192" y="470"/>
                </a:cxn>
                <a:cxn ang="0">
                  <a:pos x="150" y="568"/>
                </a:cxn>
                <a:cxn ang="0">
                  <a:pos x="137" y="675"/>
                </a:cxn>
                <a:cxn ang="0">
                  <a:pos x="141" y="773"/>
                </a:cxn>
                <a:cxn ang="0">
                  <a:pos x="164" y="904"/>
                </a:cxn>
                <a:cxn ang="0">
                  <a:pos x="192" y="950"/>
                </a:cxn>
                <a:cxn ang="0">
                  <a:pos x="265" y="1006"/>
                </a:cxn>
                <a:cxn ang="0">
                  <a:pos x="315" y="1016"/>
                </a:cxn>
                <a:cxn ang="0">
                  <a:pos x="315" y="1016"/>
                </a:cxn>
                <a:cxn ang="0">
                  <a:pos x="370" y="1006"/>
                </a:cxn>
                <a:cxn ang="0">
                  <a:pos x="434" y="960"/>
                </a:cxn>
                <a:cxn ang="0">
                  <a:pos x="484" y="853"/>
                </a:cxn>
                <a:cxn ang="0">
                  <a:pos x="489" y="708"/>
                </a:cxn>
                <a:cxn ang="0">
                  <a:pos x="484" y="564"/>
                </a:cxn>
                <a:cxn ang="0">
                  <a:pos x="429" y="452"/>
                </a:cxn>
                <a:cxn ang="0">
                  <a:pos x="365" y="410"/>
                </a:cxn>
                <a:cxn ang="0">
                  <a:pos x="320" y="400"/>
                </a:cxn>
                <a:cxn ang="0">
                  <a:pos x="466" y="9"/>
                </a:cxn>
                <a:cxn ang="0">
                  <a:pos x="557" y="65"/>
                </a:cxn>
                <a:cxn ang="0">
                  <a:pos x="589" y="163"/>
                </a:cxn>
                <a:cxn ang="0">
                  <a:pos x="562" y="223"/>
                </a:cxn>
                <a:cxn ang="0">
                  <a:pos x="521" y="237"/>
                </a:cxn>
                <a:cxn ang="0">
                  <a:pos x="489" y="233"/>
                </a:cxn>
                <a:cxn ang="0">
                  <a:pos x="466" y="214"/>
                </a:cxn>
                <a:cxn ang="0">
                  <a:pos x="452" y="186"/>
                </a:cxn>
                <a:cxn ang="0">
                  <a:pos x="452" y="135"/>
                </a:cxn>
                <a:cxn ang="0">
                  <a:pos x="493" y="102"/>
                </a:cxn>
                <a:cxn ang="0">
                  <a:pos x="535" y="98"/>
                </a:cxn>
                <a:cxn ang="0">
                  <a:pos x="466" y="46"/>
                </a:cxn>
                <a:cxn ang="0">
                  <a:pos x="397" y="37"/>
                </a:cxn>
                <a:cxn ang="0">
                  <a:pos x="343" y="42"/>
                </a:cxn>
                <a:cxn ang="0">
                  <a:pos x="274" y="79"/>
                </a:cxn>
                <a:cxn ang="0">
                  <a:pos x="205" y="153"/>
                </a:cxn>
                <a:cxn ang="0">
                  <a:pos x="155" y="284"/>
                </a:cxn>
                <a:cxn ang="0">
                  <a:pos x="132" y="480"/>
                </a:cxn>
                <a:cxn ang="0">
                  <a:pos x="132" y="517"/>
                </a:cxn>
                <a:cxn ang="0">
                  <a:pos x="132" y="517"/>
                </a:cxn>
                <a:cxn ang="0">
                  <a:pos x="182" y="433"/>
                </a:cxn>
                <a:cxn ang="0">
                  <a:pos x="265" y="377"/>
                </a:cxn>
                <a:cxn ang="0">
                  <a:pos x="402" y="377"/>
                </a:cxn>
                <a:cxn ang="0">
                  <a:pos x="539" y="466"/>
                </a:cxn>
                <a:cxn ang="0">
                  <a:pos x="617" y="615"/>
                </a:cxn>
                <a:cxn ang="0">
                  <a:pos x="617" y="806"/>
                </a:cxn>
                <a:cxn ang="0">
                  <a:pos x="535" y="960"/>
                </a:cxn>
                <a:cxn ang="0">
                  <a:pos x="397" y="1048"/>
                </a:cxn>
                <a:cxn ang="0">
                  <a:pos x="265" y="1053"/>
                </a:cxn>
                <a:cxn ang="0">
                  <a:pos x="169" y="1016"/>
                </a:cxn>
                <a:cxn ang="0">
                  <a:pos x="82" y="922"/>
                </a:cxn>
                <a:cxn ang="0">
                  <a:pos x="22" y="769"/>
                </a:cxn>
                <a:cxn ang="0">
                  <a:pos x="0" y="536"/>
                </a:cxn>
                <a:cxn ang="0">
                  <a:pos x="32" y="312"/>
                </a:cxn>
                <a:cxn ang="0">
                  <a:pos x="123" y="139"/>
                </a:cxn>
                <a:cxn ang="0">
                  <a:pos x="251" y="37"/>
                </a:cxn>
                <a:cxn ang="0">
                  <a:pos x="397" y="0"/>
                </a:cxn>
              </a:cxnLst>
              <a:rect l="0" t="0" r="r" b="b"/>
              <a:pathLst>
                <a:path w="626" h="1058">
                  <a:moveTo>
                    <a:pt x="320" y="400"/>
                  </a:moveTo>
                  <a:lnTo>
                    <a:pt x="269" y="410"/>
                  </a:lnTo>
                  <a:lnTo>
                    <a:pt x="224" y="433"/>
                  </a:lnTo>
                  <a:lnTo>
                    <a:pt x="192" y="470"/>
                  </a:lnTo>
                  <a:lnTo>
                    <a:pt x="164" y="517"/>
                  </a:lnTo>
                  <a:lnTo>
                    <a:pt x="150" y="568"/>
                  </a:lnTo>
                  <a:lnTo>
                    <a:pt x="137" y="624"/>
                  </a:lnTo>
                  <a:lnTo>
                    <a:pt x="137" y="675"/>
                  </a:lnTo>
                  <a:lnTo>
                    <a:pt x="137" y="713"/>
                  </a:lnTo>
                  <a:lnTo>
                    <a:pt x="141" y="773"/>
                  </a:lnTo>
                  <a:lnTo>
                    <a:pt x="146" y="839"/>
                  </a:lnTo>
                  <a:lnTo>
                    <a:pt x="164" y="904"/>
                  </a:lnTo>
                  <a:lnTo>
                    <a:pt x="173" y="922"/>
                  </a:lnTo>
                  <a:lnTo>
                    <a:pt x="192" y="950"/>
                  </a:lnTo>
                  <a:lnTo>
                    <a:pt x="224" y="983"/>
                  </a:lnTo>
                  <a:lnTo>
                    <a:pt x="265" y="1006"/>
                  </a:lnTo>
                  <a:lnTo>
                    <a:pt x="315" y="1016"/>
                  </a:lnTo>
                  <a:lnTo>
                    <a:pt x="315" y="1016"/>
                  </a:lnTo>
                  <a:lnTo>
                    <a:pt x="315" y="1016"/>
                  </a:lnTo>
                  <a:lnTo>
                    <a:pt x="315" y="1016"/>
                  </a:lnTo>
                  <a:lnTo>
                    <a:pt x="338" y="1016"/>
                  </a:lnTo>
                  <a:lnTo>
                    <a:pt x="370" y="1006"/>
                  </a:lnTo>
                  <a:lnTo>
                    <a:pt x="402" y="992"/>
                  </a:lnTo>
                  <a:lnTo>
                    <a:pt x="434" y="960"/>
                  </a:lnTo>
                  <a:lnTo>
                    <a:pt x="466" y="918"/>
                  </a:lnTo>
                  <a:lnTo>
                    <a:pt x="484" y="853"/>
                  </a:lnTo>
                  <a:lnTo>
                    <a:pt x="489" y="783"/>
                  </a:lnTo>
                  <a:lnTo>
                    <a:pt x="489" y="708"/>
                  </a:lnTo>
                  <a:lnTo>
                    <a:pt x="489" y="634"/>
                  </a:lnTo>
                  <a:lnTo>
                    <a:pt x="484" y="564"/>
                  </a:lnTo>
                  <a:lnTo>
                    <a:pt x="461" y="498"/>
                  </a:lnTo>
                  <a:lnTo>
                    <a:pt x="429" y="452"/>
                  </a:lnTo>
                  <a:lnTo>
                    <a:pt x="397" y="424"/>
                  </a:lnTo>
                  <a:lnTo>
                    <a:pt x="365" y="410"/>
                  </a:lnTo>
                  <a:lnTo>
                    <a:pt x="343" y="400"/>
                  </a:lnTo>
                  <a:lnTo>
                    <a:pt x="320" y="400"/>
                  </a:lnTo>
                  <a:close/>
                  <a:moveTo>
                    <a:pt x="397" y="0"/>
                  </a:moveTo>
                  <a:lnTo>
                    <a:pt x="466" y="9"/>
                  </a:lnTo>
                  <a:lnTo>
                    <a:pt x="516" y="32"/>
                  </a:lnTo>
                  <a:lnTo>
                    <a:pt x="557" y="65"/>
                  </a:lnTo>
                  <a:lnTo>
                    <a:pt x="580" y="112"/>
                  </a:lnTo>
                  <a:lnTo>
                    <a:pt x="589" y="163"/>
                  </a:lnTo>
                  <a:lnTo>
                    <a:pt x="580" y="200"/>
                  </a:lnTo>
                  <a:lnTo>
                    <a:pt x="562" y="223"/>
                  </a:lnTo>
                  <a:lnTo>
                    <a:pt x="539" y="237"/>
                  </a:lnTo>
                  <a:lnTo>
                    <a:pt x="521" y="237"/>
                  </a:lnTo>
                  <a:lnTo>
                    <a:pt x="503" y="237"/>
                  </a:lnTo>
                  <a:lnTo>
                    <a:pt x="489" y="233"/>
                  </a:lnTo>
                  <a:lnTo>
                    <a:pt x="475" y="223"/>
                  </a:lnTo>
                  <a:lnTo>
                    <a:pt x="466" y="214"/>
                  </a:lnTo>
                  <a:lnTo>
                    <a:pt x="457" y="205"/>
                  </a:lnTo>
                  <a:lnTo>
                    <a:pt x="452" y="186"/>
                  </a:lnTo>
                  <a:lnTo>
                    <a:pt x="448" y="167"/>
                  </a:lnTo>
                  <a:lnTo>
                    <a:pt x="452" y="135"/>
                  </a:lnTo>
                  <a:lnTo>
                    <a:pt x="471" y="112"/>
                  </a:lnTo>
                  <a:lnTo>
                    <a:pt x="493" y="102"/>
                  </a:lnTo>
                  <a:lnTo>
                    <a:pt x="516" y="98"/>
                  </a:lnTo>
                  <a:lnTo>
                    <a:pt x="535" y="98"/>
                  </a:lnTo>
                  <a:lnTo>
                    <a:pt x="503" y="65"/>
                  </a:lnTo>
                  <a:lnTo>
                    <a:pt x="466" y="46"/>
                  </a:lnTo>
                  <a:lnTo>
                    <a:pt x="429" y="37"/>
                  </a:lnTo>
                  <a:lnTo>
                    <a:pt x="397" y="37"/>
                  </a:lnTo>
                  <a:lnTo>
                    <a:pt x="370" y="37"/>
                  </a:lnTo>
                  <a:lnTo>
                    <a:pt x="343" y="42"/>
                  </a:lnTo>
                  <a:lnTo>
                    <a:pt x="306" y="56"/>
                  </a:lnTo>
                  <a:lnTo>
                    <a:pt x="274" y="79"/>
                  </a:lnTo>
                  <a:lnTo>
                    <a:pt x="237" y="112"/>
                  </a:lnTo>
                  <a:lnTo>
                    <a:pt x="205" y="153"/>
                  </a:lnTo>
                  <a:lnTo>
                    <a:pt x="178" y="214"/>
                  </a:lnTo>
                  <a:lnTo>
                    <a:pt x="155" y="284"/>
                  </a:lnTo>
                  <a:lnTo>
                    <a:pt x="137" y="373"/>
                  </a:lnTo>
                  <a:lnTo>
                    <a:pt x="132" y="480"/>
                  </a:lnTo>
                  <a:lnTo>
                    <a:pt x="132" y="517"/>
                  </a:lnTo>
                  <a:lnTo>
                    <a:pt x="132" y="517"/>
                  </a:lnTo>
                  <a:lnTo>
                    <a:pt x="132" y="517"/>
                  </a:lnTo>
                  <a:lnTo>
                    <a:pt x="132" y="517"/>
                  </a:lnTo>
                  <a:lnTo>
                    <a:pt x="155" y="475"/>
                  </a:lnTo>
                  <a:lnTo>
                    <a:pt x="182" y="433"/>
                  </a:lnTo>
                  <a:lnTo>
                    <a:pt x="219" y="400"/>
                  </a:lnTo>
                  <a:lnTo>
                    <a:pt x="265" y="377"/>
                  </a:lnTo>
                  <a:lnTo>
                    <a:pt x="324" y="368"/>
                  </a:lnTo>
                  <a:lnTo>
                    <a:pt x="402" y="377"/>
                  </a:lnTo>
                  <a:lnTo>
                    <a:pt x="475" y="414"/>
                  </a:lnTo>
                  <a:lnTo>
                    <a:pt x="539" y="466"/>
                  </a:lnTo>
                  <a:lnTo>
                    <a:pt x="585" y="536"/>
                  </a:lnTo>
                  <a:lnTo>
                    <a:pt x="617" y="615"/>
                  </a:lnTo>
                  <a:lnTo>
                    <a:pt x="626" y="708"/>
                  </a:lnTo>
                  <a:lnTo>
                    <a:pt x="617" y="806"/>
                  </a:lnTo>
                  <a:lnTo>
                    <a:pt x="585" y="890"/>
                  </a:lnTo>
                  <a:lnTo>
                    <a:pt x="535" y="960"/>
                  </a:lnTo>
                  <a:lnTo>
                    <a:pt x="471" y="1016"/>
                  </a:lnTo>
                  <a:lnTo>
                    <a:pt x="397" y="1048"/>
                  </a:lnTo>
                  <a:lnTo>
                    <a:pt x="315" y="1058"/>
                  </a:lnTo>
                  <a:lnTo>
                    <a:pt x="265" y="1053"/>
                  </a:lnTo>
                  <a:lnTo>
                    <a:pt x="219" y="1039"/>
                  </a:lnTo>
                  <a:lnTo>
                    <a:pt x="169" y="1016"/>
                  </a:lnTo>
                  <a:lnTo>
                    <a:pt x="123" y="978"/>
                  </a:lnTo>
                  <a:lnTo>
                    <a:pt x="82" y="922"/>
                  </a:lnTo>
                  <a:lnTo>
                    <a:pt x="50" y="857"/>
                  </a:lnTo>
                  <a:lnTo>
                    <a:pt x="22" y="769"/>
                  </a:lnTo>
                  <a:lnTo>
                    <a:pt x="4" y="666"/>
                  </a:lnTo>
                  <a:lnTo>
                    <a:pt x="0" y="536"/>
                  </a:lnTo>
                  <a:lnTo>
                    <a:pt x="9" y="414"/>
                  </a:lnTo>
                  <a:lnTo>
                    <a:pt x="32" y="312"/>
                  </a:lnTo>
                  <a:lnTo>
                    <a:pt x="73" y="219"/>
                  </a:lnTo>
                  <a:lnTo>
                    <a:pt x="123" y="139"/>
                  </a:lnTo>
                  <a:lnTo>
                    <a:pt x="187" y="79"/>
                  </a:lnTo>
                  <a:lnTo>
                    <a:pt x="251" y="37"/>
                  </a:lnTo>
                  <a:lnTo>
                    <a:pt x="324" y="9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262" name="Freeform 46"/>
            <p:cNvSpPr>
              <a:spLocks noEditPoints="1"/>
            </p:cNvSpPr>
            <p:nvPr/>
          </p:nvSpPr>
          <p:spPr bwMode="auto">
            <a:xfrm>
              <a:off x="6664" y="6230"/>
              <a:ext cx="672" cy="1044"/>
            </a:xfrm>
            <a:custGeom>
              <a:avLst/>
              <a:gdLst/>
              <a:ahLst/>
              <a:cxnLst>
                <a:cxn ang="0">
                  <a:pos x="411" y="168"/>
                </a:cxn>
                <a:cxn ang="0">
                  <a:pos x="41" y="741"/>
                </a:cxn>
                <a:cxn ang="0">
                  <a:pos x="411" y="741"/>
                </a:cxn>
                <a:cxn ang="0">
                  <a:pos x="411" y="168"/>
                </a:cxn>
                <a:cxn ang="0">
                  <a:pos x="494" y="0"/>
                </a:cxn>
                <a:cxn ang="0">
                  <a:pos x="507" y="0"/>
                </a:cxn>
                <a:cxn ang="0">
                  <a:pos x="512" y="5"/>
                </a:cxn>
                <a:cxn ang="0">
                  <a:pos x="517" y="14"/>
                </a:cxn>
                <a:cxn ang="0">
                  <a:pos x="517" y="23"/>
                </a:cxn>
                <a:cxn ang="0">
                  <a:pos x="517" y="37"/>
                </a:cxn>
                <a:cxn ang="0">
                  <a:pos x="517" y="741"/>
                </a:cxn>
                <a:cxn ang="0">
                  <a:pos x="672" y="741"/>
                </a:cxn>
                <a:cxn ang="0">
                  <a:pos x="672" y="788"/>
                </a:cxn>
                <a:cxn ang="0">
                  <a:pos x="517" y="788"/>
                </a:cxn>
                <a:cxn ang="0">
                  <a:pos x="517" y="923"/>
                </a:cxn>
                <a:cxn ang="0">
                  <a:pos x="521" y="951"/>
                </a:cxn>
                <a:cxn ang="0">
                  <a:pos x="526" y="974"/>
                </a:cxn>
                <a:cxn ang="0">
                  <a:pos x="544" y="988"/>
                </a:cxn>
                <a:cxn ang="0">
                  <a:pos x="581" y="993"/>
                </a:cxn>
                <a:cxn ang="0">
                  <a:pos x="636" y="997"/>
                </a:cxn>
                <a:cxn ang="0">
                  <a:pos x="668" y="997"/>
                </a:cxn>
                <a:cxn ang="0">
                  <a:pos x="668" y="1044"/>
                </a:cxn>
                <a:cxn ang="0">
                  <a:pos x="562" y="1039"/>
                </a:cxn>
                <a:cxn ang="0">
                  <a:pos x="457" y="1039"/>
                </a:cxn>
                <a:cxn ang="0">
                  <a:pos x="357" y="1039"/>
                </a:cxn>
                <a:cxn ang="0">
                  <a:pos x="256" y="1044"/>
                </a:cxn>
                <a:cxn ang="0">
                  <a:pos x="256" y="997"/>
                </a:cxn>
                <a:cxn ang="0">
                  <a:pos x="288" y="997"/>
                </a:cxn>
                <a:cxn ang="0">
                  <a:pos x="343" y="993"/>
                </a:cxn>
                <a:cxn ang="0">
                  <a:pos x="375" y="988"/>
                </a:cxn>
                <a:cxn ang="0">
                  <a:pos x="393" y="974"/>
                </a:cxn>
                <a:cxn ang="0">
                  <a:pos x="402" y="951"/>
                </a:cxn>
                <a:cxn ang="0">
                  <a:pos x="402" y="923"/>
                </a:cxn>
                <a:cxn ang="0">
                  <a:pos x="402" y="788"/>
                </a:cxn>
                <a:cxn ang="0">
                  <a:pos x="0" y="788"/>
                </a:cxn>
                <a:cxn ang="0">
                  <a:pos x="0" y="741"/>
                </a:cxn>
                <a:cxn ang="0">
                  <a:pos x="462" y="19"/>
                </a:cxn>
                <a:cxn ang="0">
                  <a:pos x="471" y="9"/>
                </a:cxn>
                <a:cxn ang="0">
                  <a:pos x="480" y="5"/>
                </a:cxn>
                <a:cxn ang="0">
                  <a:pos x="485" y="0"/>
                </a:cxn>
                <a:cxn ang="0">
                  <a:pos x="494" y="0"/>
                </a:cxn>
              </a:cxnLst>
              <a:rect l="0" t="0" r="r" b="b"/>
              <a:pathLst>
                <a:path w="672" h="1044">
                  <a:moveTo>
                    <a:pt x="411" y="168"/>
                  </a:moveTo>
                  <a:lnTo>
                    <a:pt x="41" y="741"/>
                  </a:lnTo>
                  <a:lnTo>
                    <a:pt x="411" y="741"/>
                  </a:lnTo>
                  <a:lnTo>
                    <a:pt x="411" y="168"/>
                  </a:lnTo>
                  <a:close/>
                  <a:moveTo>
                    <a:pt x="494" y="0"/>
                  </a:moveTo>
                  <a:lnTo>
                    <a:pt x="507" y="0"/>
                  </a:lnTo>
                  <a:lnTo>
                    <a:pt x="512" y="5"/>
                  </a:lnTo>
                  <a:lnTo>
                    <a:pt x="517" y="14"/>
                  </a:lnTo>
                  <a:lnTo>
                    <a:pt x="517" y="23"/>
                  </a:lnTo>
                  <a:lnTo>
                    <a:pt x="517" y="37"/>
                  </a:lnTo>
                  <a:lnTo>
                    <a:pt x="517" y="741"/>
                  </a:lnTo>
                  <a:lnTo>
                    <a:pt x="672" y="741"/>
                  </a:lnTo>
                  <a:lnTo>
                    <a:pt x="672" y="788"/>
                  </a:lnTo>
                  <a:lnTo>
                    <a:pt x="517" y="788"/>
                  </a:lnTo>
                  <a:lnTo>
                    <a:pt x="517" y="923"/>
                  </a:lnTo>
                  <a:lnTo>
                    <a:pt x="521" y="951"/>
                  </a:lnTo>
                  <a:lnTo>
                    <a:pt x="526" y="974"/>
                  </a:lnTo>
                  <a:lnTo>
                    <a:pt x="544" y="988"/>
                  </a:lnTo>
                  <a:lnTo>
                    <a:pt x="581" y="993"/>
                  </a:lnTo>
                  <a:lnTo>
                    <a:pt x="636" y="997"/>
                  </a:lnTo>
                  <a:lnTo>
                    <a:pt x="668" y="997"/>
                  </a:lnTo>
                  <a:lnTo>
                    <a:pt x="668" y="1044"/>
                  </a:lnTo>
                  <a:lnTo>
                    <a:pt x="562" y="1039"/>
                  </a:lnTo>
                  <a:lnTo>
                    <a:pt x="457" y="1039"/>
                  </a:lnTo>
                  <a:lnTo>
                    <a:pt x="357" y="1039"/>
                  </a:lnTo>
                  <a:lnTo>
                    <a:pt x="256" y="1044"/>
                  </a:lnTo>
                  <a:lnTo>
                    <a:pt x="256" y="997"/>
                  </a:lnTo>
                  <a:lnTo>
                    <a:pt x="288" y="997"/>
                  </a:lnTo>
                  <a:lnTo>
                    <a:pt x="343" y="993"/>
                  </a:lnTo>
                  <a:lnTo>
                    <a:pt x="375" y="988"/>
                  </a:lnTo>
                  <a:lnTo>
                    <a:pt x="393" y="974"/>
                  </a:lnTo>
                  <a:lnTo>
                    <a:pt x="402" y="951"/>
                  </a:lnTo>
                  <a:lnTo>
                    <a:pt x="402" y="923"/>
                  </a:lnTo>
                  <a:lnTo>
                    <a:pt x="402" y="788"/>
                  </a:lnTo>
                  <a:lnTo>
                    <a:pt x="0" y="788"/>
                  </a:lnTo>
                  <a:lnTo>
                    <a:pt x="0" y="741"/>
                  </a:lnTo>
                  <a:lnTo>
                    <a:pt x="462" y="19"/>
                  </a:lnTo>
                  <a:lnTo>
                    <a:pt x="471" y="9"/>
                  </a:lnTo>
                  <a:lnTo>
                    <a:pt x="480" y="5"/>
                  </a:lnTo>
                  <a:lnTo>
                    <a:pt x="485" y="0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aphicFrame>
        <p:nvGraphicFramePr>
          <p:cNvPr id="9357" name="Object 141"/>
          <p:cNvGraphicFramePr>
            <a:graphicFrameLocks noChangeAspect="1"/>
          </p:cNvGraphicFramePr>
          <p:nvPr/>
        </p:nvGraphicFramePr>
        <p:xfrm>
          <a:off x="3922713" y="1412875"/>
          <a:ext cx="4822825" cy="3513138"/>
        </p:xfrm>
        <a:graphic>
          <a:graphicData uri="http://schemas.openxmlformats.org/presentationml/2006/ole">
            <p:oleObj spid="_x0000_s194562" name="Visio" r:id="rId8" imgW="5974842" imgH="4354830" progId="">
              <p:embed/>
            </p:oleObj>
          </a:graphicData>
        </a:graphic>
      </p:graphicFrame>
      <p:sp>
        <p:nvSpPr>
          <p:cNvPr id="126" name="投影片編號版面配置區 1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EFDA-612C-4000-A936-B01ABDA1653D}" type="slidenum">
              <a:rPr lang="zh-TW" altLang="en-US" smtClean="0"/>
              <a:pPr/>
              <a:t>34</a:t>
            </a:fld>
            <a:endParaRPr lang="zh-TW" altLang="en-US" dirty="0"/>
          </a:p>
        </p:txBody>
      </p:sp>
      <p:grpSp>
        <p:nvGrpSpPr>
          <p:cNvPr id="5" name="Group 5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251519" y="5157190"/>
            <a:ext cx="3864416" cy="1116000"/>
            <a:chOff x="286" y="3355"/>
            <a:chExt cx="19980" cy="5770"/>
          </a:xfrm>
        </p:grpSpPr>
        <p:sp>
          <p:nvSpPr>
            <p:cNvPr id="45063" name="Freeform 7"/>
            <p:cNvSpPr>
              <a:spLocks/>
            </p:cNvSpPr>
            <p:nvPr/>
          </p:nvSpPr>
          <p:spPr bwMode="auto">
            <a:xfrm>
              <a:off x="286" y="3355"/>
              <a:ext cx="1077" cy="1128"/>
            </a:xfrm>
            <a:custGeom>
              <a:avLst/>
              <a:gdLst/>
              <a:ahLst/>
              <a:cxnLst>
                <a:cxn ang="0">
                  <a:pos x="753" y="13"/>
                </a:cxn>
                <a:cxn ang="0">
                  <a:pos x="863" y="63"/>
                </a:cxn>
                <a:cxn ang="0">
                  <a:pos x="918" y="120"/>
                </a:cxn>
                <a:cxn ang="0">
                  <a:pos x="1034" y="19"/>
                </a:cxn>
                <a:cxn ang="0">
                  <a:pos x="1053" y="7"/>
                </a:cxn>
                <a:cxn ang="0">
                  <a:pos x="1059" y="0"/>
                </a:cxn>
                <a:cxn ang="0">
                  <a:pos x="1071" y="7"/>
                </a:cxn>
                <a:cxn ang="0">
                  <a:pos x="1077" y="19"/>
                </a:cxn>
                <a:cxn ang="0">
                  <a:pos x="979" y="414"/>
                </a:cxn>
                <a:cxn ang="0">
                  <a:pos x="973" y="433"/>
                </a:cxn>
                <a:cxn ang="0">
                  <a:pos x="961" y="445"/>
                </a:cxn>
                <a:cxn ang="0">
                  <a:pos x="943" y="445"/>
                </a:cxn>
                <a:cxn ang="0">
                  <a:pos x="930" y="439"/>
                </a:cxn>
                <a:cxn ang="0">
                  <a:pos x="930" y="420"/>
                </a:cxn>
                <a:cxn ang="0">
                  <a:pos x="930" y="408"/>
                </a:cxn>
                <a:cxn ang="0">
                  <a:pos x="936" y="376"/>
                </a:cxn>
                <a:cxn ang="0">
                  <a:pos x="924" y="245"/>
                </a:cxn>
                <a:cxn ang="0">
                  <a:pos x="845" y="101"/>
                </a:cxn>
                <a:cxn ang="0">
                  <a:pos x="692" y="51"/>
                </a:cxn>
                <a:cxn ang="0">
                  <a:pos x="490" y="101"/>
                </a:cxn>
                <a:cxn ang="0">
                  <a:pos x="325" y="239"/>
                </a:cxn>
                <a:cxn ang="0">
                  <a:pos x="190" y="470"/>
                </a:cxn>
                <a:cxn ang="0">
                  <a:pos x="147" y="683"/>
                </a:cxn>
                <a:cxn ang="0">
                  <a:pos x="147" y="846"/>
                </a:cxn>
                <a:cxn ang="0">
                  <a:pos x="215" y="984"/>
                </a:cxn>
                <a:cxn ang="0">
                  <a:pos x="319" y="1053"/>
                </a:cxn>
                <a:cxn ang="0">
                  <a:pos x="435" y="1078"/>
                </a:cxn>
                <a:cxn ang="0">
                  <a:pos x="612" y="1034"/>
                </a:cxn>
                <a:cxn ang="0">
                  <a:pos x="777" y="896"/>
                </a:cxn>
                <a:cxn ang="0">
                  <a:pos x="851" y="765"/>
                </a:cxn>
                <a:cxn ang="0">
                  <a:pos x="869" y="708"/>
                </a:cxn>
                <a:cxn ang="0">
                  <a:pos x="888" y="702"/>
                </a:cxn>
                <a:cxn ang="0">
                  <a:pos x="894" y="708"/>
                </a:cxn>
                <a:cxn ang="0">
                  <a:pos x="906" y="721"/>
                </a:cxn>
                <a:cxn ang="0">
                  <a:pos x="888" y="783"/>
                </a:cxn>
                <a:cxn ang="0">
                  <a:pos x="808" y="915"/>
                </a:cxn>
                <a:cxn ang="0">
                  <a:pos x="673" y="1040"/>
                </a:cxn>
                <a:cxn ang="0">
                  <a:pos x="508" y="1115"/>
                </a:cxn>
                <a:cxn ang="0">
                  <a:pos x="300" y="1109"/>
                </a:cxn>
                <a:cxn ang="0">
                  <a:pos x="123" y="1009"/>
                </a:cxn>
                <a:cxn ang="0">
                  <a:pos x="19" y="821"/>
                </a:cxn>
                <a:cxn ang="0">
                  <a:pos x="25" y="552"/>
                </a:cxn>
                <a:cxn ang="0">
                  <a:pos x="160" y="276"/>
                </a:cxn>
                <a:cxn ang="0">
                  <a:pos x="398" y="82"/>
                </a:cxn>
                <a:cxn ang="0">
                  <a:pos x="680" y="0"/>
                </a:cxn>
              </a:cxnLst>
              <a:rect l="0" t="0" r="r" b="b"/>
              <a:pathLst>
                <a:path w="1077" h="1128">
                  <a:moveTo>
                    <a:pt x="680" y="0"/>
                  </a:moveTo>
                  <a:lnTo>
                    <a:pt x="753" y="13"/>
                  </a:lnTo>
                  <a:lnTo>
                    <a:pt x="814" y="32"/>
                  </a:lnTo>
                  <a:lnTo>
                    <a:pt x="863" y="63"/>
                  </a:lnTo>
                  <a:lnTo>
                    <a:pt x="894" y="94"/>
                  </a:lnTo>
                  <a:lnTo>
                    <a:pt x="918" y="120"/>
                  </a:lnTo>
                  <a:lnTo>
                    <a:pt x="930" y="138"/>
                  </a:lnTo>
                  <a:lnTo>
                    <a:pt x="1034" y="19"/>
                  </a:lnTo>
                  <a:lnTo>
                    <a:pt x="1047" y="13"/>
                  </a:lnTo>
                  <a:lnTo>
                    <a:pt x="1053" y="7"/>
                  </a:lnTo>
                  <a:lnTo>
                    <a:pt x="1053" y="0"/>
                  </a:lnTo>
                  <a:lnTo>
                    <a:pt x="1059" y="0"/>
                  </a:lnTo>
                  <a:lnTo>
                    <a:pt x="1065" y="7"/>
                  </a:lnTo>
                  <a:lnTo>
                    <a:pt x="1071" y="7"/>
                  </a:lnTo>
                  <a:lnTo>
                    <a:pt x="1071" y="13"/>
                  </a:lnTo>
                  <a:lnTo>
                    <a:pt x="1077" y="19"/>
                  </a:lnTo>
                  <a:lnTo>
                    <a:pt x="1077" y="19"/>
                  </a:lnTo>
                  <a:lnTo>
                    <a:pt x="979" y="414"/>
                  </a:lnTo>
                  <a:lnTo>
                    <a:pt x="973" y="426"/>
                  </a:lnTo>
                  <a:lnTo>
                    <a:pt x="973" y="433"/>
                  </a:lnTo>
                  <a:lnTo>
                    <a:pt x="967" y="439"/>
                  </a:lnTo>
                  <a:lnTo>
                    <a:pt x="961" y="445"/>
                  </a:lnTo>
                  <a:lnTo>
                    <a:pt x="949" y="445"/>
                  </a:lnTo>
                  <a:lnTo>
                    <a:pt x="943" y="445"/>
                  </a:lnTo>
                  <a:lnTo>
                    <a:pt x="936" y="439"/>
                  </a:lnTo>
                  <a:lnTo>
                    <a:pt x="930" y="439"/>
                  </a:lnTo>
                  <a:lnTo>
                    <a:pt x="930" y="426"/>
                  </a:lnTo>
                  <a:lnTo>
                    <a:pt x="930" y="420"/>
                  </a:lnTo>
                  <a:lnTo>
                    <a:pt x="930" y="414"/>
                  </a:lnTo>
                  <a:lnTo>
                    <a:pt x="930" y="408"/>
                  </a:lnTo>
                  <a:lnTo>
                    <a:pt x="930" y="395"/>
                  </a:lnTo>
                  <a:lnTo>
                    <a:pt x="936" y="376"/>
                  </a:lnTo>
                  <a:lnTo>
                    <a:pt x="936" y="345"/>
                  </a:lnTo>
                  <a:lnTo>
                    <a:pt x="924" y="245"/>
                  </a:lnTo>
                  <a:lnTo>
                    <a:pt x="894" y="163"/>
                  </a:lnTo>
                  <a:lnTo>
                    <a:pt x="845" y="101"/>
                  </a:lnTo>
                  <a:lnTo>
                    <a:pt x="777" y="63"/>
                  </a:lnTo>
                  <a:lnTo>
                    <a:pt x="692" y="51"/>
                  </a:lnTo>
                  <a:lnTo>
                    <a:pt x="588" y="63"/>
                  </a:lnTo>
                  <a:lnTo>
                    <a:pt x="490" y="101"/>
                  </a:lnTo>
                  <a:lnTo>
                    <a:pt x="398" y="163"/>
                  </a:lnTo>
                  <a:lnTo>
                    <a:pt x="325" y="239"/>
                  </a:lnTo>
                  <a:lnTo>
                    <a:pt x="245" y="351"/>
                  </a:lnTo>
                  <a:lnTo>
                    <a:pt x="190" y="470"/>
                  </a:lnTo>
                  <a:lnTo>
                    <a:pt x="160" y="589"/>
                  </a:lnTo>
                  <a:lnTo>
                    <a:pt x="147" y="683"/>
                  </a:lnTo>
                  <a:lnTo>
                    <a:pt x="141" y="758"/>
                  </a:lnTo>
                  <a:lnTo>
                    <a:pt x="147" y="846"/>
                  </a:lnTo>
                  <a:lnTo>
                    <a:pt x="172" y="928"/>
                  </a:lnTo>
                  <a:lnTo>
                    <a:pt x="215" y="984"/>
                  </a:lnTo>
                  <a:lnTo>
                    <a:pt x="264" y="1028"/>
                  </a:lnTo>
                  <a:lnTo>
                    <a:pt x="319" y="1053"/>
                  </a:lnTo>
                  <a:lnTo>
                    <a:pt x="374" y="1072"/>
                  </a:lnTo>
                  <a:lnTo>
                    <a:pt x="435" y="1078"/>
                  </a:lnTo>
                  <a:lnTo>
                    <a:pt x="520" y="1065"/>
                  </a:lnTo>
                  <a:lnTo>
                    <a:pt x="612" y="1034"/>
                  </a:lnTo>
                  <a:lnTo>
                    <a:pt x="716" y="965"/>
                  </a:lnTo>
                  <a:lnTo>
                    <a:pt x="777" y="896"/>
                  </a:lnTo>
                  <a:lnTo>
                    <a:pt x="826" y="827"/>
                  </a:lnTo>
                  <a:lnTo>
                    <a:pt x="851" y="765"/>
                  </a:lnTo>
                  <a:lnTo>
                    <a:pt x="863" y="721"/>
                  </a:lnTo>
                  <a:lnTo>
                    <a:pt x="869" y="708"/>
                  </a:lnTo>
                  <a:lnTo>
                    <a:pt x="875" y="708"/>
                  </a:lnTo>
                  <a:lnTo>
                    <a:pt x="888" y="702"/>
                  </a:lnTo>
                  <a:lnTo>
                    <a:pt x="888" y="702"/>
                  </a:lnTo>
                  <a:lnTo>
                    <a:pt x="894" y="708"/>
                  </a:lnTo>
                  <a:lnTo>
                    <a:pt x="900" y="708"/>
                  </a:lnTo>
                  <a:lnTo>
                    <a:pt x="906" y="721"/>
                  </a:lnTo>
                  <a:lnTo>
                    <a:pt x="900" y="740"/>
                  </a:lnTo>
                  <a:lnTo>
                    <a:pt x="888" y="783"/>
                  </a:lnTo>
                  <a:lnTo>
                    <a:pt x="857" y="840"/>
                  </a:lnTo>
                  <a:lnTo>
                    <a:pt x="808" y="915"/>
                  </a:lnTo>
                  <a:lnTo>
                    <a:pt x="735" y="990"/>
                  </a:lnTo>
                  <a:lnTo>
                    <a:pt x="673" y="1040"/>
                  </a:lnTo>
                  <a:lnTo>
                    <a:pt x="594" y="1084"/>
                  </a:lnTo>
                  <a:lnTo>
                    <a:pt x="508" y="1115"/>
                  </a:lnTo>
                  <a:lnTo>
                    <a:pt x="410" y="1128"/>
                  </a:lnTo>
                  <a:lnTo>
                    <a:pt x="300" y="1109"/>
                  </a:lnTo>
                  <a:lnTo>
                    <a:pt x="202" y="1072"/>
                  </a:lnTo>
                  <a:lnTo>
                    <a:pt x="123" y="1009"/>
                  </a:lnTo>
                  <a:lnTo>
                    <a:pt x="56" y="928"/>
                  </a:lnTo>
                  <a:lnTo>
                    <a:pt x="19" y="821"/>
                  </a:lnTo>
                  <a:lnTo>
                    <a:pt x="0" y="702"/>
                  </a:lnTo>
                  <a:lnTo>
                    <a:pt x="25" y="552"/>
                  </a:lnTo>
                  <a:lnTo>
                    <a:pt x="80" y="408"/>
                  </a:lnTo>
                  <a:lnTo>
                    <a:pt x="160" y="276"/>
                  </a:lnTo>
                  <a:lnTo>
                    <a:pt x="270" y="163"/>
                  </a:lnTo>
                  <a:lnTo>
                    <a:pt x="398" y="82"/>
                  </a:lnTo>
                  <a:lnTo>
                    <a:pt x="533" y="26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064" name="Freeform 8"/>
            <p:cNvSpPr>
              <a:spLocks noEditPoints="1"/>
            </p:cNvSpPr>
            <p:nvPr/>
          </p:nvSpPr>
          <p:spPr bwMode="auto">
            <a:xfrm>
              <a:off x="1920" y="3882"/>
              <a:ext cx="1003" cy="357"/>
            </a:xfrm>
            <a:custGeom>
              <a:avLst/>
              <a:gdLst/>
              <a:ahLst/>
              <a:cxnLst>
                <a:cxn ang="0">
                  <a:pos x="49" y="294"/>
                </a:cxn>
                <a:cxn ang="0">
                  <a:pos x="948" y="294"/>
                </a:cxn>
                <a:cxn ang="0">
                  <a:pos x="960" y="294"/>
                </a:cxn>
                <a:cxn ang="0">
                  <a:pos x="973" y="300"/>
                </a:cxn>
                <a:cxn ang="0">
                  <a:pos x="985" y="300"/>
                </a:cxn>
                <a:cxn ang="0">
                  <a:pos x="991" y="307"/>
                </a:cxn>
                <a:cxn ang="0">
                  <a:pos x="997" y="313"/>
                </a:cxn>
                <a:cxn ang="0">
                  <a:pos x="1003" y="325"/>
                </a:cxn>
                <a:cxn ang="0">
                  <a:pos x="997" y="338"/>
                </a:cxn>
                <a:cxn ang="0">
                  <a:pos x="991" y="350"/>
                </a:cxn>
                <a:cxn ang="0">
                  <a:pos x="985" y="357"/>
                </a:cxn>
                <a:cxn ang="0">
                  <a:pos x="973" y="357"/>
                </a:cxn>
                <a:cxn ang="0">
                  <a:pos x="960" y="357"/>
                </a:cxn>
                <a:cxn ang="0">
                  <a:pos x="954" y="357"/>
                </a:cxn>
                <a:cxn ang="0">
                  <a:pos x="49" y="357"/>
                </a:cxn>
                <a:cxn ang="0">
                  <a:pos x="37" y="357"/>
                </a:cxn>
                <a:cxn ang="0">
                  <a:pos x="24" y="357"/>
                </a:cxn>
                <a:cxn ang="0">
                  <a:pos x="18" y="357"/>
                </a:cxn>
                <a:cxn ang="0">
                  <a:pos x="6" y="350"/>
                </a:cxn>
                <a:cxn ang="0">
                  <a:pos x="0" y="338"/>
                </a:cxn>
                <a:cxn ang="0">
                  <a:pos x="0" y="325"/>
                </a:cxn>
                <a:cxn ang="0">
                  <a:pos x="0" y="313"/>
                </a:cxn>
                <a:cxn ang="0">
                  <a:pos x="6" y="307"/>
                </a:cxn>
                <a:cxn ang="0">
                  <a:pos x="18" y="300"/>
                </a:cxn>
                <a:cxn ang="0">
                  <a:pos x="24" y="300"/>
                </a:cxn>
                <a:cxn ang="0">
                  <a:pos x="37" y="294"/>
                </a:cxn>
                <a:cxn ang="0">
                  <a:pos x="49" y="294"/>
                </a:cxn>
                <a:cxn ang="0">
                  <a:pos x="49" y="0"/>
                </a:cxn>
                <a:cxn ang="0">
                  <a:pos x="954" y="0"/>
                </a:cxn>
                <a:cxn ang="0">
                  <a:pos x="960" y="0"/>
                </a:cxn>
                <a:cxn ang="0">
                  <a:pos x="973" y="0"/>
                </a:cxn>
                <a:cxn ang="0">
                  <a:pos x="985" y="0"/>
                </a:cxn>
                <a:cxn ang="0">
                  <a:pos x="991" y="6"/>
                </a:cxn>
                <a:cxn ang="0">
                  <a:pos x="997" y="12"/>
                </a:cxn>
                <a:cxn ang="0">
                  <a:pos x="1003" y="25"/>
                </a:cxn>
                <a:cxn ang="0">
                  <a:pos x="997" y="44"/>
                </a:cxn>
                <a:cxn ang="0">
                  <a:pos x="991" y="50"/>
                </a:cxn>
                <a:cxn ang="0">
                  <a:pos x="985" y="56"/>
                </a:cxn>
                <a:cxn ang="0">
                  <a:pos x="973" y="56"/>
                </a:cxn>
                <a:cxn ang="0">
                  <a:pos x="960" y="56"/>
                </a:cxn>
                <a:cxn ang="0">
                  <a:pos x="948" y="56"/>
                </a:cxn>
                <a:cxn ang="0">
                  <a:pos x="49" y="56"/>
                </a:cxn>
                <a:cxn ang="0">
                  <a:pos x="37" y="56"/>
                </a:cxn>
                <a:cxn ang="0">
                  <a:pos x="24" y="56"/>
                </a:cxn>
                <a:cxn ang="0">
                  <a:pos x="18" y="56"/>
                </a:cxn>
                <a:cxn ang="0">
                  <a:pos x="6" y="50"/>
                </a:cxn>
                <a:cxn ang="0">
                  <a:pos x="0" y="44"/>
                </a:cxn>
                <a:cxn ang="0">
                  <a:pos x="0" y="25"/>
                </a:cxn>
                <a:cxn ang="0">
                  <a:pos x="0" y="12"/>
                </a:cxn>
                <a:cxn ang="0">
                  <a:pos x="6" y="6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37" y="0"/>
                </a:cxn>
                <a:cxn ang="0">
                  <a:pos x="49" y="0"/>
                </a:cxn>
              </a:cxnLst>
              <a:rect l="0" t="0" r="r" b="b"/>
              <a:pathLst>
                <a:path w="1003" h="357">
                  <a:moveTo>
                    <a:pt x="49" y="294"/>
                  </a:moveTo>
                  <a:lnTo>
                    <a:pt x="948" y="294"/>
                  </a:lnTo>
                  <a:lnTo>
                    <a:pt x="960" y="294"/>
                  </a:lnTo>
                  <a:lnTo>
                    <a:pt x="973" y="300"/>
                  </a:lnTo>
                  <a:lnTo>
                    <a:pt x="985" y="300"/>
                  </a:lnTo>
                  <a:lnTo>
                    <a:pt x="991" y="307"/>
                  </a:lnTo>
                  <a:lnTo>
                    <a:pt x="997" y="313"/>
                  </a:lnTo>
                  <a:lnTo>
                    <a:pt x="1003" y="325"/>
                  </a:lnTo>
                  <a:lnTo>
                    <a:pt x="997" y="338"/>
                  </a:lnTo>
                  <a:lnTo>
                    <a:pt x="991" y="350"/>
                  </a:lnTo>
                  <a:lnTo>
                    <a:pt x="985" y="357"/>
                  </a:lnTo>
                  <a:lnTo>
                    <a:pt x="973" y="357"/>
                  </a:lnTo>
                  <a:lnTo>
                    <a:pt x="960" y="357"/>
                  </a:lnTo>
                  <a:lnTo>
                    <a:pt x="954" y="357"/>
                  </a:lnTo>
                  <a:lnTo>
                    <a:pt x="49" y="357"/>
                  </a:lnTo>
                  <a:lnTo>
                    <a:pt x="37" y="357"/>
                  </a:lnTo>
                  <a:lnTo>
                    <a:pt x="24" y="357"/>
                  </a:lnTo>
                  <a:lnTo>
                    <a:pt x="18" y="357"/>
                  </a:lnTo>
                  <a:lnTo>
                    <a:pt x="6" y="350"/>
                  </a:lnTo>
                  <a:lnTo>
                    <a:pt x="0" y="338"/>
                  </a:lnTo>
                  <a:lnTo>
                    <a:pt x="0" y="325"/>
                  </a:lnTo>
                  <a:lnTo>
                    <a:pt x="0" y="313"/>
                  </a:lnTo>
                  <a:lnTo>
                    <a:pt x="6" y="307"/>
                  </a:lnTo>
                  <a:lnTo>
                    <a:pt x="18" y="300"/>
                  </a:lnTo>
                  <a:lnTo>
                    <a:pt x="24" y="300"/>
                  </a:lnTo>
                  <a:lnTo>
                    <a:pt x="37" y="294"/>
                  </a:lnTo>
                  <a:lnTo>
                    <a:pt x="49" y="294"/>
                  </a:lnTo>
                  <a:close/>
                  <a:moveTo>
                    <a:pt x="49" y="0"/>
                  </a:moveTo>
                  <a:lnTo>
                    <a:pt x="954" y="0"/>
                  </a:lnTo>
                  <a:lnTo>
                    <a:pt x="960" y="0"/>
                  </a:lnTo>
                  <a:lnTo>
                    <a:pt x="973" y="0"/>
                  </a:lnTo>
                  <a:lnTo>
                    <a:pt x="985" y="0"/>
                  </a:lnTo>
                  <a:lnTo>
                    <a:pt x="991" y="6"/>
                  </a:lnTo>
                  <a:lnTo>
                    <a:pt x="997" y="12"/>
                  </a:lnTo>
                  <a:lnTo>
                    <a:pt x="1003" y="25"/>
                  </a:lnTo>
                  <a:lnTo>
                    <a:pt x="997" y="44"/>
                  </a:lnTo>
                  <a:lnTo>
                    <a:pt x="991" y="50"/>
                  </a:lnTo>
                  <a:lnTo>
                    <a:pt x="985" y="56"/>
                  </a:lnTo>
                  <a:lnTo>
                    <a:pt x="973" y="56"/>
                  </a:lnTo>
                  <a:lnTo>
                    <a:pt x="960" y="56"/>
                  </a:lnTo>
                  <a:lnTo>
                    <a:pt x="948" y="56"/>
                  </a:lnTo>
                  <a:lnTo>
                    <a:pt x="49" y="56"/>
                  </a:lnTo>
                  <a:lnTo>
                    <a:pt x="37" y="56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6" y="50"/>
                  </a:lnTo>
                  <a:lnTo>
                    <a:pt x="0" y="44"/>
                  </a:lnTo>
                  <a:lnTo>
                    <a:pt x="0" y="25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065" name="Freeform 9"/>
            <p:cNvSpPr>
              <a:spLocks/>
            </p:cNvSpPr>
            <p:nvPr/>
          </p:nvSpPr>
          <p:spPr bwMode="auto">
            <a:xfrm>
              <a:off x="3492" y="3355"/>
              <a:ext cx="1071" cy="1128"/>
            </a:xfrm>
            <a:custGeom>
              <a:avLst/>
              <a:gdLst/>
              <a:ahLst/>
              <a:cxnLst>
                <a:cxn ang="0">
                  <a:pos x="752" y="13"/>
                </a:cxn>
                <a:cxn ang="0">
                  <a:pos x="863" y="63"/>
                </a:cxn>
                <a:cxn ang="0">
                  <a:pos x="918" y="120"/>
                </a:cxn>
                <a:cxn ang="0">
                  <a:pos x="1034" y="19"/>
                </a:cxn>
                <a:cxn ang="0">
                  <a:pos x="1052" y="7"/>
                </a:cxn>
                <a:cxn ang="0">
                  <a:pos x="1058" y="0"/>
                </a:cxn>
                <a:cxn ang="0">
                  <a:pos x="1071" y="7"/>
                </a:cxn>
                <a:cxn ang="0">
                  <a:pos x="1071" y="19"/>
                </a:cxn>
                <a:cxn ang="0">
                  <a:pos x="979" y="414"/>
                </a:cxn>
                <a:cxn ang="0">
                  <a:pos x="973" y="433"/>
                </a:cxn>
                <a:cxn ang="0">
                  <a:pos x="960" y="445"/>
                </a:cxn>
                <a:cxn ang="0">
                  <a:pos x="942" y="445"/>
                </a:cxn>
                <a:cxn ang="0">
                  <a:pos x="930" y="439"/>
                </a:cxn>
                <a:cxn ang="0">
                  <a:pos x="930" y="420"/>
                </a:cxn>
                <a:cxn ang="0">
                  <a:pos x="930" y="408"/>
                </a:cxn>
                <a:cxn ang="0">
                  <a:pos x="936" y="376"/>
                </a:cxn>
                <a:cxn ang="0">
                  <a:pos x="924" y="245"/>
                </a:cxn>
                <a:cxn ang="0">
                  <a:pos x="844" y="101"/>
                </a:cxn>
                <a:cxn ang="0">
                  <a:pos x="691" y="51"/>
                </a:cxn>
                <a:cxn ang="0">
                  <a:pos x="489" y="101"/>
                </a:cxn>
                <a:cxn ang="0">
                  <a:pos x="324" y="239"/>
                </a:cxn>
                <a:cxn ang="0">
                  <a:pos x="190" y="470"/>
                </a:cxn>
                <a:cxn ang="0">
                  <a:pos x="141" y="683"/>
                </a:cxn>
                <a:cxn ang="0">
                  <a:pos x="147" y="846"/>
                </a:cxn>
                <a:cxn ang="0">
                  <a:pos x="214" y="984"/>
                </a:cxn>
                <a:cxn ang="0">
                  <a:pos x="318" y="1053"/>
                </a:cxn>
                <a:cxn ang="0">
                  <a:pos x="434" y="1078"/>
                </a:cxn>
                <a:cxn ang="0">
                  <a:pos x="612" y="1034"/>
                </a:cxn>
                <a:cxn ang="0">
                  <a:pos x="777" y="896"/>
                </a:cxn>
                <a:cxn ang="0">
                  <a:pos x="850" y="765"/>
                </a:cxn>
                <a:cxn ang="0">
                  <a:pos x="869" y="708"/>
                </a:cxn>
                <a:cxn ang="0">
                  <a:pos x="881" y="702"/>
                </a:cxn>
                <a:cxn ang="0">
                  <a:pos x="893" y="708"/>
                </a:cxn>
                <a:cxn ang="0">
                  <a:pos x="905" y="721"/>
                </a:cxn>
                <a:cxn ang="0">
                  <a:pos x="887" y="783"/>
                </a:cxn>
                <a:cxn ang="0">
                  <a:pos x="808" y="915"/>
                </a:cxn>
                <a:cxn ang="0">
                  <a:pos x="673" y="1040"/>
                </a:cxn>
                <a:cxn ang="0">
                  <a:pos x="508" y="1115"/>
                </a:cxn>
                <a:cxn ang="0">
                  <a:pos x="300" y="1109"/>
                </a:cxn>
                <a:cxn ang="0">
                  <a:pos x="122" y="1009"/>
                </a:cxn>
                <a:cxn ang="0">
                  <a:pos x="18" y="821"/>
                </a:cxn>
                <a:cxn ang="0">
                  <a:pos x="18" y="552"/>
                </a:cxn>
                <a:cxn ang="0">
                  <a:pos x="159" y="276"/>
                </a:cxn>
                <a:cxn ang="0">
                  <a:pos x="398" y="82"/>
                </a:cxn>
                <a:cxn ang="0">
                  <a:pos x="679" y="0"/>
                </a:cxn>
              </a:cxnLst>
              <a:rect l="0" t="0" r="r" b="b"/>
              <a:pathLst>
                <a:path w="1071" h="1128">
                  <a:moveTo>
                    <a:pt x="679" y="0"/>
                  </a:moveTo>
                  <a:lnTo>
                    <a:pt x="752" y="13"/>
                  </a:lnTo>
                  <a:lnTo>
                    <a:pt x="814" y="32"/>
                  </a:lnTo>
                  <a:lnTo>
                    <a:pt x="863" y="63"/>
                  </a:lnTo>
                  <a:lnTo>
                    <a:pt x="893" y="94"/>
                  </a:lnTo>
                  <a:lnTo>
                    <a:pt x="918" y="120"/>
                  </a:lnTo>
                  <a:lnTo>
                    <a:pt x="930" y="138"/>
                  </a:lnTo>
                  <a:lnTo>
                    <a:pt x="1034" y="19"/>
                  </a:lnTo>
                  <a:lnTo>
                    <a:pt x="1046" y="13"/>
                  </a:lnTo>
                  <a:lnTo>
                    <a:pt x="1052" y="7"/>
                  </a:lnTo>
                  <a:lnTo>
                    <a:pt x="1052" y="0"/>
                  </a:lnTo>
                  <a:lnTo>
                    <a:pt x="1058" y="0"/>
                  </a:lnTo>
                  <a:lnTo>
                    <a:pt x="1064" y="7"/>
                  </a:lnTo>
                  <a:lnTo>
                    <a:pt x="1071" y="7"/>
                  </a:lnTo>
                  <a:lnTo>
                    <a:pt x="1071" y="13"/>
                  </a:lnTo>
                  <a:lnTo>
                    <a:pt x="1071" y="19"/>
                  </a:lnTo>
                  <a:lnTo>
                    <a:pt x="1071" y="19"/>
                  </a:lnTo>
                  <a:lnTo>
                    <a:pt x="979" y="414"/>
                  </a:lnTo>
                  <a:lnTo>
                    <a:pt x="973" y="426"/>
                  </a:lnTo>
                  <a:lnTo>
                    <a:pt x="973" y="433"/>
                  </a:lnTo>
                  <a:lnTo>
                    <a:pt x="967" y="439"/>
                  </a:lnTo>
                  <a:lnTo>
                    <a:pt x="960" y="445"/>
                  </a:lnTo>
                  <a:lnTo>
                    <a:pt x="948" y="445"/>
                  </a:lnTo>
                  <a:lnTo>
                    <a:pt x="942" y="445"/>
                  </a:lnTo>
                  <a:lnTo>
                    <a:pt x="936" y="439"/>
                  </a:lnTo>
                  <a:lnTo>
                    <a:pt x="930" y="439"/>
                  </a:lnTo>
                  <a:lnTo>
                    <a:pt x="930" y="426"/>
                  </a:lnTo>
                  <a:lnTo>
                    <a:pt x="930" y="420"/>
                  </a:lnTo>
                  <a:lnTo>
                    <a:pt x="930" y="414"/>
                  </a:lnTo>
                  <a:lnTo>
                    <a:pt x="930" y="408"/>
                  </a:lnTo>
                  <a:lnTo>
                    <a:pt x="930" y="395"/>
                  </a:lnTo>
                  <a:lnTo>
                    <a:pt x="936" y="376"/>
                  </a:lnTo>
                  <a:lnTo>
                    <a:pt x="936" y="345"/>
                  </a:lnTo>
                  <a:lnTo>
                    <a:pt x="924" y="245"/>
                  </a:lnTo>
                  <a:lnTo>
                    <a:pt x="893" y="163"/>
                  </a:lnTo>
                  <a:lnTo>
                    <a:pt x="844" y="101"/>
                  </a:lnTo>
                  <a:lnTo>
                    <a:pt x="777" y="63"/>
                  </a:lnTo>
                  <a:lnTo>
                    <a:pt x="691" y="51"/>
                  </a:lnTo>
                  <a:lnTo>
                    <a:pt x="587" y="63"/>
                  </a:lnTo>
                  <a:lnTo>
                    <a:pt x="489" y="101"/>
                  </a:lnTo>
                  <a:lnTo>
                    <a:pt x="398" y="163"/>
                  </a:lnTo>
                  <a:lnTo>
                    <a:pt x="324" y="239"/>
                  </a:lnTo>
                  <a:lnTo>
                    <a:pt x="245" y="351"/>
                  </a:lnTo>
                  <a:lnTo>
                    <a:pt x="190" y="470"/>
                  </a:lnTo>
                  <a:lnTo>
                    <a:pt x="159" y="589"/>
                  </a:lnTo>
                  <a:lnTo>
                    <a:pt x="141" y="683"/>
                  </a:lnTo>
                  <a:lnTo>
                    <a:pt x="141" y="758"/>
                  </a:lnTo>
                  <a:lnTo>
                    <a:pt x="147" y="846"/>
                  </a:lnTo>
                  <a:lnTo>
                    <a:pt x="171" y="928"/>
                  </a:lnTo>
                  <a:lnTo>
                    <a:pt x="214" y="984"/>
                  </a:lnTo>
                  <a:lnTo>
                    <a:pt x="263" y="1028"/>
                  </a:lnTo>
                  <a:lnTo>
                    <a:pt x="318" y="1053"/>
                  </a:lnTo>
                  <a:lnTo>
                    <a:pt x="373" y="1072"/>
                  </a:lnTo>
                  <a:lnTo>
                    <a:pt x="434" y="1078"/>
                  </a:lnTo>
                  <a:lnTo>
                    <a:pt x="520" y="1065"/>
                  </a:lnTo>
                  <a:lnTo>
                    <a:pt x="612" y="1034"/>
                  </a:lnTo>
                  <a:lnTo>
                    <a:pt x="716" y="965"/>
                  </a:lnTo>
                  <a:lnTo>
                    <a:pt x="777" y="896"/>
                  </a:lnTo>
                  <a:lnTo>
                    <a:pt x="820" y="827"/>
                  </a:lnTo>
                  <a:lnTo>
                    <a:pt x="850" y="765"/>
                  </a:lnTo>
                  <a:lnTo>
                    <a:pt x="863" y="721"/>
                  </a:lnTo>
                  <a:lnTo>
                    <a:pt x="869" y="708"/>
                  </a:lnTo>
                  <a:lnTo>
                    <a:pt x="875" y="708"/>
                  </a:lnTo>
                  <a:lnTo>
                    <a:pt x="881" y="702"/>
                  </a:lnTo>
                  <a:lnTo>
                    <a:pt x="887" y="702"/>
                  </a:lnTo>
                  <a:lnTo>
                    <a:pt x="893" y="708"/>
                  </a:lnTo>
                  <a:lnTo>
                    <a:pt x="899" y="708"/>
                  </a:lnTo>
                  <a:lnTo>
                    <a:pt x="905" y="721"/>
                  </a:lnTo>
                  <a:lnTo>
                    <a:pt x="899" y="740"/>
                  </a:lnTo>
                  <a:lnTo>
                    <a:pt x="887" y="783"/>
                  </a:lnTo>
                  <a:lnTo>
                    <a:pt x="856" y="840"/>
                  </a:lnTo>
                  <a:lnTo>
                    <a:pt x="808" y="915"/>
                  </a:lnTo>
                  <a:lnTo>
                    <a:pt x="734" y="990"/>
                  </a:lnTo>
                  <a:lnTo>
                    <a:pt x="673" y="1040"/>
                  </a:lnTo>
                  <a:lnTo>
                    <a:pt x="593" y="1084"/>
                  </a:lnTo>
                  <a:lnTo>
                    <a:pt x="508" y="1115"/>
                  </a:lnTo>
                  <a:lnTo>
                    <a:pt x="410" y="1128"/>
                  </a:lnTo>
                  <a:lnTo>
                    <a:pt x="300" y="1109"/>
                  </a:lnTo>
                  <a:lnTo>
                    <a:pt x="202" y="1072"/>
                  </a:lnTo>
                  <a:lnTo>
                    <a:pt x="122" y="1009"/>
                  </a:lnTo>
                  <a:lnTo>
                    <a:pt x="55" y="928"/>
                  </a:lnTo>
                  <a:lnTo>
                    <a:pt x="18" y="821"/>
                  </a:lnTo>
                  <a:lnTo>
                    <a:pt x="0" y="702"/>
                  </a:lnTo>
                  <a:lnTo>
                    <a:pt x="18" y="552"/>
                  </a:lnTo>
                  <a:lnTo>
                    <a:pt x="80" y="408"/>
                  </a:lnTo>
                  <a:lnTo>
                    <a:pt x="159" y="276"/>
                  </a:lnTo>
                  <a:lnTo>
                    <a:pt x="269" y="163"/>
                  </a:lnTo>
                  <a:lnTo>
                    <a:pt x="398" y="82"/>
                  </a:lnTo>
                  <a:lnTo>
                    <a:pt x="532" y="26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066" name="Freeform 10"/>
            <p:cNvSpPr>
              <a:spLocks noEditPoints="1"/>
            </p:cNvSpPr>
            <p:nvPr/>
          </p:nvSpPr>
          <p:spPr bwMode="auto">
            <a:xfrm>
              <a:off x="4569" y="3926"/>
              <a:ext cx="832" cy="764"/>
            </a:xfrm>
            <a:custGeom>
              <a:avLst/>
              <a:gdLst/>
              <a:ahLst/>
              <a:cxnLst>
                <a:cxn ang="0">
                  <a:pos x="373" y="43"/>
                </a:cxn>
                <a:cxn ang="0">
                  <a:pos x="367" y="75"/>
                </a:cxn>
                <a:cxn ang="0">
                  <a:pos x="507" y="350"/>
                </a:cxn>
                <a:cxn ang="0">
                  <a:pos x="660" y="256"/>
                </a:cxn>
                <a:cxn ang="0">
                  <a:pos x="679" y="100"/>
                </a:cxn>
                <a:cxn ang="0">
                  <a:pos x="569" y="43"/>
                </a:cxn>
                <a:cxn ang="0">
                  <a:pos x="397" y="37"/>
                </a:cxn>
                <a:cxn ang="0">
                  <a:pos x="642" y="12"/>
                </a:cxn>
                <a:cxn ang="0">
                  <a:pos x="801" y="169"/>
                </a:cxn>
                <a:cxn ang="0">
                  <a:pos x="697" y="313"/>
                </a:cxn>
                <a:cxn ang="0">
                  <a:pos x="563" y="375"/>
                </a:cxn>
                <a:cxn ang="0">
                  <a:pos x="618" y="400"/>
                </a:cxn>
                <a:cxn ang="0">
                  <a:pos x="654" y="457"/>
                </a:cxn>
                <a:cxn ang="0">
                  <a:pos x="660" y="501"/>
                </a:cxn>
                <a:cxn ang="0">
                  <a:pos x="660" y="532"/>
                </a:cxn>
                <a:cxn ang="0">
                  <a:pos x="648" y="632"/>
                </a:cxn>
                <a:cxn ang="0">
                  <a:pos x="654" y="707"/>
                </a:cxn>
                <a:cxn ang="0">
                  <a:pos x="679" y="732"/>
                </a:cxn>
                <a:cxn ang="0">
                  <a:pos x="770" y="689"/>
                </a:cxn>
                <a:cxn ang="0">
                  <a:pos x="801" y="632"/>
                </a:cxn>
                <a:cxn ang="0">
                  <a:pos x="826" y="626"/>
                </a:cxn>
                <a:cxn ang="0">
                  <a:pos x="832" y="638"/>
                </a:cxn>
                <a:cxn ang="0">
                  <a:pos x="783" y="726"/>
                </a:cxn>
                <a:cxn ang="0">
                  <a:pos x="630" y="757"/>
                </a:cxn>
                <a:cxn ang="0">
                  <a:pos x="532" y="645"/>
                </a:cxn>
                <a:cxn ang="0">
                  <a:pos x="538" y="607"/>
                </a:cxn>
                <a:cxn ang="0">
                  <a:pos x="556" y="538"/>
                </a:cxn>
                <a:cxn ang="0">
                  <a:pos x="563" y="482"/>
                </a:cxn>
                <a:cxn ang="0">
                  <a:pos x="495" y="394"/>
                </a:cxn>
                <a:cxn ang="0">
                  <a:pos x="220" y="663"/>
                </a:cxn>
                <a:cxn ang="0">
                  <a:pos x="214" y="689"/>
                </a:cxn>
                <a:cxn ang="0">
                  <a:pos x="226" y="701"/>
                </a:cxn>
                <a:cxn ang="0">
                  <a:pos x="269" y="707"/>
                </a:cxn>
                <a:cxn ang="0">
                  <a:pos x="306" y="707"/>
                </a:cxn>
                <a:cxn ang="0">
                  <a:pos x="312" y="732"/>
                </a:cxn>
                <a:cxn ang="0">
                  <a:pos x="299" y="745"/>
                </a:cxn>
                <a:cxn ang="0">
                  <a:pos x="226" y="739"/>
                </a:cxn>
                <a:cxn ang="0">
                  <a:pos x="134" y="739"/>
                </a:cxn>
                <a:cxn ang="0">
                  <a:pos x="49" y="745"/>
                </a:cxn>
                <a:cxn ang="0">
                  <a:pos x="0" y="739"/>
                </a:cxn>
                <a:cxn ang="0">
                  <a:pos x="6" y="707"/>
                </a:cxn>
                <a:cxn ang="0">
                  <a:pos x="30" y="707"/>
                </a:cxn>
                <a:cxn ang="0">
                  <a:pos x="104" y="701"/>
                </a:cxn>
                <a:cxn ang="0">
                  <a:pos x="122" y="676"/>
                </a:cxn>
                <a:cxn ang="0">
                  <a:pos x="269" y="68"/>
                </a:cxn>
                <a:cxn ang="0">
                  <a:pos x="275" y="50"/>
                </a:cxn>
                <a:cxn ang="0">
                  <a:pos x="251" y="37"/>
                </a:cxn>
                <a:cxn ang="0">
                  <a:pos x="208" y="37"/>
                </a:cxn>
                <a:cxn ang="0">
                  <a:pos x="177" y="31"/>
                </a:cxn>
                <a:cxn ang="0">
                  <a:pos x="177" y="6"/>
                </a:cxn>
                <a:cxn ang="0">
                  <a:pos x="208" y="0"/>
                </a:cxn>
              </a:cxnLst>
              <a:rect l="0" t="0" r="r" b="b"/>
              <a:pathLst>
                <a:path w="832" h="764">
                  <a:moveTo>
                    <a:pt x="397" y="37"/>
                  </a:moveTo>
                  <a:lnTo>
                    <a:pt x="385" y="37"/>
                  </a:lnTo>
                  <a:lnTo>
                    <a:pt x="373" y="43"/>
                  </a:lnTo>
                  <a:lnTo>
                    <a:pt x="373" y="56"/>
                  </a:lnTo>
                  <a:lnTo>
                    <a:pt x="367" y="75"/>
                  </a:lnTo>
                  <a:lnTo>
                    <a:pt x="367" y="75"/>
                  </a:lnTo>
                  <a:lnTo>
                    <a:pt x="299" y="357"/>
                  </a:lnTo>
                  <a:lnTo>
                    <a:pt x="434" y="357"/>
                  </a:lnTo>
                  <a:lnTo>
                    <a:pt x="507" y="350"/>
                  </a:lnTo>
                  <a:lnTo>
                    <a:pt x="569" y="331"/>
                  </a:lnTo>
                  <a:lnTo>
                    <a:pt x="618" y="300"/>
                  </a:lnTo>
                  <a:lnTo>
                    <a:pt x="660" y="256"/>
                  </a:lnTo>
                  <a:lnTo>
                    <a:pt x="685" y="200"/>
                  </a:lnTo>
                  <a:lnTo>
                    <a:pt x="691" y="150"/>
                  </a:lnTo>
                  <a:lnTo>
                    <a:pt x="679" y="100"/>
                  </a:lnTo>
                  <a:lnTo>
                    <a:pt x="654" y="68"/>
                  </a:lnTo>
                  <a:lnTo>
                    <a:pt x="618" y="50"/>
                  </a:lnTo>
                  <a:lnTo>
                    <a:pt x="569" y="43"/>
                  </a:lnTo>
                  <a:lnTo>
                    <a:pt x="520" y="37"/>
                  </a:lnTo>
                  <a:lnTo>
                    <a:pt x="465" y="37"/>
                  </a:lnTo>
                  <a:lnTo>
                    <a:pt x="397" y="37"/>
                  </a:lnTo>
                  <a:close/>
                  <a:moveTo>
                    <a:pt x="208" y="0"/>
                  </a:moveTo>
                  <a:lnTo>
                    <a:pt x="538" y="0"/>
                  </a:lnTo>
                  <a:lnTo>
                    <a:pt x="642" y="12"/>
                  </a:lnTo>
                  <a:lnTo>
                    <a:pt x="728" y="50"/>
                  </a:lnTo>
                  <a:lnTo>
                    <a:pt x="783" y="100"/>
                  </a:lnTo>
                  <a:lnTo>
                    <a:pt x="801" y="169"/>
                  </a:lnTo>
                  <a:lnTo>
                    <a:pt x="789" y="219"/>
                  </a:lnTo>
                  <a:lnTo>
                    <a:pt x="752" y="269"/>
                  </a:lnTo>
                  <a:lnTo>
                    <a:pt x="697" y="313"/>
                  </a:lnTo>
                  <a:lnTo>
                    <a:pt x="636" y="350"/>
                  </a:lnTo>
                  <a:lnTo>
                    <a:pt x="563" y="375"/>
                  </a:lnTo>
                  <a:lnTo>
                    <a:pt x="563" y="375"/>
                  </a:lnTo>
                  <a:lnTo>
                    <a:pt x="581" y="382"/>
                  </a:lnTo>
                  <a:lnTo>
                    <a:pt x="599" y="388"/>
                  </a:lnTo>
                  <a:lnTo>
                    <a:pt x="618" y="400"/>
                  </a:lnTo>
                  <a:lnTo>
                    <a:pt x="630" y="419"/>
                  </a:lnTo>
                  <a:lnTo>
                    <a:pt x="648" y="438"/>
                  </a:lnTo>
                  <a:lnTo>
                    <a:pt x="654" y="457"/>
                  </a:lnTo>
                  <a:lnTo>
                    <a:pt x="660" y="476"/>
                  </a:lnTo>
                  <a:lnTo>
                    <a:pt x="660" y="488"/>
                  </a:lnTo>
                  <a:lnTo>
                    <a:pt x="660" y="501"/>
                  </a:lnTo>
                  <a:lnTo>
                    <a:pt x="660" y="507"/>
                  </a:lnTo>
                  <a:lnTo>
                    <a:pt x="660" y="519"/>
                  </a:lnTo>
                  <a:lnTo>
                    <a:pt x="660" y="532"/>
                  </a:lnTo>
                  <a:lnTo>
                    <a:pt x="654" y="551"/>
                  </a:lnTo>
                  <a:lnTo>
                    <a:pt x="654" y="588"/>
                  </a:lnTo>
                  <a:lnTo>
                    <a:pt x="648" y="632"/>
                  </a:lnTo>
                  <a:lnTo>
                    <a:pt x="648" y="663"/>
                  </a:lnTo>
                  <a:lnTo>
                    <a:pt x="648" y="689"/>
                  </a:lnTo>
                  <a:lnTo>
                    <a:pt x="654" y="707"/>
                  </a:lnTo>
                  <a:lnTo>
                    <a:pt x="660" y="720"/>
                  </a:lnTo>
                  <a:lnTo>
                    <a:pt x="673" y="726"/>
                  </a:lnTo>
                  <a:lnTo>
                    <a:pt x="679" y="732"/>
                  </a:lnTo>
                  <a:lnTo>
                    <a:pt x="697" y="732"/>
                  </a:lnTo>
                  <a:lnTo>
                    <a:pt x="740" y="720"/>
                  </a:lnTo>
                  <a:lnTo>
                    <a:pt x="770" y="689"/>
                  </a:lnTo>
                  <a:lnTo>
                    <a:pt x="795" y="645"/>
                  </a:lnTo>
                  <a:lnTo>
                    <a:pt x="795" y="632"/>
                  </a:lnTo>
                  <a:lnTo>
                    <a:pt x="801" y="632"/>
                  </a:lnTo>
                  <a:lnTo>
                    <a:pt x="807" y="626"/>
                  </a:lnTo>
                  <a:lnTo>
                    <a:pt x="813" y="626"/>
                  </a:lnTo>
                  <a:lnTo>
                    <a:pt x="826" y="626"/>
                  </a:lnTo>
                  <a:lnTo>
                    <a:pt x="832" y="632"/>
                  </a:lnTo>
                  <a:lnTo>
                    <a:pt x="832" y="632"/>
                  </a:lnTo>
                  <a:lnTo>
                    <a:pt x="832" y="638"/>
                  </a:lnTo>
                  <a:lnTo>
                    <a:pt x="826" y="657"/>
                  </a:lnTo>
                  <a:lnTo>
                    <a:pt x="813" y="695"/>
                  </a:lnTo>
                  <a:lnTo>
                    <a:pt x="783" y="726"/>
                  </a:lnTo>
                  <a:lnTo>
                    <a:pt x="746" y="757"/>
                  </a:lnTo>
                  <a:lnTo>
                    <a:pt x="691" y="764"/>
                  </a:lnTo>
                  <a:lnTo>
                    <a:pt x="630" y="757"/>
                  </a:lnTo>
                  <a:lnTo>
                    <a:pt x="581" y="739"/>
                  </a:lnTo>
                  <a:lnTo>
                    <a:pt x="544" y="701"/>
                  </a:lnTo>
                  <a:lnTo>
                    <a:pt x="532" y="645"/>
                  </a:lnTo>
                  <a:lnTo>
                    <a:pt x="532" y="632"/>
                  </a:lnTo>
                  <a:lnTo>
                    <a:pt x="538" y="620"/>
                  </a:lnTo>
                  <a:lnTo>
                    <a:pt x="538" y="607"/>
                  </a:lnTo>
                  <a:lnTo>
                    <a:pt x="544" y="588"/>
                  </a:lnTo>
                  <a:lnTo>
                    <a:pt x="550" y="557"/>
                  </a:lnTo>
                  <a:lnTo>
                    <a:pt x="556" y="538"/>
                  </a:lnTo>
                  <a:lnTo>
                    <a:pt x="556" y="519"/>
                  </a:lnTo>
                  <a:lnTo>
                    <a:pt x="563" y="501"/>
                  </a:lnTo>
                  <a:lnTo>
                    <a:pt x="563" y="482"/>
                  </a:lnTo>
                  <a:lnTo>
                    <a:pt x="556" y="444"/>
                  </a:lnTo>
                  <a:lnTo>
                    <a:pt x="532" y="413"/>
                  </a:lnTo>
                  <a:lnTo>
                    <a:pt x="495" y="394"/>
                  </a:lnTo>
                  <a:lnTo>
                    <a:pt x="434" y="382"/>
                  </a:lnTo>
                  <a:lnTo>
                    <a:pt x="287" y="382"/>
                  </a:lnTo>
                  <a:lnTo>
                    <a:pt x="220" y="663"/>
                  </a:lnTo>
                  <a:lnTo>
                    <a:pt x="220" y="676"/>
                  </a:lnTo>
                  <a:lnTo>
                    <a:pt x="214" y="682"/>
                  </a:lnTo>
                  <a:lnTo>
                    <a:pt x="214" y="689"/>
                  </a:lnTo>
                  <a:lnTo>
                    <a:pt x="214" y="695"/>
                  </a:lnTo>
                  <a:lnTo>
                    <a:pt x="220" y="695"/>
                  </a:lnTo>
                  <a:lnTo>
                    <a:pt x="226" y="701"/>
                  </a:lnTo>
                  <a:lnTo>
                    <a:pt x="238" y="701"/>
                  </a:lnTo>
                  <a:lnTo>
                    <a:pt x="257" y="707"/>
                  </a:lnTo>
                  <a:lnTo>
                    <a:pt x="269" y="707"/>
                  </a:lnTo>
                  <a:lnTo>
                    <a:pt x="281" y="707"/>
                  </a:lnTo>
                  <a:lnTo>
                    <a:pt x="299" y="707"/>
                  </a:lnTo>
                  <a:lnTo>
                    <a:pt x="306" y="707"/>
                  </a:lnTo>
                  <a:lnTo>
                    <a:pt x="312" y="714"/>
                  </a:lnTo>
                  <a:lnTo>
                    <a:pt x="318" y="720"/>
                  </a:lnTo>
                  <a:lnTo>
                    <a:pt x="312" y="732"/>
                  </a:lnTo>
                  <a:lnTo>
                    <a:pt x="312" y="739"/>
                  </a:lnTo>
                  <a:lnTo>
                    <a:pt x="306" y="745"/>
                  </a:lnTo>
                  <a:lnTo>
                    <a:pt x="299" y="745"/>
                  </a:lnTo>
                  <a:lnTo>
                    <a:pt x="293" y="745"/>
                  </a:lnTo>
                  <a:lnTo>
                    <a:pt x="257" y="745"/>
                  </a:lnTo>
                  <a:lnTo>
                    <a:pt x="226" y="739"/>
                  </a:lnTo>
                  <a:lnTo>
                    <a:pt x="189" y="739"/>
                  </a:lnTo>
                  <a:lnTo>
                    <a:pt x="153" y="739"/>
                  </a:lnTo>
                  <a:lnTo>
                    <a:pt x="134" y="739"/>
                  </a:lnTo>
                  <a:lnTo>
                    <a:pt x="110" y="739"/>
                  </a:lnTo>
                  <a:lnTo>
                    <a:pt x="85" y="739"/>
                  </a:lnTo>
                  <a:lnTo>
                    <a:pt x="49" y="745"/>
                  </a:lnTo>
                  <a:lnTo>
                    <a:pt x="18" y="745"/>
                  </a:lnTo>
                  <a:lnTo>
                    <a:pt x="6" y="745"/>
                  </a:lnTo>
                  <a:lnTo>
                    <a:pt x="0" y="739"/>
                  </a:lnTo>
                  <a:lnTo>
                    <a:pt x="0" y="726"/>
                  </a:lnTo>
                  <a:lnTo>
                    <a:pt x="0" y="714"/>
                  </a:lnTo>
                  <a:lnTo>
                    <a:pt x="6" y="707"/>
                  </a:lnTo>
                  <a:lnTo>
                    <a:pt x="12" y="707"/>
                  </a:lnTo>
                  <a:lnTo>
                    <a:pt x="24" y="707"/>
                  </a:lnTo>
                  <a:lnTo>
                    <a:pt x="30" y="707"/>
                  </a:lnTo>
                  <a:lnTo>
                    <a:pt x="67" y="707"/>
                  </a:lnTo>
                  <a:lnTo>
                    <a:pt x="85" y="701"/>
                  </a:lnTo>
                  <a:lnTo>
                    <a:pt x="104" y="701"/>
                  </a:lnTo>
                  <a:lnTo>
                    <a:pt x="110" y="695"/>
                  </a:lnTo>
                  <a:lnTo>
                    <a:pt x="116" y="682"/>
                  </a:lnTo>
                  <a:lnTo>
                    <a:pt x="122" y="676"/>
                  </a:lnTo>
                  <a:lnTo>
                    <a:pt x="128" y="657"/>
                  </a:lnTo>
                  <a:lnTo>
                    <a:pt x="269" y="81"/>
                  </a:lnTo>
                  <a:lnTo>
                    <a:pt x="269" y="68"/>
                  </a:lnTo>
                  <a:lnTo>
                    <a:pt x="275" y="56"/>
                  </a:lnTo>
                  <a:lnTo>
                    <a:pt x="275" y="56"/>
                  </a:lnTo>
                  <a:lnTo>
                    <a:pt x="275" y="50"/>
                  </a:lnTo>
                  <a:lnTo>
                    <a:pt x="269" y="43"/>
                  </a:lnTo>
                  <a:lnTo>
                    <a:pt x="263" y="43"/>
                  </a:lnTo>
                  <a:lnTo>
                    <a:pt x="251" y="37"/>
                  </a:lnTo>
                  <a:lnTo>
                    <a:pt x="232" y="37"/>
                  </a:lnTo>
                  <a:lnTo>
                    <a:pt x="214" y="37"/>
                  </a:lnTo>
                  <a:lnTo>
                    <a:pt x="208" y="37"/>
                  </a:lnTo>
                  <a:lnTo>
                    <a:pt x="189" y="37"/>
                  </a:lnTo>
                  <a:lnTo>
                    <a:pt x="183" y="37"/>
                  </a:lnTo>
                  <a:lnTo>
                    <a:pt x="177" y="31"/>
                  </a:lnTo>
                  <a:lnTo>
                    <a:pt x="171" y="25"/>
                  </a:lnTo>
                  <a:lnTo>
                    <a:pt x="177" y="12"/>
                  </a:lnTo>
                  <a:lnTo>
                    <a:pt x="177" y="6"/>
                  </a:lnTo>
                  <a:lnTo>
                    <a:pt x="189" y="0"/>
                  </a:lnTo>
                  <a:lnTo>
                    <a:pt x="195" y="0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067" name="Freeform 11"/>
            <p:cNvSpPr>
              <a:spLocks noEditPoints="1"/>
            </p:cNvSpPr>
            <p:nvPr/>
          </p:nvSpPr>
          <p:spPr bwMode="auto">
            <a:xfrm>
              <a:off x="5480" y="3926"/>
              <a:ext cx="832" cy="764"/>
            </a:xfrm>
            <a:custGeom>
              <a:avLst/>
              <a:gdLst/>
              <a:ahLst/>
              <a:cxnLst>
                <a:cxn ang="0">
                  <a:pos x="373" y="43"/>
                </a:cxn>
                <a:cxn ang="0">
                  <a:pos x="367" y="75"/>
                </a:cxn>
                <a:cxn ang="0">
                  <a:pos x="502" y="350"/>
                </a:cxn>
                <a:cxn ang="0">
                  <a:pos x="661" y="256"/>
                </a:cxn>
                <a:cxn ang="0">
                  <a:pos x="679" y="100"/>
                </a:cxn>
                <a:cxn ang="0">
                  <a:pos x="569" y="43"/>
                </a:cxn>
                <a:cxn ang="0">
                  <a:pos x="398" y="37"/>
                </a:cxn>
                <a:cxn ang="0">
                  <a:pos x="643" y="12"/>
                </a:cxn>
                <a:cxn ang="0">
                  <a:pos x="795" y="169"/>
                </a:cxn>
                <a:cxn ang="0">
                  <a:pos x="698" y="313"/>
                </a:cxn>
                <a:cxn ang="0">
                  <a:pos x="557" y="375"/>
                </a:cxn>
                <a:cxn ang="0">
                  <a:pos x="612" y="400"/>
                </a:cxn>
                <a:cxn ang="0">
                  <a:pos x="655" y="457"/>
                </a:cxn>
                <a:cxn ang="0">
                  <a:pos x="661" y="501"/>
                </a:cxn>
                <a:cxn ang="0">
                  <a:pos x="661" y="532"/>
                </a:cxn>
                <a:cxn ang="0">
                  <a:pos x="649" y="632"/>
                </a:cxn>
                <a:cxn ang="0">
                  <a:pos x="655" y="707"/>
                </a:cxn>
                <a:cxn ang="0">
                  <a:pos x="679" y="732"/>
                </a:cxn>
                <a:cxn ang="0">
                  <a:pos x="771" y="689"/>
                </a:cxn>
                <a:cxn ang="0">
                  <a:pos x="802" y="632"/>
                </a:cxn>
                <a:cxn ang="0">
                  <a:pos x="820" y="626"/>
                </a:cxn>
                <a:cxn ang="0">
                  <a:pos x="832" y="638"/>
                </a:cxn>
                <a:cxn ang="0">
                  <a:pos x="783" y="726"/>
                </a:cxn>
                <a:cxn ang="0">
                  <a:pos x="630" y="757"/>
                </a:cxn>
                <a:cxn ang="0">
                  <a:pos x="532" y="645"/>
                </a:cxn>
                <a:cxn ang="0">
                  <a:pos x="539" y="607"/>
                </a:cxn>
                <a:cxn ang="0">
                  <a:pos x="551" y="538"/>
                </a:cxn>
                <a:cxn ang="0">
                  <a:pos x="563" y="482"/>
                </a:cxn>
                <a:cxn ang="0">
                  <a:pos x="490" y="394"/>
                </a:cxn>
                <a:cxn ang="0">
                  <a:pos x="220" y="663"/>
                </a:cxn>
                <a:cxn ang="0">
                  <a:pos x="214" y="689"/>
                </a:cxn>
                <a:cxn ang="0">
                  <a:pos x="227" y="701"/>
                </a:cxn>
                <a:cxn ang="0">
                  <a:pos x="263" y="707"/>
                </a:cxn>
                <a:cxn ang="0">
                  <a:pos x="306" y="707"/>
                </a:cxn>
                <a:cxn ang="0">
                  <a:pos x="312" y="732"/>
                </a:cxn>
                <a:cxn ang="0">
                  <a:pos x="300" y="745"/>
                </a:cxn>
                <a:cxn ang="0">
                  <a:pos x="220" y="739"/>
                </a:cxn>
                <a:cxn ang="0">
                  <a:pos x="129" y="739"/>
                </a:cxn>
                <a:cxn ang="0">
                  <a:pos x="49" y="745"/>
                </a:cxn>
                <a:cxn ang="0">
                  <a:pos x="0" y="739"/>
                </a:cxn>
                <a:cxn ang="0">
                  <a:pos x="6" y="707"/>
                </a:cxn>
                <a:cxn ang="0">
                  <a:pos x="31" y="707"/>
                </a:cxn>
                <a:cxn ang="0">
                  <a:pos x="104" y="701"/>
                </a:cxn>
                <a:cxn ang="0">
                  <a:pos x="123" y="676"/>
                </a:cxn>
                <a:cxn ang="0">
                  <a:pos x="269" y="68"/>
                </a:cxn>
                <a:cxn ang="0">
                  <a:pos x="269" y="50"/>
                </a:cxn>
                <a:cxn ang="0">
                  <a:pos x="251" y="37"/>
                </a:cxn>
                <a:cxn ang="0">
                  <a:pos x="208" y="37"/>
                </a:cxn>
                <a:cxn ang="0">
                  <a:pos x="171" y="31"/>
                </a:cxn>
                <a:cxn ang="0">
                  <a:pos x="178" y="6"/>
                </a:cxn>
                <a:cxn ang="0">
                  <a:pos x="208" y="0"/>
                </a:cxn>
              </a:cxnLst>
              <a:rect l="0" t="0" r="r" b="b"/>
              <a:pathLst>
                <a:path w="832" h="764">
                  <a:moveTo>
                    <a:pt x="398" y="37"/>
                  </a:moveTo>
                  <a:lnTo>
                    <a:pt x="386" y="37"/>
                  </a:lnTo>
                  <a:lnTo>
                    <a:pt x="373" y="43"/>
                  </a:lnTo>
                  <a:lnTo>
                    <a:pt x="367" y="56"/>
                  </a:lnTo>
                  <a:lnTo>
                    <a:pt x="367" y="75"/>
                  </a:lnTo>
                  <a:lnTo>
                    <a:pt x="367" y="75"/>
                  </a:lnTo>
                  <a:lnTo>
                    <a:pt x="294" y="357"/>
                  </a:lnTo>
                  <a:lnTo>
                    <a:pt x="435" y="357"/>
                  </a:lnTo>
                  <a:lnTo>
                    <a:pt x="502" y="350"/>
                  </a:lnTo>
                  <a:lnTo>
                    <a:pt x="569" y="331"/>
                  </a:lnTo>
                  <a:lnTo>
                    <a:pt x="618" y="300"/>
                  </a:lnTo>
                  <a:lnTo>
                    <a:pt x="661" y="256"/>
                  </a:lnTo>
                  <a:lnTo>
                    <a:pt x="679" y="200"/>
                  </a:lnTo>
                  <a:lnTo>
                    <a:pt x="691" y="150"/>
                  </a:lnTo>
                  <a:lnTo>
                    <a:pt x="679" y="100"/>
                  </a:lnTo>
                  <a:lnTo>
                    <a:pt x="655" y="68"/>
                  </a:lnTo>
                  <a:lnTo>
                    <a:pt x="618" y="50"/>
                  </a:lnTo>
                  <a:lnTo>
                    <a:pt x="569" y="43"/>
                  </a:lnTo>
                  <a:lnTo>
                    <a:pt x="520" y="37"/>
                  </a:lnTo>
                  <a:lnTo>
                    <a:pt x="465" y="37"/>
                  </a:lnTo>
                  <a:lnTo>
                    <a:pt x="398" y="37"/>
                  </a:lnTo>
                  <a:close/>
                  <a:moveTo>
                    <a:pt x="208" y="0"/>
                  </a:moveTo>
                  <a:lnTo>
                    <a:pt x="532" y="0"/>
                  </a:lnTo>
                  <a:lnTo>
                    <a:pt x="643" y="12"/>
                  </a:lnTo>
                  <a:lnTo>
                    <a:pt x="722" y="50"/>
                  </a:lnTo>
                  <a:lnTo>
                    <a:pt x="777" y="100"/>
                  </a:lnTo>
                  <a:lnTo>
                    <a:pt x="795" y="169"/>
                  </a:lnTo>
                  <a:lnTo>
                    <a:pt x="783" y="219"/>
                  </a:lnTo>
                  <a:lnTo>
                    <a:pt x="753" y="269"/>
                  </a:lnTo>
                  <a:lnTo>
                    <a:pt x="698" y="313"/>
                  </a:lnTo>
                  <a:lnTo>
                    <a:pt x="630" y="350"/>
                  </a:lnTo>
                  <a:lnTo>
                    <a:pt x="557" y="375"/>
                  </a:lnTo>
                  <a:lnTo>
                    <a:pt x="557" y="375"/>
                  </a:lnTo>
                  <a:lnTo>
                    <a:pt x="575" y="382"/>
                  </a:lnTo>
                  <a:lnTo>
                    <a:pt x="594" y="388"/>
                  </a:lnTo>
                  <a:lnTo>
                    <a:pt x="612" y="400"/>
                  </a:lnTo>
                  <a:lnTo>
                    <a:pt x="630" y="419"/>
                  </a:lnTo>
                  <a:lnTo>
                    <a:pt x="643" y="438"/>
                  </a:lnTo>
                  <a:lnTo>
                    <a:pt x="655" y="457"/>
                  </a:lnTo>
                  <a:lnTo>
                    <a:pt x="661" y="476"/>
                  </a:lnTo>
                  <a:lnTo>
                    <a:pt x="661" y="488"/>
                  </a:lnTo>
                  <a:lnTo>
                    <a:pt x="661" y="501"/>
                  </a:lnTo>
                  <a:lnTo>
                    <a:pt x="661" y="507"/>
                  </a:lnTo>
                  <a:lnTo>
                    <a:pt x="661" y="519"/>
                  </a:lnTo>
                  <a:lnTo>
                    <a:pt x="661" y="532"/>
                  </a:lnTo>
                  <a:lnTo>
                    <a:pt x="655" y="551"/>
                  </a:lnTo>
                  <a:lnTo>
                    <a:pt x="649" y="588"/>
                  </a:lnTo>
                  <a:lnTo>
                    <a:pt x="649" y="632"/>
                  </a:lnTo>
                  <a:lnTo>
                    <a:pt x="649" y="663"/>
                  </a:lnTo>
                  <a:lnTo>
                    <a:pt x="649" y="689"/>
                  </a:lnTo>
                  <a:lnTo>
                    <a:pt x="655" y="707"/>
                  </a:lnTo>
                  <a:lnTo>
                    <a:pt x="661" y="720"/>
                  </a:lnTo>
                  <a:lnTo>
                    <a:pt x="667" y="726"/>
                  </a:lnTo>
                  <a:lnTo>
                    <a:pt x="679" y="732"/>
                  </a:lnTo>
                  <a:lnTo>
                    <a:pt x="691" y="732"/>
                  </a:lnTo>
                  <a:lnTo>
                    <a:pt x="734" y="720"/>
                  </a:lnTo>
                  <a:lnTo>
                    <a:pt x="771" y="689"/>
                  </a:lnTo>
                  <a:lnTo>
                    <a:pt x="795" y="645"/>
                  </a:lnTo>
                  <a:lnTo>
                    <a:pt x="795" y="632"/>
                  </a:lnTo>
                  <a:lnTo>
                    <a:pt x="802" y="632"/>
                  </a:lnTo>
                  <a:lnTo>
                    <a:pt x="802" y="626"/>
                  </a:lnTo>
                  <a:lnTo>
                    <a:pt x="814" y="626"/>
                  </a:lnTo>
                  <a:lnTo>
                    <a:pt x="820" y="626"/>
                  </a:lnTo>
                  <a:lnTo>
                    <a:pt x="826" y="632"/>
                  </a:lnTo>
                  <a:lnTo>
                    <a:pt x="832" y="632"/>
                  </a:lnTo>
                  <a:lnTo>
                    <a:pt x="832" y="638"/>
                  </a:lnTo>
                  <a:lnTo>
                    <a:pt x="826" y="657"/>
                  </a:lnTo>
                  <a:lnTo>
                    <a:pt x="808" y="695"/>
                  </a:lnTo>
                  <a:lnTo>
                    <a:pt x="783" y="726"/>
                  </a:lnTo>
                  <a:lnTo>
                    <a:pt x="740" y="757"/>
                  </a:lnTo>
                  <a:lnTo>
                    <a:pt x="691" y="764"/>
                  </a:lnTo>
                  <a:lnTo>
                    <a:pt x="630" y="757"/>
                  </a:lnTo>
                  <a:lnTo>
                    <a:pt x="581" y="739"/>
                  </a:lnTo>
                  <a:lnTo>
                    <a:pt x="545" y="701"/>
                  </a:lnTo>
                  <a:lnTo>
                    <a:pt x="532" y="645"/>
                  </a:lnTo>
                  <a:lnTo>
                    <a:pt x="532" y="632"/>
                  </a:lnTo>
                  <a:lnTo>
                    <a:pt x="532" y="620"/>
                  </a:lnTo>
                  <a:lnTo>
                    <a:pt x="539" y="607"/>
                  </a:lnTo>
                  <a:lnTo>
                    <a:pt x="545" y="588"/>
                  </a:lnTo>
                  <a:lnTo>
                    <a:pt x="551" y="557"/>
                  </a:lnTo>
                  <a:lnTo>
                    <a:pt x="551" y="538"/>
                  </a:lnTo>
                  <a:lnTo>
                    <a:pt x="557" y="519"/>
                  </a:lnTo>
                  <a:lnTo>
                    <a:pt x="563" y="501"/>
                  </a:lnTo>
                  <a:lnTo>
                    <a:pt x="563" y="482"/>
                  </a:lnTo>
                  <a:lnTo>
                    <a:pt x="557" y="444"/>
                  </a:lnTo>
                  <a:lnTo>
                    <a:pt x="532" y="413"/>
                  </a:lnTo>
                  <a:lnTo>
                    <a:pt x="490" y="394"/>
                  </a:lnTo>
                  <a:lnTo>
                    <a:pt x="435" y="382"/>
                  </a:lnTo>
                  <a:lnTo>
                    <a:pt x="288" y="382"/>
                  </a:lnTo>
                  <a:lnTo>
                    <a:pt x="220" y="663"/>
                  </a:lnTo>
                  <a:lnTo>
                    <a:pt x="214" y="676"/>
                  </a:lnTo>
                  <a:lnTo>
                    <a:pt x="214" y="682"/>
                  </a:lnTo>
                  <a:lnTo>
                    <a:pt x="214" y="689"/>
                  </a:lnTo>
                  <a:lnTo>
                    <a:pt x="214" y="695"/>
                  </a:lnTo>
                  <a:lnTo>
                    <a:pt x="220" y="695"/>
                  </a:lnTo>
                  <a:lnTo>
                    <a:pt x="227" y="701"/>
                  </a:lnTo>
                  <a:lnTo>
                    <a:pt x="239" y="701"/>
                  </a:lnTo>
                  <a:lnTo>
                    <a:pt x="257" y="707"/>
                  </a:lnTo>
                  <a:lnTo>
                    <a:pt x="263" y="707"/>
                  </a:lnTo>
                  <a:lnTo>
                    <a:pt x="282" y="707"/>
                  </a:lnTo>
                  <a:lnTo>
                    <a:pt x="294" y="707"/>
                  </a:lnTo>
                  <a:lnTo>
                    <a:pt x="306" y="707"/>
                  </a:lnTo>
                  <a:lnTo>
                    <a:pt x="312" y="714"/>
                  </a:lnTo>
                  <a:lnTo>
                    <a:pt x="312" y="720"/>
                  </a:lnTo>
                  <a:lnTo>
                    <a:pt x="312" y="732"/>
                  </a:lnTo>
                  <a:lnTo>
                    <a:pt x="306" y="739"/>
                  </a:lnTo>
                  <a:lnTo>
                    <a:pt x="300" y="745"/>
                  </a:lnTo>
                  <a:lnTo>
                    <a:pt x="300" y="745"/>
                  </a:lnTo>
                  <a:lnTo>
                    <a:pt x="294" y="745"/>
                  </a:lnTo>
                  <a:lnTo>
                    <a:pt x="257" y="745"/>
                  </a:lnTo>
                  <a:lnTo>
                    <a:pt x="220" y="739"/>
                  </a:lnTo>
                  <a:lnTo>
                    <a:pt x="190" y="739"/>
                  </a:lnTo>
                  <a:lnTo>
                    <a:pt x="153" y="739"/>
                  </a:lnTo>
                  <a:lnTo>
                    <a:pt x="129" y="739"/>
                  </a:lnTo>
                  <a:lnTo>
                    <a:pt x="104" y="739"/>
                  </a:lnTo>
                  <a:lnTo>
                    <a:pt x="80" y="739"/>
                  </a:lnTo>
                  <a:lnTo>
                    <a:pt x="49" y="745"/>
                  </a:lnTo>
                  <a:lnTo>
                    <a:pt x="19" y="745"/>
                  </a:lnTo>
                  <a:lnTo>
                    <a:pt x="6" y="745"/>
                  </a:lnTo>
                  <a:lnTo>
                    <a:pt x="0" y="739"/>
                  </a:lnTo>
                  <a:lnTo>
                    <a:pt x="0" y="726"/>
                  </a:lnTo>
                  <a:lnTo>
                    <a:pt x="0" y="714"/>
                  </a:lnTo>
                  <a:lnTo>
                    <a:pt x="6" y="707"/>
                  </a:lnTo>
                  <a:lnTo>
                    <a:pt x="12" y="707"/>
                  </a:lnTo>
                  <a:lnTo>
                    <a:pt x="25" y="707"/>
                  </a:lnTo>
                  <a:lnTo>
                    <a:pt x="31" y="707"/>
                  </a:lnTo>
                  <a:lnTo>
                    <a:pt x="61" y="707"/>
                  </a:lnTo>
                  <a:lnTo>
                    <a:pt x="86" y="701"/>
                  </a:lnTo>
                  <a:lnTo>
                    <a:pt x="104" y="701"/>
                  </a:lnTo>
                  <a:lnTo>
                    <a:pt x="110" y="695"/>
                  </a:lnTo>
                  <a:lnTo>
                    <a:pt x="116" y="682"/>
                  </a:lnTo>
                  <a:lnTo>
                    <a:pt x="123" y="676"/>
                  </a:lnTo>
                  <a:lnTo>
                    <a:pt x="123" y="657"/>
                  </a:lnTo>
                  <a:lnTo>
                    <a:pt x="269" y="81"/>
                  </a:lnTo>
                  <a:lnTo>
                    <a:pt x="269" y="68"/>
                  </a:lnTo>
                  <a:lnTo>
                    <a:pt x="269" y="56"/>
                  </a:lnTo>
                  <a:lnTo>
                    <a:pt x="269" y="56"/>
                  </a:lnTo>
                  <a:lnTo>
                    <a:pt x="269" y="50"/>
                  </a:lnTo>
                  <a:lnTo>
                    <a:pt x="269" y="43"/>
                  </a:lnTo>
                  <a:lnTo>
                    <a:pt x="263" y="43"/>
                  </a:lnTo>
                  <a:lnTo>
                    <a:pt x="251" y="37"/>
                  </a:lnTo>
                  <a:lnTo>
                    <a:pt x="227" y="37"/>
                  </a:lnTo>
                  <a:lnTo>
                    <a:pt x="214" y="37"/>
                  </a:lnTo>
                  <a:lnTo>
                    <a:pt x="208" y="37"/>
                  </a:lnTo>
                  <a:lnTo>
                    <a:pt x="190" y="37"/>
                  </a:lnTo>
                  <a:lnTo>
                    <a:pt x="184" y="37"/>
                  </a:lnTo>
                  <a:lnTo>
                    <a:pt x="171" y="31"/>
                  </a:lnTo>
                  <a:lnTo>
                    <a:pt x="171" y="25"/>
                  </a:lnTo>
                  <a:lnTo>
                    <a:pt x="171" y="12"/>
                  </a:lnTo>
                  <a:lnTo>
                    <a:pt x="178" y="6"/>
                  </a:lnTo>
                  <a:lnTo>
                    <a:pt x="184" y="0"/>
                  </a:lnTo>
                  <a:lnTo>
                    <a:pt x="196" y="0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068" name="Freeform 12"/>
            <p:cNvSpPr>
              <a:spLocks/>
            </p:cNvSpPr>
            <p:nvPr/>
          </p:nvSpPr>
          <p:spPr bwMode="auto">
            <a:xfrm>
              <a:off x="6838" y="3543"/>
              <a:ext cx="1004" cy="1034"/>
            </a:xfrm>
            <a:custGeom>
              <a:avLst/>
              <a:gdLst/>
              <a:ahLst/>
              <a:cxnLst>
                <a:cxn ang="0">
                  <a:pos x="502" y="0"/>
                </a:cxn>
                <a:cxn ang="0">
                  <a:pos x="514" y="7"/>
                </a:cxn>
                <a:cxn ang="0">
                  <a:pos x="520" y="13"/>
                </a:cxn>
                <a:cxn ang="0">
                  <a:pos x="526" y="19"/>
                </a:cxn>
                <a:cxn ang="0">
                  <a:pos x="526" y="32"/>
                </a:cxn>
                <a:cxn ang="0">
                  <a:pos x="532" y="44"/>
                </a:cxn>
                <a:cxn ang="0">
                  <a:pos x="532" y="51"/>
                </a:cxn>
                <a:cxn ang="0">
                  <a:pos x="532" y="483"/>
                </a:cxn>
                <a:cxn ang="0">
                  <a:pos x="955" y="483"/>
                </a:cxn>
                <a:cxn ang="0">
                  <a:pos x="961" y="483"/>
                </a:cxn>
                <a:cxn ang="0">
                  <a:pos x="973" y="489"/>
                </a:cxn>
                <a:cxn ang="0">
                  <a:pos x="985" y="489"/>
                </a:cxn>
                <a:cxn ang="0">
                  <a:pos x="991" y="495"/>
                </a:cxn>
                <a:cxn ang="0">
                  <a:pos x="997" y="502"/>
                </a:cxn>
                <a:cxn ang="0">
                  <a:pos x="1004" y="514"/>
                </a:cxn>
                <a:cxn ang="0">
                  <a:pos x="997" y="533"/>
                </a:cxn>
                <a:cxn ang="0">
                  <a:pos x="991" y="539"/>
                </a:cxn>
                <a:cxn ang="0">
                  <a:pos x="985" y="545"/>
                </a:cxn>
                <a:cxn ang="0">
                  <a:pos x="973" y="545"/>
                </a:cxn>
                <a:cxn ang="0">
                  <a:pos x="961" y="545"/>
                </a:cxn>
                <a:cxn ang="0">
                  <a:pos x="955" y="545"/>
                </a:cxn>
                <a:cxn ang="0">
                  <a:pos x="532" y="545"/>
                </a:cxn>
                <a:cxn ang="0">
                  <a:pos x="532" y="984"/>
                </a:cxn>
                <a:cxn ang="0">
                  <a:pos x="532" y="990"/>
                </a:cxn>
                <a:cxn ang="0">
                  <a:pos x="526" y="1003"/>
                </a:cxn>
                <a:cxn ang="0">
                  <a:pos x="526" y="1015"/>
                </a:cxn>
                <a:cxn ang="0">
                  <a:pos x="520" y="1021"/>
                </a:cxn>
                <a:cxn ang="0">
                  <a:pos x="514" y="1028"/>
                </a:cxn>
                <a:cxn ang="0">
                  <a:pos x="502" y="1034"/>
                </a:cxn>
                <a:cxn ang="0">
                  <a:pos x="490" y="1028"/>
                </a:cxn>
                <a:cxn ang="0">
                  <a:pos x="477" y="1021"/>
                </a:cxn>
                <a:cxn ang="0">
                  <a:pos x="477" y="1015"/>
                </a:cxn>
                <a:cxn ang="0">
                  <a:pos x="471" y="1003"/>
                </a:cxn>
                <a:cxn ang="0">
                  <a:pos x="471" y="990"/>
                </a:cxn>
                <a:cxn ang="0">
                  <a:pos x="471" y="984"/>
                </a:cxn>
                <a:cxn ang="0">
                  <a:pos x="471" y="545"/>
                </a:cxn>
                <a:cxn ang="0">
                  <a:pos x="49" y="545"/>
                </a:cxn>
                <a:cxn ang="0">
                  <a:pos x="37" y="545"/>
                </a:cxn>
                <a:cxn ang="0">
                  <a:pos x="25" y="545"/>
                </a:cxn>
                <a:cxn ang="0">
                  <a:pos x="19" y="545"/>
                </a:cxn>
                <a:cxn ang="0">
                  <a:pos x="6" y="539"/>
                </a:cxn>
                <a:cxn ang="0">
                  <a:pos x="0" y="533"/>
                </a:cxn>
                <a:cxn ang="0">
                  <a:pos x="0" y="514"/>
                </a:cxn>
                <a:cxn ang="0">
                  <a:pos x="0" y="502"/>
                </a:cxn>
                <a:cxn ang="0">
                  <a:pos x="6" y="495"/>
                </a:cxn>
                <a:cxn ang="0">
                  <a:pos x="19" y="489"/>
                </a:cxn>
                <a:cxn ang="0">
                  <a:pos x="25" y="489"/>
                </a:cxn>
                <a:cxn ang="0">
                  <a:pos x="37" y="483"/>
                </a:cxn>
                <a:cxn ang="0">
                  <a:pos x="49" y="483"/>
                </a:cxn>
                <a:cxn ang="0">
                  <a:pos x="471" y="483"/>
                </a:cxn>
                <a:cxn ang="0">
                  <a:pos x="471" y="51"/>
                </a:cxn>
                <a:cxn ang="0">
                  <a:pos x="471" y="44"/>
                </a:cxn>
                <a:cxn ang="0">
                  <a:pos x="471" y="32"/>
                </a:cxn>
                <a:cxn ang="0">
                  <a:pos x="477" y="19"/>
                </a:cxn>
                <a:cxn ang="0">
                  <a:pos x="477" y="13"/>
                </a:cxn>
                <a:cxn ang="0">
                  <a:pos x="490" y="7"/>
                </a:cxn>
                <a:cxn ang="0">
                  <a:pos x="502" y="0"/>
                </a:cxn>
              </a:cxnLst>
              <a:rect l="0" t="0" r="r" b="b"/>
              <a:pathLst>
                <a:path w="1004" h="1034">
                  <a:moveTo>
                    <a:pt x="502" y="0"/>
                  </a:moveTo>
                  <a:lnTo>
                    <a:pt x="514" y="7"/>
                  </a:lnTo>
                  <a:lnTo>
                    <a:pt x="520" y="13"/>
                  </a:lnTo>
                  <a:lnTo>
                    <a:pt x="526" y="19"/>
                  </a:lnTo>
                  <a:lnTo>
                    <a:pt x="526" y="32"/>
                  </a:lnTo>
                  <a:lnTo>
                    <a:pt x="532" y="44"/>
                  </a:lnTo>
                  <a:lnTo>
                    <a:pt x="532" y="51"/>
                  </a:lnTo>
                  <a:lnTo>
                    <a:pt x="532" y="483"/>
                  </a:lnTo>
                  <a:lnTo>
                    <a:pt x="955" y="483"/>
                  </a:lnTo>
                  <a:lnTo>
                    <a:pt x="961" y="483"/>
                  </a:lnTo>
                  <a:lnTo>
                    <a:pt x="973" y="489"/>
                  </a:lnTo>
                  <a:lnTo>
                    <a:pt x="985" y="489"/>
                  </a:lnTo>
                  <a:lnTo>
                    <a:pt x="991" y="495"/>
                  </a:lnTo>
                  <a:lnTo>
                    <a:pt x="997" y="502"/>
                  </a:lnTo>
                  <a:lnTo>
                    <a:pt x="1004" y="514"/>
                  </a:lnTo>
                  <a:lnTo>
                    <a:pt x="997" y="533"/>
                  </a:lnTo>
                  <a:lnTo>
                    <a:pt x="991" y="539"/>
                  </a:lnTo>
                  <a:lnTo>
                    <a:pt x="985" y="545"/>
                  </a:lnTo>
                  <a:lnTo>
                    <a:pt x="973" y="545"/>
                  </a:lnTo>
                  <a:lnTo>
                    <a:pt x="961" y="545"/>
                  </a:lnTo>
                  <a:lnTo>
                    <a:pt x="955" y="545"/>
                  </a:lnTo>
                  <a:lnTo>
                    <a:pt x="532" y="545"/>
                  </a:lnTo>
                  <a:lnTo>
                    <a:pt x="532" y="984"/>
                  </a:lnTo>
                  <a:lnTo>
                    <a:pt x="532" y="990"/>
                  </a:lnTo>
                  <a:lnTo>
                    <a:pt x="526" y="1003"/>
                  </a:lnTo>
                  <a:lnTo>
                    <a:pt x="526" y="1015"/>
                  </a:lnTo>
                  <a:lnTo>
                    <a:pt x="520" y="1021"/>
                  </a:lnTo>
                  <a:lnTo>
                    <a:pt x="514" y="1028"/>
                  </a:lnTo>
                  <a:lnTo>
                    <a:pt x="502" y="1034"/>
                  </a:lnTo>
                  <a:lnTo>
                    <a:pt x="490" y="1028"/>
                  </a:lnTo>
                  <a:lnTo>
                    <a:pt x="477" y="1021"/>
                  </a:lnTo>
                  <a:lnTo>
                    <a:pt x="477" y="1015"/>
                  </a:lnTo>
                  <a:lnTo>
                    <a:pt x="471" y="1003"/>
                  </a:lnTo>
                  <a:lnTo>
                    <a:pt x="471" y="990"/>
                  </a:lnTo>
                  <a:lnTo>
                    <a:pt x="471" y="984"/>
                  </a:lnTo>
                  <a:lnTo>
                    <a:pt x="471" y="545"/>
                  </a:lnTo>
                  <a:lnTo>
                    <a:pt x="49" y="545"/>
                  </a:lnTo>
                  <a:lnTo>
                    <a:pt x="37" y="545"/>
                  </a:lnTo>
                  <a:lnTo>
                    <a:pt x="25" y="545"/>
                  </a:lnTo>
                  <a:lnTo>
                    <a:pt x="19" y="545"/>
                  </a:lnTo>
                  <a:lnTo>
                    <a:pt x="6" y="539"/>
                  </a:lnTo>
                  <a:lnTo>
                    <a:pt x="0" y="533"/>
                  </a:lnTo>
                  <a:lnTo>
                    <a:pt x="0" y="514"/>
                  </a:lnTo>
                  <a:lnTo>
                    <a:pt x="0" y="502"/>
                  </a:lnTo>
                  <a:lnTo>
                    <a:pt x="6" y="495"/>
                  </a:lnTo>
                  <a:lnTo>
                    <a:pt x="19" y="489"/>
                  </a:lnTo>
                  <a:lnTo>
                    <a:pt x="25" y="489"/>
                  </a:lnTo>
                  <a:lnTo>
                    <a:pt x="37" y="483"/>
                  </a:lnTo>
                  <a:lnTo>
                    <a:pt x="49" y="483"/>
                  </a:lnTo>
                  <a:lnTo>
                    <a:pt x="471" y="483"/>
                  </a:lnTo>
                  <a:lnTo>
                    <a:pt x="471" y="51"/>
                  </a:lnTo>
                  <a:lnTo>
                    <a:pt x="471" y="44"/>
                  </a:lnTo>
                  <a:lnTo>
                    <a:pt x="471" y="32"/>
                  </a:lnTo>
                  <a:lnTo>
                    <a:pt x="477" y="19"/>
                  </a:lnTo>
                  <a:lnTo>
                    <a:pt x="477" y="13"/>
                  </a:lnTo>
                  <a:lnTo>
                    <a:pt x="490" y="7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069" name="Freeform 13"/>
            <p:cNvSpPr>
              <a:spLocks/>
            </p:cNvSpPr>
            <p:nvPr/>
          </p:nvSpPr>
          <p:spPr bwMode="auto">
            <a:xfrm>
              <a:off x="8337" y="3355"/>
              <a:ext cx="1077" cy="1128"/>
            </a:xfrm>
            <a:custGeom>
              <a:avLst/>
              <a:gdLst/>
              <a:ahLst/>
              <a:cxnLst>
                <a:cxn ang="0">
                  <a:pos x="752" y="13"/>
                </a:cxn>
                <a:cxn ang="0">
                  <a:pos x="863" y="63"/>
                </a:cxn>
                <a:cxn ang="0">
                  <a:pos x="918" y="120"/>
                </a:cxn>
                <a:cxn ang="0">
                  <a:pos x="1034" y="19"/>
                </a:cxn>
                <a:cxn ang="0">
                  <a:pos x="1052" y="7"/>
                </a:cxn>
                <a:cxn ang="0">
                  <a:pos x="1058" y="0"/>
                </a:cxn>
                <a:cxn ang="0">
                  <a:pos x="1071" y="7"/>
                </a:cxn>
                <a:cxn ang="0">
                  <a:pos x="1077" y="19"/>
                </a:cxn>
                <a:cxn ang="0">
                  <a:pos x="979" y="414"/>
                </a:cxn>
                <a:cxn ang="0">
                  <a:pos x="973" y="433"/>
                </a:cxn>
                <a:cxn ang="0">
                  <a:pos x="960" y="445"/>
                </a:cxn>
                <a:cxn ang="0">
                  <a:pos x="948" y="445"/>
                </a:cxn>
                <a:cxn ang="0">
                  <a:pos x="930" y="439"/>
                </a:cxn>
                <a:cxn ang="0">
                  <a:pos x="930" y="420"/>
                </a:cxn>
                <a:cxn ang="0">
                  <a:pos x="930" y="408"/>
                </a:cxn>
                <a:cxn ang="0">
                  <a:pos x="936" y="376"/>
                </a:cxn>
                <a:cxn ang="0">
                  <a:pos x="924" y="245"/>
                </a:cxn>
                <a:cxn ang="0">
                  <a:pos x="844" y="101"/>
                </a:cxn>
                <a:cxn ang="0">
                  <a:pos x="691" y="51"/>
                </a:cxn>
                <a:cxn ang="0">
                  <a:pos x="489" y="101"/>
                </a:cxn>
                <a:cxn ang="0">
                  <a:pos x="324" y="239"/>
                </a:cxn>
                <a:cxn ang="0">
                  <a:pos x="190" y="470"/>
                </a:cxn>
                <a:cxn ang="0">
                  <a:pos x="147" y="683"/>
                </a:cxn>
                <a:cxn ang="0">
                  <a:pos x="147" y="846"/>
                </a:cxn>
                <a:cxn ang="0">
                  <a:pos x="214" y="984"/>
                </a:cxn>
                <a:cxn ang="0">
                  <a:pos x="318" y="1053"/>
                </a:cxn>
                <a:cxn ang="0">
                  <a:pos x="434" y="1078"/>
                </a:cxn>
                <a:cxn ang="0">
                  <a:pos x="612" y="1034"/>
                </a:cxn>
                <a:cxn ang="0">
                  <a:pos x="777" y="896"/>
                </a:cxn>
                <a:cxn ang="0">
                  <a:pos x="850" y="765"/>
                </a:cxn>
                <a:cxn ang="0">
                  <a:pos x="869" y="708"/>
                </a:cxn>
                <a:cxn ang="0">
                  <a:pos x="887" y="702"/>
                </a:cxn>
                <a:cxn ang="0">
                  <a:pos x="893" y="708"/>
                </a:cxn>
                <a:cxn ang="0">
                  <a:pos x="905" y="721"/>
                </a:cxn>
                <a:cxn ang="0">
                  <a:pos x="887" y="783"/>
                </a:cxn>
                <a:cxn ang="0">
                  <a:pos x="808" y="915"/>
                </a:cxn>
                <a:cxn ang="0">
                  <a:pos x="673" y="1040"/>
                </a:cxn>
                <a:cxn ang="0">
                  <a:pos x="508" y="1115"/>
                </a:cxn>
                <a:cxn ang="0">
                  <a:pos x="300" y="1109"/>
                </a:cxn>
                <a:cxn ang="0">
                  <a:pos x="122" y="1009"/>
                </a:cxn>
                <a:cxn ang="0">
                  <a:pos x="18" y="821"/>
                </a:cxn>
                <a:cxn ang="0">
                  <a:pos x="25" y="552"/>
                </a:cxn>
                <a:cxn ang="0">
                  <a:pos x="159" y="276"/>
                </a:cxn>
                <a:cxn ang="0">
                  <a:pos x="398" y="82"/>
                </a:cxn>
                <a:cxn ang="0">
                  <a:pos x="679" y="0"/>
                </a:cxn>
              </a:cxnLst>
              <a:rect l="0" t="0" r="r" b="b"/>
              <a:pathLst>
                <a:path w="1077" h="1128">
                  <a:moveTo>
                    <a:pt x="679" y="0"/>
                  </a:moveTo>
                  <a:lnTo>
                    <a:pt x="752" y="13"/>
                  </a:lnTo>
                  <a:lnTo>
                    <a:pt x="814" y="32"/>
                  </a:lnTo>
                  <a:lnTo>
                    <a:pt x="863" y="63"/>
                  </a:lnTo>
                  <a:lnTo>
                    <a:pt x="893" y="94"/>
                  </a:lnTo>
                  <a:lnTo>
                    <a:pt x="918" y="120"/>
                  </a:lnTo>
                  <a:lnTo>
                    <a:pt x="930" y="138"/>
                  </a:lnTo>
                  <a:lnTo>
                    <a:pt x="1034" y="19"/>
                  </a:lnTo>
                  <a:lnTo>
                    <a:pt x="1046" y="13"/>
                  </a:lnTo>
                  <a:lnTo>
                    <a:pt x="1052" y="7"/>
                  </a:lnTo>
                  <a:lnTo>
                    <a:pt x="1052" y="0"/>
                  </a:lnTo>
                  <a:lnTo>
                    <a:pt x="1058" y="0"/>
                  </a:lnTo>
                  <a:lnTo>
                    <a:pt x="1064" y="7"/>
                  </a:lnTo>
                  <a:lnTo>
                    <a:pt x="1071" y="7"/>
                  </a:lnTo>
                  <a:lnTo>
                    <a:pt x="1071" y="13"/>
                  </a:lnTo>
                  <a:lnTo>
                    <a:pt x="1077" y="19"/>
                  </a:lnTo>
                  <a:lnTo>
                    <a:pt x="1077" y="19"/>
                  </a:lnTo>
                  <a:lnTo>
                    <a:pt x="979" y="414"/>
                  </a:lnTo>
                  <a:lnTo>
                    <a:pt x="973" y="426"/>
                  </a:lnTo>
                  <a:lnTo>
                    <a:pt x="973" y="433"/>
                  </a:lnTo>
                  <a:lnTo>
                    <a:pt x="967" y="439"/>
                  </a:lnTo>
                  <a:lnTo>
                    <a:pt x="960" y="445"/>
                  </a:lnTo>
                  <a:lnTo>
                    <a:pt x="948" y="445"/>
                  </a:lnTo>
                  <a:lnTo>
                    <a:pt x="948" y="445"/>
                  </a:lnTo>
                  <a:lnTo>
                    <a:pt x="936" y="439"/>
                  </a:lnTo>
                  <a:lnTo>
                    <a:pt x="930" y="439"/>
                  </a:lnTo>
                  <a:lnTo>
                    <a:pt x="930" y="426"/>
                  </a:lnTo>
                  <a:lnTo>
                    <a:pt x="930" y="420"/>
                  </a:lnTo>
                  <a:lnTo>
                    <a:pt x="930" y="414"/>
                  </a:lnTo>
                  <a:lnTo>
                    <a:pt x="930" y="408"/>
                  </a:lnTo>
                  <a:lnTo>
                    <a:pt x="930" y="395"/>
                  </a:lnTo>
                  <a:lnTo>
                    <a:pt x="936" y="376"/>
                  </a:lnTo>
                  <a:lnTo>
                    <a:pt x="936" y="345"/>
                  </a:lnTo>
                  <a:lnTo>
                    <a:pt x="924" y="245"/>
                  </a:lnTo>
                  <a:lnTo>
                    <a:pt x="893" y="163"/>
                  </a:lnTo>
                  <a:lnTo>
                    <a:pt x="844" y="101"/>
                  </a:lnTo>
                  <a:lnTo>
                    <a:pt x="777" y="63"/>
                  </a:lnTo>
                  <a:lnTo>
                    <a:pt x="691" y="51"/>
                  </a:lnTo>
                  <a:lnTo>
                    <a:pt x="587" y="63"/>
                  </a:lnTo>
                  <a:lnTo>
                    <a:pt x="489" y="101"/>
                  </a:lnTo>
                  <a:lnTo>
                    <a:pt x="398" y="163"/>
                  </a:lnTo>
                  <a:lnTo>
                    <a:pt x="324" y="239"/>
                  </a:lnTo>
                  <a:lnTo>
                    <a:pt x="245" y="351"/>
                  </a:lnTo>
                  <a:lnTo>
                    <a:pt x="190" y="470"/>
                  </a:lnTo>
                  <a:lnTo>
                    <a:pt x="159" y="589"/>
                  </a:lnTo>
                  <a:lnTo>
                    <a:pt x="147" y="683"/>
                  </a:lnTo>
                  <a:lnTo>
                    <a:pt x="141" y="758"/>
                  </a:lnTo>
                  <a:lnTo>
                    <a:pt x="147" y="846"/>
                  </a:lnTo>
                  <a:lnTo>
                    <a:pt x="171" y="928"/>
                  </a:lnTo>
                  <a:lnTo>
                    <a:pt x="214" y="984"/>
                  </a:lnTo>
                  <a:lnTo>
                    <a:pt x="263" y="1028"/>
                  </a:lnTo>
                  <a:lnTo>
                    <a:pt x="318" y="1053"/>
                  </a:lnTo>
                  <a:lnTo>
                    <a:pt x="373" y="1072"/>
                  </a:lnTo>
                  <a:lnTo>
                    <a:pt x="434" y="1078"/>
                  </a:lnTo>
                  <a:lnTo>
                    <a:pt x="520" y="1065"/>
                  </a:lnTo>
                  <a:lnTo>
                    <a:pt x="612" y="1034"/>
                  </a:lnTo>
                  <a:lnTo>
                    <a:pt x="716" y="965"/>
                  </a:lnTo>
                  <a:lnTo>
                    <a:pt x="777" y="896"/>
                  </a:lnTo>
                  <a:lnTo>
                    <a:pt x="826" y="827"/>
                  </a:lnTo>
                  <a:lnTo>
                    <a:pt x="850" y="765"/>
                  </a:lnTo>
                  <a:lnTo>
                    <a:pt x="863" y="721"/>
                  </a:lnTo>
                  <a:lnTo>
                    <a:pt x="869" y="708"/>
                  </a:lnTo>
                  <a:lnTo>
                    <a:pt x="875" y="708"/>
                  </a:lnTo>
                  <a:lnTo>
                    <a:pt x="887" y="702"/>
                  </a:lnTo>
                  <a:lnTo>
                    <a:pt x="887" y="702"/>
                  </a:lnTo>
                  <a:lnTo>
                    <a:pt x="893" y="708"/>
                  </a:lnTo>
                  <a:lnTo>
                    <a:pt x="899" y="708"/>
                  </a:lnTo>
                  <a:lnTo>
                    <a:pt x="905" y="721"/>
                  </a:lnTo>
                  <a:lnTo>
                    <a:pt x="899" y="740"/>
                  </a:lnTo>
                  <a:lnTo>
                    <a:pt x="887" y="783"/>
                  </a:lnTo>
                  <a:lnTo>
                    <a:pt x="856" y="840"/>
                  </a:lnTo>
                  <a:lnTo>
                    <a:pt x="808" y="915"/>
                  </a:lnTo>
                  <a:lnTo>
                    <a:pt x="734" y="990"/>
                  </a:lnTo>
                  <a:lnTo>
                    <a:pt x="673" y="1040"/>
                  </a:lnTo>
                  <a:lnTo>
                    <a:pt x="593" y="1084"/>
                  </a:lnTo>
                  <a:lnTo>
                    <a:pt x="508" y="1115"/>
                  </a:lnTo>
                  <a:lnTo>
                    <a:pt x="410" y="1128"/>
                  </a:lnTo>
                  <a:lnTo>
                    <a:pt x="300" y="1109"/>
                  </a:lnTo>
                  <a:lnTo>
                    <a:pt x="202" y="1072"/>
                  </a:lnTo>
                  <a:lnTo>
                    <a:pt x="122" y="1009"/>
                  </a:lnTo>
                  <a:lnTo>
                    <a:pt x="55" y="928"/>
                  </a:lnTo>
                  <a:lnTo>
                    <a:pt x="18" y="821"/>
                  </a:lnTo>
                  <a:lnTo>
                    <a:pt x="0" y="702"/>
                  </a:lnTo>
                  <a:lnTo>
                    <a:pt x="25" y="552"/>
                  </a:lnTo>
                  <a:lnTo>
                    <a:pt x="80" y="408"/>
                  </a:lnTo>
                  <a:lnTo>
                    <a:pt x="159" y="276"/>
                  </a:lnTo>
                  <a:lnTo>
                    <a:pt x="269" y="163"/>
                  </a:lnTo>
                  <a:lnTo>
                    <a:pt x="398" y="82"/>
                  </a:lnTo>
                  <a:lnTo>
                    <a:pt x="532" y="26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070" name="Freeform 14"/>
            <p:cNvSpPr>
              <a:spLocks noEditPoints="1"/>
            </p:cNvSpPr>
            <p:nvPr/>
          </p:nvSpPr>
          <p:spPr bwMode="auto">
            <a:xfrm>
              <a:off x="9414" y="3926"/>
              <a:ext cx="832" cy="764"/>
            </a:xfrm>
            <a:custGeom>
              <a:avLst/>
              <a:gdLst/>
              <a:ahLst/>
              <a:cxnLst>
                <a:cxn ang="0">
                  <a:pos x="373" y="43"/>
                </a:cxn>
                <a:cxn ang="0">
                  <a:pos x="367" y="75"/>
                </a:cxn>
                <a:cxn ang="0">
                  <a:pos x="507" y="350"/>
                </a:cxn>
                <a:cxn ang="0">
                  <a:pos x="660" y="256"/>
                </a:cxn>
                <a:cxn ang="0">
                  <a:pos x="679" y="100"/>
                </a:cxn>
                <a:cxn ang="0">
                  <a:pos x="569" y="43"/>
                </a:cxn>
                <a:cxn ang="0">
                  <a:pos x="397" y="37"/>
                </a:cxn>
                <a:cxn ang="0">
                  <a:pos x="642" y="12"/>
                </a:cxn>
                <a:cxn ang="0">
                  <a:pos x="801" y="169"/>
                </a:cxn>
                <a:cxn ang="0">
                  <a:pos x="697" y="313"/>
                </a:cxn>
                <a:cxn ang="0">
                  <a:pos x="563" y="375"/>
                </a:cxn>
                <a:cxn ang="0">
                  <a:pos x="618" y="400"/>
                </a:cxn>
                <a:cxn ang="0">
                  <a:pos x="654" y="457"/>
                </a:cxn>
                <a:cxn ang="0">
                  <a:pos x="660" y="501"/>
                </a:cxn>
                <a:cxn ang="0">
                  <a:pos x="660" y="532"/>
                </a:cxn>
                <a:cxn ang="0">
                  <a:pos x="648" y="632"/>
                </a:cxn>
                <a:cxn ang="0">
                  <a:pos x="654" y="707"/>
                </a:cxn>
                <a:cxn ang="0">
                  <a:pos x="679" y="732"/>
                </a:cxn>
                <a:cxn ang="0">
                  <a:pos x="771" y="689"/>
                </a:cxn>
                <a:cxn ang="0">
                  <a:pos x="801" y="632"/>
                </a:cxn>
                <a:cxn ang="0">
                  <a:pos x="826" y="626"/>
                </a:cxn>
                <a:cxn ang="0">
                  <a:pos x="832" y="638"/>
                </a:cxn>
                <a:cxn ang="0">
                  <a:pos x="783" y="726"/>
                </a:cxn>
                <a:cxn ang="0">
                  <a:pos x="630" y="757"/>
                </a:cxn>
                <a:cxn ang="0">
                  <a:pos x="532" y="645"/>
                </a:cxn>
                <a:cxn ang="0">
                  <a:pos x="538" y="607"/>
                </a:cxn>
                <a:cxn ang="0">
                  <a:pos x="556" y="538"/>
                </a:cxn>
                <a:cxn ang="0">
                  <a:pos x="563" y="482"/>
                </a:cxn>
                <a:cxn ang="0">
                  <a:pos x="495" y="394"/>
                </a:cxn>
                <a:cxn ang="0">
                  <a:pos x="220" y="663"/>
                </a:cxn>
                <a:cxn ang="0">
                  <a:pos x="214" y="689"/>
                </a:cxn>
                <a:cxn ang="0">
                  <a:pos x="226" y="701"/>
                </a:cxn>
                <a:cxn ang="0">
                  <a:pos x="269" y="707"/>
                </a:cxn>
                <a:cxn ang="0">
                  <a:pos x="306" y="707"/>
                </a:cxn>
                <a:cxn ang="0">
                  <a:pos x="312" y="732"/>
                </a:cxn>
                <a:cxn ang="0">
                  <a:pos x="299" y="745"/>
                </a:cxn>
                <a:cxn ang="0">
                  <a:pos x="220" y="739"/>
                </a:cxn>
                <a:cxn ang="0">
                  <a:pos x="134" y="739"/>
                </a:cxn>
                <a:cxn ang="0">
                  <a:pos x="49" y="745"/>
                </a:cxn>
                <a:cxn ang="0">
                  <a:pos x="0" y="739"/>
                </a:cxn>
                <a:cxn ang="0">
                  <a:pos x="6" y="707"/>
                </a:cxn>
                <a:cxn ang="0">
                  <a:pos x="30" y="707"/>
                </a:cxn>
                <a:cxn ang="0">
                  <a:pos x="104" y="701"/>
                </a:cxn>
                <a:cxn ang="0">
                  <a:pos x="122" y="676"/>
                </a:cxn>
                <a:cxn ang="0">
                  <a:pos x="269" y="68"/>
                </a:cxn>
                <a:cxn ang="0">
                  <a:pos x="269" y="50"/>
                </a:cxn>
                <a:cxn ang="0">
                  <a:pos x="251" y="37"/>
                </a:cxn>
                <a:cxn ang="0">
                  <a:pos x="208" y="37"/>
                </a:cxn>
                <a:cxn ang="0">
                  <a:pos x="177" y="31"/>
                </a:cxn>
                <a:cxn ang="0">
                  <a:pos x="177" y="6"/>
                </a:cxn>
                <a:cxn ang="0">
                  <a:pos x="208" y="0"/>
                </a:cxn>
              </a:cxnLst>
              <a:rect l="0" t="0" r="r" b="b"/>
              <a:pathLst>
                <a:path w="832" h="764">
                  <a:moveTo>
                    <a:pt x="397" y="37"/>
                  </a:moveTo>
                  <a:lnTo>
                    <a:pt x="385" y="37"/>
                  </a:lnTo>
                  <a:lnTo>
                    <a:pt x="373" y="43"/>
                  </a:lnTo>
                  <a:lnTo>
                    <a:pt x="373" y="56"/>
                  </a:lnTo>
                  <a:lnTo>
                    <a:pt x="367" y="75"/>
                  </a:lnTo>
                  <a:lnTo>
                    <a:pt x="367" y="75"/>
                  </a:lnTo>
                  <a:lnTo>
                    <a:pt x="293" y="357"/>
                  </a:lnTo>
                  <a:lnTo>
                    <a:pt x="434" y="357"/>
                  </a:lnTo>
                  <a:lnTo>
                    <a:pt x="507" y="350"/>
                  </a:lnTo>
                  <a:lnTo>
                    <a:pt x="569" y="331"/>
                  </a:lnTo>
                  <a:lnTo>
                    <a:pt x="618" y="300"/>
                  </a:lnTo>
                  <a:lnTo>
                    <a:pt x="660" y="256"/>
                  </a:lnTo>
                  <a:lnTo>
                    <a:pt x="685" y="200"/>
                  </a:lnTo>
                  <a:lnTo>
                    <a:pt x="691" y="150"/>
                  </a:lnTo>
                  <a:lnTo>
                    <a:pt x="679" y="100"/>
                  </a:lnTo>
                  <a:lnTo>
                    <a:pt x="654" y="68"/>
                  </a:lnTo>
                  <a:lnTo>
                    <a:pt x="618" y="50"/>
                  </a:lnTo>
                  <a:lnTo>
                    <a:pt x="569" y="43"/>
                  </a:lnTo>
                  <a:lnTo>
                    <a:pt x="520" y="37"/>
                  </a:lnTo>
                  <a:lnTo>
                    <a:pt x="465" y="37"/>
                  </a:lnTo>
                  <a:lnTo>
                    <a:pt x="397" y="37"/>
                  </a:lnTo>
                  <a:close/>
                  <a:moveTo>
                    <a:pt x="208" y="0"/>
                  </a:moveTo>
                  <a:lnTo>
                    <a:pt x="538" y="0"/>
                  </a:lnTo>
                  <a:lnTo>
                    <a:pt x="642" y="12"/>
                  </a:lnTo>
                  <a:lnTo>
                    <a:pt x="728" y="50"/>
                  </a:lnTo>
                  <a:lnTo>
                    <a:pt x="777" y="100"/>
                  </a:lnTo>
                  <a:lnTo>
                    <a:pt x="801" y="169"/>
                  </a:lnTo>
                  <a:lnTo>
                    <a:pt x="789" y="219"/>
                  </a:lnTo>
                  <a:lnTo>
                    <a:pt x="752" y="269"/>
                  </a:lnTo>
                  <a:lnTo>
                    <a:pt x="697" y="313"/>
                  </a:lnTo>
                  <a:lnTo>
                    <a:pt x="630" y="350"/>
                  </a:lnTo>
                  <a:lnTo>
                    <a:pt x="563" y="375"/>
                  </a:lnTo>
                  <a:lnTo>
                    <a:pt x="563" y="375"/>
                  </a:lnTo>
                  <a:lnTo>
                    <a:pt x="581" y="382"/>
                  </a:lnTo>
                  <a:lnTo>
                    <a:pt x="599" y="388"/>
                  </a:lnTo>
                  <a:lnTo>
                    <a:pt x="618" y="400"/>
                  </a:lnTo>
                  <a:lnTo>
                    <a:pt x="630" y="419"/>
                  </a:lnTo>
                  <a:lnTo>
                    <a:pt x="648" y="438"/>
                  </a:lnTo>
                  <a:lnTo>
                    <a:pt x="654" y="457"/>
                  </a:lnTo>
                  <a:lnTo>
                    <a:pt x="660" y="476"/>
                  </a:lnTo>
                  <a:lnTo>
                    <a:pt x="660" y="488"/>
                  </a:lnTo>
                  <a:lnTo>
                    <a:pt x="660" y="501"/>
                  </a:lnTo>
                  <a:lnTo>
                    <a:pt x="660" y="507"/>
                  </a:lnTo>
                  <a:lnTo>
                    <a:pt x="660" y="519"/>
                  </a:lnTo>
                  <a:lnTo>
                    <a:pt x="660" y="532"/>
                  </a:lnTo>
                  <a:lnTo>
                    <a:pt x="654" y="551"/>
                  </a:lnTo>
                  <a:lnTo>
                    <a:pt x="654" y="588"/>
                  </a:lnTo>
                  <a:lnTo>
                    <a:pt x="648" y="632"/>
                  </a:lnTo>
                  <a:lnTo>
                    <a:pt x="648" y="663"/>
                  </a:lnTo>
                  <a:lnTo>
                    <a:pt x="648" y="689"/>
                  </a:lnTo>
                  <a:lnTo>
                    <a:pt x="654" y="707"/>
                  </a:lnTo>
                  <a:lnTo>
                    <a:pt x="660" y="720"/>
                  </a:lnTo>
                  <a:lnTo>
                    <a:pt x="673" y="726"/>
                  </a:lnTo>
                  <a:lnTo>
                    <a:pt x="679" y="732"/>
                  </a:lnTo>
                  <a:lnTo>
                    <a:pt x="697" y="732"/>
                  </a:lnTo>
                  <a:lnTo>
                    <a:pt x="740" y="720"/>
                  </a:lnTo>
                  <a:lnTo>
                    <a:pt x="771" y="689"/>
                  </a:lnTo>
                  <a:lnTo>
                    <a:pt x="795" y="645"/>
                  </a:lnTo>
                  <a:lnTo>
                    <a:pt x="795" y="632"/>
                  </a:lnTo>
                  <a:lnTo>
                    <a:pt x="801" y="632"/>
                  </a:lnTo>
                  <a:lnTo>
                    <a:pt x="807" y="626"/>
                  </a:lnTo>
                  <a:lnTo>
                    <a:pt x="813" y="626"/>
                  </a:lnTo>
                  <a:lnTo>
                    <a:pt x="826" y="626"/>
                  </a:lnTo>
                  <a:lnTo>
                    <a:pt x="826" y="632"/>
                  </a:lnTo>
                  <a:lnTo>
                    <a:pt x="826" y="632"/>
                  </a:lnTo>
                  <a:lnTo>
                    <a:pt x="832" y="638"/>
                  </a:lnTo>
                  <a:lnTo>
                    <a:pt x="826" y="657"/>
                  </a:lnTo>
                  <a:lnTo>
                    <a:pt x="813" y="695"/>
                  </a:lnTo>
                  <a:lnTo>
                    <a:pt x="783" y="726"/>
                  </a:lnTo>
                  <a:lnTo>
                    <a:pt x="746" y="757"/>
                  </a:lnTo>
                  <a:lnTo>
                    <a:pt x="691" y="764"/>
                  </a:lnTo>
                  <a:lnTo>
                    <a:pt x="630" y="757"/>
                  </a:lnTo>
                  <a:lnTo>
                    <a:pt x="581" y="739"/>
                  </a:lnTo>
                  <a:lnTo>
                    <a:pt x="544" y="701"/>
                  </a:lnTo>
                  <a:lnTo>
                    <a:pt x="532" y="645"/>
                  </a:lnTo>
                  <a:lnTo>
                    <a:pt x="532" y="632"/>
                  </a:lnTo>
                  <a:lnTo>
                    <a:pt x="538" y="620"/>
                  </a:lnTo>
                  <a:lnTo>
                    <a:pt x="538" y="607"/>
                  </a:lnTo>
                  <a:lnTo>
                    <a:pt x="544" y="588"/>
                  </a:lnTo>
                  <a:lnTo>
                    <a:pt x="550" y="557"/>
                  </a:lnTo>
                  <a:lnTo>
                    <a:pt x="556" y="538"/>
                  </a:lnTo>
                  <a:lnTo>
                    <a:pt x="556" y="519"/>
                  </a:lnTo>
                  <a:lnTo>
                    <a:pt x="563" y="501"/>
                  </a:lnTo>
                  <a:lnTo>
                    <a:pt x="563" y="482"/>
                  </a:lnTo>
                  <a:lnTo>
                    <a:pt x="556" y="444"/>
                  </a:lnTo>
                  <a:lnTo>
                    <a:pt x="532" y="413"/>
                  </a:lnTo>
                  <a:lnTo>
                    <a:pt x="495" y="394"/>
                  </a:lnTo>
                  <a:lnTo>
                    <a:pt x="434" y="382"/>
                  </a:lnTo>
                  <a:lnTo>
                    <a:pt x="287" y="382"/>
                  </a:lnTo>
                  <a:lnTo>
                    <a:pt x="220" y="663"/>
                  </a:lnTo>
                  <a:lnTo>
                    <a:pt x="220" y="676"/>
                  </a:lnTo>
                  <a:lnTo>
                    <a:pt x="214" y="682"/>
                  </a:lnTo>
                  <a:lnTo>
                    <a:pt x="214" y="689"/>
                  </a:lnTo>
                  <a:lnTo>
                    <a:pt x="214" y="695"/>
                  </a:lnTo>
                  <a:lnTo>
                    <a:pt x="220" y="695"/>
                  </a:lnTo>
                  <a:lnTo>
                    <a:pt x="226" y="701"/>
                  </a:lnTo>
                  <a:lnTo>
                    <a:pt x="238" y="701"/>
                  </a:lnTo>
                  <a:lnTo>
                    <a:pt x="257" y="707"/>
                  </a:lnTo>
                  <a:lnTo>
                    <a:pt x="269" y="707"/>
                  </a:lnTo>
                  <a:lnTo>
                    <a:pt x="281" y="707"/>
                  </a:lnTo>
                  <a:lnTo>
                    <a:pt x="299" y="707"/>
                  </a:lnTo>
                  <a:lnTo>
                    <a:pt x="306" y="707"/>
                  </a:lnTo>
                  <a:lnTo>
                    <a:pt x="312" y="714"/>
                  </a:lnTo>
                  <a:lnTo>
                    <a:pt x="318" y="720"/>
                  </a:lnTo>
                  <a:lnTo>
                    <a:pt x="312" y="732"/>
                  </a:lnTo>
                  <a:lnTo>
                    <a:pt x="312" y="739"/>
                  </a:lnTo>
                  <a:lnTo>
                    <a:pt x="306" y="745"/>
                  </a:lnTo>
                  <a:lnTo>
                    <a:pt x="299" y="745"/>
                  </a:lnTo>
                  <a:lnTo>
                    <a:pt x="293" y="745"/>
                  </a:lnTo>
                  <a:lnTo>
                    <a:pt x="257" y="745"/>
                  </a:lnTo>
                  <a:lnTo>
                    <a:pt x="220" y="739"/>
                  </a:lnTo>
                  <a:lnTo>
                    <a:pt x="189" y="739"/>
                  </a:lnTo>
                  <a:lnTo>
                    <a:pt x="153" y="739"/>
                  </a:lnTo>
                  <a:lnTo>
                    <a:pt x="134" y="739"/>
                  </a:lnTo>
                  <a:lnTo>
                    <a:pt x="104" y="739"/>
                  </a:lnTo>
                  <a:lnTo>
                    <a:pt x="85" y="739"/>
                  </a:lnTo>
                  <a:lnTo>
                    <a:pt x="49" y="745"/>
                  </a:lnTo>
                  <a:lnTo>
                    <a:pt x="18" y="745"/>
                  </a:lnTo>
                  <a:lnTo>
                    <a:pt x="6" y="745"/>
                  </a:lnTo>
                  <a:lnTo>
                    <a:pt x="0" y="739"/>
                  </a:lnTo>
                  <a:lnTo>
                    <a:pt x="0" y="726"/>
                  </a:lnTo>
                  <a:lnTo>
                    <a:pt x="0" y="714"/>
                  </a:lnTo>
                  <a:lnTo>
                    <a:pt x="6" y="707"/>
                  </a:lnTo>
                  <a:lnTo>
                    <a:pt x="12" y="707"/>
                  </a:lnTo>
                  <a:lnTo>
                    <a:pt x="24" y="707"/>
                  </a:lnTo>
                  <a:lnTo>
                    <a:pt x="30" y="707"/>
                  </a:lnTo>
                  <a:lnTo>
                    <a:pt x="61" y="707"/>
                  </a:lnTo>
                  <a:lnTo>
                    <a:pt x="85" y="701"/>
                  </a:lnTo>
                  <a:lnTo>
                    <a:pt x="104" y="701"/>
                  </a:lnTo>
                  <a:lnTo>
                    <a:pt x="110" y="695"/>
                  </a:lnTo>
                  <a:lnTo>
                    <a:pt x="116" y="682"/>
                  </a:lnTo>
                  <a:lnTo>
                    <a:pt x="122" y="676"/>
                  </a:lnTo>
                  <a:lnTo>
                    <a:pt x="128" y="657"/>
                  </a:lnTo>
                  <a:lnTo>
                    <a:pt x="269" y="81"/>
                  </a:lnTo>
                  <a:lnTo>
                    <a:pt x="269" y="68"/>
                  </a:lnTo>
                  <a:lnTo>
                    <a:pt x="275" y="56"/>
                  </a:lnTo>
                  <a:lnTo>
                    <a:pt x="275" y="56"/>
                  </a:lnTo>
                  <a:lnTo>
                    <a:pt x="269" y="50"/>
                  </a:lnTo>
                  <a:lnTo>
                    <a:pt x="269" y="43"/>
                  </a:lnTo>
                  <a:lnTo>
                    <a:pt x="263" y="43"/>
                  </a:lnTo>
                  <a:lnTo>
                    <a:pt x="251" y="37"/>
                  </a:lnTo>
                  <a:lnTo>
                    <a:pt x="226" y="37"/>
                  </a:lnTo>
                  <a:lnTo>
                    <a:pt x="214" y="37"/>
                  </a:lnTo>
                  <a:lnTo>
                    <a:pt x="208" y="37"/>
                  </a:lnTo>
                  <a:lnTo>
                    <a:pt x="189" y="37"/>
                  </a:lnTo>
                  <a:lnTo>
                    <a:pt x="183" y="37"/>
                  </a:lnTo>
                  <a:lnTo>
                    <a:pt x="177" y="31"/>
                  </a:lnTo>
                  <a:lnTo>
                    <a:pt x="171" y="25"/>
                  </a:lnTo>
                  <a:lnTo>
                    <a:pt x="177" y="12"/>
                  </a:lnTo>
                  <a:lnTo>
                    <a:pt x="177" y="6"/>
                  </a:lnTo>
                  <a:lnTo>
                    <a:pt x="183" y="0"/>
                  </a:lnTo>
                  <a:lnTo>
                    <a:pt x="195" y="0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071" name="Freeform 15"/>
            <p:cNvSpPr>
              <a:spLocks/>
            </p:cNvSpPr>
            <p:nvPr/>
          </p:nvSpPr>
          <p:spPr bwMode="auto">
            <a:xfrm>
              <a:off x="10331" y="3900"/>
              <a:ext cx="673" cy="790"/>
            </a:xfrm>
            <a:custGeom>
              <a:avLst/>
              <a:gdLst/>
              <a:ahLst/>
              <a:cxnLst>
                <a:cxn ang="0">
                  <a:pos x="477" y="13"/>
                </a:cxn>
                <a:cxn ang="0">
                  <a:pos x="588" y="82"/>
                </a:cxn>
                <a:cxn ang="0">
                  <a:pos x="649" y="7"/>
                </a:cxn>
                <a:cxn ang="0">
                  <a:pos x="655" y="0"/>
                </a:cxn>
                <a:cxn ang="0">
                  <a:pos x="673" y="7"/>
                </a:cxn>
                <a:cxn ang="0">
                  <a:pos x="673" y="19"/>
                </a:cxn>
                <a:cxn ang="0">
                  <a:pos x="624" y="251"/>
                </a:cxn>
                <a:cxn ang="0">
                  <a:pos x="612" y="270"/>
                </a:cxn>
                <a:cxn ang="0">
                  <a:pos x="600" y="270"/>
                </a:cxn>
                <a:cxn ang="0">
                  <a:pos x="588" y="270"/>
                </a:cxn>
                <a:cxn ang="0">
                  <a:pos x="581" y="257"/>
                </a:cxn>
                <a:cxn ang="0">
                  <a:pos x="588" y="226"/>
                </a:cxn>
                <a:cxn ang="0">
                  <a:pos x="575" y="138"/>
                </a:cxn>
                <a:cxn ang="0">
                  <a:pos x="490" y="51"/>
                </a:cxn>
                <a:cxn ang="0">
                  <a:pos x="337" y="51"/>
                </a:cxn>
                <a:cxn ang="0">
                  <a:pos x="227" y="145"/>
                </a:cxn>
                <a:cxn ang="0">
                  <a:pos x="208" y="238"/>
                </a:cxn>
                <a:cxn ang="0">
                  <a:pos x="227" y="276"/>
                </a:cxn>
                <a:cxn ang="0">
                  <a:pos x="251" y="295"/>
                </a:cxn>
                <a:cxn ang="0">
                  <a:pos x="282" y="314"/>
                </a:cxn>
                <a:cxn ang="0">
                  <a:pos x="300" y="314"/>
                </a:cxn>
                <a:cxn ang="0">
                  <a:pos x="331" y="326"/>
                </a:cxn>
                <a:cxn ang="0">
                  <a:pos x="416" y="345"/>
                </a:cxn>
                <a:cxn ang="0">
                  <a:pos x="496" y="370"/>
                </a:cxn>
                <a:cxn ang="0">
                  <a:pos x="539" y="401"/>
                </a:cxn>
                <a:cxn ang="0">
                  <a:pos x="581" y="520"/>
                </a:cxn>
                <a:cxn ang="0">
                  <a:pos x="526" y="671"/>
                </a:cxn>
                <a:cxn ang="0">
                  <a:pos x="380" y="777"/>
                </a:cxn>
                <a:cxn ang="0">
                  <a:pos x="239" y="790"/>
                </a:cxn>
                <a:cxn ang="0">
                  <a:pos x="135" y="752"/>
                </a:cxn>
                <a:cxn ang="0">
                  <a:pos x="74" y="727"/>
                </a:cxn>
                <a:cxn ang="0">
                  <a:pos x="55" y="752"/>
                </a:cxn>
                <a:cxn ang="0">
                  <a:pos x="31" y="777"/>
                </a:cxn>
                <a:cxn ang="0">
                  <a:pos x="19" y="790"/>
                </a:cxn>
                <a:cxn ang="0">
                  <a:pos x="13" y="790"/>
                </a:cxn>
                <a:cxn ang="0">
                  <a:pos x="0" y="783"/>
                </a:cxn>
                <a:cxn ang="0">
                  <a:pos x="0" y="771"/>
                </a:cxn>
                <a:cxn ang="0">
                  <a:pos x="55" y="545"/>
                </a:cxn>
                <a:cxn ang="0">
                  <a:pos x="62" y="527"/>
                </a:cxn>
                <a:cxn ang="0">
                  <a:pos x="74" y="520"/>
                </a:cxn>
                <a:cxn ang="0">
                  <a:pos x="86" y="527"/>
                </a:cxn>
                <a:cxn ang="0">
                  <a:pos x="92" y="539"/>
                </a:cxn>
                <a:cxn ang="0">
                  <a:pos x="92" y="539"/>
                </a:cxn>
                <a:cxn ang="0">
                  <a:pos x="86" y="583"/>
                </a:cxn>
                <a:cxn ang="0">
                  <a:pos x="98" y="658"/>
                </a:cxn>
                <a:cxn ang="0">
                  <a:pos x="178" y="733"/>
                </a:cxn>
                <a:cxn ang="0">
                  <a:pos x="294" y="752"/>
                </a:cxn>
                <a:cxn ang="0">
                  <a:pos x="422" y="708"/>
                </a:cxn>
                <a:cxn ang="0">
                  <a:pos x="496" y="614"/>
                </a:cxn>
                <a:cxn ang="0">
                  <a:pos x="496" y="508"/>
                </a:cxn>
                <a:cxn ang="0">
                  <a:pos x="435" y="458"/>
                </a:cxn>
                <a:cxn ang="0">
                  <a:pos x="392" y="439"/>
                </a:cxn>
                <a:cxn ang="0">
                  <a:pos x="349" y="433"/>
                </a:cxn>
                <a:cxn ang="0">
                  <a:pos x="318" y="420"/>
                </a:cxn>
                <a:cxn ang="0">
                  <a:pos x="202" y="389"/>
                </a:cxn>
                <a:cxn ang="0">
                  <a:pos x="147" y="326"/>
                </a:cxn>
                <a:cxn ang="0">
                  <a:pos x="135" y="282"/>
                </a:cxn>
                <a:cxn ang="0">
                  <a:pos x="129" y="251"/>
                </a:cxn>
                <a:cxn ang="0">
                  <a:pos x="190" y="113"/>
                </a:cxn>
                <a:cxn ang="0">
                  <a:pos x="325" y="19"/>
                </a:cxn>
              </a:cxnLst>
              <a:rect l="0" t="0" r="r" b="b"/>
              <a:pathLst>
                <a:path w="673" h="790">
                  <a:moveTo>
                    <a:pt x="416" y="0"/>
                  </a:moveTo>
                  <a:lnTo>
                    <a:pt x="477" y="13"/>
                  </a:lnTo>
                  <a:lnTo>
                    <a:pt x="539" y="32"/>
                  </a:lnTo>
                  <a:lnTo>
                    <a:pt x="588" y="82"/>
                  </a:lnTo>
                  <a:lnTo>
                    <a:pt x="643" y="19"/>
                  </a:lnTo>
                  <a:lnTo>
                    <a:pt x="649" y="7"/>
                  </a:lnTo>
                  <a:lnTo>
                    <a:pt x="655" y="7"/>
                  </a:lnTo>
                  <a:lnTo>
                    <a:pt x="655" y="0"/>
                  </a:lnTo>
                  <a:lnTo>
                    <a:pt x="661" y="0"/>
                  </a:lnTo>
                  <a:lnTo>
                    <a:pt x="673" y="7"/>
                  </a:lnTo>
                  <a:lnTo>
                    <a:pt x="673" y="13"/>
                  </a:lnTo>
                  <a:lnTo>
                    <a:pt x="673" y="19"/>
                  </a:lnTo>
                  <a:lnTo>
                    <a:pt x="673" y="19"/>
                  </a:lnTo>
                  <a:lnTo>
                    <a:pt x="624" y="251"/>
                  </a:lnTo>
                  <a:lnTo>
                    <a:pt x="618" y="257"/>
                  </a:lnTo>
                  <a:lnTo>
                    <a:pt x="612" y="270"/>
                  </a:lnTo>
                  <a:lnTo>
                    <a:pt x="606" y="270"/>
                  </a:lnTo>
                  <a:lnTo>
                    <a:pt x="600" y="270"/>
                  </a:lnTo>
                  <a:lnTo>
                    <a:pt x="594" y="270"/>
                  </a:lnTo>
                  <a:lnTo>
                    <a:pt x="588" y="270"/>
                  </a:lnTo>
                  <a:lnTo>
                    <a:pt x="581" y="264"/>
                  </a:lnTo>
                  <a:lnTo>
                    <a:pt x="581" y="257"/>
                  </a:lnTo>
                  <a:lnTo>
                    <a:pt x="581" y="245"/>
                  </a:lnTo>
                  <a:lnTo>
                    <a:pt x="588" y="226"/>
                  </a:lnTo>
                  <a:lnTo>
                    <a:pt x="588" y="207"/>
                  </a:lnTo>
                  <a:lnTo>
                    <a:pt x="575" y="138"/>
                  </a:lnTo>
                  <a:lnTo>
                    <a:pt x="545" y="82"/>
                  </a:lnTo>
                  <a:lnTo>
                    <a:pt x="490" y="51"/>
                  </a:lnTo>
                  <a:lnTo>
                    <a:pt x="416" y="38"/>
                  </a:lnTo>
                  <a:lnTo>
                    <a:pt x="337" y="51"/>
                  </a:lnTo>
                  <a:lnTo>
                    <a:pt x="269" y="88"/>
                  </a:lnTo>
                  <a:lnTo>
                    <a:pt x="227" y="145"/>
                  </a:lnTo>
                  <a:lnTo>
                    <a:pt x="208" y="213"/>
                  </a:lnTo>
                  <a:lnTo>
                    <a:pt x="208" y="238"/>
                  </a:lnTo>
                  <a:lnTo>
                    <a:pt x="221" y="257"/>
                  </a:lnTo>
                  <a:lnTo>
                    <a:pt x="227" y="276"/>
                  </a:lnTo>
                  <a:lnTo>
                    <a:pt x="239" y="289"/>
                  </a:lnTo>
                  <a:lnTo>
                    <a:pt x="251" y="295"/>
                  </a:lnTo>
                  <a:lnTo>
                    <a:pt x="269" y="307"/>
                  </a:lnTo>
                  <a:lnTo>
                    <a:pt x="282" y="314"/>
                  </a:lnTo>
                  <a:lnTo>
                    <a:pt x="288" y="314"/>
                  </a:lnTo>
                  <a:lnTo>
                    <a:pt x="300" y="314"/>
                  </a:lnTo>
                  <a:lnTo>
                    <a:pt x="318" y="320"/>
                  </a:lnTo>
                  <a:lnTo>
                    <a:pt x="331" y="326"/>
                  </a:lnTo>
                  <a:lnTo>
                    <a:pt x="349" y="326"/>
                  </a:lnTo>
                  <a:lnTo>
                    <a:pt x="416" y="345"/>
                  </a:lnTo>
                  <a:lnTo>
                    <a:pt x="465" y="357"/>
                  </a:lnTo>
                  <a:lnTo>
                    <a:pt x="496" y="370"/>
                  </a:lnTo>
                  <a:lnTo>
                    <a:pt x="514" y="383"/>
                  </a:lnTo>
                  <a:lnTo>
                    <a:pt x="539" y="401"/>
                  </a:lnTo>
                  <a:lnTo>
                    <a:pt x="569" y="451"/>
                  </a:lnTo>
                  <a:lnTo>
                    <a:pt x="581" y="520"/>
                  </a:lnTo>
                  <a:lnTo>
                    <a:pt x="569" y="596"/>
                  </a:lnTo>
                  <a:lnTo>
                    <a:pt x="526" y="671"/>
                  </a:lnTo>
                  <a:lnTo>
                    <a:pt x="459" y="733"/>
                  </a:lnTo>
                  <a:lnTo>
                    <a:pt x="380" y="777"/>
                  </a:lnTo>
                  <a:lnTo>
                    <a:pt x="288" y="790"/>
                  </a:lnTo>
                  <a:lnTo>
                    <a:pt x="239" y="790"/>
                  </a:lnTo>
                  <a:lnTo>
                    <a:pt x="184" y="777"/>
                  </a:lnTo>
                  <a:lnTo>
                    <a:pt x="135" y="752"/>
                  </a:lnTo>
                  <a:lnTo>
                    <a:pt x="86" y="715"/>
                  </a:lnTo>
                  <a:lnTo>
                    <a:pt x="74" y="727"/>
                  </a:lnTo>
                  <a:lnTo>
                    <a:pt x="68" y="740"/>
                  </a:lnTo>
                  <a:lnTo>
                    <a:pt x="55" y="752"/>
                  </a:lnTo>
                  <a:lnTo>
                    <a:pt x="43" y="765"/>
                  </a:lnTo>
                  <a:lnTo>
                    <a:pt x="31" y="777"/>
                  </a:lnTo>
                  <a:lnTo>
                    <a:pt x="25" y="783"/>
                  </a:lnTo>
                  <a:lnTo>
                    <a:pt x="19" y="790"/>
                  </a:lnTo>
                  <a:lnTo>
                    <a:pt x="19" y="790"/>
                  </a:lnTo>
                  <a:lnTo>
                    <a:pt x="13" y="790"/>
                  </a:lnTo>
                  <a:lnTo>
                    <a:pt x="6" y="790"/>
                  </a:lnTo>
                  <a:lnTo>
                    <a:pt x="0" y="783"/>
                  </a:lnTo>
                  <a:lnTo>
                    <a:pt x="0" y="777"/>
                  </a:lnTo>
                  <a:lnTo>
                    <a:pt x="0" y="771"/>
                  </a:lnTo>
                  <a:lnTo>
                    <a:pt x="0" y="765"/>
                  </a:lnTo>
                  <a:lnTo>
                    <a:pt x="55" y="545"/>
                  </a:lnTo>
                  <a:lnTo>
                    <a:pt x="55" y="533"/>
                  </a:lnTo>
                  <a:lnTo>
                    <a:pt x="62" y="527"/>
                  </a:lnTo>
                  <a:lnTo>
                    <a:pt x="68" y="520"/>
                  </a:lnTo>
                  <a:lnTo>
                    <a:pt x="74" y="520"/>
                  </a:lnTo>
                  <a:lnTo>
                    <a:pt x="80" y="520"/>
                  </a:lnTo>
                  <a:lnTo>
                    <a:pt x="86" y="527"/>
                  </a:lnTo>
                  <a:lnTo>
                    <a:pt x="92" y="527"/>
                  </a:lnTo>
                  <a:lnTo>
                    <a:pt x="92" y="539"/>
                  </a:lnTo>
                  <a:lnTo>
                    <a:pt x="92" y="539"/>
                  </a:lnTo>
                  <a:lnTo>
                    <a:pt x="92" y="539"/>
                  </a:lnTo>
                  <a:lnTo>
                    <a:pt x="86" y="564"/>
                  </a:lnTo>
                  <a:lnTo>
                    <a:pt x="86" y="583"/>
                  </a:lnTo>
                  <a:lnTo>
                    <a:pt x="86" y="596"/>
                  </a:lnTo>
                  <a:lnTo>
                    <a:pt x="98" y="658"/>
                  </a:lnTo>
                  <a:lnTo>
                    <a:pt x="129" y="702"/>
                  </a:lnTo>
                  <a:lnTo>
                    <a:pt x="178" y="733"/>
                  </a:lnTo>
                  <a:lnTo>
                    <a:pt x="233" y="746"/>
                  </a:lnTo>
                  <a:lnTo>
                    <a:pt x="294" y="752"/>
                  </a:lnTo>
                  <a:lnTo>
                    <a:pt x="361" y="740"/>
                  </a:lnTo>
                  <a:lnTo>
                    <a:pt x="422" y="708"/>
                  </a:lnTo>
                  <a:lnTo>
                    <a:pt x="465" y="664"/>
                  </a:lnTo>
                  <a:lnTo>
                    <a:pt x="496" y="614"/>
                  </a:lnTo>
                  <a:lnTo>
                    <a:pt x="508" y="564"/>
                  </a:lnTo>
                  <a:lnTo>
                    <a:pt x="496" y="508"/>
                  </a:lnTo>
                  <a:lnTo>
                    <a:pt x="465" y="477"/>
                  </a:lnTo>
                  <a:lnTo>
                    <a:pt x="435" y="458"/>
                  </a:lnTo>
                  <a:lnTo>
                    <a:pt x="404" y="445"/>
                  </a:lnTo>
                  <a:lnTo>
                    <a:pt x="392" y="439"/>
                  </a:lnTo>
                  <a:lnTo>
                    <a:pt x="373" y="439"/>
                  </a:lnTo>
                  <a:lnTo>
                    <a:pt x="349" y="433"/>
                  </a:lnTo>
                  <a:lnTo>
                    <a:pt x="331" y="426"/>
                  </a:lnTo>
                  <a:lnTo>
                    <a:pt x="318" y="420"/>
                  </a:lnTo>
                  <a:lnTo>
                    <a:pt x="251" y="408"/>
                  </a:lnTo>
                  <a:lnTo>
                    <a:pt x="202" y="389"/>
                  </a:lnTo>
                  <a:lnTo>
                    <a:pt x="166" y="351"/>
                  </a:lnTo>
                  <a:lnTo>
                    <a:pt x="147" y="326"/>
                  </a:lnTo>
                  <a:lnTo>
                    <a:pt x="141" y="301"/>
                  </a:lnTo>
                  <a:lnTo>
                    <a:pt x="135" y="282"/>
                  </a:lnTo>
                  <a:lnTo>
                    <a:pt x="129" y="264"/>
                  </a:lnTo>
                  <a:lnTo>
                    <a:pt x="129" y="251"/>
                  </a:lnTo>
                  <a:lnTo>
                    <a:pt x="147" y="176"/>
                  </a:lnTo>
                  <a:lnTo>
                    <a:pt x="190" y="113"/>
                  </a:lnTo>
                  <a:lnTo>
                    <a:pt x="251" y="57"/>
                  </a:lnTo>
                  <a:lnTo>
                    <a:pt x="325" y="19"/>
                  </a:lnTo>
                  <a:lnTo>
                    <a:pt x="416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072" name="Freeform 16"/>
            <p:cNvSpPr>
              <a:spLocks/>
            </p:cNvSpPr>
            <p:nvPr/>
          </p:nvSpPr>
          <p:spPr bwMode="auto">
            <a:xfrm>
              <a:off x="11555" y="3543"/>
              <a:ext cx="1003" cy="1034"/>
            </a:xfrm>
            <a:custGeom>
              <a:avLst/>
              <a:gdLst/>
              <a:ahLst/>
              <a:cxnLst>
                <a:cxn ang="0">
                  <a:pos x="501" y="0"/>
                </a:cxn>
                <a:cxn ang="0">
                  <a:pos x="514" y="7"/>
                </a:cxn>
                <a:cxn ang="0">
                  <a:pos x="520" y="13"/>
                </a:cxn>
                <a:cxn ang="0">
                  <a:pos x="526" y="19"/>
                </a:cxn>
                <a:cxn ang="0">
                  <a:pos x="532" y="32"/>
                </a:cxn>
                <a:cxn ang="0">
                  <a:pos x="532" y="44"/>
                </a:cxn>
                <a:cxn ang="0">
                  <a:pos x="532" y="51"/>
                </a:cxn>
                <a:cxn ang="0">
                  <a:pos x="532" y="483"/>
                </a:cxn>
                <a:cxn ang="0">
                  <a:pos x="954" y="483"/>
                </a:cxn>
                <a:cxn ang="0">
                  <a:pos x="966" y="483"/>
                </a:cxn>
                <a:cxn ang="0">
                  <a:pos x="972" y="489"/>
                </a:cxn>
                <a:cxn ang="0">
                  <a:pos x="985" y="489"/>
                </a:cxn>
                <a:cxn ang="0">
                  <a:pos x="997" y="495"/>
                </a:cxn>
                <a:cxn ang="0">
                  <a:pos x="1003" y="502"/>
                </a:cxn>
                <a:cxn ang="0">
                  <a:pos x="1003" y="514"/>
                </a:cxn>
                <a:cxn ang="0">
                  <a:pos x="1003" y="533"/>
                </a:cxn>
                <a:cxn ang="0">
                  <a:pos x="997" y="539"/>
                </a:cxn>
                <a:cxn ang="0">
                  <a:pos x="985" y="545"/>
                </a:cxn>
                <a:cxn ang="0">
                  <a:pos x="972" y="545"/>
                </a:cxn>
                <a:cxn ang="0">
                  <a:pos x="966" y="545"/>
                </a:cxn>
                <a:cxn ang="0">
                  <a:pos x="954" y="545"/>
                </a:cxn>
                <a:cxn ang="0">
                  <a:pos x="532" y="545"/>
                </a:cxn>
                <a:cxn ang="0">
                  <a:pos x="532" y="984"/>
                </a:cxn>
                <a:cxn ang="0">
                  <a:pos x="532" y="990"/>
                </a:cxn>
                <a:cxn ang="0">
                  <a:pos x="532" y="1003"/>
                </a:cxn>
                <a:cxn ang="0">
                  <a:pos x="526" y="1015"/>
                </a:cxn>
                <a:cxn ang="0">
                  <a:pos x="520" y="1021"/>
                </a:cxn>
                <a:cxn ang="0">
                  <a:pos x="514" y="1028"/>
                </a:cxn>
                <a:cxn ang="0">
                  <a:pos x="501" y="1034"/>
                </a:cxn>
                <a:cxn ang="0">
                  <a:pos x="489" y="1028"/>
                </a:cxn>
                <a:cxn ang="0">
                  <a:pos x="483" y="1021"/>
                </a:cxn>
                <a:cxn ang="0">
                  <a:pos x="477" y="1015"/>
                </a:cxn>
                <a:cxn ang="0">
                  <a:pos x="471" y="1003"/>
                </a:cxn>
                <a:cxn ang="0">
                  <a:pos x="471" y="990"/>
                </a:cxn>
                <a:cxn ang="0">
                  <a:pos x="471" y="984"/>
                </a:cxn>
                <a:cxn ang="0">
                  <a:pos x="471" y="545"/>
                </a:cxn>
                <a:cxn ang="0">
                  <a:pos x="49" y="545"/>
                </a:cxn>
                <a:cxn ang="0">
                  <a:pos x="37" y="545"/>
                </a:cxn>
                <a:cxn ang="0">
                  <a:pos x="24" y="545"/>
                </a:cxn>
                <a:cxn ang="0">
                  <a:pos x="18" y="545"/>
                </a:cxn>
                <a:cxn ang="0">
                  <a:pos x="6" y="539"/>
                </a:cxn>
                <a:cxn ang="0">
                  <a:pos x="0" y="533"/>
                </a:cxn>
                <a:cxn ang="0">
                  <a:pos x="0" y="514"/>
                </a:cxn>
                <a:cxn ang="0">
                  <a:pos x="0" y="502"/>
                </a:cxn>
                <a:cxn ang="0">
                  <a:pos x="6" y="495"/>
                </a:cxn>
                <a:cxn ang="0">
                  <a:pos x="18" y="489"/>
                </a:cxn>
                <a:cxn ang="0">
                  <a:pos x="24" y="489"/>
                </a:cxn>
                <a:cxn ang="0">
                  <a:pos x="37" y="483"/>
                </a:cxn>
                <a:cxn ang="0">
                  <a:pos x="49" y="483"/>
                </a:cxn>
                <a:cxn ang="0">
                  <a:pos x="471" y="483"/>
                </a:cxn>
                <a:cxn ang="0">
                  <a:pos x="471" y="51"/>
                </a:cxn>
                <a:cxn ang="0">
                  <a:pos x="471" y="44"/>
                </a:cxn>
                <a:cxn ang="0">
                  <a:pos x="471" y="32"/>
                </a:cxn>
                <a:cxn ang="0">
                  <a:pos x="477" y="19"/>
                </a:cxn>
                <a:cxn ang="0">
                  <a:pos x="483" y="13"/>
                </a:cxn>
                <a:cxn ang="0">
                  <a:pos x="489" y="7"/>
                </a:cxn>
                <a:cxn ang="0">
                  <a:pos x="501" y="0"/>
                </a:cxn>
              </a:cxnLst>
              <a:rect l="0" t="0" r="r" b="b"/>
              <a:pathLst>
                <a:path w="1003" h="1034">
                  <a:moveTo>
                    <a:pt x="501" y="0"/>
                  </a:moveTo>
                  <a:lnTo>
                    <a:pt x="514" y="7"/>
                  </a:lnTo>
                  <a:lnTo>
                    <a:pt x="520" y="13"/>
                  </a:lnTo>
                  <a:lnTo>
                    <a:pt x="526" y="19"/>
                  </a:lnTo>
                  <a:lnTo>
                    <a:pt x="532" y="32"/>
                  </a:lnTo>
                  <a:lnTo>
                    <a:pt x="532" y="44"/>
                  </a:lnTo>
                  <a:lnTo>
                    <a:pt x="532" y="51"/>
                  </a:lnTo>
                  <a:lnTo>
                    <a:pt x="532" y="483"/>
                  </a:lnTo>
                  <a:lnTo>
                    <a:pt x="954" y="483"/>
                  </a:lnTo>
                  <a:lnTo>
                    <a:pt x="966" y="483"/>
                  </a:lnTo>
                  <a:lnTo>
                    <a:pt x="972" y="489"/>
                  </a:lnTo>
                  <a:lnTo>
                    <a:pt x="985" y="489"/>
                  </a:lnTo>
                  <a:lnTo>
                    <a:pt x="997" y="495"/>
                  </a:lnTo>
                  <a:lnTo>
                    <a:pt x="1003" y="502"/>
                  </a:lnTo>
                  <a:lnTo>
                    <a:pt x="1003" y="514"/>
                  </a:lnTo>
                  <a:lnTo>
                    <a:pt x="1003" y="533"/>
                  </a:lnTo>
                  <a:lnTo>
                    <a:pt x="997" y="539"/>
                  </a:lnTo>
                  <a:lnTo>
                    <a:pt x="985" y="545"/>
                  </a:lnTo>
                  <a:lnTo>
                    <a:pt x="972" y="545"/>
                  </a:lnTo>
                  <a:lnTo>
                    <a:pt x="966" y="545"/>
                  </a:lnTo>
                  <a:lnTo>
                    <a:pt x="954" y="545"/>
                  </a:lnTo>
                  <a:lnTo>
                    <a:pt x="532" y="545"/>
                  </a:lnTo>
                  <a:lnTo>
                    <a:pt x="532" y="984"/>
                  </a:lnTo>
                  <a:lnTo>
                    <a:pt x="532" y="990"/>
                  </a:lnTo>
                  <a:lnTo>
                    <a:pt x="532" y="1003"/>
                  </a:lnTo>
                  <a:lnTo>
                    <a:pt x="526" y="1015"/>
                  </a:lnTo>
                  <a:lnTo>
                    <a:pt x="520" y="1021"/>
                  </a:lnTo>
                  <a:lnTo>
                    <a:pt x="514" y="1028"/>
                  </a:lnTo>
                  <a:lnTo>
                    <a:pt x="501" y="1034"/>
                  </a:lnTo>
                  <a:lnTo>
                    <a:pt x="489" y="1028"/>
                  </a:lnTo>
                  <a:lnTo>
                    <a:pt x="483" y="1021"/>
                  </a:lnTo>
                  <a:lnTo>
                    <a:pt x="477" y="1015"/>
                  </a:lnTo>
                  <a:lnTo>
                    <a:pt x="471" y="1003"/>
                  </a:lnTo>
                  <a:lnTo>
                    <a:pt x="471" y="990"/>
                  </a:lnTo>
                  <a:lnTo>
                    <a:pt x="471" y="984"/>
                  </a:lnTo>
                  <a:lnTo>
                    <a:pt x="471" y="545"/>
                  </a:lnTo>
                  <a:lnTo>
                    <a:pt x="49" y="545"/>
                  </a:lnTo>
                  <a:lnTo>
                    <a:pt x="37" y="545"/>
                  </a:lnTo>
                  <a:lnTo>
                    <a:pt x="24" y="545"/>
                  </a:lnTo>
                  <a:lnTo>
                    <a:pt x="18" y="545"/>
                  </a:lnTo>
                  <a:lnTo>
                    <a:pt x="6" y="539"/>
                  </a:lnTo>
                  <a:lnTo>
                    <a:pt x="0" y="533"/>
                  </a:lnTo>
                  <a:lnTo>
                    <a:pt x="0" y="514"/>
                  </a:lnTo>
                  <a:lnTo>
                    <a:pt x="0" y="502"/>
                  </a:lnTo>
                  <a:lnTo>
                    <a:pt x="6" y="495"/>
                  </a:lnTo>
                  <a:lnTo>
                    <a:pt x="18" y="489"/>
                  </a:lnTo>
                  <a:lnTo>
                    <a:pt x="24" y="489"/>
                  </a:lnTo>
                  <a:lnTo>
                    <a:pt x="37" y="483"/>
                  </a:lnTo>
                  <a:lnTo>
                    <a:pt x="49" y="483"/>
                  </a:lnTo>
                  <a:lnTo>
                    <a:pt x="471" y="483"/>
                  </a:lnTo>
                  <a:lnTo>
                    <a:pt x="471" y="51"/>
                  </a:lnTo>
                  <a:lnTo>
                    <a:pt x="471" y="44"/>
                  </a:lnTo>
                  <a:lnTo>
                    <a:pt x="471" y="32"/>
                  </a:lnTo>
                  <a:lnTo>
                    <a:pt x="477" y="19"/>
                  </a:lnTo>
                  <a:lnTo>
                    <a:pt x="483" y="13"/>
                  </a:lnTo>
                  <a:lnTo>
                    <a:pt x="489" y="7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073" name="Freeform 17"/>
            <p:cNvSpPr>
              <a:spLocks/>
            </p:cNvSpPr>
            <p:nvPr/>
          </p:nvSpPr>
          <p:spPr bwMode="auto">
            <a:xfrm>
              <a:off x="13054" y="3355"/>
              <a:ext cx="1076" cy="1128"/>
            </a:xfrm>
            <a:custGeom>
              <a:avLst/>
              <a:gdLst/>
              <a:ahLst/>
              <a:cxnLst>
                <a:cxn ang="0">
                  <a:pos x="752" y="13"/>
                </a:cxn>
                <a:cxn ang="0">
                  <a:pos x="862" y="63"/>
                </a:cxn>
                <a:cxn ang="0">
                  <a:pos x="917" y="120"/>
                </a:cxn>
                <a:cxn ang="0">
                  <a:pos x="1033" y="19"/>
                </a:cxn>
                <a:cxn ang="0">
                  <a:pos x="1052" y="7"/>
                </a:cxn>
                <a:cxn ang="0">
                  <a:pos x="1058" y="0"/>
                </a:cxn>
                <a:cxn ang="0">
                  <a:pos x="1070" y="7"/>
                </a:cxn>
                <a:cxn ang="0">
                  <a:pos x="1076" y="19"/>
                </a:cxn>
                <a:cxn ang="0">
                  <a:pos x="978" y="414"/>
                </a:cxn>
                <a:cxn ang="0">
                  <a:pos x="972" y="433"/>
                </a:cxn>
                <a:cxn ang="0">
                  <a:pos x="960" y="445"/>
                </a:cxn>
                <a:cxn ang="0">
                  <a:pos x="948" y="445"/>
                </a:cxn>
                <a:cxn ang="0">
                  <a:pos x="929" y="439"/>
                </a:cxn>
                <a:cxn ang="0">
                  <a:pos x="929" y="420"/>
                </a:cxn>
                <a:cxn ang="0">
                  <a:pos x="929" y="408"/>
                </a:cxn>
                <a:cxn ang="0">
                  <a:pos x="936" y="376"/>
                </a:cxn>
                <a:cxn ang="0">
                  <a:pos x="923" y="245"/>
                </a:cxn>
                <a:cxn ang="0">
                  <a:pos x="844" y="101"/>
                </a:cxn>
                <a:cxn ang="0">
                  <a:pos x="691" y="51"/>
                </a:cxn>
                <a:cxn ang="0">
                  <a:pos x="489" y="101"/>
                </a:cxn>
                <a:cxn ang="0">
                  <a:pos x="324" y="239"/>
                </a:cxn>
                <a:cxn ang="0">
                  <a:pos x="195" y="470"/>
                </a:cxn>
                <a:cxn ang="0">
                  <a:pos x="146" y="683"/>
                </a:cxn>
                <a:cxn ang="0">
                  <a:pos x="146" y="846"/>
                </a:cxn>
                <a:cxn ang="0">
                  <a:pos x="214" y="984"/>
                </a:cxn>
                <a:cxn ang="0">
                  <a:pos x="318" y="1053"/>
                </a:cxn>
                <a:cxn ang="0">
                  <a:pos x="434" y="1078"/>
                </a:cxn>
                <a:cxn ang="0">
                  <a:pos x="611" y="1034"/>
                </a:cxn>
                <a:cxn ang="0">
                  <a:pos x="777" y="896"/>
                </a:cxn>
                <a:cxn ang="0">
                  <a:pos x="850" y="765"/>
                </a:cxn>
                <a:cxn ang="0">
                  <a:pos x="868" y="708"/>
                </a:cxn>
                <a:cxn ang="0">
                  <a:pos x="887" y="702"/>
                </a:cxn>
                <a:cxn ang="0">
                  <a:pos x="893" y="708"/>
                </a:cxn>
                <a:cxn ang="0">
                  <a:pos x="905" y="721"/>
                </a:cxn>
                <a:cxn ang="0">
                  <a:pos x="887" y="783"/>
                </a:cxn>
                <a:cxn ang="0">
                  <a:pos x="807" y="915"/>
                </a:cxn>
                <a:cxn ang="0">
                  <a:pos x="673" y="1040"/>
                </a:cxn>
                <a:cxn ang="0">
                  <a:pos x="507" y="1115"/>
                </a:cxn>
                <a:cxn ang="0">
                  <a:pos x="299" y="1109"/>
                </a:cxn>
                <a:cxn ang="0">
                  <a:pos x="122" y="1009"/>
                </a:cxn>
                <a:cxn ang="0">
                  <a:pos x="18" y="821"/>
                </a:cxn>
                <a:cxn ang="0">
                  <a:pos x="24" y="552"/>
                </a:cxn>
                <a:cxn ang="0">
                  <a:pos x="165" y="276"/>
                </a:cxn>
                <a:cxn ang="0">
                  <a:pos x="397" y="82"/>
                </a:cxn>
                <a:cxn ang="0">
                  <a:pos x="679" y="0"/>
                </a:cxn>
              </a:cxnLst>
              <a:rect l="0" t="0" r="r" b="b"/>
              <a:pathLst>
                <a:path w="1076" h="1128">
                  <a:moveTo>
                    <a:pt x="679" y="0"/>
                  </a:moveTo>
                  <a:lnTo>
                    <a:pt x="752" y="13"/>
                  </a:lnTo>
                  <a:lnTo>
                    <a:pt x="813" y="32"/>
                  </a:lnTo>
                  <a:lnTo>
                    <a:pt x="862" y="63"/>
                  </a:lnTo>
                  <a:lnTo>
                    <a:pt x="893" y="94"/>
                  </a:lnTo>
                  <a:lnTo>
                    <a:pt x="917" y="120"/>
                  </a:lnTo>
                  <a:lnTo>
                    <a:pt x="929" y="138"/>
                  </a:lnTo>
                  <a:lnTo>
                    <a:pt x="1033" y="19"/>
                  </a:lnTo>
                  <a:lnTo>
                    <a:pt x="1046" y="13"/>
                  </a:lnTo>
                  <a:lnTo>
                    <a:pt x="1052" y="7"/>
                  </a:lnTo>
                  <a:lnTo>
                    <a:pt x="1052" y="0"/>
                  </a:lnTo>
                  <a:lnTo>
                    <a:pt x="1058" y="0"/>
                  </a:lnTo>
                  <a:lnTo>
                    <a:pt x="1064" y="7"/>
                  </a:lnTo>
                  <a:lnTo>
                    <a:pt x="1070" y="7"/>
                  </a:lnTo>
                  <a:lnTo>
                    <a:pt x="1076" y="13"/>
                  </a:lnTo>
                  <a:lnTo>
                    <a:pt x="1076" y="19"/>
                  </a:lnTo>
                  <a:lnTo>
                    <a:pt x="1076" y="19"/>
                  </a:lnTo>
                  <a:lnTo>
                    <a:pt x="978" y="414"/>
                  </a:lnTo>
                  <a:lnTo>
                    <a:pt x="978" y="426"/>
                  </a:lnTo>
                  <a:lnTo>
                    <a:pt x="972" y="433"/>
                  </a:lnTo>
                  <a:lnTo>
                    <a:pt x="966" y="439"/>
                  </a:lnTo>
                  <a:lnTo>
                    <a:pt x="960" y="445"/>
                  </a:lnTo>
                  <a:lnTo>
                    <a:pt x="948" y="445"/>
                  </a:lnTo>
                  <a:lnTo>
                    <a:pt x="948" y="445"/>
                  </a:lnTo>
                  <a:lnTo>
                    <a:pt x="936" y="439"/>
                  </a:lnTo>
                  <a:lnTo>
                    <a:pt x="929" y="439"/>
                  </a:lnTo>
                  <a:lnTo>
                    <a:pt x="929" y="426"/>
                  </a:lnTo>
                  <a:lnTo>
                    <a:pt x="929" y="420"/>
                  </a:lnTo>
                  <a:lnTo>
                    <a:pt x="929" y="414"/>
                  </a:lnTo>
                  <a:lnTo>
                    <a:pt x="929" y="408"/>
                  </a:lnTo>
                  <a:lnTo>
                    <a:pt x="936" y="395"/>
                  </a:lnTo>
                  <a:lnTo>
                    <a:pt x="936" y="376"/>
                  </a:lnTo>
                  <a:lnTo>
                    <a:pt x="936" y="345"/>
                  </a:lnTo>
                  <a:lnTo>
                    <a:pt x="923" y="245"/>
                  </a:lnTo>
                  <a:lnTo>
                    <a:pt x="893" y="163"/>
                  </a:lnTo>
                  <a:lnTo>
                    <a:pt x="844" y="101"/>
                  </a:lnTo>
                  <a:lnTo>
                    <a:pt x="777" y="63"/>
                  </a:lnTo>
                  <a:lnTo>
                    <a:pt x="691" y="51"/>
                  </a:lnTo>
                  <a:lnTo>
                    <a:pt x="587" y="63"/>
                  </a:lnTo>
                  <a:lnTo>
                    <a:pt x="489" y="101"/>
                  </a:lnTo>
                  <a:lnTo>
                    <a:pt x="397" y="163"/>
                  </a:lnTo>
                  <a:lnTo>
                    <a:pt x="324" y="239"/>
                  </a:lnTo>
                  <a:lnTo>
                    <a:pt x="244" y="351"/>
                  </a:lnTo>
                  <a:lnTo>
                    <a:pt x="195" y="470"/>
                  </a:lnTo>
                  <a:lnTo>
                    <a:pt x="159" y="589"/>
                  </a:lnTo>
                  <a:lnTo>
                    <a:pt x="146" y="683"/>
                  </a:lnTo>
                  <a:lnTo>
                    <a:pt x="140" y="758"/>
                  </a:lnTo>
                  <a:lnTo>
                    <a:pt x="146" y="846"/>
                  </a:lnTo>
                  <a:lnTo>
                    <a:pt x="177" y="928"/>
                  </a:lnTo>
                  <a:lnTo>
                    <a:pt x="214" y="984"/>
                  </a:lnTo>
                  <a:lnTo>
                    <a:pt x="263" y="1028"/>
                  </a:lnTo>
                  <a:lnTo>
                    <a:pt x="318" y="1053"/>
                  </a:lnTo>
                  <a:lnTo>
                    <a:pt x="379" y="1072"/>
                  </a:lnTo>
                  <a:lnTo>
                    <a:pt x="434" y="1078"/>
                  </a:lnTo>
                  <a:lnTo>
                    <a:pt x="520" y="1065"/>
                  </a:lnTo>
                  <a:lnTo>
                    <a:pt x="611" y="1034"/>
                  </a:lnTo>
                  <a:lnTo>
                    <a:pt x="715" y="965"/>
                  </a:lnTo>
                  <a:lnTo>
                    <a:pt x="777" y="896"/>
                  </a:lnTo>
                  <a:lnTo>
                    <a:pt x="825" y="827"/>
                  </a:lnTo>
                  <a:lnTo>
                    <a:pt x="850" y="765"/>
                  </a:lnTo>
                  <a:lnTo>
                    <a:pt x="868" y="721"/>
                  </a:lnTo>
                  <a:lnTo>
                    <a:pt x="868" y="708"/>
                  </a:lnTo>
                  <a:lnTo>
                    <a:pt x="874" y="708"/>
                  </a:lnTo>
                  <a:lnTo>
                    <a:pt x="887" y="702"/>
                  </a:lnTo>
                  <a:lnTo>
                    <a:pt x="887" y="702"/>
                  </a:lnTo>
                  <a:lnTo>
                    <a:pt x="893" y="708"/>
                  </a:lnTo>
                  <a:lnTo>
                    <a:pt x="899" y="708"/>
                  </a:lnTo>
                  <a:lnTo>
                    <a:pt x="905" y="721"/>
                  </a:lnTo>
                  <a:lnTo>
                    <a:pt x="899" y="740"/>
                  </a:lnTo>
                  <a:lnTo>
                    <a:pt x="887" y="783"/>
                  </a:lnTo>
                  <a:lnTo>
                    <a:pt x="856" y="840"/>
                  </a:lnTo>
                  <a:lnTo>
                    <a:pt x="807" y="915"/>
                  </a:lnTo>
                  <a:lnTo>
                    <a:pt x="740" y="990"/>
                  </a:lnTo>
                  <a:lnTo>
                    <a:pt x="673" y="1040"/>
                  </a:lnTo>
                  <a:lnTo>
                    <a:pt x="593" y="1084"/>
                  </a:lnTo>
                  <a:lnTo>
                    <a:pt x="507" y="1115"/>
                  </a:lnTo>
                  <a:lnTo>
                    <a:pt x="409" y="1128"/>
                  </a:lnTo>
                  <a:lnTo>
                    <a:pt x="299" y="1109"/>
                  </a:lnTo>
                  <a:lnTo>
                    <a:pt x="201" y="1072"/>
                  </a:lnTo>
                  <a:lnTo>
                    <a:pt x="122" y="1009"/>
                  </a:lnTo>
                  <a:lnTo>
                    <a:pt x="55" y="928"/>
                  </a:lnTo>
                  <a:lnTo>
                    <a:pt x="18" y="821"/>
                  </a:lnTo>
                  <a:lnTo>
                    <a:pt x="0" y="702"/>
                  </a:lnTo>
                  <a:lnTo>
                    <a:pt x="24" y="552"/>
                  </a:lnTo>
                  <a:lnTo>
                    <a:pt x="79" y="408"/>
                  </a:lnTo>
                  <a:lnTo>
                    <a:pt x="165" y="276"/>
                  </a:lnTo>
                  <a:lnTo>
                    <a:pt x="269" y="163"/>
                  </a:lnTo>
                  <a:lnTo>
                    <a:pt x="397" y="82"/>
                  </a:lnTo>
                  <a:lnTo>
                    <a:pt x="532" y="26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074" name="Freeform 18"/>
            <p:cNvSpPr>
              <a:spLocks noEditPoints="1"/>
            </p:cNvSpPr>
            <p:nvPr/>
          </p:nvSpPr>
          <p:spPr bwMode="auto">
            <a:xfrm>
              <a:off x="14130" y="3926"/>
              <a:ext cx="832" cy="764"/>
            </a:xfrm>
            <a:custGeom>
              <a:avLst/>
              <a:gdLst/>
              <a:ahLst/>
              <a:cxnLst>
                <a:cxn ang="0">
                  <a:pos x="380" y="43"/>
                </a:cxn>
                <a:cxn ang="0">
                  <a:pos x="367" y="75"/>
                </a:cxn>
                <a:cxn ang="0">
                  <a:pos x="508" y="350"/>
                </a:cxn>
                <a:cxn ang="0">
                  <a:pos x="661" y="256"/>
                </a:cxn>
                <a:cxn ang="0">
                  <a:pos x="679" y="100"/>
                </a:cxn>
                <a:cxn ang="0">
                  <a:pos x="569" y="43"/>
                </a:cxn>
                <a:cxn ang="0">
                  <a:pos x="398" y="37"/>
                </a:cxn>
                <a:cxn ang="0">
                  <a:pos x="643" y="12"/>
                </a:cxn>
                <a:cxn ang="0">
                  <a:pos x="802" y="169"/>
                </a:cxn>
                <a:cxn ang="0">
                  <a:pos x="698" y="313"/>
                </a:cxn>
                <a:cxn ang="0">
                  <a:pos x="563" y="375"/>
                </a:cxn>
                <a:cxn ang="0">
                  <a:pos x="618" y="400"/>
                </a:cxn>
                <a:cxn ang="0">
                  <a:pos x="655" y="457"/>
                </a:cxn>
                <a:cxn ang="0">
                  <a:pos x="661" y="501"/>
                </a:cxn>
                <a:cxn ang="0">
                  <a:pos x="661" y="532"/>
                </a:cxn>
                <a:cxn ang="0">
                  <a:pos x="649" y="632"/>
                </a:cxn>
                <a:cxn ang="0">
                  <a:pos x="655" y="707"/>
                </a:cxn>
                <a:cxn ang="0">
                  <a:pos x="685" y="732"/>
                </a:cxn>
                <a:cxn ang="0">
                  <a:pos x="771" y="689"/>
                </a:cxn>
                <a:cxn ang="0">
                  <a:pos x="802" y="632"/>
                </a:cxn>
                <a:cxn ang="0">
                  <a:pos x="826" y="626"/>
                </a:cxn>
                <a:cxn ang="0">
                  <a:pos x="832" y="638"/>
                </a:cxn>
                <a:cxn ang="0">
                  <a:pos x="783" y="726"/>
                </a:cxn>
                <a:cxn ang="0">
                  <a:pos x="636" y="757"/>
                </a:cxn>
                <a:cxn ang="0">
                  <a:pos x="532" y="645"/>
                </a:cxn>
                <a:cxn ang="0">
                  <a:pos x="539" y="607"/>
                </a:cxn>
                <a:cxn ang="0">
                  <a:pos x="557" y="538"/>
                </a:cxn>
                <a:cxn ang="0">
                  <a:pos x="563" y="482"/>
                </a:cxn>
                <a:cxn ang="0">
                  <a:pos x="496" y="394"/>
                </a:cxn>
                <a:cxn ang="0">
                  <a:pos x="220" y="663"/>
                </a:cxn>
                <a:cxn ang="0">
                  <a:pos x="214" y="689"/>
                </a:cxn>
                <a:cxn ang="0">
                  <a:pos x="227" y="701"/>
                </a:cxn>
                <a:cxn ang="0">
                  <a:pos x="269" y="707"/>
                </a:cxn>
                <a:cxn ang="0">
                  <a:pos x="312" y="707"/>
                </a:cxn>
                <a:cxn ang="0">
                  <a:pos x="318" y="732"/>
                </a:cxn>
                <a:cxn ang="0">
                  <a:pos x="300" y="745"/>
                </a:cxn>
                <a:cxn ang="0">
                  <a:pos x="227" y="739"/>
                </a:cxn>
                <a:cxn ang="0">
                  <a:pos x="135" y="739"/>
                </a:cxn>
                <a:cxn ang="0">
                  <a:pos x="49" y="745"/>
                </a:cxn>
                <a:cxn ang="0">
                  <a:pos x="6" y="739"/>
                </a:cxn>
                <a:cxn ang="0">
                  <a:pos x="6" y="707"/>
                </a:cxn>
                <a:cxn ang="0">
                  <a:pos x="37" y="707"/>
                </a:cxn>
                <a:cxn ang="0">
                  <a:pos x="104" y="701"/>
                </a:cxn>
                <a:cxn ang="0">
                  <a:pos x="123" y="676"/>
                </a:cxn>
                <a:cxn ang="0">
                  <a:pos x="276" y="68"/>
                </a:cxn>
                <a:cxn ang="0">
                  <a:pos x="276" y="50"/>
                </a:cxn>
                <a:cxn ang="0">
                  <a:pos x="251" y="37"/>
                </a:cxn>
                <a:cxn ang="0">
                  <a:pos x="208" y="37"/>
                </a:cxn>
                <a:cxn ang="0">
                  <a:pos x="178" y="31"/>
                </a:cxn>
                <a:cxn ang="0">
                  <a:pos x="184" y="6"/>
                </a:cxn>
                <a:cxn ang="0">
                  <a:pos x="208" y="0"/>
                </a:cxn>
              </a:cxnLst>
              <a:rect l="0" t="0" r="r" b="b"/>
              <a:pathLst>
                <a:path w="832" h="764">
                  <a:moveTo>
                    <a:pt x="398" y="37"/>
                  </a:moveTo>
                  <a:lnTo>
                    <a:pt x="386" y="37"/>
                  </a:lnTo>
                  <a:lnTo>
                    <a:pt x="380" y="43"/>
                  </a:lnTo>
                  <a:lnTo>
                    <a:pt x="373" y="56"/>
                  </a:lnTo>
                  <a:lnTo>
                    <a:pt x="367" y="75"/>
                  </a:lnTo>
                  <a:lnTo>
                    <a:pt x="367" y="75"/>
                  </a:lnTo>
                  <a:lnTo>
                    <a:pt x="300" y="357"/>
                  </a:lnTo>
                  <a:lnTo>
                    <a:pt x="435" y="357"/>
                  </a:lnTo>
                  <a:lnTo>
                    <a:pt x="508" y="350"/>
                  </a:lnTo>
                  <a:lnTo>
                    <a:pt x="569" y="331"/>
                  </a:lnTo>
                  <a:lnTo>
                    <a:pt x="618" y="300"/>
                  </a:lnTo>
                  <a:lnTo>
                    <a:pt x="661" y="256"/>
                  </a:lnTo>
                  <a:lnTo>
                    <a:pt x="685" y="200"/>
                  </a:lnTo>
                  <a:lnTo>
                    <a:pt x="692" y="150"/>
                  </a:lnTo>
                  <a:lnTo>
                    <a:pt x="679" y="100"/>
                  </a:lnTo>
                  <a:lnTo>
                    <a:pt x="655" y="68"/>
                  </a:lnTo>
                  <a:lnTo>
                    <a:pt x="618" y="50"/>
                  </a:lnTo>
                  <a:lnTo>
                    <a:pt x="569" y="43"/>
                  </a:lnTo>
                  <a:lnTo>
                    <a:pt x="520" y="37"/>
                  </a:lnTo>
                  <a:lnTo>
                    <a:pt x="471" y="37"/>
                  </a:lnTo>
                  <a:lnTo>
                    <a:pt x="398" y="37"/>
                  </a:lnTo>
                  <a:close/>
                  <a:moveTo>
                    <a:pt x="208" y="0"/>
                  </a:moveTo>
                  <a:lnTo>
                    <a:pt x="539" y="0"/>
                  </a:lnTo>
                  <a:lnTo>
                    <a:pt x="643" y="12"/>
                  </a:lnTo>
                  <a:lnTo>
                    <a:pt x="728" y="50"/>
                  </a:lnTo>
                  <a:lnTo>
                    <a:pt x="783" y="100"/>
                  </a:lnTo>
                  <a:lnTo>
                    <a:pt x="802" y="169"/>
                  </a:lnTo>
                  <a:lnTo>
                    <a:pt x="789" y="219"/>
                  </a:lnTo>
                  <a:lnTo>
                    <a:pt x="753" y="269"/>
                  </a:lnTo>
                  <a:lnTo>
                    <a:pt x="698" y="313"/>
                  </a:lnTo>
                  <a:lnTo>
                    <a:pt x="636" y="350"/>
                  </a:lnTo>
                  <a:lnTo>
                    <a:pt x="563" y="375"/>
                  </a:lnTo>
                  <a:lnTo>
                    <a:pt x="563" y="375"/>
                  </a:lnTo>
                  <a:lnTo>
                    <a:pt x="581" y="382"/>
                  </a:lnTo>
                  <a:lnTo>
                    <a:pt x="600" y="388"/>
                  </a:lnTo>
                  <a:lnTo>
                    <a:pt x="618" y="400"/>
                  </a:lnTo>
                  <a:lnTo>
                    <a:pt x="630" y="419"/>
                  </a:lnTo>
                  <a:lnTo>
                    <a:pt x="649" y="438"/>
                  </a:lnTo>
                  <a:lnTo>
                    <a:pt x="655" y="457"/>
                  </a:lnTo>
                  <a:lnTo>
                    <a:pt x="661" y="476"/>
                  </a:lnTo>
                  <a:lnTo>
                    <a:pt x="661" y="488"/>
                  </a:lnTo>
                  <a:lnTo>
                    <a:pt x="661" y="501"/>
                  </a:lnTo>
                  <a:lnTo>
                    <a:pt x="661" y="507"/>
                  </a:lnTo>
                  <a:lnTo>
                    <a:pt x="661" y="519"/>
                  </a:lnTo>
                  <a:lnTo>
                    <a:pt x="661" y="532"/>
                  </a:lnTo>
                  <a:lnTo>
                    <a:pt x="661" y="551"/>
                  </a:lnTo>
                  <a:lnTo>
                    <a:pt x="655" y="588"/>
                  </a:lnTo>
                  <a:lnTo>
                    <a:pt x="649" y="632"/>
                  </a:lnTo>
                  <a:lnTo>
                    <a:pt x="649" y="663"/>
                  </a:lnTo>
                  <a:lnTo>
                    <a:pt x="649" y="689"/>
                  </a:lnTo>
                  <a:lnTo>
                    <a:pt x="655" y="707"/>
                  </a:lnTo>
                  <a:lnTo>
                    <a:pt x="661" y="720"/>
                  </a:lnTo>
                  <a:lnTo>
                    <a:pt x="673" y="726"/>
                  </a:lnTo>
                  <a:lnTo>
                    <a:pt x="685" y="732"/>
                  </a:lnTo>
                  <a:lnTo>
                    <a:pt x="698" y="732"/>
                  </a:lnTo>
                  <a:lnTo>
                    <a:pt x="740" y="720"/>
                  </a:lnTo>
                  <a:lnTo>
                    <a:pt x="771" y="689"/>
                  </a:lnTo>
                  <a:lnTo>
                    <a:pt x="796" y="645"/>
                  </a:lnTo>
                  <a:lnTo>
                    <a:pt x="796" y="632"/>
                  </a:lnTo>
                  <a:lnTo>
                    <a:pt x="802" y="632"/>
                  </a:lnTo>
                  <a:lnTo>
                    <a:pt x="808" y="626"/>
                  </a:lnTo>
                  <a:lnTo>
                    <a:pt x="814" y="626"/>
                  </a:lnTo>
                  <a:lnTo>
                    <a:pt x="826" y="626"/>
                  </a:lnTo>
                  <a:lnTo>
                    <a:pt x="832" y="632"/>
                  </a:lnTo>
                  <a:lnTo>
                    <a:pt x="832" y="632"/>
                  </a:lnTo>
                  <a:lnTo>
                    <a:pt x="832" y="638"/>
                  </a:lnTo>
                  <a:lnTo>
                    <a:pt x="826" y="657"/>
                  </a:lnTo>
                  <a:lnTo>
                    <a:pt x="814" y="695"/>
                  </a:lnTo>
                  <a:lnTo>
                    <a:pt x="783" y="726"/>
                  </a:lnTo>
                  <a:lnTo>
                    <a:pt x="747" y="757"/>
                  </a:lnTo>
                  <a:lnTo>
                    <a:pt x="692" y="764"/>
                  </a:lnTo>
                  <a:lnTo>
                    <a:pt x="636" y="757"/>
                  </a:lnTo>
                  <a:lnTo>
                    <a:pt x="581" y="739"/>
                  </a:lnTo>
                  <a:lnTo>
                    <a:pt x="551" y="701"/>
                  </a:lnTo>
                  <a:lnTo>
                    <a:pt x="532" y="645"/>
                  </a:lnTo>
                  <a:lnTo>
                    <a:pt x="539" y="632"/>
                  </a:lnTo>
                  <a:lnTo>
                    <a:pt x="539" y="620"/>
                  </a:lnTo>
                  <a:lnTo>
                    <a:pt x="539" y="607"/>
                  </a:lnTo>
                  <a:lnTo>
                    <a:pt x="545" y="588"/>
                  </a:lnTo>
                  <a:lnTo>
                    <a:pt x="551" y="557"/>
                  </a:lnTo>
                  <a:lnTo>
                    <a:pt x="557" y="538"/>
                  </a:lnTo>
                  <a:lnTo>
                    <a:pt x="563" y="519"/>
                  </a:lnTo>
                  <a:lnTo>
                    <a:pt x="563" y="501"/>
                  </a:lnTo>
                  <a:lnTo>
                    <a:pt x="563" y="482"/>
                  </a:lnTo>
                  <a:lnTo>
                    <a:pt x="557" y="444"/>
                  </a:lnTo>
                  <a:lnTo>
                    <a:pt x="532" y="413"/>
                  </a:lnTo>
                  <a:lnTo>
                    <a:pt x="496" y="394"/>
                  </a:lnTo>
                  <a:lnTo>
                    <a:pt x="435" y="382"/>
                  </a:lnTo>
                  <a:lnTo>
                    <a:pt x="294" y="382"/>
                  </a:lnTo>
                  <a:lnTo>
                    <a:pt x="220" y="663"/>
                  </a:lnTo>
                  <a:lnTo>
                    <a:pt x="220" y="676"/>
                  </a:lnTo>
                  <a:lnTo>
                    <a:pt x="220" y="682"/>
                  </a:lnTo>
                  <a:lnTo>
                    <a:pt x="214" y="689"/>
                  </a:lnTo>
                  <a:lnTo>
                    <a:pt x="220" y="695"/>
                  </a:lnTo>
                  <a:lnTo>
                    <a:pt x="220" y="695"/>
                  </a:lnTo>
                  <a:lnTo>
                    <a:pt x="227" y="701"/>
                  </a:lnTo>
                  <a:lnTo>
                    <a:pt x="239" y="701"/>
                  </a:lnTo>
                  <a:lnTo>
                    <a:pt x="257" y="707"/>
                  </a:lnTo>
                  <a:lnTo>
                    <a:pt x="269" y="707"/>
                  </a:lnTo>
                  <a:lnTo>
                    <a:pt x="282" y="707"/>
                  </a:lnTo>
                  <a:lnTo>
                    <a:pt x="300" y="707"/>
                  </a:lnTo>
                  <a:lnTo>
                    <a:pt x="312" y="707"/>
                  </a:lnTo>
                  <a:lnTo>
                    <a:pt x="312" y="714"/>
                  </a:lnTo>
                  <a:lnTo>
                    <a:pt x="318" y="720"/>
                  </a:lnTo>
                  <a:lnTo>
                    <a:pt x="318" y="732"/>
                  </a:lnTo>
                  <a:lnTo>
                    <a:pt x="312" y="739"/>
                  </a:lnTo>
                  <a:lnTo>
                    <a:pt x="306" y="745"/>
                  </a:lnTo>
                  <a:lnTo>
                    <a:pt x="300" y="745"/>
                  </a:lnTo>
                  <a:lnTo>
                    <a:pt x="294" y="745"/>
                  </a:lnTo>
                  <a:lnTo>
                    <a:pt x="257" y="745"/>
                  </a:lnTo>
                  <a:lnTo>
                    <a:pt x="227" y="739"/>
                  </a:lnTo>
                  <a:lnTo>
                    <a:pt x="190" y="739"/>
                  </a:lnTo>
                  <a:lnTo>
                    <a:pt x="153" y="739"/>
                  </a:lnTo>
                  <a:lnTo>
                    <a:pt x="135" y="739"/>
                  </a:lnTo>
                  <a:lnTo>
                    <a:pt x="110" y="739"/>
                  </a:lnTo>
                  <a:lnTo>
                    <a:pt x="86" y="739"/>
                  </a:lnTo>
                  <a:lnTo>
                    <a:pt x="49" y="745"/>
                  </a:lnTo>
                  <a:lnTo>
                    <a:pt x="19" y="745"/>
                  </a:lnTo>
                  <a:lnTo>
                    <a:pt x="12" y="745"/>
                  </a:lnTo>
                  <a:lnTo>
                    <a:pt x="6" y="739"/>
                  </a:lnTo>
                  <a:lnTo>
                    <a:pt x="0" y="726"/>
                  </a:lnTo>
                  <a:lnTo>
                    <a:pt x="6" y="714"/>
                  </a:lnTo>
                  <a:lnTo>
                    <a:pt x="6" y="707"/>
                  </a:lnTo>
                  <a:lnTo>
                    <a:pt x="12" y="707"/>
                  </a:lnTo>
                  <a:lnTo>
                    <a:pt x="25" y="707"/>
                  </a:lnTo>
                  <a:lnTo>
                    <a:pt x="37" y="707"/>
                  </a:lnTo>
                  <a:lnTo>
                    <a:pt x="68" y="707"/>
                  </a:lnTo>
                  <a:lnTo>
                    <a:pt x="86" y="701"/>
                  </a:lnTo>
                  <a:lnTo>
                    <a:pt x="104" y="701"/>
                  </a:lnTo>
                  <a:lnTo>
                    <a:pt x="116" y="695"/>
                  </a:lnTo>
                  <a:lnTo>
                    <a:pt x="123" y="682"/>
                  </a:lnTo>
                  <a:lnTo>
                    <a:pt x="123" y="676"/>
                  </a:lnTo>
                  <a:lnTo>
                    <a:pt x="129" y="657"/>
                  </a:lnTo>
                  <a:lnTo>
                    <a:pt x="269" y="81"/>
                  </a:lnTo>
                  <a:lnTo>
                    <a:pt x="276" y="68"/>
                  </a:lnTo>
                  <a:lnTo>
                    <a:pt x="276" y="56"/>
                  </a:lnTo>
                  <a:lnTo>
                    <a:pt x="276" y="56"/>
                  </a:lnTo>
                  <a:lnTo>
                    <a:pt x="276" y="50"/>
                  </a:lnTo>
                  <a:lnTo>
                    <a:pt x="269" y="43"/>
                  </a:lnTo>
                  <a:lnTo>
                    <a:pt x="263" y="43"/>
                  </a:lnTo>
                  <a:lnTo>
                    <a:pt x="251" y="37"/>
                  </a:lnTo>
                  <a:lnTo>
                    <a:pt x="233" y="37"/>
                  </a:lnTo>
                  <a:lnTo>
                    <a:pt x="214" y="37"/>
                  </a:lnTo>
                  <a:lnTo>
                    <a:pt x="208" y="37"/>
                  </a:lnTo>
                  <a:lnTo>
                    <a:pt x="196" y="37"/>
                  </a:lnTo>
                  <a:lnTo>
                    <a:pt x="184" y="37"/>
                  </a:lnTo>
                  <a:lnTo>
                    <a:pt x="178" y="31"/>
                  </a:lnTo>
                  <a:lnTo>
                    <a:pt x="178" y="25"/>
                  </a:lnTo>
                  <a:lnTo>
                    <a:pt x="178" y="12"/>
                  </a:lnTo>
                  <a:lnTo>
                    <a:pt x="184" y="6"/>
                  </a:lnTo>
                  <a:lnTo>
                    <a:pt x="190" y="0"/>
                  </a:lnTo>
                  <a:lnTo>
                    <a:pt x="196" y="0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075" name="Freeform 19"/>
            <p:cNvSpPr>
              <a:spLocks/>
            </p:cNvSpPr>
            <p:nvPr/>
          </p:nvSpPr>
          <p:spPr bwMode="auto">
            <a:xfrm>
              <a:off x="15011" y="3932"/>
              <a:ext cx="802" cy="739"/>
            </a:xfrm>
            <a:custGeom>
              <a:avLst/>
              <a:gdLst/>
              <a:ahLst/>
              <a:cxnLst>
                <a:cxn ang="0">
                  <a:pos x="765" y="0"/>
                </a:cxn>
                <a:cxn ang="0">
                  <a:pos x="789" y="0"/>
                </a:cxn>
                <a:cxn ang="0">
                  <a:pos x="802" y="12"/>
                </a:cxn>
                <a:cxn ang="0">
                  <a:pos x="771" y="232"/>
                </a:cxn>
                <a:cxn ang="0">
                  <a:pos x="759" y="250"/>
                </a:cxn>
                <a:cxn ang="0">
                  <a:pos x="740" y="250"/>
                </a:cxn>
                <a:cxn ang="0">
                  <a:pos x="734" y="238"/>
                </a:cxn>
                <a:cxn ang="0">
                  <a:pos x="740" y="194"/>
                </a:cxn>
                <a:cxn ang="0">
                  <a:pos x="740" y="156"/>
                </a:cxn>
                <a:cxn ang="0">
                  <a:pos x="740" y="131"/>
                </a:cxn>
                <a:cxn ang="0">
                  <a:pos x="740" y="100"/>
                </a:cxn>
                <a:cxn ang="0">
                  <a:pos x="728" y="69"/>
                </a:cxn>
                <a:cxn ang="0">
                  <a:pos x="691" y="50"/>
                </a:cxn>
                <a:cxn ang="0">
                  <a:pos x="624" y="37"/>
                </a:cxn>
                <a:cxn ang="0">
                  <a:pos x="557" y="37"/>
                </a:cxn>
                <a:cxn ang="0">
                  <a:pos x="526" y="37"/>
                </a:cxn>
                <a:cxn ang="0">
                  <a:pos x="508" y="44"/>
                </a:cxn>
                <a:cxn ang="0">
                  <a:pos x="483" y="50"/>
                </a:cxn>
                <a:cxn ang="0">
                  <a:pos x="477" y="75"/>
                </a:cxn>
                <a:cxn ang="0">
                  <a:pos x="337" y="651"/>
                </a:cxn>
                <a:cxn ang="0">
                  <a:pos x="331" y="670"/>
                </a:cxn>
                <a:cxn ang="0">
                  <a:pos x="331" y="683"/>
                </a:cxn>
                <a:cxn ang="0">
                  <a:pos x="337" y="695"/>
                </a:cxn>
                <a:cxn ang="0">
                  <a:pos x="367" y="695"/>
                </a:cxn>
                <a:cxn ang="0">
                  <a:pos x="428" y="701"/>
                </a:cxn>
                <a:cxn ang="0">
                  <a:pos x="465" y="701"/>
                </a:cxn>
                <a:cxn ang="0">
                  <a:pos x="477" y="714"/>
                </a:cxn>
                <a:cxn ang="0">
                  <a:pos x="465" y="733"/>
                </a:cxn>
                <a:cxn ang="0">
                  <a:pos x="453" y="739"/>
                </a:cxn>
                <a:cxn ang="0">
                  <a:pos x="404" y="739"/>
                </a:cxn>
                <a:cxn ang="0">
                  <a:pos x="324" y="733"/>
                </a:cxn>
                <a:cxn ang="0">
                  <a:pos x="263" y="733"/>
                </a:cxn>
                <a:cxn ang="0">
                  <a:pos x="171" y="733"/>
                </a:cxn>
                <a:cxn ang="0">
                  <a:pos x="80" y="739"/>
                </a:cxn>
                <a:cxn ang="0">
                  <a:pos x="67" y="733"/>
                </a:cxn>
                <a:cxn ang="0">
                  <a:pos x="61" y="726"/>
                </a:cxn>
                <a:cxn ang="0">
                  <a:pos x="67" y="701"/>
                </a:cxn>
                <a:cxn ang="0">
                  <a:pos x="92" y="701"/>
                </a:cxn>
                <a:cxn ang="0">
                  <a:pos x="171" y="695"/>
                </a:cxn>
                <a:cxn ang="0">
                  <a:pos x="227" y="670"/>
                </a:cxn>
                <a:cxn ang="0">
                  <a:pos x="373" y="75"/>
                </a:cxn>
                <a:cxn ang="0">
                  <a:pos x="379" y="50"/>
                </a:cxn>
                <a:cxn ang="0">
                  <a:pos x="379" y="44"/>
                </a:cxn>
                <a:cxn ang="0">
                  <a:pos x="367" y="37"/>
                </a:cxn>
                <a:cxn ang="0">
                  <a:pos x="300" y="37"/>
                </a:cxn>
                <a:cxn ang="0">
                  <a:pos x="159" y="56"/>
                </a:cxn>
                <a:cxn ang="0">
                  <a:pos x="80" y="138"/>
                </a:cxn>
                <a:cxn ang="0">
                  <a:pos x="37" y="238"/>
                </a:cxn>
                <a:cxn ang="0">
                  <a:pos x="25" y="250"/>
                </a:cxn>
                <a:cxn ang="0">
                  <a:pos x="6" y="250"/>
                </a:cxn>
                <a:cxn ang="0">
                  <a:pos x="0" y="238"/>
                </a:cxn>
                <a:cxn ang="0">
                  <a:pos x="0" y="232"/>
                </a:cxn>
                <a:cxn ang="0">
                  <a:pos x="6" y="219"/>
                </a:cxn>
                <a:cxn ang="0">
                  <a:pos x="80" y="6"/>
                </a:cxn>
                <a:cxn ang="0">
                  <a:pos x="92" y="0"/>
                </a:cxn>
              </a:cxnLst>
              <a:rect l="0" t="0" r="r" b="b"/>
              <a:pathLst>
                <a:path w="802" h="739">
                  <a:moveTo>
                    <a:pt x="110" y="0"/>
                  </a:moveTo>
                  <a:lnTo>
                    <a:pt x="765" y="0"/>
                  </a:lnTo>
                  <a:lnTo>
                    <a:pt x="783" y="0"/>
                  </a:lnTo>
                  <a:lnTo>
                    <a:pt x="789" y="0"/>
                  </a:lnTo>
                  <a:lnTo>
                    <a:pt x="795" y="6"/>
                  </a:lnTo>
                  <a:lnTo>
                    <a:pt x="802" y="12"/>
                  </a:lnTo>
                  <a:lnTo>
                    <a:pt x="771" y="225"/>
                  </a:lnTo>
                  <a:lnTo>
                    <a:pt x="771" y="232"/>
                  </a:lnTo>
                  <a:lnTo>
                    <a:pt x="765" y="244"/>
                  </a:lnTo>
                  <a:lnTo>
                    <a:pt x="759" y="250"/>
                  </a:lnTo>
                  <a:lnTo>
                    <a:pt x="747" y="250"/>
                  </a:lnTo>
                  <a:lnTo>
                    <a:pt x="740" y="250"/>
                  </a:lnTo>
                  <a:lnTo>
                    <a:pt x="734" y="244"/>
                  </a:lnTo>
                  <a:lnTo>
                    <a:pt x="734" y="238"/>
                  </a:lnTo>
                  <a:lnTo>
                    <a:pt x="734" y="225"/>
                  </a:lnTo>
                  <a:lnTo>
                    <a:pt x="740" y="194"/>
                  </a:lnTo>
                  <a:lnTo>
                    <a:pt x="740" y="169"/>
                  </a:lnTo>
                  <a:lnTo>
                    <a:pt x="740" y="156"/>
                  </a:lnTo>
                  <a:lnTo>
                    <a:pt x="740" y="144"/>
                  </a:lnTo>
                  <a:lnTo>
                    <a:pt x="740" y="131"/>
                  </a:lnTo>
                  <a:lnTo>
                    <a:pt x="740" y="113"/>
                  </a:lnTo>
                  <a:lnTo>
                    <a:pt x="740" y="100"/>
                  </a:lnTo>
                  <a:lnTo>
                    <a:pt x="734" y="81"/>
                  </a:lnTo>
                  <a:lnTo>
                    <a:pt x="728" y="69"/>
                  </a:lnTo>
                  <a:lnTo>
                    <a:pt x="710" y="56"/>
                  </a:lnTo>
                  <a:lnTo>
                    <a:pt x="691" y="50"/>
                  </a:lnTo>
                  <a:lnTo>
                    <a:pt x="661" y="44"/>
                  </a:lnTo>
                  <a:lnTo>
                    <a:pt x="624" y="37"/>
                  </a:lnTo>
                  <a:lnTo>
                    <a:pt x="569" y="37"/>
                  </a:lnTo>
                  <a:lnTo>
                    <a:pt x="557" y="37"/>
                  </a:lnTo>
                  <a:lnTo>
                    <a:pt x="539" y="37"/>
                  </a:lnTo>
                  <a:lnTo>
                    <a:pt x="526" y="37"/>
                  </a:lnTo>
                  <a:lnTo>
                    <a:pt x="514" y="37"/>
                  </a:lnTo>
                  <a:lnTo>
                    <a:pt x="508" y="44"/>
                  </a:lnTo>
                  <a:lnTo>
                    <a:pt x="496" y="44"/>
                  </a:lnTo>
                  <a:lnTo>
                    <a:pt x="483" y="50"/>
                  </a:lnTo>
                  <a:lnTo>
                    <a:pt x="477" y="56"/>
                  </a:lnTo>
                  <a:lnTo>
                    <a:pt x="477" y="75"/>
                  </a:lnTo>
                  <a:lnTo>
                    <a:pt x="477" y="75"/>
                  </a:lnTo>
                  <a:lnTo>
                    <a:pt x="337" y="651"/>
                  </a:lnTo>
                  <a:lnTo>
                    <a:pt x="331" y="664"/>
                  </a:lnTo>
                  <a:lnTo>
                    <a:pt x="331" y="670"/>
                  </a:lnTo>
                  <a:lnTo>
                    <a:pt x="331" y="676"/>
                  </a:lnTo>
                  <a:lnTo>
                    <a:pt x="331" y="683"/>
                  </a:lnTo>
                  <a:lnTo>
                    <a:pt x="331" y="689"/>
                  </a:lnTo>
                  <a:lnTo>
                    <a:pt x="337" y="695"/>
                  </a:lnTo>
                  <a:lnTo>
                    <a:pt x="349" y="695"/>
                  </a:lnTo>
                  <a:lnTo>
                    <a:pt x="367" y="695"/>
                  </a:lnTo>
                  <a:lnTo>
                    <a:pt x="398" y="695"/>
                  </a:lnTo>
                  <a:lnTo>
                    <a:pt x="428" y="701"/>
                  </a:lnTo>
                  <a:lnTo>
                    <a:pt x="453" y="701"/>
                  </a:lnTo>
                  <a:lnTo>
                    <a:pt x="465" y="701"/>
                  </a:lnTo>
                  <a:lnTo>
                    <a:pt x="471" y="708"/>
                  </a:lnTo>
                  <a:lnTo>
                    <a:pt x="477" y="714"/>
                  </a:lnTo>
                  <a:lnTo>
                    <a:pt x="471" y="726"/>
                  </a:lnTo>
                  <a:lnTo>
                    <a:pt x="465" y="733"/>
                  </a:lnTo>
                  <a:lnTo>
                    <a:pt x="459" y="739"/>
                  </a:lnTo>
                  <a:lnTo>
                    <a:pt x="453" y="739"/>
                  </a:lnTo>
                  <a:lnTo>
                    <a:pt x="447" y="739"/>
                  </a:lnTo>
                  <a:lnTo>
                    <a:pt x="404" y="739"/>
                  </a:lnTo>
                  <a:lnTo>
                    <a:pt x="361" y="733"/>
                  </a:lnTo>
                  <a:lnTo>
                    <a:pt x="324" y="733"/>
                  </a:lnTo>
                  <a:lnTo>
                    <a:pt x="294" y="733"/>
                  </a:lnTo>
                  <a:lnTo>
                    <a:pt x="263" y="733"/>
                  </a:lnTo>
                  <a:lnTo>
                    <a:pt x="214" y="733"/>
                  </a:lnTo>
                  <a:lnTo>
                    <a:pt x="171" y="733"/>
                  </a:lnTo>
                  <a:lnTo>
                    <a:pt x="123" y="739"/>
                  </a:lnTo>
                  <a:lnTo>
                    <a:pt x="80" y="739"/>
                  </a:lnTo>
                  <a:lnTo>
                    <a:pt x="67" y="739"/>
                  </a:lnTo>
                  <a:lnTo>
                    <a:pt x="67" y="733"/>
                  </a:lnTo>
                  <a:lnTo>
                    <a:pt x="61" y="726"/>
                  </a:lnTo>
                  <a:lnTo>
                    <a:pt x="61" y="726"/>
                  </a:lnTo>
                  <a:lnTo>
                    <a:pt x="61" y="714"/>
                  </a:lnTo>
                  <a:lnTo>
                    <a:pt x="67" y="701"/>
                  </a:lnTo>
                  <a:lnTo>
                    <a:pt x="74" y="701"/>
                  </a:lnTo>
                  <a:lnTo>
                    <a:pt x="92" y="701"/>
                  </a:lnTo>
                  <a:lnTo>
                    <a:pt x="110" y="701"/>
                  </a:lnTo>
                  <a:lnTo>
                    <a:pt x="171" y="695"/>
                  </a:lnTo>
                  <a:lnTo>
                    <a:pt x="208" y="689"/>
                  </a:lnTo>
                  <a:lnTo>
                    <a:pt x="227" y="670"/>
                  </a:lnTo>
                  <a:lnTo>
                    <a:pt x="233" y="651"/>
                  </a:lnTo>
                  <a:lnTo>
                    <a:pt x="373" y="75"/>
                  </a:lnTo>
                  <a:lnTo>
                    <a:pt x="379" y="62"/>
                  </a:lnTo>
                  <a:lnTo>
                    <a:pt x="379" y="50"/>
                  </a:lnTo>
                  <a:lnTo>
                    <a:pt x="379" y="50"/>
                  </a:lnTo>
                  <a:lnTo>
                    <a:pt x="379" y="44"/>
                  </a:lnTo>
                  <a:lnTo>
                    <a:pt x="373" y="44"/>
                  </a:lnTo>
                  <a:lnTo>
                    <a:pt x="367" y="37"/>
                  </a:lnTo>
                  <a:lnTo>
                    <a:pt x="349" y="37"/>
                  </a:lnTo>
                  <a:lnTo>
                    <a:pt x="300" y="37"/>
                  </a:lnTo>
                  <a:lnTo>
                    <a:pt x="220" y="44"/>
                  </a:lnTo>
                  <a:lnTo>
                    <a:pt x="159" y="56"/>
                  </a:lnTo>
                  <a:lnTo>
                    <a:pt x="116" y="81"/>
                  </a:lnTo>
                  <a:lnTo>
                    <a:pt x="80" y="138"/>
                  </a:lnTo>
                  <a:lnTo>
                    <a:pt x="43" y="225"/>
                  </a:lnTo>
                  <a:lnTo>
                    <a:pt x="37" y="238"/>
                  </a:lnTo>
                  <a:lnTo>
                    <a:pt x="31" y="244"/>
                  </a:lnTo>
                  <a:lnTo>
                    <a:pt x="25" y="250"/>
                  </a:lnTo>
                  <a:lnTo>
                    <a:pt x="19" y="250"/>
                  </a:lnTo>
                  <a:lnTo>
                    <a:pt x="6" y="250"/>
                  </a:lnTo>
                  <a:lnTo>
                    <a:pt x="6" y="244"/>
                  </a:lnTo>
                  <a:lnTo>
                    <a:pt x="0" y="238"/>
                  </a:lnTo>
                  <a:lnTo>
                    <a:pt x="0" y="238"/>
                  </a:lnTo>
                  <a:lnTo>
                    <a:pt x="0" y="232"/>
                  </a:lnTo>
                  <a:lnTo>
                    <a:pt x="6" y="219"/>
                  </a:lnTo>
                  <a:lnTo>
                    <a:pt x="6" y="219"/>
                  </a:lnTo>
                  <a:lnTo>
                    <a:pt x="74" y="19"/>
                  </a:lnTo>
                  <a:lnTo>
                    <a:pt x="80" y="6"/>
                  </a:lnTo>
                  <a:lnTo>
                    <a:pt x="86" y="0"/>
                  </a:lnTo>
                  <a:lnTo>
                    <a:pt x="92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076" name="Freeform 20"/>
            <p:cNvSpPr>
              <a:spLocks/>
            </p:cNvSpPr>
            <p:nvPr/>
          </p:nvSpPr>
          <p:spPr bwMode="auto">
            <a:xfrm>
              <a:off x="16363" y="3543"/>
              <a:ext cx="1003" cy="1034"/>
            </a:xfrm>
            <a:custGeom>
              <a:avLst/>
              <a:gdLst/>
              <a:ahLst/>
              <a:cxnLst>
                <a:cxn ang="0">
                  <a:pos x="502" y="0"/>
                </a:cxn>
                <a:cxn ang="0">
                  <a:pos x="514" y="7"/>
                </a:cxn>
                <a:cxn ang="0">
                  <a:pos x="520" y="13"/>
                </a:cxn>
                <a:cxn ang="0">
                  <a:pos x="526" y="19"/>
                </a:cxn>
                <a:cxn ang="0">
                  <a:pos x="532" y="32"/>
                </a:cxn>
                <a:cxn ang="0">
                  <a:pos x="532" y="44"/>
                </a:cxn>
                <a:cxn ang="0">
                  <a:pos x="532" y="51"/>
                </a:cxn>
                <a:cxn ang="0">
                  <a:pos x="532" y="483"/>
                </a:cxn>
                <a:cxn ang="0">
                  <a:pos x="954" y="483"/>
                </a:cxn>
                <a:cxn ang="0">
                  <a:pos x="967" y="483"/>
                </a:cxn>
                <a:cxn ang="0">
                  <a:pos x="973" y="489"/>
                </a:cxn>
                <a:cxn ang="0">
                  <a:pos x="985" y="489"/>
                </a:cxn>
                <a:cxn ang="0">
                  <a:pos x="997" y="495"/>
                </a:cxn>
                <a:cxn ang="0">
                  <a:pos x="1003" y="502"/>
                </a:cxn>
                <a:cxn ang="0">
                  <a:pos x="1003" y="514"/>
                </a:cxn>
                <a:cxn ang="0">
                  <a:pos x="1003" y="533"/>
                </a:cxn>
                <a:cxn ang="0">
                  <a:pos x="997" y="539"/>
                </a:cxn>
                <a:cxn ang="0">
                  <a:pos x="985" y="545"/>
                </a:cxn>
                <a:cxn ang="0">
                  <a:pos x="973" y="545"/>
                </a:cxn>
                <a:cxn ang="0">
                  <a:pos x="967" y="545"/>
                </a:cxn>
                <a:cxn ang="0">
                  <a:pos x="954" y="545"/>
                </a:cxn>
                <a:cxn ang="0">
                  <a:pos x="532" y="545"/>
                </a:cxn>
                <a:cxn ang="0">
                  <a:pos x="532" y="984"/>
                </a:cxn>
                <a:cxn ang="0">
                  <a:pos x="532" y="990"/>
                </a:cxn>
                <a:cxn ang="0">
                  <a:pos x="532" y="1003"/>
                </a:cxn>
                <a:cxn ang="0">
                  <a:pos x="526" y="1015"/>
                </a:cxn>
                <a:cxn ang="0">
                  <a:pos x="520" y="1021"/>
                </a:cxn>
                <a:cxn ang="0">
                  <a:pos x="514" y="1028"/>
                </a:cxn>
                <a:cxn ang="0">
                  <a:pos x="502" y="1034"/>
                </a:cxn>
                <a:cxn ang="0">
                  <a:pos x="490" y="1028"/>
                </a:cxn>
                <a:cxn ang="0">
                  <a:pos x="483" y="1021"/>
                </a:cxn>
                <a:cxn ang="0">
                  <a:pos x="477" y="1015"/>
                </a:cxn>
                <a:cxn ang="0">
                  <a:pos x="471" y="1003"/>
                </a:cxn>
                <a:cxn ang="0">
                  <a:pos x="471" y="990"/>
                </a:cxn>
                <a:cxn ang="0">
                  <a:pos x="471" y="984"/>
                </a:cxn>
                <a:cxn ang="0">
                  <a:pos x="471" y="545"/>
                </a:cxn>
                <a:cxn ang="0">
                  <a:pos x="49" y="545"/>
                </a:cxn>
                <a:cxn ang="0">
                  <a:pos x="37" y="545"/>
                </a:cxn>
                <a:cxn ang="0">
                  <a:pos x="25" y="545"/>
                </a:cxn>
                <a:cxn ang="0">
                  <a:pos x="18" y="545"/>
                </a:cxn>
                <a:cxn ang="0">
                  <a:pos x="6" y="539"/>
                </a:cxn>
                <a:cxn ang="0">
                  <a:pos x="0" y="533"/>
                </a:cxn>
                <a:cxn ang="0">
                  <a:pos x="0" y="514"/>
                </a:cxn>
                <a:cxn ang="0">
                  <a:pos x="0" y="502"/>
                </a:cxn>
                <a:cxn ang="0">
                  <a:pos x="6" y="495"/>
                </a:cxn>
                <a:cxn ang="0">
                  <a:pos x="18" y="489"/>
                </a:cxn>
                <a:cxn ang="0">
                  <a:pos x="25" y="489"/>
                </a:cxn>
                <a:cxn ang="0">
                  <a:pos x="37" y="483"/>
                </a:cxn>
                <a:cxn ang="0">
                  <a:pos x="49" y="483"/>
                </a:cxn>
                <a:cxn ang="0">
                  <a:pos x="471" y="483"/>
                </a:cxn>
                <a:cxn ang="0">
                  <a:pos x="471" y="51"/>
                </a:cxn>
                <a:cxn ang="0">
                  <a:pos x="471" y="44"/>
                </a:cxn>
                <a:cxn ang="0">
                  <a:pos x="471" y="32"/>
                </a:cxn>
                <a:cxn ang="0">
                  <a:pos x="477" y="19"/>
                </a:cxn>
                <a:cxn ang="0">
                  <a:pos x="483" y="13"/>
                </a:cxn>
                <a:cxn ang="0">
                  <a:pos x="490" y="7"/>
                </a:cxn>
                <a:cxn ang="0">
                  <a:pos x="502" y="0"/>
                </a:cxn>
              </a:cxnLst>
              <a:rect l="0" t="0" r="r" b="b"/>
              <a:pathLst>
                <a:path w="1003" h="1034">
                  <a:moveTo>
                    <a:pt x="502" y="0"/>
                  </a:moveTo>
                  <a:lnTo>
                    <a:pt x="514" y="7"/>
                  </a:lnTo>
                  <a:lnTo>
                    <a:pt x="520" y="13"/>
                  </a:lnTo>
                  <a:lnTo>
                    <a:pt x="526" y="19"/>
                  </a:lnTo>
                  <a:lnTo>
                    <a:pt x="532" y="32"/>
                  </a:lnTo>
                  <a:lnTo>
                    <a:pt x="532" y="44"/>
                  </a:lnTo>
                  <a:lnTo>
                    <a:pt x="532" y="51"/>
                  </a:lnTo>
                  <a:lnTo>
                    <a:pt x="532" y="483"/>
                  </a:lnTo>
                  <a:lnTo>
                    <a:pt x="954" y="483"/>
                  </a:lnTo>
                  <a:lnTo>
                    <a:pt x="967" y="483"/>
                  </a:lnTo>
                  <a:lnTo>
                    <a:pt x="973" y="489"/>
                  </a:lnTo>
                  <a:lnTo>
                    <a:pt x="985" y="489"/>
                  </a:lnTo>
                  <a:lnTo>
                    <a:pt x="997" y="495"/>
                  </a:lnTo>
                  <a:lnTo>
                    <a:pt x="1003" y="502"/>
                  </a:lnTo>
                  <a:lnTo>
                    <a:pt x="1003" y="514"/>
                  </a:lnTo>
                  <a:lnTo>
                    <a:pt x="1003" y="533"/>
                  </a:lnTo>
                  <a:lnTo>
                    <a:pt x="997" y="539"/>
                  </a:lnTo>
                  <a:lnTo>
                    <a:pt x="985" y="545"/>
                  </a:lnTo>
                  <a:lnTo>
                    <a:pt x="973" y="545"/>
                  </a:lnTo>
                  <a:lnTo>
                    <a:pt x="967" y="545"/>
                  </a:lnTo>
                  <a:lnTo>
                    <a:pt x="954" y="545"/>
                  </a:lnTo>
                  <a:lnTo>
                    <a:pt x="532" y="545"/>
                  </a:lnTo>
                  <a:lnTo>
                    <a:pt x="532" y="984"/>
                  </a:lnTo>
                  <a:lnTo>
                    <a:pt x="532" y="990"/>
                  </a:lnTo>
                  <a:lnTo>
                    <a:pt x="532" y="1003"/>
                  </a:lnTo>
                  <a:lnTo>
                    <a:pt x="526" y="1015"/>
                  </a:lnTo>
                  <a:lnTo>
                    <a:pt x="520" y="1021"/>
                  </a:lnTo>
                  <a:lnTo>
                    <a:pt x="514" y="1028"/>
                  </a:lnTo>
                  <a:lnTo>
                    <a:pt x="502" y="1034"/>
                  </a:lnTo>
                  <a:lnTo>
                    <a:pt x="490" y="1028"/>
                  </a:lnTo>
                  <a:lnTo>
                    <a:pt x="483" y="1021"/>
                  </a:lnTo>
                  <a:lnTo>
                    <a:pt x="477" y="1015"/>
                  </a:lnTo>
                  <a:lnTo>
                    <a:pt x="471" y="1003"/>
                  </a:lnTo>
                  <a:lnTo>
                    <a:pt x="471" y="990"/>
                  </a:lnTo>
                  <a:lnTo>
                    <a:pt x="471" y="984"/>
                  </a:lnTo>
                  <a:lnTo>
                    <a:pt x="471" y="545"/>
                  </a:lnTo>
                  <a:lnTo>
                    <a:pt x="49" y="545"/>
                  </a:lnTo>
                  <a:lnTo>
                    <a:pt x="37" y="545"/>
                  </a:lnTo>
                  <a:lnTo>
                    <a:pt x="25" y="545"/>
                  </a:lnTo>
                  <a:lnTo>
                    <a:pt x="18" y="545"/>
                  </a:lnTo>
                  <a:lnTo>
                    <a:pt x="6" y="539"/>
                  </a:lnTo>
                  <a:lnTo>
                    <a:pt x="0" y="533"/>
                  </a:lnTo>
                  <a:lnTo>
                    <a:pt x="0" y="514"/>
                  </a:lnTo>
                  <a:lnTo>
                    <a:pt x="0" y="502"/>
                  </a:lnTo>
                  <a:lnTo>
                    <a:pt x="6" y="495"/>
                  </a:lnTo>
                  <a:lnTo>
                    <a:pt x="18" y="489"/>
                  </a:lnTo>
                  <a:lnTo>
                    <a:pt x="25" y="489"/>
                  </a:lnTo>
                  <a:lnTo>
                    <a:pt x="37" y="483"/>
                  </a:lnTo>
                  <a:lnTo>
                    <a:pt x="49" y="483"/>
                  </a:lnTo>
                  <a:lnTo>
                    <a:pt x="471" y="483"/>
                  </a:lnTo>
                  <a:lnTo>
                    <a:pt x="471" y="51"/>
                  </a:lnTo>
                  <a:lnTo>
                    <a:pt x="471" y="44"/>
                  </a:lnTo>
                  <a:lnTo>
                    <a:pt x="471" y="32"/>
                  </a:lnTo>
                  <a:lnTo>
                    <a:pt x="477" y="19"/>
                  </a:lnTo>
                  <a:lnTo>
                    <a:pt x="483" y="13"/>
                  </a:lnTo>
                  <a:lnTo>
                    <a:pt x="490" y="7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077" name="Freeform 21"/>
            <p:cNvSpPr>
              <a:spLocks/>
            </p:cNvSpPr>
            <p:nvPr/>
          </p:nvSpPr>
          <p:spPr bwMode="auto">
            <a:xfrm>
              <a:off x="17831" y="3763"/>
              <a:ext cx="618" cy="701"/>
            </a:xfrm>
            <a:custGeom>
              <a:avLst/>
              <a:gdLst/>
              <a:ahLst/>
              <a:cxnLst>
                <a:cxn ang="0">
                  <a:pos x="227" y="18"/>
                </a:cxn>
                <a:cxn ang="0">
                  <a:pos x="294" y="119"/>
                </a:cxn>
                <a:cxn ang="0">
                  <a:pos x="367" y="43"/>
                </a:cxn>
                <a:cxn ang="0">
                  <a:pos x="490" y="0"/>
                </a:cxn>
                <a:cxn ang="0">
                  <a:pos x="600" y="50"/>
                </a:cxn>
                <a:cxn ang="0">
                  <a:pos x="612" y="125"/>
                </a:cxn>
                <a:cxn ang="0">
                  <a:pos x="594" y="169"/>
                </a:cxn>
                <a:cxn ang="0">
                  <a:pos x="557" y="188"/>
                </a:cxn>
                <a:cxn ang="0">
                  <a:pos x="514" y="188"/>
                </a:cxn>
                <a:cxn ang="0">
                  <a:pos x="490" y="175"/>
                </a:cxn>
                <a:cxn ang="0">
                  <a:pos x="477" y="150"/>
                </a:cxn>
                <a:cxn ang="0">
                  <a:pos x="477" y="112"/>
                </a:cxn>
                <a:cxn ang="0">
                  <a:pos x="508" y="75"/>
                </a:cxn>
                <a:cxn ang="0">
                  <a:pos x="557" y="56"/>
                </a:cxn>
                <a:cxn ang="0">
                  <a:pos x="545" y="50"/>
                </a:cxn>
                <a:cxn ang="0">
                  <a:pos x="514" y="37"/>
                </a:cxn>
                <a:cxn ang="0">
                  <a:pos x="435" y="43"/>
                </a:cxn>
                <a:cxn ang="0">
                  <a:pos x="367" y="87"/>
                </a:cxn>
                <a:cxn ang="0">
                  <a:pos x="318" y="156"/>
                </a:cxn>
                <a:cxn ang="0">
                  <a:pos x="288" y="213"/>
                </a:cxn>
                <a:cxn ang="0">
                  <a:pos x="263" y="307"/>
                </a:cxn>
                <a:cxn ang="0">
                  <a:pos x="239" y="413"/>
                </a:cxn>
                <a:cxn ang="0">
                  <a:pos x="221" y="488"/>
                </a:cxn>
                <a:cxn ang="0">
                  <a:pos x="190" y="595"/>
                </a:cxn>
                <a:cxn ang="0">
                  <a:pos x="178" y="657"/>
                </a:cxn>
                <a:cxn ang="0">
                  <a:pos x="159" y="682"/>
                </a:cxn>
                <a:cxn ang="0">
                  <a:pos x="135" y="701"/>
                </a:cxn>
                <a:cxn ang="0">
                  <a:pos x="110" y="701"/>
                </a:cxn>
                <a:cxn ang="0">
                  <a:pos x="86" y="682"/>
                </a:cxn>
                <a:cxn ang="0">
                  <a:pos x="74" y="657"/>
                </a:cxn>
                <a:cxn ang="0">
                  <a:pos x="80" y="639"/>
                </a:cxn>
                <a:cxn ang="0">
                  <a:pos x="86" y="607"/>
                </a:cxn>
                <a:cxn ang="0">
                  <a:pos x="92" y="588"/>
                </a:cxn>
                <a:cxn ang="0">
                  <a:pos x="190" y="188"/>
                </a:cxn>
                <a:cxn ang="0">
                  <a:pos x="202" y="131"/>
                </a:cxn>
                <a:cxn ang="0">
                  <a:pos x="202" y="81"/>
                </a:cxn>
                <a:cxn ang="0">
                  <a:pos x="190" y="50"/>
                </a:cxn>
                <a:cxn ang="0">
                  <a:pos x="165" y="37"/>
                </a:cxn>
                <a:cxn ang="0">
                  <a:pos x="117" y="50"/>
                </a:cxn>
                <a:cxn ang="0">
                  <a:pos x="68" y="144"/>
                </a:cxn>
                <a:cxn ang="0">
                  <a:pos x="43" y="238"/>
                </a:cxn>
                <a:cxn ang="0">
                  <a:pos x="31" y="250"/>
                </a:cxn>
                <a:cxn ang="0">
                  <a:pos x="19" y="250"/>
                </a:cxn>
                <a:cxn ang="0">
                  <a:pos x="6" y="250"/>
                </a:cxn>
                <a:cxn ang="0">
                  <a:pos x="0" y="238"/>
                </a:cxn>
                <a:cxn ang="0">
                  <a:pos x="13" y="181"/>
                </a:cxn>
                <a:cxn ang="0">
                  <a:pos x="49" y="87"/>
                </a:cxn>
                <a:cxn ang="0">
                  <a:pos x="86" y="37"/>
                </a:cxn>
                <a:cxn ang="0">
                  <a:pos x="159" y="0"/>
                </a:cxn>
              </a:cxnLst>
              <a:rect l="0" t="0" r="r" b="b"/>
              <a:pathLst>
                <a:path w="618" h="701">
                  <a:moveTo>
                    <a:pt x="159" y="0"/>
                  </a:moveTo>
                  <a:lnTo>
                    <a:pt x="227" y="18"/>
                  </a:lnTo>
                  <a:lnTo>
                    <a:pt x="269" y="56"/>
                  </a:lnTo>
                  <a:lnTo>
                    <a:pt x="294" y="119"/>
                  </a:lnTo>
                  <a:lnTo>
                    <a:pt x="325" y="81"/>
                  </a:lnTo>
                  <a:lnTo>
                    <a:pt x="367" y="43"/>
                  </a:lnTo>
                  <a:lnTo>
                    <a:pt x="422" y="12"/>
                  </a:lnTo>
                  <a:lnTo>
                    <a:pt x="490" y="0"/>
                  </a:lnTo>
                  <a:lnTo>
                    <a:pt x="557" y="12"/>
                  </a:lnTo>
                  <a:lnTo>
                    <a:pt x="600" y="50"/>
                  </a:lnTo>
                  <a:lnTo>
                    <a:pt x="618" y="100"/>
                  </a:lnTo>
                  <a:lnTo>
                    <a:pt x="612" y="125"/>
                  </a:lnTo>
                  <a:lnTo>
                    <a:pt x="606" y="150"/>
                  </a:lnTo>
                  <a:lnTo>
                    <a:pt x="594" y="169"/>
                  </a:lnTo>
                  <a:lnTo>
                    <a:pt x="575" y="181"/>
                  </a:lnTo>
                  <a:lnTo>
                    <a:pt x="557" y="188"/>
                  </a:lnTo>
                  <a:lnTo>
                    <a:pt x="533" y="194"/>
                  </a:lnTo>
                  <a:lnTo>
                    <a:pt x="514" y="188"/>
                  </a:lnTo>
                  <a:lnTo>
                    <a:pt x="502" y="181"/>
                  </a:lnTo>
                  <a:lnTo>
                    <a:pt x="490" y="175"/>
                  </a:lnTo>
                  <a:lnTo>
                    <a:pt x="484" y="163"/>
                  </a:lnTo>
                  <a:lnTo>
                    <a:pt x="477" y="150"/>
                  </a:lnTo>
                  <a:lnTo>
                    <a:pt x="477" y="137"/>
                  </a:lnTo>
                  <a:lnTo>
                    <a:pt x="477" y="112"/>
                  </a:lnTo>
                  <a:lnTo>
                    <a:pt x="490" y="94"/>
                  </a:lnTo>
                  <a:lnTo>
                    <a:pt x="508" y="75"/>
                  </a:lnTo>
                  <a:lnTo>
                    <a:pt x="526" y="62"/>
                  </a:lnTo>
                  <a:lnTo>
                    <a:pt x="557" y="56"/>
                  </a:lnTo>
                  <a:lnTo>
                    <a:pt x="551" y="50"/>
                  </a:lnTo>
                  <a:lnTo>
                    <a:pt x="545" y="50"/>
                  </a:lnTo>
                  <a:lnTo>
                    <a:pt x="533" y="43"/>
                  </a:lnTo>
                  <a:lnTo>
                    <a:pt x="514" y="37"/>
                  </a:lnTo>
                  <a:lnTo>
                    <a:pt x="490" y="37"/>
                  </a:lnTo>
                  <a:lnTo>
                    <a:pt x="435" y="43"/>
                  </a:lnTo>
                  <a:lnTo>
                    <a:pt x="392" y="69"/>
                  </a:lnTo>
                  <a:lnTo>
                    <a:pt x="367" y="87"/>
                  </a:lnTo>
                  <a:lnTo>
                    <a:pt x="343" y="119"/>
                  </a:lnTo>
                  <a:lnTo>
                    <a:pt x="318" y="156"/>
                  </a:lnTo>
                  <a:lnTo>
                    <a:pt x="294" y="188"/>
                  </a:lnTo>
                  <a:lnTo>
                    <a:pt x="288" y="213"/>
                  </a:lnTo>
                  <a:lnTo>
                    <a:pt x="276" y="256"/>
                  </a:lnTo>
                  <a:lnTo>
                    <a:pt x="263" y="307"/>
                  </a:lnTo>
                  <a:lnTo>
                    <a:pt x="251" y="369"/>
                  </a:lnTo>
                  <a:lnTo>
                    <a:pt x="239" y="413"/>
                  </a:lnTo>
                  <a:lnTo>
                    <a:pt x="233" y="438"/>
                  </a:lnTo>
                  <a:lnTo>
                    <a:pt x="221" y="488"/>
                  </a:lnTo>
                  <a:lnTo>
                    <a:pt x="208" y="545"/>
                  </a:lnTo>
                  <a:lnTo>
                    <a:pt x="190" y="595"/>
                  </a:lnTo>
                  <a:lnTo>
                    <a:pt x="184" y="639"/>
                  </a:lnTo>
                  <a:lnTo>
                    <a:pt x="178" y="657"/>
                  </a:lnTo>
                  <a:lnTo>
                    <a:pt x="165" y="670"/>
                  </a:lnTo>
                  <a:lnTo>
                    <a:pt x="159" y="682"/>
                  </a:lnTo>
                  <a:lnTo>
                    <a:pt x="147" y="695"/>
                  </a:lnTo>
                  <a:lnTo>
                    <a:pt x="135" y="701"/>
                  </a:lnTo>
                  <a:lnTo>
                    <a:pt x="123" y="701"/>
                  </a:lnTo>
                  <a:lnTo>
                    <a:pt x="110" y="701"/>
                  </a:lnTo>
                  <a:lnTo>
                    <a:pt x="98" y="695"/>
                  </a:lnTo>
                  <a:lnTo>
                    <a:pt x="86" y="682"/>
                  </a:lnTo>
                  <a:lnTo>
                    <a:pt x="80" y="676"/>
                  </a:lnTo>
                  <a:lnTo>
                    <a:pt x="74" y="657"/>
                  </a:lnTo>
                  <a:lnTo>
                    <a:pt x="80" y="651"/>
                  </a:lnTo>
                  <a:lnTo>
                    <a:pt x="80" y="639"/>
                  </a:lnTo>
                  <a:lnTo>
                    <a:pt x="86" y="626"/>
                  </a:lnTo>
                  <a:lnTo>
                    <a:pt x="86" y="607"/>
                  </a:lnTo>
                  <a:lnTo>
                    <a:pt x="92" y="588"/>
                  </a:lnTo>
                  <a:lnTo>
                    <a:pt x="92" y="588"/>
                  </a:lnTo>
                  <a:lnTo>
                    <a:pt x="178" y="238"/>
                  </a:lnTo>
                  <a:lnTo>
                    <a:pt x="190" y="188"/>
                  </a:lnTo>
                  <a:lnTo>
                    <a:pt x="196" y="156"/>
                  </a:lnTo>
                  <a:lnTo>
                    <a:pt x="202" y="131"/>
                  </a:lnTo>
                  <a:lnTo>
                    <a:pt x="202" y="106"/>
                  </a:lnTo>
                  <a:lnTo>
                    <a:pt x="202" y="81"/>
                  </a:lnTo>
                  <a:lnTo>
                    <a:pt x="196" y="62"/>
                  </a:lnTo>
                  <a:lnTo>
                    <a:pt x="190" y="50"/>
                  </a:lnTo>
                  <a:lnTo>
                    <a:pt x="178" y="37"/>
                  </a:lnTo>
                  <a:lnTo>
                    <a:pt x="165" y="37"/>
                  </a:lnTo>
                  <a:lnTo>
                    <a:pt x="153" y="37"/>
                  </a:lnTo>
                  <a:lnTo>
                    <a:pt x="117" y="50"/>
                  </a:lnTo>
                  <a:lnTo>
                    <a:pt x="92" y="87"/>
                  </a:lnTo>
                  <a:lnTo>
                    <a:pt x="68" y="144"/>
                  </a:lnTo>
                  <a:lnTo>
                    <a:pt x="43" y="219"/>
                  </a:lnTo>
                  <a:lnTo>
                    <a:pt x="43" y="238"/>
                  </a:lnTo>
                  <a:lnTo>
                    <a:pt x="37" y="244"/>
                  </a:lnTo>
                  <a:lnTo>
                    <a:pt x="31" y="250"/>
                  </a:lnTo>
                  <a:lnTo>
                    <a:pt x="25" y="250"/>
                  </a:lnTo>
                  <a:lnTo>
                    <a:pt x="19" y="250"/>
                  </a:lnTo>
                  <a:lnTo>
                    <a:pt x="13" y="250"/>
                  </a:lnTo>
                  <a:lnTo>
                    <a:pt x="6" y="250"/>
                  </a:lnTo>
                  <a:lnTo>
                    <a:pt x="0" y="244"/>
                  </a:lnTo>
                  <a:lnTo>
                    <a:pt x="0" y="238"/>
                  </a:lnTo>
                  <a:lnTo>
                    <a:pt x="6" y="219"/>
                  </a:lnTo>
                  <a:lnTo>
                    <a:pt x="13" y="181"/>
                  </a:lnTo>
                  <a:lnTo>
                    <a:pt x="31" y="131"/>
                  </a:lnTo>
                  <a:lnTo>
                    <a:pt x="49" y="87"/>
                  </a:lnTo>
                  <a:lnTo>
                    <a:pt x="61" y="62"/>
                  </a:lnTo>
                  <a:lnTo>
                    <a:pt x="86" y="37"/>
                  </a:lnTo>
                  <a:lnTo>
                    <a:pt x="117" y="12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078" name="Freeform 22"/>
            <p:cNvSpPr>
              <a:spLocks noEditPoints="1"/>
            </p:cNvSpPr>
            <p:nvPr/>
          </p:nvSpPr>
          <p:spPr bwMode="auto">
            <a:xfrm>
              <a:off x="1920" y="6193"/>
              <a:ext cx="1003" cy="357"/>
            </a:xfrm>
            <a:custGeom>
              <a:avLst/>
              <a:gdLst/>
              <a:ahLst/>
              <a:cxnLst>
                <a:cxn ang="0">
                  <a:pos x="49" y="301"/>
                </a:cxn>
                <a:cxn ang="0">
                  <a:pos x="948" y="301"/>
                </a:cxn>
                <a:cxn ang="0">
                  <a:pos x="960" y="301"/>
                </a:cxn>
                <a:cxn ang="0">
                  <a:pos x="973" y="301"/>
                </a:cxn>
                <a:cxn ang="0">
                  <a:pos x="985" y="301"/>
                </a:cxn>
                <a:cxn ang="0">
                  <a:pos x="991" y="307"/>
                </a:cxn>
                <a:cxn ang="0">
                  <a:pos x="997" y="320"/>
                </a:cxn>
                <a:cxn ang="0">
                  <a:pos x="1003" y="332"/>
                </a:cxn>
                <a:cxn ang="0">
                  <a:pos x="997" y="345"/>
                </a:cxn>
                <a:cxn ang="0">
                  <a:pos x="991" y="351"/>
                </a:cxn>
                <a:cxn ang="0">
                  <a:pos x="985" y="357"/>
                </a:cxn>
                <a:cxn ang="0">
                  <a:pos x="973" y="357"/>
                </a:cxn>
                <a:cxn ang="0">
                  <a:pos x="960" y="357"/>
                </a:cxn>
                <a:cxn ang="0">
                  <a:pos x="954" y="357"/>
                </a:cxn>
                <a:cxn ang="0">
                  <a:pos x="49" y="357"/>
                </a:cxn>
                <a:cxn ang="0">
                  <a:pos x="37" y="357"/>
                </a:cxn>
                <a:cxn ang="0">
                  <a:pos x="24" y="357"/>
                </a:cxn>
                <a:cxn ang="0">
                  <a:pos x="18" y="357"/>
                </a:cxn>
                <a:cxn ang="0">
                  <a:pos x="6" y="351"/>
                </a:cxn>
                <a:cxn ang="0">
                  <a:pos x="0" y="345"/>
                </a:cxn>
                <a:cxn ang="0">
                  <a:pos x="0" y="332"/>
                </a:cxn>
                <a:cxn ang="0">
                  <a:pos x="0" y="320"/>
                </a:cxn>
                <a:cxn ang="0">
                  <a:pos x="6" y="307"/>
                </a:cxn>
                <a:cxn ang="0">
                  <a:pos x="18" y="301"/>
                </a:cxn>
                <a:cxn ang="0">
                  <a:pos x="24" y="301"/>
                </a:cxn>
                <a:cxn ang="0">
                  <a:pos x="37" y="301"/>
                </a:cxn>
                <a:cxn ang="0">
                  <a:pos x="49" y="301"/>
                </a:cxn>
                <a:cxn ang="0">
                  <a:pos x="49" y="0"/>
                </a:cxn>
                <a:cxn ang="0">
                  <a:pos x="954" y="0"/>
                </a:cxn>
                <a:cxn ang="0">
                  <a:pos x="960" y="0"/>
                </a:cxn>
                <a:cxn ang="0">
                  <a:pos x="973" y="0"/>
                </a:cxn>
                <a:cxn ang="0">
                  <a:pos x="985" y="0"/>
                </a:cxn>
                <a:cxn ang="0">
                  <a:pos x="991" y="6"/>
                </a:cxn>
                <a:cxn ang="0">
                  <a:pos x="997" y="19"/>
                </a:cxn>
                <a:cxn ang="0">
                  <a:pos x="1003" y="31"/>
                </a:cxn>
                <a:cxn ang="0">
                  <a:pos x="997" y="44"/>
                </a:cxn>
                <a:cxn ang="0">
                  <a:pos x="991" y="50"/>
                </a:cxn>
                <a:cxn ang="0">
                  <a:pos x="985" y="56"/>
                </a:cxn>
                <a:cxn ang="0">
                  <a:pos x="973" y="63"/>
                </a:cxn>
                <a:cxn ang="0">
                  <a:pos x="960" y="63"/>
                </a:cxn>
                <a:cxn ang="0">
                  <a:pos x="948" y="63"/>
                </a:cxn>
                <a:cxn ang="0">
                  <a:pos x="49" y="63"/>
                </a:cxn>
                <a:cxn ang="0">
                  <a:pos x="37" y="63"/>
                </a:cxn>
                <a:cxn ang="0">
                  <a:pos x="24" y="63"/>
                </a:cxn>
                <a:cxn ang="0">
                  <a:pos x="18" y="56"/>
                </a:cxn>
                <a:cxn ang="0">
                  <a:pos x="6" y="50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0" y="19"/>
                </a:cxn>
                <a:cxn ang="0">
                  <a:pos x="6" y="6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37" y="0"/>
                </a:cxn>
                <a:cxn ang="0">
                  <a:pos x="49" y="0"/>
                </a:cxn>
              </a:cxnLst>
              <a:rect l="0" t="0" r="r" b="b"/>
              <a:pathLst>
                <a:path w="1003" h="357">
                  <a:moveTo>
                    <a:pt x="49" y="301"/>
                  </a:moveTo>
                  <a:lnTo>
                    <a:pt x="948" y="301"/>
                  </a:lnTo>
                  <a:lnTo>
                    <a:pt x="960" y="301"/>
                  </a:lnTo>
                  <a:lnTo>
                    <a:pt x="973" y="301"/>
                  </a:lnTo>
                  <a:lnTo>
                    <a:pt x="985" y="301"/>
                  </a:lnTo>
                  <a:lnTo>
                    <a:pt x="991" y="307"/>
                  </a:lnTo>
                  <a:lnTo>
                    <a:pt x="997" y="320"/>
                  </a:lnTo>
                  <a:lnTo>
                    <a:pt x="1003" y="332"/>
                  </a:lnTo>
                  <a:lnTo>
                    <a:pt x="997" y="345"/>
                  </a:lnTo>
                  <a:lnTo>
                    <a:pt x="991" y="351"/>
                  </a:lnTo>
                  <a:lnTo>
                    <a:pt x="985" y="357"/>
                  </a:lnTo>
                  <a:lnTo>
                    <a:pt x="973" y="357"/>
                  </a:lnTo>
                  <a:lnTo>
                    <a:pt x="960" y="357"/>
                  </a:lnTo>
                  <a:lnTo>
                    <a:pt x="954" y="357"/>
                  </a:lnTo>
                  <a:lnTo>
                    <a:pt x="49" y="357"/>
                  </a:lnTo>
                  <a:lnTo>
                    <a:pt x="37" y="357"/>
                  </a:lnTo>
                  <a:lnTo>
                    <a:pt x="24" y="357"/>
                  </a:lnTo>
                  <a:lnTo>
                    <a:pt x="18" y="357"/>
                  </a:lnTo>
                  <a:lnTo>
                    <a:pt x="6" y="351"/>
                  </a:lnTo>
                  <a:lnTo>
                    <a:pt x="0" y="345"/>
                  </a:lnTo>
                  <a:lnTo>
                    <a:pt x="0" y="332"/>
                  </a:lnTo>
                  <a:lnTo>
                    <a:pt x="0" y="320"/>
                  </a:lnTo>
                  <a:lnTo>
                    <a:pt x="6" y="307"/>
                  </a:lnTo>
                  <a:lnTo>
                    <a:pt x="18" y="301"/>
                  </a:lnTo>
                  <a:lnTo>
                    <a:pt x="24" y="301"/>
                  </a:lnTo>
                  <a:lnTo>
                    <a:pt x="37" y="301"/>
                  </a:lnTo>
                  <a:lnTo>
                    <a:pt x="49" y="301"/>
                  </a:lnTo>
                  <a:close/>
                  <a:moveTo>
                    <a:pt x="49" y="0"/>
                  </a:moveTo>
                  <a:lnTo>
                    <a:pt x="954" y="0"/>
                  </a:lnTo>
                  <a:lnTo>
                    <a:pt x="960" y="0"/>
                  </a:lnTo>
                  <a:lnTo>
                    <a:pt x="973" y="0"/>
                  </a:lnTo>
                  <a:lnTo>
                    <a:pt x="985" y="0"/>
                  </a:lnTo>
                  <a:lnTo>
                    <a:pt x="991" y="6"/>
                  </a:lnTo>
                  <a:lnTo>
                    <a:pt x="997" y="19"/>
                  </a:lnTo>
                  <a:lnTo>
                    <a:pt x="1003" y="31"/>
                  </a:lnTo>
                  <a:lnTo>
                    <a:pt x="997" y="44"/>
                  </a:lnTo>
                  <a:lnTo>
                    <a:pt x="991" y="50"/>
                  </a:lnTo>
                  <a:lnTo>
                    <a:pt x="985" y="56"/>
                  </a:lnTo>
                  <a:lnTo>
                    <a:pt x="973" y="63"/>
                  </a:lnTo>
                  <a:lnTo>
                    <a:pt x="960" y="63"/>
                  </a:lnTo>
                  <a:lnTo>
                    <a:pt x="948" y="63"/>
                  </a:lnTo>
                  <a:lnTo>
                    <a:pt x="49" y="63"/>
                  </a:lnTo>
                  <a:lnTo>
                    <a:pt x="37" y="63"/>
                  </a:lnTo>
                  <a:lnTo>
                    <a:pt x="24" y="63"/>
                  </a:lnTo>
                  <a:lnTo>
                    <a:pt x="18" y="56"/>
                  </a:lnTo>
                  <a:lnTo>
                    <a:pt x="6" y="50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6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079" name="Freeform 23"/>
            <p:cNvSpPr>
              <a:spLocks/>
            </p:cNvSpPr>
            <p:nvPr/>
          </p:nvSpPr>
          <p:spPr bwMode="auto">
            <a:xfrm>
              <a:off x="3553" y="5730"/>
              <a:ext cx="496" cy="1027"/>
            </a:xfrm>
            <a:custGeom>
              <a:avLst/>
              <a:gdLst/>
              <a:ahLst/>
              <a:cxnLst>
                <a:cxn ang="0">
                  <a:pos x="275" y="0"/>
                </a:cxn>
                <a:cxn ang="0">
                  <a:pos x="294" y="0"/>
                </a:cxn>
                <a:cxn ang="0">
                  <a:pos x="300" y="6"/>
                </a:cxn>
                <a:cxn ang="0">
                  <a:pos x="306" y="12"/>
                </a:cxn>
                <a:cxn ang="0">
                  <a:pos x="306" y="25"/>
                </a:cxn>
                <a:cxn ang="0">
                  <a:pos x="306" y="43"/>
                </a:cxn>
                <a:cxn ang="0">
                  <a:pos x="306" y="43"/>
                </a:cxn>
                <a:cxn ang="0">
                  <a:pos x="306" y="908"/>
                </a:cxn>
                <a:cxn ang="0">
                  <a:pos x="312" y="939"/>
                </a:cxn>
                <a:cxn ang="0">
                  <a:pos x="318" y="958"/>
                </a:cxn>
                <a:cxn ang="0">
                  <a:pos x="343" y="970"/>
                </a:cxn>
                <a:cxn ang="0">
                  <a:pos x="379" y="977"/>
                </a:cxn>
                <a:cxn ang="0">
                  <a:pos x="447" y="983"/>
                </a:cxn>
                <a:cxn ang="0">
                  <a:pos x="496" y="983"/>
                </a:cxn>
                <a:cxn ang="0">
                  <a:pos x="496" y="1027"/>
                </a:cxn>
                <a:cxn ang="0">
                  <a:pos x="447" y="1027"/>
                </a:cxn>
                <a:cxn ang="0">
                  <a:pos x="379" y="1027"/>
                </a:cxn>
                <a:cxn ang="0">
                  <a:pos x="312" y="1027"/>
                </a:cxn>
                <a:cxn ang="0">
                  <a:pos x="251" y="1027"/>
                </a:cxn>
                <a:cxn ang="0">
                  <a:pos x="196" y="1027"/>
                </a:cxn>
                <a:cxn ang="0">
                  <a:pos x="129" y="1027"/>
                </a:cxn>
                <a:cxn ang="0">
                  <a:pos x="61" y="1027"/>
                </a:cxn>
                <a:cxn ang="0">
                  <a:pos x="6" y="1027"/>
                </a:cxn>
                <a:cxn ang="0">
                  <a:pos x="6" y="983"/>
                </a:cxn>
                <a:cxn ang="0">
                  <a:pos x="55" y="983"/>
                </a:cxn>
                <a:cxn ang="0">
                  <a:pos x="123" y="977"/>
                </a:cxn>
                <a:cxn ang="0">
                  <a:pos x="165" y="970"/>
                </a:cxn>
                <a:cxn ang="0">
                  <a:pos x="184" y="958"/>
                </a:cxn>
                <a:cxn ang="0">
                  <a:pos x="196" y="939"/>
                </a:cxn>
                <a:cxn ang="0">
                  <a:pos x="196" y="908"/>
                </a:cxn>
                <a:cxn ang="0">
                  <a:pos x="196" y="106"/>
                </a:cxn>
                <a:cxn ang="0">
                  <a:pos x="116" y="137"/>
                </a:cxn>
                <a:cxn ang="0">
                  <a:pos x="49" y="144"/>
                </a:cxn>
                <a:cxn ang="0">
                  <a:pos x="0" y="150"/>
                </a:cxn>
                <a:cxn ang="0">
                  <a:pos x="0" y="100"/>
                </a:cxn>
                <a:cxn ang="0">
                  <a:pos x="37" y="100"/>
                </a:cxn>
                <a:cxn ang="0">
                  <a:pos x="92" y="93"/>
                </a:cxn>
                <a:cxn ang="0">
                  <a:pos x="153" y="81"/>
                </a:cxn>
                <a:cxn ang="0">
                  <a:pos x="214" y="50"/>
                </a:cxn>
                <a:cxn ang="0">
                  <a:pos x="275" y="0"/>
                </a:cxn>
              </a:cxnLst>
              <a:rect l="0" t="0" r="r" b="b"/>
              <a:pathLst>
                <a:path w="496" h="1027">
                  <a:moveTo>
                    <a:pt x="275" y="0"/>
                  </a:moveTo>
                  <a:lnTo>
                    <a:pt x="294" y="0"/>
                  </a:lnTo>
                  <a:lnTo>
                    <a:pt x="300" y="6"/>
                  </a:lnTo>
                  <a:lnTo>
                    <a:pt x="306" y="12"/>
                  </a:lnTo>
                  <a:lnTo>
                    <a:pt x="306" y="25"/>
                  </a:lnTo>
                  <a:lnTo>
                    <a:pt x="306" y="43"/>
                  </a:lnTo>
                  <a:lnTo>
                    <a:pt x="306" y="43"/>
                  </a:lnTo>
                  <a:lnTo>
                    <a:pt x="306" y="908"/>
                  </a:lnTo>
                  <a:lnTo>
                    <a:pt x="312" y="939"/>
                  </a:lnTo>
                  <a:lnTo>
                    <a:pt x="318" y="958"/>
                  </a:lnTo>
                  <a:lnTo>
                    <a:pt x="343" y="970"/>
                  </a:lnTo>
                  <a:lnTo>
                    <a:pt x="379" y="977"/>
                  </a:lnTo>
                  <a:lnTo>
                    <a:pt x="447" y="983"/>
                  </a:lnTo>
                  <a:lnTo>
                    <a:pt x="496" y="983"/>
                  </a:lnTo>
                  <a:lnTo>
                    <a:pt x="496" y="1027"/>
                  </a:lnTo>
                  <a:lnTo>
                    <a:pt x="447" y="1027"/>
                  </a:lnTo>
                  <a:lnTo>
                    <a:pt x="379" y="1027"/>
                  </a:lnTo>
                  <a:lnTo>
                    <a:pt x="312" y="1027"/>
                  </a:lnTo>
                  <a:lnTo>
                    <a:pt x="251" y="1027"/>
                  </a:lnTo>
                  <a:lnTo>
                    <a:pt x="196" y="1027"/>
                  </a:lnTo>
                  <a:lnTo>
                    <a:pt x="129" y="1027"/>
                  </a:lnTo>
                  <a:lnTo>
                    <a:pt x="61" y="1027"/>
                  </a:lnTo>
                  <a:lnTo>
                    <a:pt x="6" y="1027"/>
                  </a:lnTo>
                  <a:lnTo>
                    <a:pt x="6" y="983"/>
                  </a:lnTo>
                  <a:lnTo>
                    <a:pt x="55" y="983"/>
                  </a:lnTo>
                  <a:lnTo>
                    <a:pt x="123" y="977"/>
                  </a:lnTo>
                  <a:lnTo>
                    <a:pt x="165" y="970"/>
                  </a:lnTo>
                  <a:lnTo>
                    <a:pt x="184" y="958"/>
                  </a:lnTo>
                  <a:lnTo>
                    <a:pt x="196" y="939"/>
                  </a:lnTo>
                  <a:lnTo>
                    <a:pt x="196" y="908"/>
                  </a:lnTo>
                  <a:lnTo>
                    <a:pt x="196" y="106"/>
                  </a:lnTo>
                  <a:lnTo>
                    <a:pt x="116" y="137"/>
                  </a:lnTo>
                  <a:lnTo>
                    <a:pt x="49" y="144"/>
                  </a:lnTo>
                  <a:lnTo>
                    <a:pt x="0" y="150"/>
                  </a:lnTo>
                  <a:lnTo>
                    <a:pt x="0" y="100"/>
                  </a:lnTo>
                  <a:lnTo>
                    <a:pt x="37" y="100"/>
                  </a:lnTo>
                  <a:lnTo>
                    <a:pt x="92" y="93"/>
                  </a:lnTo>
                  <a:lnTo>
                    <a:pt x="153" y="81"/>
                  </a:lnTo>
                  <a:lnTo>
                    <a:pt x="214" y="50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080" name="Freeform 24"/>
            <p:cNvSpPr>
              <a:spLocks noEditPoints="1"/>
            </p:cNvSpPr>
            <p:nvPr/>
          </p:nvSpPr>
          <p:spPr bwMode="auto">
            <a:xfrm>
              <a:off x="4226" y="5717"/>
              <a:ext cx="667" cy="1040"/>
            </a:xfrm>
            <a:custGeom>
              <a:avLst/>
              <a:gdLst/>
              <a:ahLst/>
              <a:cxnLst>
                <a:cxn ang="0">
                  <a:pos x="410" y="163"/>
                </a:cxn>
                <a:cxn ang="0">
                  <a:pos x="43" y="739"/>
                </a:cxn>
                <a:cxn ang="0">
                  <a:pos x="410" y="739"/>
                </a:cxn>
                <a:cxn ang="0">
                  <a:pos x="410" y="163"/>
                </a:cxn>
                <a:cxn ang="0">
                  <a:pos x="490" y="0"/>
                </a:cxn>
                <a:cxn ang="0">
                  <a:pos x="508" y="0"/>
                </a:cxn>
                <a:cxn ang="0">
                  <a:pos x="514" y="6"/>
                </a:cxn>
                <a:cxn ang="0">
                  <a:pos x="514" y="19"/>
                </a:cxn>
                <a:cxn ang="0">
                  <a:pos x="514" y="38"/>
                </a:cxn>
                <a:cxn ang="0">
                  <a:pos x="514" y="739"/>
                </a:cxn>
                <a:cxn ang="0">
                  <a:pos x="667" y="739"/>
                </a:cxn>
                <a:cxn ang="0">
                  <a:pos x="667" y="789"/>
                </a:cxn>
                <a:cxn ang="0">
                  <a:pos x="514" y="789"/>
                </a:cxn>
                <a:cxn ang="0">
                  <a:pos x="514" y="921"/>
                </a:cxn>
                <a:cxn ang="0">
                  <a:pos x="520" y="958"/>
                </a:cxn>
                <a:cxn ang="0">
                  <a:pos x="532" y="977"/>
                </a:cxn>
                <a:cxn ang="0">
                  <a:pos x="569" y="990"/>
                </a:cxn>
                <a:cxn ang="0">
                  <a:pos x="630" y="996"/>
                </a:cxn>
                <a:cxn ang="0">
                  <a:pos x="661" y="996"/>
                </a:cxn>
                <a:cxn ang="0">
                  <a:pos x="661" y="1040"/>
                </a:cxn>
                <a:cxn ang="0">
                  <a:pos x="563" y="1040"/>
                </a:cxn>
                <a:cxn ang="0">
                  <a:pos x="459" y="1040"/>
                </a:cxn>
                <a:cxn ang="0">
                  <a:pos x="355" y="1040"/>
                </a:cxn>
                <a:cxn ang="0">
                  <a:pos x="251" y="1040"/>
                </a:cxn>
                <a:cxn ang="0">
                  <a:pos x="251" y="996"/>
                </a:cxn>
                <a:cxn ang="0">
                  <a:pos x="288" y="996"/>
                </a:cxn>
                <a:cxn ang="0">
                  <a:pos x="349" y="990"/>
                </a:cxn>
                <a:cxn ang="0">
                  <a:pos x="386" y="977"/>
                </a:cxn>
                <a:cxn ang="0">
                  <a:pos x="398" y="958"/>
                </a:cxn>
                <a:cxn ang="0">
                  <a:pos x="398" y="921"/>
                </a:cxn>
                <a:cxn ang="0">
                  <a:pos x="398" y="789"/>
                </a:cxn>
                <a:cxn ang="0">
                  <a:pos x="0" y="789"/>
                </a:cxn>
                <a:cxn ang="0">
                  <a:pos x="0" y="739"/>
                </a:cxn>
                <a:cxn ang="0">
                  <a:pos x="459" y="13"/>
                </a:cxn>
                <a:cxn ang="0">
                  <a:pos x="471" y="6"/>
                </a:cxn>
                <a:cxn ang="0">
                  <a:pos x="477" y="0"/>
                </a:cxn>
                <a:cxn ang="0">
                  <a:pos x="483" y="0"/>
                </a:cxn>
                <a:cxn ang="0">
                  <a:pos x="490" y="0"/>
                </a:cxn>
              </a:cxnLst>
              <a:rect l="0" t="0" r="r" b="b"/>
              <a:pathLst>
                <a:path w="667" h="1040">
                  <a:moveTo>
                    <a:pt x="410" y="163"/>
                  </a:moveTo>
                  <a:lnTo>
                    <a:pt x="43" y="739"/>
                  </a:lnTo>
                  <a:lnTo>
                    <a:pt x="410" y="739"/>
                  </a:lnTo>
                  <a:lnTo>
                    <a:pt x="410" y="163"/>
                  </a:lnTo>
                  <a:close/>
                  <a:moveTo>
                    <a:pt x="490" y="0"/>
                  </a:moveTo>
                  <a:lnTo>
                    <a:pt x="508" y="0"/>
                  </a:lnTo>
                  <a:lnTo>
                    <a:pt x="514" y="6"/>
                  </a:lnTo>
                  <a:lnTo>
                    <a:pt x="514" y="19"/>
                  </a:lnTo>
                  <a:lnTo>
                    <a:pt x="514" y="38"/>
                  </a:lnTo>
                  <a:lnTo>
                    <a:pt x="514" y="739"/>
                  </a:lnTo>
                  <a:lnTo>
                    <a:pt x="667" y="739"/>
                  </a:lnTo>
                  <a:lnTo>
                    <a:pt x="667" y="789"/>
                  </a:lnTo>
                  <a:lnTo>
                    <a:pt x="514" y="789"/>
                  </a:lnTo>
                  <a:lnTo>
                    <a:pt x="514" y="921"/>
                  </a:lnTo>
                  <a:lnTo>
                    <a:pt x="520" y="958"/>
                  </a:lnTo>
                  <a:lnTo>
                    <a:pt x="532" y="977"/>
                  </a:lnTo>
                  <a:lnTo>
                    <a:pt x="569" y="990"/>
                  </a:lnTo>
                  <a:lnTo>
                    <a:pt x="630" y="996"/>
                  </a:lnTo>
                  <a:lnTo>
                    <a:pt x="661" y="996"/>
                  </a:lnTo>
                  <a:lnTo>
                    <a:pt x="661" y="1040"/>
                  </a:lnTo>
                  <a:lnTo>
                    <a:pt x="563" y="1040"/>
                  </a:lnTo>
                  <a:lnTo>
                    <a:pt x="459" y="1040"/>
                  </a:lnTo>
                  <a:lnTo>
                    <a:pt x="355" y="1040"/>
                  </a:lnTo>
                  <a:lnTo>
                    <a:pt x="251" y="1040"/>
                  </a:lnTo>
                  <a:lnTo>
                    <a:pt x="251" y="996"/>
                  </a:lnTo>
                  <a:lnTo>
                    <a:pt x="288" y="996"/>
                  </a:lnTo>
                  <a:lnTo>
                    <a:pt x="349" y="990"/>
                  </a:lnTo>
                  <a:lnTo>
                    <a:pt x="386" y="977"/>
                  </a:lnTo>
                  <a:lnTo>
                    <a:pt x="398" y="958"/>
                  </a:lnTo>
                  <a:lnTo>
                    <a:pt x="398" y="921"/>
                  </a:lnTo>
                  <a:lnTo>
                    <a:pt x="398" y="789"/>
                  </a:lnTo>
                  <a:lnTo>
                    <a:pt x="0" y="789"/>
                  </a:lnTo>
                  <a:lnTo>
                    <a:pt x="0" y="739"/>
                  </a:lnTo>
                  <a:lnTo>
                    <a:pt x="459" y="13"/>
                  </a:lnTo>
                  <a:lnTo>
                    <a:pt x="471" y="6"/>
                  </a:lnTo>
                  <a:lnTo>
                    <a:pt x="477" y="0"/>
                  </a:lnTo>
                  <a:lnTo>
                    <a:pt x="483" y="0"/>
                  </a:lnTo>
                  <a:lnTo>
                    <a:pt x="49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081" name="Freeform 25"/>
            <p:cNvSpPr>
              <a:spLocks noEditPoints="1"/>
            </p:cNvSpPr>
            <p:nvPr/>
          </p:nvSpPr>
          <p:spPr bwMode="auto">
            <a:xfrm>
              <a:off x="4991" y="5717"/>
              <a:ext cx="667" cy="1040"/>
            </a:xfrm>
            <a:custGeom>
              <a:avLst/>
              <a:gdLst/>
              <a:ahLst/>
              <a:cxnLst>
                <a:cxn ang="0">
                  <a:pos x="410" y="163"/>
                </a:cxn>
                <a:cxn ang="0">
                  <a:pos x="43" y="739"/>
                </a:cxn>
                <a:cxn ang="0">
                  <a:pos x="410" y="739"/>
                </a:cxn>
                <a:cxn ang="0">
                  <a:pos x="410" y="163"/>
                </a:cxn>
                <a:cxn ang="0">
                  <a:pos x="495" y="0"/>
                </a:cxn>
                <a:cxn ang="0">
                  <a:pos x="508" y="0"/>
                </a:cxn>
                <a:cxn ang="0">
                  <a:pos x="514" y="6"/>
                </a:cxn>
                <a:cxn ang="0">
                  <a:pos x="514" y="19"/>
                </a:cxn>
                <a:cxn ang="0">
                  <a:pos x="514" y="38"/>
                </a:cxn>
                <a:cxn ang="0">
                  <a:pos x="514" y="739"/>
                </a:cxn>
                <a:cxn ang="0">
                  <a:pos x="667" y="739"/>
                </a:cxn>
                <a:cxn ang="0">
                  <a:pos x="667" y="789"/>
                </a:cxn>
                <a:cxn ang="0">
                  <a:pos x="514" y="789"/>
                </a:cxn>
                <a:cxn ang="0">
                  <a:pos x="514" y="921"/>
                </a:cxn>
                <a:cxn ang="0">
                  <a:pos x="520" y="958"/>
                </a:cxn>
                <a:cxn ang="0">
                  <a:pos x="532" y="977"/>
                </a:cxn>
                <a:cxn ang="0">
                  <a:pos x="569" y="990"/>
                </a:cxn>
                <a:cxn ang="0">
                  <a:pos x="630" y="996"/>
                </a:cxn>
                <a:cxn ang="0">
                  <a:pos x="660" y="996"/>
                </a:cxn>
                <a:cxn ang="0">
                  <a:pos x="660" y="1040"/>
                </a:cxn>
                <a:cxn ang="0">
                  <a:pos x="563" y="1040"/>
                </a:cxn>
                <a:cxn ang="0">
                  <a:pos x="459" y="1040"/>
                </a:cxn>
                <a:cxn ang="0">
                  <a:pos x="355" y="1040"/>
                </a:cxn>
                <a:cxn ang="0">
                  <a:pos x="251" y="1040"/>
                </a:cxn>
                <a:cxn ang="0">
                  <a:pos x="251" y="996"/>
                </a:cxn>
                <a:cxn ang="0">
                  <a:pos x="287" y="996"/>
                </a:cxn>
                <a:cxn ang="0">
                  <a:pos x="348" y="990"/>
                </a:cxn>
                <a:cxn ang="0">
                  <a:pos x="385" y="977"/>
                </a:cxn>
                <a:cxn ang="0">
                  <a:pos x="397" y="958"/>
                </a:cxn>
                <a:cxn ang="0">
                  <a:pos x="397" y="921"/>
                </a:cxn>
                <a:cxn ang="0">
                  <a:pos x="397" y="789"/>
                </a:cxn>
                <a:cxn ang="0">
                  <a:pos x="0" y="789"/>
                </a:cxn>
                <a:cxn ang="0">
                  <a:pos x="0" y="739"/>
                </a:cxn>
                <a:cxn ang="0">
                  <a:pos x="459" y="13"/>
                </a:cxn>
                <a:cxn ang="0">
                  <a:pos x="471" y="6"/>
                </a:cxn>
                <a:cxn ang="0">
                  <a:pos x="477" y="0"/>
                </a:cxn>
                <a:cxn ang="0">
                  <a:pos x="483" y="0"/>
                </a:cxn>
                <a:cxn ang="0">
                  <a:pos x="495" y="0"/>
                </a:cxn>
              </a:cxnLst>
              <a:rect l="0" t="0" r="r" b="b"/>
              <a:pathLst>
                <a:path w="667" h="1040">
                  <a:moveTo>
                    <a:pt x="410" y="163"/>
                  </a:moveTo>
                  <a:lnTo>
                    <a:pt x="43" y="739"/>
                  </a:lnTo>
                  <a:lnTo>
                    <a:pt x="410" y="739"/>
                  </a:lnTo>
                  <a:lnTo>
                    <a:pt x="410" y="163"/>
                  </a:lnTo>
                  <a:close/>
                  <a:moveTo>
                    <a:pt x="495" y="0"/>
                  </a:moveTo>
                  <a:lnTo>
                    <a:pt x="508" y="0"/>
                  </a:lnTo>
                  <a:lnTo>
                    <a:pt x="514" y="6"/>
                  </a:lnTo>
                  <a:lnTo>
                    <a:pt x="514" y="19"/>
                  </a:lnTo>
                  <a:lnTo>
                    <a:pt x="514" y="38"/>
                  </a:lnTo>
                  <a:lnTo>
                    <a:pt x="514" y="739"/>
                  </a:lnTo>
                  <a:lnTo>
                    <a:pt x="667" y="739"/>
                  </a:lnTo>
                  <a:lnTo>
                    <a:pt x="667" y="789"/>
                  </a:lnTo>
                  <a:lnTo>
                    <a:pt x="514" y="789"/>
                  </a:lnTo>
                  <a:lnTo>
                    <a:pt x="514" y="921"/>
                  </a:lnTo>
                  <a:lnTo>
                    <a:pt x="520" y="958"/>
                  </a:lnTo>
                  <a:lnTo>
                    <a:pt x="532" y="977"/>
                  </a:lnTo>
                  <a:lnTo>
                    <a:pt x="569" y="990"/>
                  </a:lnTo>
                  <a:lnTo>
                    <a:pt x="630" y="996"/>
                  </a:lnTo>
                  <a:lnTo>
                    <a:pt x="660" y="996"/>
                  </a:lnTo>
                  <a:lnTo>
                    <a:pt x="660" y="1040"/>
                  </a:lnTo>
                  <a:lnTo>
                    <a:pt x="563" y="1040"/>
                  </a:lnTo>
                  <a:lnTo>
                    <a:pt x="459" y="1040"/>
                  </a:lnTo>
                  <a:lnTo>
                    <a:pt x="355" y="1040"/>
                  </a:lnTo>
                  <a:lnTo>
                    <a:pt x="251" y="1040"/>
                  </a:lnTo>
                  <a:lnTo>
                    <a:pt x="251" y="996"/>
                  </a:lnTo>
                  <a:lnTo>
                    <a:pt x="287" y="996"/>
                  </a:lnTo>
                  <a:lnTo>
                    <a:pt x="348" y="990"/>
                  </a:lnTo>
                  <a:lnTo>
                    <a:pt x="385" y="977"/>
                  </a:lnTo>
                  <a:lnTo>
                    <a:pt x="397" y="958"/>
                  </a:lnTo>
                  <a:lnTo>
                    <a:pt x="397" y="921"/>
                  </a:lnTo>
                  <a:lnTo>
                    <a:pt x="397" y="789"/>
                  </a:lnTo>
                  <a:lnTo>
                    <a:pt x="0" y="789"/>
                  </a:lnTo>
                  <a:lnTo>
                    <a:pt x="0" y="739"/>
                  </a:lnTo>
                  <a:lnTo>
                    <a:pt x="459" y="13"/>
                  </a:lnTo>
                  <a:lnTo>
                    <a:pt x="471" y="6"/>
                  </a:lnTo>
                  <a:lnTo>
                    <a:pt x="477" y="0"/>
                  </a:lnTo>
                  <a:lnTo>
                    <a:pt x="483" y="0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082" name="Freeform 26"/>
            <p:cNvSpPr>
              <a:spLocks noEditPoints="1"/>
            </p:cNvSpPr>
            <p:nvPr/>
          </p:nvSpPr>
          <p:spPr bwMode="auto">
            <a:xfrm>
              <a:off x="5774" y="5730"/>
              <a:ext cx="636" cy="1064"/>
            </a:xfrm>
            <a:custGeom>
              <a:avLst/>
              <a:gdLst/>
              <a:ahLst/>
              <a:cxnLst>
                <a:cxn ang="0">
                  <a:pos x="293" y="37"/>
                </a:cxn>
                <a:cxn ang="0">
                  <a:pos x="220" y="62"/>
                </a:cxn>
                <a:cxn ang="0">
                  <a:pos x="153" y="156"/>
                </a:cxn>
                <a:cxn ang="0">
                  <a:pos x="122" y="369"/>
                </a:cxn>
                <a:cxn ang="0">
                  <a:pos x="122" y="620"/>
                </a:cxn>
                <a:cxn ang="0">
                  <a:pos x="141" y="839"/>
                </a:cxn>
                <a:cxn ang="0">
                  <a:pos x="196" y="970"/>
                </a:cxn>
                <a:cxn ang="0">
                  <a:pos x="275" y="1027"/>
                </a:cxn>
                <a:cxn ang="0">
                  <a:pos x="318" y="1027"/>
                </a:cxn>
                <a:cxn ang="0">
                  <a:pos x="318" y="1027"/>
                </a:cxn>
                <a:cxn ang="0">
                  <a:pos x="397" y="1002"/>
                </a:cxn>
                <a:cxn ang="0">
                  <a:pos x="471" y="914"/>
                </a:cxn>
                <a:cxn ang="0">
                  <a:pos x="508" y="682"/>
                </a:cxn>
                <a:cxn ang="0">
                  <a:pos x="508" y="413"/>
                </a:cxn>
                <a:cxn ang="0">
                  <a:pos x="495" y="212"/>
                </a:cxn>
                <a:cxn ang="0">
                  <a:pos x="434" y="87"/>
                </a:cxn>
                <a:cxn ang="0">
                  <a:pos x="349" y="37"/>
                </a:cxn>
                <a:cxn ang="0">
                  <a:pos x="318" y="0"/>
                </a:cxn>
                <a:cxn ang="0">
                  <a:pos x="416" y="18"/>
                </a:cxn>
                <a:cxn ang="0">
                  <a:pos x="526" y="100"/>
                </a:cxn>
                <a:cxn ang="0">
                  <a:pos x="612" y="294"/>
                </a:cxn>
                <a:cxn ang="0">
                  <a:pos x="636" y="538"/>
                </a:cxn>
                <a:cxn ang="0">
                  <a:pos x="630" y="657"/>
                </a:cxn>
                <a:cxn ang="0">
                  <a:pos x="575" y="883"/>
                </a:cxn>
                <a:cxn ang="0">
                  <a:pos x="477" y="1008"/>
                </a:cxn>
                <a:cxn ang="0">
                  <a:pos x="367" y="1058"/>
                </a:cxn>
                <a:cxn ang="0">
                  <a:pos x="269" y="1058"/>
                </a:cxn>
                <a:cxn ang="0">
                  <a:pos x="159" y="1014"/>
                </a:cxn>
                <a:cxn ang="0">
                  <a:pos x="61" y="908"/>
                </a:cxn>
                <a:cxn ang="0">
                  <a:pos x="6" y="720"/>
                </a:cxn>
                <a:cxn ang="0">
                  <a:pos x="0" y="538"/>
                </a:cxn>
                <a:cxn ang="0">
                  <a:pos x="18" y="294"/>
                </a:cxn>
                <a:cxn ang="0">
                  <a:pos x="92" y="112"/>
                </a:cxn>
                <a:cxn ang="0">
                  <a:pos x="202" y="25"/>
                </a:cxn>
                <a:cxn ang="0">
                  <a:pos x="318" y="0"/>
                </a:cxn>
              </a:cxnLst>
              <a:rect l="0" t="0" r="r" b="b"/>
              <a:pathLst>
                <a:path w="636" h="1064">
                  <a:moveTo>
                    <a:pt x="318" y="37"/>
                  </a:moveTo>
                  <a:lnTo>
                    <a:pt x="293" y="37"/>
                  </a:lnTo>
                  <a:lnTo>
                    <a:pt x="257" y="43"/>
                  </a:lnTo>
                  <a:lnTo>
                    <a:pt x="220" y="62"/>
                  </a:lnTo>
                  <a:lnTo>
                    <a:pt x="183" y="100"/>
                  </a:lnTo>
                  <a:lnTo>
                    <a:pt x="153" y="156"/>
                  </a:lnTo>
                  <a:lnTo>
                    <a:pt x="134" y="231"/>
                  </a:lnTo>
                  <a:lnTo>
                    <a:pt x="122" y="369"/>
                  </a:lnTo>
                  <a:lnTo>
                    <a:pt x="122" y="519"/>
                  </a:lnTo>
                  <a:lnTo>
                    <a:pt x="122" y="620"/>
                  </a:lnTo>
                  <a:lnTo>
                    <a:pt x="128" y="739"/>
                  </a:lnTo>
                  <a:lnTo>
                    <a:pt x="141" y="839"/>
                  </a:lnTo>
                  <a:lnTo>
                    <a:pt x="165" y="920"/>
                  </a:lnTo>
                  <a:lnTo>
                    <a:pt x="196" y="970"/>
                  </a:lnTo>
                  <a:lnTo>
                    <a:pt x="238" y="1008"/>
                  </a:lnTo>
                  <a:lnTo>
                    <a:pt x="275" y="1027"/>
                  </a:lnTo>
                  <a:lnTo>
                    <a:pt x="318" y="1027"/>
                  </a:lnTo>
                  <a:lnTo>
                    <a:pt x="318" y="1027"/>
                  </a:lnTo>
                  <a:lnTo>
                    <a:pt x="318" y="1027"/>
                  </a:lnTo>
                  <a:lnTo>
                    <a:pt x="318" y="1027"/>
                  </a:lnTo>
                  <a:lnTo>
                    <a:pt x="355" y="1021"/>
                  </a:lnTo>
                  <a:lnTo>
                    <a:pt x="397" y="1002"/>
                  </a:lnTo>
                  <a:lnTo>
                    <a:pt x="440" y="970"/>
                  </a:lnTo>
                  <a:lnTo>
                    <a:pt x="471" y="914"/>
                  </a:lnTo>
                  <a:lnTo>
                    <a:pt x="489" y="839"/>
                  </a:lnTo>
                  <a:lnTo>
                    <a:pt x="508" y="682"/>
                  </a:lnTo>
                  <a:lnTo>
                    <a:pt x="508" y="519"/>
                  </a:lnTo>
                  <a:lnTo>
                    <a:pt x="508" y="413"/>
                  </a:lnTo>
                  <a:lnTo>
                    <a:pt x="501" y="313"/>
                  </a:lnTo>
                  <a:lnTo>
                    <a:pt x="495" y="212"/>
                  </a:lnTo>
                  <a:lnTo>
                    <a:pt x="471" y="137"/>
                  </a:lnTo>
                  <a:lnTo>
                    <a:pt x="434" y="87"/>
                  </a:lnTo>
                  <a:lnTo>
                    <a:pt x="391" y="56"/>
                  </a:lnTo>
                  <a:lnTo>
                    <a:pt x="349" y="37"/>
                  </a:lnTo>
                  <a:lnTo>
                    <a:pt x="318" y="37"/>
                  </a:lnTo>
                  <a:close/>
                  <a:moveTo>
                    <a:pt x="318" y="0"/>
                  </a:moveTo>
                  <a:lnTo>
                    <a:pt x="361" y="6"/>
                  </a:lnTo>
                  <a:lnTo>
                    <a:pt x="416" y="18"/>
                  </a:lnTo>
                  <a:lnTo>
                    <a:pt x="471" y="50"/>
                  </a:lnTo>
                  <a:lnTo>
                    <a:pt x="526" y="100"/>
                  </a:lnTo>
                  <a:lnTo>
                    <a:pt x="569" y="175"/>
                  </a:lnTo>
                  <a:lnTo>
                    <a:pt x="612" y="294"/>
                  </a:lnTo>
                  <a:lnTo>
                    <a:pt x="630" y="413"/>
                  </a:lnTo>
                  <a:lnTo>
                    <a:pt x="636" y="538"/>
                  </a:lnTo>
                  <a:lnTo>
                    <a:pt x="636" y="538"/>
                  </a:lnTo>
                  <a:lnTo>
                    <a:pt x="630" y="657"/>
                  </a:lnTo>
                  <a:lnTo>
                    <a:pt x="612" y="770"/>
                  </a:lnTo>
                  <a:lnTo>
                    <a:pt x="575" y="883"/>
                  </a:lnTo>
                  <a:lnTo>
                    <a:pt x="532" y="958"/>
                  </a:lnTo>
                  <a:lnTo>
                    <a:pt x="477" y="1008"/>
                  </a:lnTo>
                  <a:lnTo>
                    <a:pt x="422" y="1039"/>
                  </a:lnTo>
                  <a:lnTo>
                    <a:pt x="367" y="1058"/>
                  </a:lnTo>
                  <a:lnTo>
                    <a:pt x="318" y="1064"/>
                  </a:lnTo>
                  <a:lnTo>
                    <a:pt x="269" y="1058"/>
                  </a:lnTo>
                  <a:lnTo>
                    <a:pt x="214" y="1046"/>
                  </a:lnTo>
                  <a:lnTo>
                    <a:pt x="159" y="1014"/>
                  </a:lnTo>
                  <a:lnTo>
                    <a:pt x="110" y="970"/>
                  </a:lnTo>
                  <a:lnTo>
                    <a:pt x="61" y="908"/>
                  </a:lnTo>
                  <a:lnTo>
                    <a:pt x="30" y="814"/>
                  </a:lnTo>
                  <a:lnTo>
                    <a:pt x="6" y="720"/>
                  </a:lnTo>
                  <a:lnTo>
                    <a:pt x="0" y="626"/>
                  </a:lnTo>
                  <a:lnTo>
                    <a:pt x="0" y="538"/>
                  </a:lnTo>
                  <a:lnTo>
                    <a:pt x="0" y="413"/>
                  </a:lnTo>
                  <a:lnTo>
                    <a:pt x="18" y="294"/>
                  </a:lnTo>
                  <a:lnTo>
                    <a:pt x="55" y="181"/>
                  </a:lnTo>
                  <a:lnTo>
                    <a:pt x="92" y="112"/>
                  </a:lnTo>
                  <a:lnTo>
                    <a:pt x="147" y="56"/>
                  </a:lnTo>
                  <a:lnTo>
                    <a:pt x="202" y="25"/>
                  </a:lnTo>
                  <a:lnTo>
                    <a:pt x="257" y="6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083" name="Freeform 27"/>
            <p:cNvSpPr>
              <a:spLocks noEditPoints="1"/>
            </p:cNvSpPr>
            <p:nvPr/>
          </p:nvSpPr>
          <p:spPr bwMode="auto">
            <a:xfrm>
              <a:off x="6539" y="5730"/>
              <a:ext cx="636" cy="1064"/>
            </a:xfrm>
            <a:custGeom>
              <a:avLst/>
              <a:gdLst/>
              <a:ahLst/>
              <a:cxnLst>
                <a:cxn ang="0">
                  <a:pos x="293" y="37"/>
                </a:cxn>
                <a:cxn ang="0">
                  <a:pos x="220" y="62"/>
                </a:cxn>
                <a:cxn ang="0">
                  <a:pos x="159" y="156"/>
                </a:cxn>
                <a:cxn ang="0">
                  <a:pos x="122" y="369"/>
                </a:cxn>
                <a:cxn ang="0">
                  <a:pos x="122" y="620"/>
                </a:cxn>
                <a:cxn ang="0">
                  <a:pos x="140" y="839"/>
                </a:cxn>
                <a:cxn ang="0">
                  <a:pos x="195" y="970"/>
                </a:cxn>
                <a:cxn ang="0">
                  <a:pos x="275" y="1027"/>
                </a:cxn>
                <a:cxn ang="0">
                  <a:pos x="318" y="1027"/>
                </a:cxn>
                <a:cxn ang="0">
                  <a:pos x="318" y="1027"/>
                </a:cxn>
                <a:cxn ang="0">
                  <a:pos x="397" y="1002"/>
                </a:cxn>
                <a:cxn ang="0">
                  <a:pos x="471" y="914"/>
                </a:cxn>
                <a:cxn ang="0">
                  <a:pos x="507" y="682"/>
                </a:cxn>
                <a:cxn ang="0">
                  <a:pos x="507" y="413"/>
                </a:cxn>
                <a:cxn ang="0">
                  <a:pos x="495" y="212"/>
                </a:cxn>
                <a:cxn ang="0">
                  <a:pos x="434" y="87"/>
                </a:cxn>
                <a:cxn ang="0">
                  <a:pos x="348" y="37"/>
                </a:cxn>
                <a:cxn ang="0">
                  <a:pos x="318" y="0"/>
                </a:cxn>
                <a:cxn ang="0">
                  <a:pos x="416" y="18"/>
                </a:cxn>
                <a:cxn ang="0">
                  <a:pos x="526" y="100"/>
                </a:cxn>
                <a:cxn ang="0">
                  <a:pos x="611" y="294"/>
                </a:cxn>
                <a:cxn ang="0">
                  <a:pos x="636" y="538"/>
                </a:cxn>
                <a:cxn ang="0">
                  <a:pos x="630" y="657"/>
                </a:cxn>
                <a:cxn ang="0">
                  <a:pos x="575" y="883"/>
                </a:cxn>
                <a:cxn ang="0">
                  <a:pos x="477" y="1008"/>
                </a:cxn>
                <a:cxn ang="0">
                  <a:pos x="367" y="1058"/>
                </a:cxn>
                <a:cxn ang="0">
                  <a:pos x="269" y="1058"/>
                </a:cxn>
                <a:cxn ang="0">
                  <a:pos x="159" y="1014"/>
                </a:cxn>
                <a:cxn ang="0">
                  <a:pos x="67" y="908"/>
                </a:cxn>
                <a:cxn ang="0">
                  <a:pos x="6" y="720"/>
                </a:cxn>
                <a:cxn ang="0">
                  <a:pos x="0" y="538"/>
                </a:cxn>
                <a:cxn ang="0">
                  <a:pos x="18" y="294"/>
                </a:cxn>
                <a:cxn ang="0">
                  <a:pos x="97" y="112"/>
                </a:cxn>
                <a:cxn ang="0">
                  <a:pos x="201" y="25"/>
                </a:cxn>
                <a:cxn ang="0">
                  <a:pos x="318" y="0"/>
                </a:cxn>
              </a:cxnLst>
              <a:rect l="0" t="0" r="r" b="b"/>
              <a:pathLst>
                <a:path w="636" h="1064">
                  <a:moveTo>
                    <a:pt x="318" y="37"/>
                  </a:moveTo>
                  <a:lnTo>
                    <a:pt x="293" y="37"/>
                  </a:lnTo>
                  <a:lnTo>
                    <a:pt x="256" y="43"/>
                  </a:lnTo>
                  <a:lnTo>
                    <a:pt x="220" y="62"/>
                  </a:lnTo>
                  <a:lnTo>
                    <a:pt x="183" y="100"/>
                  </a:lnTo>
                  <a:lnTo>
                    <a:pt x="159" y="156"/>
                  </a:lnTo>
                  <a:lnTo>
                    <a:pt x="134" y="231"/>
                  </a:lnTo>
                  <a:lnTo>
                    <a:pt x="122" y="369"/>
                  </a:lnTo>
                  <a:lnTo>
                    <a:pt x="122" y="519"/>
                  </a:lnTo>
                  <a:lnTo>
                    <a:pt x="122" y="620"/>
                  </a:lnTo>
                  <a:lnTo>
                    <a:pt x="128" y="739"/>
                  </a:lnTo>
                  <a:lnTo>
                    <a:pt x="140" y="839"/>
                  </a:lnTo>
                  <a:lnTo>
                    <a:pt x="165" y="920"/>
                  </a:lnTo>
                  <a:lnTo>
                    <a:pt x="195" y="970"/>
                  </a:lnTo>
                  <a:lnTo>
                    <a:pt x="238" y="1008"/>
                  </a:lnTo>
                  <a:lnTo>
                    <a:pt x="275" y="1027"/>
                  </a:lnTo>
                  <a:lnTo>
                    <a:pt x="318" y="1027"/>
                  </a:lnTo>
                  <a:lnTo>
                    <a:pt x="318" y="1027"/>
                  </a:lnTo>
                  <a:lnTo>
                    <a:pt x="318" y="1027"/>
                  </a:lnTo>
                  <a:lnTo>
                    <a:pt x="318" y="1027"/>
                  </a:lnTo>
                  <a:lnTo>
                    <a:pt x="354" y="1021"/>
                  </a:lnTo>
                  <a:lnTo>
                    <a:pt x="397" y="1002"/>
                  </a:lnTo>
                  <a:lnTo>
                    <a:pt x="440" y="970"/>
                  </a:lnTo>
                  <a:lnTo>
                    <a:pt x="471" y="914"/>
                  </a:lnTo>
                  <a:lnTo>
                    <a:pt x="489" y="839"/>
                  </a:lnTo>
                  <a:lnTo>
                    <a:pt x="507" y="682"/>
                  </a:lnTo>
                  <a:lnTo>
                    <a:pt x="507" y="519"/>
                  </a:lnTo>
                  <a:lnTo>
                    <a:pt x="507" y="413"/>
                  </a:lnTo>
                  <a:lnTo>
                    <a:pt x="501" y="313"/>
                  </a:lnTo>
                  <a:lnTo>
                    <a:pt x="495" y="212"/>
                  </a:lnTo>
                  <a:lnTo>
                    <a:pt x="471" y="137"/>
                  </a:lnTo>
                  <a:lnTo>
                    <a:pt x="434" y="87"/>
                  </a:lnTo>
                  <a:lnTo>
                    <a:pt x="391" y="56"/>
                  </a:lnTo>
                  <a:lnTo>
                    <a:pt x="348" y="37"/>
                  </a:lnTo>
                  <a:lnTo>
                    <a:pt x="318" y="37"/>
                  </a:lnTo>
                  <a:close/>
                  <a:moveTo>
                    <a:pt x="318" y="0"/>
                  </a:moveTo>
                  <a:lnTo>
                    <a:pt x="360" y="6"/>
                  </a:lnTo>
                  <a:lnTo>
                    <a:pt x="416" y="18"/>
                  </a:lnTo>
                  <a:lnTo>
                    <a:pt x="471" y="50"/>
                  </a:lnTo>
                  <a:lnTo>
                    <a:pt x="526" y="100"/>
                  </a:lnTo>
                  <a:lnTo>
                    <a:pt x="568" y="175"/>
                  </a:lnTo>
                  <a:lnTo>
                    <a:pt x="611" y="294"/>
                  </a:lnTo>
                  <a:lnTo>
                    <a:pt x="630" y="413"/>
                  </a:lnTo>
                  <a:lnTo>
                    <a:pt x="636" y="538"/>
                  </a:lnTo>
                  <a:lnTo>
                    <a:pt x="636" y="538"/>
                  </a:lnTo>
                  <a:lnTo>
                    <a:pt x="630" y="657"/>
                  </a:lnTo>
                  <a:lnTo>
                    <a:pt x="611" y="770"/>
                  </a:lnTo>
                  <a:lnTo>
                    <a:pt x="575" y="883"/>
                  </a:lnTo>
                  <a:lnTo>
                    <a:pt x="532" y="958"/>
                  </a:lnTo>
                  <a:lnTo>
                    <a:pt x="477" y="1008"/>
                  </a:lnTo>
                  <a:lnTo>
                    <a:pt x="422" y="1039"/>
                  </a:lnTo>
                  <a:lnTo>
                    <a:pt x="367" y="1058"/>
                  </a:lnTo>
                  <a:lnTo>
                    <a:pt x="318" y="1064"/>
                  </a:lnTo>
                  <a:lnTo>
                    <a:pt x="269" y="1058"/>
                  </a:lnTo>
                  <a:lnTo>
                    <a:pt x="214" y="1046"/>
                  </a:lnTo>
                  <a:lnTo>
                    <a:pt x="159" y="1014"/>
                  </a:lnTo>
                  <a:lnTo>
                    <a:pt x="110" y="970"/>
                  </a:lnTo>
                  <a:lnTo>
                    <a:pt x="67" y="908"/>
                  </a:lnTo>
                  <a:lnTo>
                    <a:pt x="30" y="814"/>
                  </a:lnTo>
                  <a:lnTo>
                    <a:pt x="6" y="720"/>
                  </a:lnTo>
                  <a:lnTo>
                    <a:pt x="0" y="626"/>
                  </a:lnTo>
                  <a:lnTo>
                    <a:pt x="0" y="538"/>
                  </a:lnTo>
                  <a:lnTo>
                    <a:pt x="0" y="413"/>
                  </a:lnTo>
                  <a:lnTo>
                    <a:pt x="18" y="294"/>
                  </a:lnTo>
                  <a:lnTo>
                    <a:pt x="55" y="181"/>
                  </a:lnTo>
                  <a:lnTo>
                    <a:pt x="97" y="112"/>
                  </a:lnTo>
                  <a:lnTo>
                    <a:pt x="146" y="56"/>
                  </a:lnTo>
                  <a:lnTo>
                    <a:pt x="201" y="25"/>
                  </a:lnTo>
                  <a:lnTo>
                    <a:pt x="256" y="6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084" name="Freeform 28"/>
            <p:cNvSpPr>
              <a:spLocks/>
            </p:cNvSpPr>
            <p:nvPr/>
          </p:nvSpPr>
          <p:spPr bwMode="auto">
            <a:xfrm>
              <a:off x="7621" y="5861"/>
              <a:ext cx="1004" cy="1027"/>
            </a:xfrm>
            <a:custGeom>
              <a:avLst/>
              <a:gdLst/>
              <a:ahLst/>
              <a:cxnLst>
                <a:cxn ang="0">
                  <a:pos x="502" y="0"/>
                </a:cxn>
                <a:cxn ang="0">
                  <a:pos x="514" y="0"/>
                </a:cxn>
                <a:cxn ang="0">
                  <a:pos x="520" y="6"/>
                </a:cxn>
                <a:cxn ang="0">
                  <a:pos x="526" y="13"/>
                </a:cxn>
                <a:cxn ang="0">
                  <a:pos x="526" y="25"/>
                </a:cxn>
                <a:cxn ang="0">
                  <a:pos x="526" y="38"/>
                </a:cxn>
                <a:cxn ang="0">
                  <a:pos x="526" y="50"/>
                </a:cxn>
                <a:cxn ang="0">
                  <a:pos x="526" y="482"/>
                </a:cxn>
                <a:cxn ang="0">
                  <a:pos x="949" y="482"/>
                </a:cxn>
                <a:cxn ang="0">
                  <a:pos x="961" y="482"/>
                </a:cxn>
                <a:cxn ang="0">
                  <a:pos x="973" y="482"/>
                </a:cxn>
                <a:cxn ang="0">
                  <a:pos x="985" y="482"/>
                </a:cxn>
                <a:cxn ang="0">
                  <a:pos x="991" y="489"/>
                </a:cxn>
                <a:cxn ang="0">
                  <a:pos x="997" y="501"/>
                </a:cxn>
                <a:cxn ang="0">
                  <a:pos x="1004" y="514"/>
                </a:cxn>
                <a:cxn ang="0">
                  <a:pos x="997" y="526"/>
                </a:cxn>
                <a:cxn ang="0">
                  <a:pos x="991" y="532"/>
                </a:cxn>
                <a:cxn ang="0">
                  <a:pos x="985" y="539"/>
                </a:cxn>
                <a:cxn ang="0">
                  <a:pos x="973" y="545"/>
                </a:cxn>
                <a:cxn ang="0">
                  <a:pos x="961" y="545"/>
                </a:cxn>
                <a:cxn ang="0">
                  <a:pos x="949" y="545"/>
                </a:cxn>
                <a:cxn ang="0">
                  <a:pos x="526" y="545"/>
                </a:cxn>
                <a:cxn ang="0">
                  <a:pos x="526" y="977"/>
                </a:cxn>
                <a:cxn ang="0">
                  <a:pos x="526" y="990"/>
                </a:cxn>
                <a:cxn ang="0">
                  <a:pos x="526" y="996"/>
                </a:cxn>
                <a:cxn ang="0">
                  <a:pos x="526" y="1009"/>
                </a:cxn>
                <a:cxn ang="0">
                  <a:pos x="520" y="1021"/>
                </a:cxn>
                <a:cxn ang="0">
                  <a:pos x="514" y="1027"/>
                </a:cxn>
                <a:cxn ang="0">
                  <a:pos x="502" y="1027"/>
                </a:cxn>
                <a:cxn ang="0">
                  <a:pos x="490" y="1027"/>
                </a:cxn>
                <a:cxn ang="0">
                  <a:pos x="477" y="1021"/>
                </a:cxn>
                <a:cxn ang="0">
                  <a:pos x="471" y="1009"/>
                </a:cxn>
                <a:cxn ang="0">
                  <a:pos x="471" y="996"/>
                </a:cxn>
                <a:cxn ang="0">
                  <a:pos x="471" y="990"/>
                </a:cxn>
                <a:cxn ang="0">
                  <a:pos x="471" y="977"/>
                </a:cxn>
                <a:cxn ang="0">
                  <a:pos x="471" y="545"/>
                </a:cxn>
                <a:cxn ang="0">
                  <a:pos x="49" y="545"/>
                </a:cxn>
                <a:cxn ang="0">
                  <a:pos x="37" y="545"/>
                </a:cxn>
                <a:cxn ang="0">
                  <a:pos x="25" y="545"/>
                </a:cxn>
                <a:cxn ang="0">
                  <a:pos x="13" y="539"/>
                </a:cxn>
                <a:cxn ang="0">
                  <a:pos x="6" y="532"/>
                </a:cxn>
                <a:cxn ang="0">
                  <a:pos x="0" y="526"/>
                </a:cxn>
                <a:cxn ang="0">
                  <a:pos x="0" y="514"/>
                </a:cxn>
                <a:cxn ang="0">
                  <a:pos x="0" y="501"/>
                </a:cxn>
                <a:cxn ang="0">
                  <a:pos x="6" y="489"/>
                </a:cxn>
                <a:cxn ang="0">
                  <a:pos x="13" y="482"/>
                </a:cxn>
                <a:cxn ang="0">
                  <a:pos x="25" y="482"/>
                </a:cxn>
                <a:cxn ang="0">
                  <a:pos x="37" y="482"/>
                </a:cxn>
                <a:cxn ang="0">
                  <a:pos x="49" y="482"/>
                </a:cxn>
                <a:cxn ang="0">
                  <a:pos x="471" y="482"/>
                </a:cxn>
                <a:cxn ang="0">
                  <a:pos x="471" y="50"/>
                </a:cxn>
                <a:cxn ang="0">
                  <a:pos x="471" y="38"/>
                </a:cxn>
                <a:cxn ang="0">
                  <a:pos x="471" y="25"/>
                </a:cxn>
                <a:cxn ang="0">
                  <a:pos x="471" y="13"/>
                </a:cxn>
                <a:cxn ang="0">
                  <a:pos x="477" y="6"/>
                </a:cxn>
                <a:cxn ang="0">
                  <a:pos x="490" y="0"/>
                </a:cxn>
                <a:cxn ang="0">
                  <a:pos x="502" y="0"/>
                </a:cxn>
              </a:cxnLst>
              <a:rect l="0" t="0" r="r" b="b"/>
              <a:pathLst>
                <a:path w="1004" h="1027">
                  <a:moveTo>
                    <a:pt x="502" y="0"/>
                  </a:moveTo>
                  <a:lnTo>
                    <a:pt x="514" y="0"/>
                  </a:lnTo>
                  <a:lnTo>
                    <a:pt x="520" y="6"/>
                  </a:lnTo>
                  <a:lnTo>
                    <a:pt x="526" y="13"/>
                  </a:lnTo>
                  <a:lnTo>
                    <a:pt x="526" y="25"/>
                  </a:lnTo>
                  <a:lnTo>
                    <a:pt x="526" y="38"/>
                  </a:lnTo>
                  <a:lnTo>
                    <a:pt x="526" y="50"/>
                  </a:lnTo>
                  <a:lnTo>
                    <a:pt x="526" y="482"/>
                  </a:lnTo>
                  <a:lnTo>
                    <a:pt x="949" y="482"/>
                  </a:lnTo>
                  <a:lnTo>
                    <a:pt x="961" y="482"/>
                  </a:lnTo>
                  <a:lnTo>
                    <a:pt x="973" y="482"/>
                  </a:lnTo>
                  <a:lnTo>
                    <a:pt x="985" y="482"/>
                  </a:lnTo>
                  <a:lnTo>
                    <a:pt x="991" y="489"/>
                  </a:lnTo>
                  <a:lnTo>
                    <a:pt x="997" y="501"/>
                  </a:lnTo>
                  <a:lnTo>
                    <a:pt x="1004" y="514"/>
                  </a:lnTo>
                  <a:lnTo>
                    <a:pt x="997" y="526"/>
                  </a:lnTo>
                  <a:lnTo>
                    <a:pt x="991" y="532"/>
                  </a:lnTo>
                  <a:lnTo>
                    <a:pt x="985" y="539"/>
                  </a:lnTo>
                  <a:lnTo>
                    <a:pt x="973" y="545"/>
                  </a:lnTo>
                  <a:lnTo>
                    <a:pt x="961" y="545"/>
                  </a:lnTo>
                  <a:lnTo>
                    <a:pt x="949" y="545"/>
                  </a:lnTo>
                  <a:lnTo>
                    <a:pt x="526" y="545"/>
                  </a:lnTo>
                  <a:lnTo>
                    <a:pt x="526" y="977"/>
                  </a:lnTo>
                  <a:lnTo>
                    <a:pt x="526" y="990"/>
                  </a:lnTo>
                  <a:lnTo>
                    <a:pt x="526" y="996"/>
                  </a:lnTo>
                  <a:lnTo>
                    <a:pt x="526" y="1009"/>
                  </a:lnTo>
                  <a:lnTo>
                    <a:pt x="520" y="1021"/>
                  </a:lnTo>
                  <a:lnTo>
                    <a:pt x="514" y="1027"/>
                  </a:lnTo>
                  <a:lnTo>
                    <a:pt x="502" y="1027"/>
                  </a:lnTo>
                  <a:lnTo>
                    <a:pt x="490" y="1027"/>
                  </a:lnTo>
                  <a:lnTo>
                    <a:pt x="477" y="1021"/>
                  </a:lnTo>
                  <a:lnTo>
                    <a:pt x="471" y="1009"/>
                  </a:lnTo>
                  <a:lnTo>
                    <a:pt x="471" y="996"/>
                  </a:lnTo>
                  <a:lnTo>
                    <a:pt x="471" y="990"/>
                  </a:lnTo>
                  <a:lnTo>
                    <a:pt x="471" y="977"/>
                  </a:lnTo>
                  <a:lnTo>
                    <a:pt x="471" y="545"/>
                  </a:lnTo>
                  <a:lnTo>
                    <a:pt x="49" y="545"/>
                  </a:lnTo>
                  <a:lnTo>
                    <a:pt x="37" y="545"/>
                  </a:lnTo>
                  <a:lnTo>
                    <a:pt x="25" y="545"/>
                  </a:lnTo>
                  <a:lnTo>
                    <a:pt x="13" y="539"/>
                  </a:lnTo>
                  <a:lnTo>
                    <a:pt x="6" y="532"/>
                  </a:lnTo>
                  <a:lnTo>
                    <a:pt x="0" y="526"/>
                  </a:lnTo>
                  <a:lnTo>
                    <a:pt x="0" y="514"/>
                  </a:lnTo>
                  <a:lnTo>
                    <a:pt x="0" y="501"/>
                  </a:lnTo>
                  <a:lnTo>
                    <a:pt x="6" y="489"/>
                  </a:lnTo>
                  <a:lnTo>
                    <a:pt x="13" y="482"/>
                  </a:lnTo>
                  <a:lnTo>
                    <a:pt x="25" y="482"/>
                  </a:lnTo>
                  <a:lnTo>
                    <a:pt x="37" y="482"/>
                  </a:lnTo>
                  <a:lnTo>
                    <a:pt x="49" y="482"/>
                  </a:lnTo>
                  <a:lnTo>
                    <a:pt x="471" y="482"/>
                  </a:lnTo>
                  <a:lnTo>
                    <a:pt x="471" y="50"/>
                  </a:lnTo>
                  <a:lnTo>
                    <a:pt x="471" y="38"/>
                  </a:lnTo>
                  <a:lnTo>
                    <a:pt x="471" y="25"/>
                  </a:lnTo>
                  <a:lnTo>
                    <a:pt x="471" y="13"/>
                  </a:lnTo>
                  <a:lnTo>
                    <a:pt x="477" y="6"/>
                  </a:lnTo>
                  <a:lnTo>
                    <a:pt x="490" y="0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085" name="Freeform 29"/>
            <p:cNvSpPr>
              <a:spLocks noEditPoints="1"/>
            </p:cNvSpPr>
            <p:nvPr/>
          </p:nvSpPr>
          <p:spPr bwMode="auto">
            <a:xfrm>
              <a:off x="9108" y="5730"/>
              <a:ext cx="630" cy="1064"/>
            </a:xfrm>
            <a:custGeom>
              <a:avLst/>
              <a:gdLst/>
              <a:ahLst/>
              <a:cxnLst>
                <a:cxn ang="0">
                  <a:pos x="263" y="50"/>
                </a:cxn>
                <a:cxn ang="0">
                  <a:pos x="165" y="137"/>
                </a:cxn>
                <a:cxn ang="0">
                  <a:pos x="134" y="269"/>
                </a:cxn>
                <a:cxn ang="0">
                  <a:pos x="134" y="425"/>
                </a:cxn>
                <a:cxn ang="0">
                  <a:pos x="165" y="563"/>
                </a:cxn>
                <a:cxn ang="0">
                  <a:pos x="245" y="645"/>
                </a:cxn>
                <a:cxn ang="0">
                  <a:pos x="306" y="657"/>
                </a:cxn>
                <a:cxn ang="0">
                  <a:pos x="367" y="645"/>
                </a:cxn>
                <a:cxn ang="0">
                  <a:pos x="446" y="563"/>
                </a:cxn>
                <a:cxn ang="0">
                  <a:pos x="483" y="444"/>
                </a:cxn>
                <a:cxn ang="0">
                  <a:pos x="483" y="300"/>
                </a:cxn>
                <a:cxn ang="0">
                  <a:pos x="465" y="162"/>
                </a:cxn>
                <a:cxn ang="0">
                  <a:pos x="379" y="56"/>
                </a:cxn>
                <a:cxn ang="0">
                  <a:pos x="318" y="0"/>
                </a:cxn>
                <a:cxn ang="0">
                  <a:pos x="422" y="25"/>
                </a:cxn>
                <a:cxn ang="0">
                  <a:pos x="526" y="106"/>
                </a:cxn>
                <a:cxn ang="0">
                  <a:pos x="599" y="263"/>
                </a:cxn>
                <a:cxn ang="0">
                  <a:pos x="630" y="519"/>
                </a:cxn>
                <a:cxn ang="0">
                  <a:pos x="587" y="776"/>
                </a:cxn>
                <a:cxn ang="0">
                  <a:pos x="477" y="952"/>
                </a:cxn>
                <a:cxn ang="0">
                  <a:pos x="330" y="1052"/>
                </a:cxn>
                <a:cxn ang="0">
                  <a:pos x="159" y="1052"/>
                </a:cxn>
                <a:cxn ang="0">
                  <a:pos x="55" y="964"/>
                </a:cxn>
                <a:cxn ang="0">
                  <a:pos x="43" y="870"/>
                </a:cxn>
                <a:cxn ang="0">
                  <a:pos x="61" y="845"/>
                </a:cxn>
                <a:cxn ang="0">
                  <a:pos x="85" y="826"/>
                </a:cxn>
                <a:cxn ang="0">
                  <a:pos x="110" y="820"/>
                </a:cxn>
                <a:cxn ang="0">
                  <a:pos x="141" y="833"/>
                </a:cxn>
                <a:cxn ang="0">
                  <a:pos x="165" y="851"/>
                </a:cxn>
                <a:cxn ang="0">
                  <a:pos x="177" y="895"/>
                </a:cxn>
                <a:cxn ang="0">
                  <a:pos x="171" y="920"/>
                </a:cxn>
                <a:cxn ang="0">
                  <a:pos x="159" y="945"/>
                </a:cxn>
                <a:cxn ang="0">
                  <a:pos x="122" y="964"/>
                </a:cxn>
                <a:cxn ang="0">
                  <a:pos x="134" y="995"/>
                </a:cxn>
                <a:cxn ang="0">
                  <a:pos x="220" y="1021"/>
                </a:cxn>
                <a:cxn ang="0">
                  <a:pos x="281" y="1014"/>
                </a:cxn>
                <a:cxn ang="0">
                  <a:pos x="361" y="977"/>
                </a:cxn>
                <a:cxn ang="0">
                  <a:pos x="434" y="883"/>
                </a:cxn>
                <a:cxn ang="0">
                  <a:pos x="483" y="707"/>
                </a:cxn>
                <a:cxn ang="0">
                  <a:pos x="489" y="538"/>
                </a:cxn>
                <a:cxn ang="0">
                  <a:pos x="459" y="601"/>
                </a:cxn>
                <a:cxn ang="0">
                  <a:pos x="367" y="682"/>
                </a:cxn>
                <a:cxn ang="0">
                  <a:pos x="208" y="676"/>
                </a:cxn>
                <a:cxn ang="0">
                  <a:pos x="61" y="551"/>
                </a:cxn>
                <a:cxn ang="0">
                  <a:pos x="0" y="350"/>
                </a:cxn>
                <a:cxn ang="0">
                  <a:pos x="24" y="206"/>
                </a:cxn>
                <a:cxn ang="0">
                  <a:pos x="98" y="100"/>
                </a:cxn>
                <a:cxn ang="0">
                  <a:pos x="238" y="12"/>
                </a:cxn>
              </a:cxnLst>
              <a:rect l="0" t="0" r="r" b="b"/>
              <a:pathLst>
                <a:path w="630" h="1064">
                  <a:moveTo>
                    <a:pt x="318" y="37"/>
                  </a:moveTo>
                  <a:lnTo>
                    <a:pt x="263" y="50"/>
                  </a:lnTo>
                  <a:lnTo>
                    <a:pt x="214" y="75"/>
                  </a:lnTo>
                  <a:lnTo>
                    <a:pt x="165" y="137"/>
                  </a:lnTo>
                  <a:lnTo>
                    <a:pt x="147" y="200"/>
                  </a:lnTo>
                  <a:lnTo>
                    <a:pt x="134" y="269"/>
                  </a:lnTo>
                  <a:lnTo>
                    <a:pt x="134" y="350"/>
                  </a:lnTo>
                  <a:lnTo>
                    <a:pt x="134" y="425"/>
                  </a:lnTo>
                  <a:lnTo>
                    <a:pt x="147" y="494"/>
                  </a:lnTo>
                  <a:lnTo>
                    <a:pt x="165" y="563"/>
                  </a:lnTo>
                  <a:lnTo>
                    <a:pt x="202" y="620"/>
                  </a:lnTo>
                  <a:lnTo>
                    <a:pt x="245" y="645"/>
                  </a:lnTo>
                  <a:lnTo>
                    <a:pt x="281" y="657"/>
                  </a:lnTo>
                  <a:lnTo>
                    <a:pt x="306" y="657"/>
                  </a:lnTo>
                  <a:lnTo>
                    <a:pt x="306" y="657"/>
                  </a:lnTo>
                  <a:lnTo>
                    <a:pt x="367" y="645"/>
                  </a:lnTo>
                  <a:lnTo>
                    <a:pt x="410" y="613"/>
                  </a:lnTo>
                  <a:lnTo>
                    <a:pt x="446" y="563"/>
                  </a:lnTo>
                  <a:lnTo>
                    <a:pt x="471" y="507"/>
                  </a:lnTo>
                  <a:lnTo>
                    <a:pt x="483" y="444"/>
                  </a:lnTo>
                  <a:lnTo>
                    <a:pt x="489" y="375"/>
                  </a:lnTo>
                  <a:lnTo>
                    <a:pt x="483" y="300"/>
                  </a:lnTo>
                  <a:lnTo>
                    <a:pt x="477" y="225"/>
                  </a:lnTo>
                  <a:lnTo>
                    <a:pt x="465" y="162"/>
                  </a:lnTo>
                  <a:lnTo>
                    <a:pt x="428" y="100"/>
                  </a:lnTo>
                  <a:lnTo>
                    <a:pt x="379" y="56"/>
                  </a:lnTo>
                  <a:lnTo>
                    <a:pt x="318" y="37"/>
                  </a:lnTo>
                  <a:close/>
                  <a:moveTo>
                    <a:pt x="318" y="0"/>
                  </a:moveTo>
                  <a:lnTo>
                    <a:pt x="373" y="6"/>
                  </a:lnTo>
                  <a:lnTo>
                    <a:pt x="422" y="25"/>
                  </a:lnTo>
                  <a:lnTo>
                    <a:pt x="477" y="56"/>
                  </a:lnTo>
                  <a:lnTo>
                    <a:pt x="526" y="106"/>
                  </a:lnTo>
                  <a:lnTo>
                    <a:pt x="563" y="175"/>
                  </a:lnTo>
                  <a:lnTo>
                    <a:pt x="599" y="263"/>
                  </a:lnTo>
                  <a:lnTo>
                    <a:pt x="618" y="382"/>
                  </a:lnTo>
                  <a:lnTo>
                    <a:pt x="630" y="519"/>
                  </a:lnTo>
                  <a:lnTo>
                    <a:pt x="618" y="657"/>
                  </a:lnTo>
                  <a:lnTo>
                    <a:pt x="587" y="776"/>
                  </a:lnTo>
                  <a:lnTo>
                    <a:pt x="538" y="876"/>
                  </a:lnTo>
                  <a:lnTo>
                    <a:pt x="477" y="952"/>
                  </a:lnTo>
                  <a:lnTo>
                    <a:pt x="410" y="1014"/>
                  </a:lnTo>
                  <a:lnTo>
                    <a:pt x="330" y="1052"/>
                  </a:lnTo>
                  <a:lnTo>
                    <a:pt x="251" y="1064"/>
                  </a:lnTo>
                  <a:lnTo>
                    <a:pt x="159" y="1052"/>
                  </a:lnTo>
                  <a:lnTo>
                    <a:pt x="98" y="1021"/>
                  </a:lnTo>
                  <a:lnTo>
                    <a:pt x="55" y="964"/>
                  </a:lnTo>
                  <a:lnTo>
                    <a:pt x="37" y="895"/>
                  </a:lnTo>
                  <a:lnTo>
                    <a:pt x="43" y="870"/>
                  </a:lnTo>
                  <a:lnTo>
                    <a:pt x="49" y="858"/>
                  </a:lnTo>
                  <a:lnTo>
                    <a:pt x="61" y="845"/>
                  </a:lnTo>
                  <a:lnTo>
                    <a:pt x="73" y="833"/>
                  </a:lnTo>
                  <a:lnTo>
                    <a:pt x="85" y="826"/>
                  </a:lnTo>
                  <a:lnTo>
                    <a:pt x="98" y="826"/>
                  </a:lnTo>
                  <a:lnTo>
                    <a:pt x="110" y="820"/>
                  </a:lnTo>
                  <a:lnTo>
                    <a:pt x="122" y="826"/>
                  </a:lnTo>
                  <a:lnTo>
                    <a:pt x="141" y="833"/>
                  </a:lnTo>
                  <a:lnTo>
                    <a:pt x="153" y="839"/>
                  </a:lnTo>
                  <a:lnTo>
                    <a:pt x="165" y="851"/>
                  </a:lnTo>
                  <a:lnTo>
                    <a:pt x="171" y="870"/>
                  </a:lnTo>
                  <a:lnTo>
                    <a:pt x="177" y="895"/>
                  </a:lnTo>
                  <a:lnTo>
                    <a:pt x="177" y="908"/>
                  </a:lnTo>
                  <a:lnTo>
                    <a:pt x="171" y="920"/>
                  </a:lnTo>
                  <a:lnTo>
                    <a:pt x="165" y="933"/>
                  </a:lnTo>
                  <a:lnTo>
                    <a:pt x="159" y="945"/>
                  </a:lnTo>
                  <a:lnTo>
                    <a:pt x="141" y="952"/>
                  </a:lnTo>
                  <a:lnTo>
                    <a:pt x="122" y="964"/>
                  </a:lnTo>
                  <a:lnTo>
                    <a:pt x="98" y="964"/>
                  </a:lnTo>
                  <a:lnTo>
                    <a:pt x="134" y="995"/>
                  </a:lnTo>
                  <a:lnTo>
                    <a:pt x="177" y="1014"/>
                  </a:lnTo>
                  <a:lnTo>
                    <a:pt x="220" y="1021"/>
                  </a:lnTo>
                  <a:lnTo>
                    <a:pt x="251" y="1021"/>
                  </a:lnTo>
                  <a:lnTo>
                    <a:pt x="281" y="1014"/>
                  </a:lnTo>
                  <a:lnTo>
                    <a:pt x="324" y="1002"/>
                  </a:lnTo>
                  <a:lnTo>
                    <a:pt x="361" y="977"/>
                  </a:lnTo>
                  <a:lnTo>
                    <a:pt x="404" y="939"/>
                  </a:lnTo>
                  <a:lnTo>
                    <a:pt x="434" y="883"/>
                  </a:lnTo>
                  <a:lnTo>
                    <a:pt x="465" y="808"/>
                  </a:lnTo>
                  <a:lnTo>
                    <a:pt x="483" y="707"/>
                  </a:lnTo>
                  <a:lnTo>
                    <a:pt x="489" y="588"/>
                  </a:lnTo>
                  <a:lnTo>
                    <a:pt x="489" y="538"/>
                  </a:lnTo>
                  <a:lnTo>
                    <a:pt x="489" y="538"/>
                  </a:lnTo>
                  <a:lnTo>
                    <a:pt x="459" y="601"/>
                  </a:lnTo>
                  <a:lnTo>
                    <a:pt x="416" y="651"/>
                  </a:lnTo>
                  <a:lnTo>
                    <a:pt x="367" y="682"/>
                  </a:lnTo>
                  <a:lnTo>
                    <a:pt x="300" y="689"/>
                  </a:lnTo>
                  <a:lnTo>
                    <a:pt x="208" y="676"/>
                  </a:lnTo>
                  <a:lnTo>
                    <a:pt x="122" y="626"/>
                  </a:lnTo>
                  <a:lnTo>
                    <a:pt x="61" y="551"/>
                  </a:lnTo>
                  <a:lnTo>
                    <a:pt x="18" y="457"/>
                  </a:lnTo>
                  <a:lnTo>
                    <a:pt x="0" y="350"/>
                  </a:lnTo>
                  <a:lnTo>
                    <a:pt x="6" y="269"/>
                  </a:lnTo>
                  <a:lnTo>
                    <a:pt x="24" y="206"/>
                  </a:lnTo>
                  <a:lnTo>
                    <a:pt x="55" y="150"/>
                  </a:lnTo>
                  <a:lnTo>
                    <a:pt x="98" y="100"/>
                  </a:lnTo>
                  <a:lnTo>
                    <a:pt x="165" y="43"/>
                  </a:lnTo>
                  <a:lnTo>
                    <a:pt x="238" y="12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086" name="Freeform 30"/>
            <p:cNvSpPr>
              <a:spLocks noEditPoints="1"/>
            </p:cNvSpPr>
            <p:nvPr/>
          </p:nvSpPr>
          <p:spPr bwMode="auto">
            <a:xfrm>
              <a:off x="9873" y="5730"/>
              <a:ext cx="630" cy="1064"/>
            </a:xfrm>
            <a:custGeom>
              <a:avLst/>
              <a:gdLst/>
              <a:ahLst/>
              <a:cxnLst>
                <a:cxn ang="0">
                  <a:pos x="263" y="419"/>
                </a:cxn>
                <a:cxn ang="0">
                  <a:pos x="183" y="501"/>
                </a:cxn>
                <a:cxn ang="0">
                  <a:pos x="140" y="620"/>
                </a:cxn>
                <a:cxn ang="0">
                  <a:pos x="140" y="720"/>
                </a:cxn>
                <a:cxn ang="0">
                  <a:pos x="152" y="845"/>
                </a:cxn>
                <a:cxn ang="0">
                  <a:pos x="177" y="927"/>
                </a:cxn>
                <a:cxn ang="0">
                  <a:pos x="226" y="983"/>
                </a:cxn>
                <a:cxn ang="0">
                  <a:pos x="318" y="1021"/>
                </a:cxn>
                <a:cxn ang="0">
                  <a:pos x="385" y="1002"/>
                </a:cxn>
                <a:cxn ang="0">
                  <a:pos x="464" y="920"/>
                </a:cxn>
                <a:cxn ang="0">
                  <a:pos x="489" y="789"/>
                </a:cxn>
                <a:cxn ang="0">
                  <a:pos x="489" y="638"/>
                </a:cxn>
                <a:cxn ang="0">
                  <a:pos x="464" y="501"/>
                </a:cxn>
                <a:cxn ang="0">
                  <a:pos x="385" y="419"/>
                </a:cxn>
                <a:cxn ang="0">
                  <a:pos x="324" y="407"/>
                </a:cxn>
                <a:cxn ang="0">
                  <a:pos x="483" y="12"/>
                </a:cxn>
                <a:cxn ang="0">
                  <a:pos x="575" y="100"/>
                </a:cxn>
                <a:cxn ang="0">
                  <a:pos x="587" y="187"/>
                </a:cxn>
                <a:cxn ang="0">
                  <a:pos x="568" y="225"/>
                </a:cxn>
                <a:cxn ang="0">
                  <a:pos x="544" y="238"/>
                </a:cxn>
                <a:cxn ang="0">
                  <a:pos x="520" y="244"/>
                </a:cxn>
                <a:cxn ang="0">
                  <a:pos x="489" y="231"/>
                </a:cxn>
                <a:cxn ang="0">
                  <a:pos x="458" y="212"/>
                </a:cxn>
                <a:cxn ang="0">
                  <a:pos x="452" y="175"/>
                </a:cxn>
                <a:cxn ang="0">
                  <a:pos x="458" y="131"/>
                </a:cxn>
                <a:cxn ang="0">
                  <a:pos x="483" y="112"/>
                </a:cxn>
                <a:cxn ang="0">
                  <a:pos x="513" y="100"/>
                </a:cxn>
                <a:cxn ang="0">
                  <a:pos x="532" y="100"/>
                </a:cxn>
                <a:cxn ang="0">
                  <a:pos x="471" y="50"/>
                </a:cxn>
                <a:cxn ang="0">
                  <a:pos x="397" y="37"/>
                </a:cxn>
                <a:cxn ang="0">
                  <a:pos x="324" y="56"/>
                </a:cxn>
                <a:cxn ang="0">
                  <a:pos x="238" y="112"/>
                </a:cxn>
                <a:cxn ang="0">
                  <a:pos x="165" y="250"/>
                </a:cxn>
                <a:cxn ang="0">
                  <a:pos x="134" y="488"/>
                </a:cxn>
                <a:cxn ang="0">
                  <a:pos x="134" y="519"/>
                </a:cxn>
                <a:cxn ang="0">
                  <a:pos x="134" y="519"/>
                </a:cxn>
                <a:cxn ang="0">
                  <a:pos x="201" y="419"/>
                </a:cxn>
                <a:cxn ang="0">
                  <a:pos x="324" y="369"/>
                </a:cxn>
                <a:cxn ang="0">
                  <a:pos x="501" y="438"/>
                </a:cxn>
                <a:cxn ang="0">
                  <a:pos x="611" y="601"/>
                </a:cxn>
                <a:cxn ang="0">
                  <a:pos x="611" y="826"/>
                </a:cxn>
                <a:cxn ang="0">
                  <a:pos x="501" y="1002"/>
                </a:cxn>
                <a:cxn ang="0">
                  <a:pos x="318" y="1064"/>
                </a:cxn>
                <a:cxn ang="0">
                  <a:pos x="208" y="1039"/>
                </a:cxn>
                <a:cxn ang="0">
                  <a:pos x="104" y="958"/>
                </a:cxn>
                <a:cxn ang="0">
                  <a:pos x="30" y="795"/>
                </a:cxn>
                <a:cxn ang="0">
                  <a:pos x="0" y="538"/>
                </a:cxn>
                <a:cxn ang="0">
                  <a:pos x="48" y="288"/>
                </a:cxn>
                <a:cxn ang="0">
                  <a:pos x="159" y="106"/>
                </a:cxn>
                <a:cxn ang="0">
                  <a:pos x="318" y="12"/>
                </a:cxn>
              </a:cxnLst>
              <a:rect l="0" t="0" r="r" b="b"/>
              <a:pathLst>
                <a:path w="630" h="1064">
                  <a:moveTo>
                    <a:pt x="324" y="407"/>
                  </a:moveTo>
                  <a:lnTo>
                    <a:pt x="263" y="419"/>
                  </a:lnTo>
                  <a:lnTo>
                    <a:pt x="214" y="451"/>
                  </a:lnTo>
                  <a:lnTo>
                    <a:pt x="183" y="501"/>
                  </a:lnTo>
                  <a:lnTo>
                    <a:pt x="159" y="557"/>
                  </a:lnTo>
                  <a:lnTo>
                    <a:pt x="140" y="620"/>
                  </a:lnTo>
                  <a:lnTo>
                    <a:pt x="140" y="682"/>
                  </a:lnTo>
                  <a:lnTo>
                    <a:pt x="140" y="720"/>
                  </a:lnTo>
                  <a:lnTo>
                    <a:pt x="140" y="776"/>
                  </a:lnTo>
                  <a:lnTo>
                    <a:pt x="152" y="845"/>
                  </a:lnTo>
                  <a:lnTo>
                    <a:pt x="165" y="908"/>
                  </a:lnTo>
                  <a:lnTo>
                    <a:pt x="177" y="927"/>
                  </a:lnTo>
                  <a:lnTo>
                    <a:pt x="195" y="958"/>
                  </a:lnTo>
                  <a:lnTo>
                    <a:pt x="226" y="983"/>
                  </a:lnTo>
                  <a:lnTo>
                    <a:pt x="263" y="1008"/>
                  </a:lnTo>
                  <a:lnTo>
                    <a:pt x="318" y="1021"/>
                  </a:lnTo>
                  <a:lnTo>
                    <a:pt x="348" y="1014"/>
                  </a:lnTo>
                  <a:lnTo>
                    <a:pt x="385" y="1002"/>
                  </a:lnTo>
                  <a:lnTo>
                    <a:pt x="428" y="977"/>
                  </a:lnTo>
                  <a:lnTo>
                    <a:pt x="464" y="920"/>
                  </a:lnTo>
                  <a:lnTo>
                    <a:pt x="483" y="858"/>
                  </a:lnTo>
                  <a:lnTo>
                    <a:pt x="489" y="789"/>
                  </a:lnTo>
                  <a:lnTo>
                    <a:pt x="489" y="714"/>
                  </a:lnTo>
                  <a:lnTo>
                    <a:pt x="489" y="638"/>
                  </a:lnTo>
                  <a:lnTo>
                    <a:pt x="483" y="563"/>
                  </a:lnTo>
                  <a:lnTo>
                    <a:pt x="464" y="501"/>
                  </a:lnTo>
                  <a:lnTo>
                    <a:pt x="428" y="444"/>
                  </a:lnTo>
                  <a:lnTo>
                    <a:pt x="385" y="419"/>
                  </a:lnTo>
                  <a:lnTo>
                    <a:pt x="348" y="407"/>
                  </a:lnTo>
                  <a:lnTo>
                    <a:pt x="324" y="407"/>
                  </a:lnTo>
                  <a:close/>
                  <a:moveTo>
                    <a:pt x="397" y="0"/>
                  </a:moveTo>
                  <a:lnTo>
                    <a:pt x="483" y="12"/>
                  </a:lnTo>
                  <a:lnTo>
                    <a:pt x="538" y="50"/>
                  </a:lnTo>
                  <a:lnTo>
                    <a:pt x="575" y="100"/>
                  </a:lnTo>
                  <a:lnTo>
                    <a:pt x="587" y="169"/>
                  </a:lnTo>
                  <a:lnTo>
                    <a:pt x="587" y="187"/>
                  </a:lnTo>
                  <a:lnTo>
                    <a:pt x="581" y="206"/>
                  </a:lnTo>
                  <a:lnTo>
                    <a:pt x="568" y="225"/>
                  </a:lnTo>
                  <a:lnTo>
                    <a:pt x="556" y="231"/>
                  </a:lnTo>
                  <a:lnTo>
                    <a:pt x="544" y="238"/>
                  </a:lnTo>
                  <a:lnTo>
                    <a:pt x="532" y="244"/>
                  </a:lnTo>
                  <a:lnTo>
                    <a:pt x="520" y="244"/>
                  </a:lnTo>
                  <a:lnTo>
                    <a:pt x="501" y="238"/>
                  </a:lnTo>
                  <a:lnTo>
                    <a:pt x="489" y="231"/>
                  </a:lnTo>
                  <a:lnTo>
                    <a:pt x="471" y="225"/>
                  </a:lnTo>
                  <a:lnTo>
                    <a:pt x="458" y="212"/>
                  </a:lnTo>
                  <a:lnTo>
                    <a:pt x="452" y="194"/>
                  </a:lnTo>
                  <a:lnTo>
                    <a:pt x="452" y="175"/>
                  </a:lnTo>
                  <a:lnTo>
                    <a:pt x="452" y="150"/>
                  </a:lnTo>
                  <a:lnTo>
                    <a:pt x="458" y="131"/>
                  </a:lnTo>
                  <a:lnTo>
                    <a:pt x="471" y="119"/>
                  </a:lnTo>
                  <a:lnTo>
                    <a:pt x="483" y="112"/>
                  </a:lnTo>
                  <a:lnTo>
                    <a:pt x="495" y="106"/>
                  </a:lnTo>
                  <a:lnTo>
                    <a:pt x="513" y="100"/>
                  </a:lnTo>
                  <a:lnTo>
                    <a:pt x="526" y="100"/>
                  </a:lnTo>
                  <a:lnTo>
                    <a:pt x="532" y="100"/>
                  </a:lnTo>
                  <a:lnTo>
                    <a:pt x="507" y="68"/>
                  </a:lnTo>
                  <a:lnTo>
                    <a:pt x="471" y="50"/>
                  </a:lnTo>
                  <a:lnTo>
                    <a:pt x="434" y="43"/>
                  </a:lnTo>
                  <a:lnTo>
                    <a:pt x="397" y="37"/>
                  </a:lnTo>
                  <a:lnTo>
                    <a:pt x="367" y="43"/>
                  </a:lnTo>
                  <a:lnTo>
                    <a:pt x="324" y="56"/>
                  </a:lnTo>
                  <a:lnTo>
                    <a:pt x="281" y="75"/>
                  </a:lnTo>
                  <a:lnTo>
                    <a:pt x="238" y="112"/>
                  </a:lnTo>
                  <a:lnTo>
                    <a:pt x="201" y="175"/>
                  </a:lnTo>
                  <a:lnTo>
                    <a:pt x="165" y="250"/>
                  </a:lnTo>
                  <a:lnTo>
                    <a:pt x="146" y="357"/>
                  </a:lnTo>
                  <a:lnTo>
                    <a:pt x="134" y="488"/>
                  </a:lnTo>
                  <a:lnTo>
                    <a:pt x="134" y="519"/>
                  </a:lnTo>
                  <a:lnTo>
                    <a:pt x="134" y="519"/>
                  </a:lnTo>
                  <a:lnTo>
                    <a:pt x="134" y="519"/>
                  </a:lnTo>
                  <a:lnTo>
                    <a:pt x="134" y="519"/>
                  </a:lnTo>
                  <a:lnTo>
                    <a:pt x="165" y="463"/>
                  </a:lnTo>
                  <a:lnTo>
                    <a:pt x="201" y="419"/>
                  </a:lnTo>
                  <a:lnTo>
                    <a:pt x="256" y="382"/>
                  </a:lnTo>
                  <a:lnTo>
                    <a:pt x="324" y="369"/>
                  </a:lnTo>
                  <a:lnTo>
                    <a:pt x="422" y="388"/>
                  </a:lnTo>
                  <a:lnTo>
                    <a:pt x="501" y="438"/>
                  </a:lnTo>
                  <a:lnTo>
                    <a:pt x="568" y="507"/>
                  </a:lnTo>
                  <a:lnTo>
                    <a:pt x="611" y="601"/>
                  </a:lnTo>
                  <a:lnTo>
                    <a:pt x="630" y="714"/>
                  </a:lnTo>
                  <a:lnTo>
                    <a:pt x="611" y="826"/>
                  </a:lnTo>
                  <a:lnTo>
                    <a:pt x="568" y="927"/>
                  </a:lnTo>
                  <a:lnTo>
                    <a:pt x="501" y="1002"/>
                  </a:lnTo>
                  <a:lnTo>
                    <a:pt x="416" y="1046"/>
                  </a:lnTo>
                  <a:lnTo>
                    <a:pt x="318" y="1064"/>
                  </a:lnTo>
                  <a:lnTo>
                    <a:pt x="263" y="1058"/>
                  </a:lnTo>
                  <a:lnTo>
                    <a:pt x="208" y="1039"/>
                  </a:lnTo>
                  <a:lnTo>
                    <a:pt x="152" y="1008"/>
                  </a:lnTo>
                  <a:lnTo>
                    <a:pt x="104" y="958"/>
                  </a:lnTo>
                  <a:lnTo>
                    <a:pt x="67" y="889"/>
                  </a:lnTo>
                  <a:lnTo>
                    <a:pt x="30" y="795"/>
                  </a:lnTo>
                  <a:lnTo>
                    <a:pt x="12" y="682"/>
                  </a:lnTo>
                  <a:lnTo>
                    <a:pt x="0" y="538"/>
                  </a:lnTo>
                  <a:lnTo>
                    <a:pt x="12" y="407"/>
                  </a:lnTo>
                  <a:lnTo>
                    <a:pt x="48" y="288"/>
                  </a:lnTo>
                  <a:lnTo>
                    <a:pt x="97" y="187"/>
                  </a:lnTo>
                  <a:lnTo>
                    <a:pt x="159" y="106"/>
                  </a:lnTo>
                  <a:lnTo>
                    <a:pt x="232" y="50"/>
                  </a:lnTo>
                  <a:lnTo>
                    <a:pt x="318" y="12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087" name="Freeform 31"/>
            <p:cNvSpPr>
              <a:spLocks noEditPoints="1"/>
            </p:cNvSpPr>
            <p:nvPr/>
          </p:nvSpPr>
          <p:spPr bwMode="auto">
            <a:xfrm>
              <a:off x="10619" y="5717"/>
              <a:ext cx="667" cy="1040"/>
            </a:xfrm>
            <a:custGeom>
              <a:avLst/>
              <a:gdLst/>
              <a:ahLst/>
              <a:cxnLst>
                <a:cxn ang="0">
                  <a:pos x="410" y="163"/>
                </a:cxn>
                <a:cxn ang="0">
                  <a:pos x="43" y="739"/>
                </a:cxn>
                <a:cxn ang="0">
                  <a:pos x="410" y="739"/>
                </a:cxn>
                <a:cxn ang="0">
                  <a:pos x="410" y="163"/>
                </a:cxn>
                <a:cxn ang="0">
                  <a:pos x="489" y="0"/>
                </a:cxn>
                <a:cxn ang="0">
                  <a:pos x="508" y="0"/>
                </a:cxn>
                <a:cxn ang="0">
                  <a:pos x="514" y="6"/>
                </a:cxn>
                <a:cxn ang="0">
                  <a:pos x="514" y="19"/>
                </a:cxn>
                <a:cxn ang="0">
                  <a:pos x="514" y="38"/>
                </a:cxn>
                <a:cxn ang="0">
                  <a:pos x="514" y="739"/>
                </a:cxn>
                <a:cxn ang="0">
                  <a:pos x="667" y="739"/>
                </a:cxn>
                <a:cxn ang="0">
                  <a:pos x="667" y="789"/>
                </a:cxn>
                <a:cxn ang="0">
                  <a:pos x="514" y="789"/>
                </a:cxn>
                <a:cxn ang="0">
                  <a:pos x="514" y="921"/>
                </a:cxn>
                <a:cxn ang="0">
                  <a:pos x="520" y="958"/>
                </a:cxn>
                <a:cxn ang="0">
                  <a:pos x="532" y="977"/>
                </a:cxn>
                <a:cxn ang="0">
                  <a:pos x="569" y="990"/>
                </a:cxn>
                <a:cxn ang="0">
                  <a:pos x="630" y="996"/>
                </a:cxn>
                <a:cxn ang="0">
                  <a:pos x="661" y="996"/>
                </a:cxn>
                <a:cxn ang="0">
                  <a:pos x="661" y="1040"/>
                </a:cxn>
                <a:cxn ang="0">
                  <a:pos x="563" y="1040"/>
                </a:cxn>
                <a:cxn ang="0">
                  <a:pos x="459" y="1040"/>
                </a:cxn>
                <a:cxn ang="0">
                  <a:pos x="355" y="1040"/>
                </a:cxn>
                <a:cxn ang="0">
                  <a:pos x="251" y="1040"/>
                </a:cxn>
                <a:cxn ang="0">
                  <a:pos x="251" y="996"/>
                </a:cxn>
                <a:cxn ang="0">
                  <a:pos x="287" y="996"/>
                </a:cxn>
                <a:cxn ang="0">
                  <a:pos x="349" y="990"/>
                </a:cxn>
                <a:cxn ang="0">
                  <a:pos x="385" y="977"/>
                </a:cxn>
                <a:cxn ang="0">
                  <a:pos x="397" y="958"/>
                </a:cxn>
                <a:cxn ang="0">
                  <a:pos x="397" y="921"/>
                </a:cxn>
                <a:cxn ang="0">
                  <a:pos x="397" y="789"/>
                </a:cxn>
                <a:cxn ang="0">
                  <a:pos x="0" y="789"/>
                </a:cxn>
                <a:cxn ang="0">
                  <a:pos x="0" y="739"/>
                </a:cxn>
                <a:cxn ang="0">
                  <a:pos x="459" y="13"/>
                </a:cxn>
                <a:cxn ang="0">
                  <a:pos x="471" y="6"/>
                </a:cxn>
                <a:cxn ang="0">
                  <a:pos x="477" y="0"/>
                </a:cxn>
                <a:cxn ang="0">
                  <a:pos x="483" y="0"/>
                </a:cxn>
                <a:cxn ang="0">
                  <a:pos x="489" y="0"/>
                </a:cxn>
              </a:cxnLst>
              <a:rect l="0" t="0" r="r" b="b"/>
              <a:pathLst>
                <a:path w="667" h="1040">
                  <a:moveTo>
                    <a:pt x="410" y="163"/>
                  </a:moveTo>
                  <a:lnTo>
                    <a:pt x="43" y="739"/>
                  </a:lnTo>
                  <a:lnTo>
                    <a:pt x="410" y="739"/>
                  </a:lnTo>
                  <a:lnTo>
                    <a:pt x="410" y="163"/>
                  </a:lnTo>
                  <a:close/>
                  <a:moveTo>
                    <a:pt x="489" y="0"/>
                  </a:moveTo>
                  <a:lnTo>
                    <a:pt x="508" y="0"/>
                  </a:lnTo>
                  <a:lnTo>
                    <a:pt x="514" y="6"/>
                  </a:lnTo>
                  <a:lnTo>
                    <a:pt x="514" y="19"/>
                  </a:lnTo>
                  <a:lnTo>
                    <a:pt x="514" y="38"/>
                  </a:lnTo>
                  <a:lnTo>
                    <a:pt x="514" y="739"/>
                  </a:lnTo>
                  <a:lnTo>
                    <a:pt x="667" y="739"/>
                  </a:lnTo>
                  <a:lnTo>
                    <a:pt x="667" y="789"/>
                  </a:lnTo>
                  <a:lnTo>
                    <a:pt x="514" y="789"/>
                  </a:lnTo>
                  <a:lnTo>
                    <a:pt x="514" y="921"/>
                  </a:lnTo>
                  <a:lnTo>
                    <a:pt x="520" y="958"/>
                  </a:lnTo>
                  <a:lnTo>
                    <a:pt x="532" y="977"/>
                  </a:lnTo>
                  <a:lnTo>
                    <a:pt x="569" y="990"/>
                  </a:lnTo>
                  <a:lnTo>
                    <a:pt x="630" y="996"/>
                  </a:lnTo>
                  <a:lnTo>
                    <a:pt x="661" y="996"/>
                  </a:lnTo>
                  <a:lnTo>
                    <a:pt x="661" y="1040"/>
                  </a:lnTo>
                  <a:lnTo>
                    <a:pt x="563" y="1040"/>
                  </a:lnTo>
                  <a:lnTo>
                    <a:pt x="459" y="1040"/>
                  </a:lnTo>
                  <a:lnTo>
                    <a:pt x="355" y="1040"/>
                  </a:lnTo>
                  <a:lnTo>
                    <a:pt x="251" y="1040"/>
                  </a:lnTo>
                  <a:lnTo>
                    <a:pt x="251" y="996"/>
                  </a:lnTo>
                  <a:lnTo>
                    <a:pt x="287" y="996"/>
                  </a:lnTo>
                  <a:lnTo>
                    <a:pt x="349" y="990"/>
                  </a:lnTo>
                  <a:lnTo>
                    <a:pt x="385" y="977"/>
                  </a:lnTo>
                  <a:lnTo>
                    <a:pt x="397" y="958"/>
                  </a:lnTo>
                  <a:lnTo>
                    <a:pt x="397" y="921"/>
                  </a:lnTo>
                  <a:lnTo>
                    <a:pt x="397" y="789"/>
                  </a:lnTo>
                  <a:lnTo>
                    <a:pt x="0" y="789"/>
                  </a:lnTo>
                  <a:lnTo>
                    <a:pt x="0" y="739"/>
                  </a:lnTo>
                  <a:lnTo>
                    <a:pt x="459" y="13"/>
                  </a:lnTo>
                  <a:lnTo>
                    <a:pt x="471" y="6"/>
                  </a:lnTo>
                  <a:lnTo>
                    <a:pt x="477" y="0"/>
                  </a:lnTo>
                  <a:lnTo>
                    <a:pt x="483" y="0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088" name="Freeform 32"/>
            <p:cNvSpPr>
              <a:spLocks/>
            </p:cNvSpPr>
            <p:nvPr/>
          </p:nvSpPr>
          <p:spPr bwMode="auto">
            <a:xfrm>
              <a:off x="11732" y="5861"/>
              <a:ext cx="1003" cy="1027"/>
            </a:xfrm>
            <a:custGeom>
              <a:avLst/>
              <a:gdLst/>
              <a:ahLst/>
              <a:cxnLst>
                <a:cxn ang="0">
                  <a:pos x="508" y="0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32" y="13"/>
                </a:cxn>
                <a:cxn ang="0">
                  <a:pos x="532" y="25"/>
                </a:cxn>
                <a:cxn ang="0">
                  <a:pos x="532" y="38"/>
                </a:cxn>
                <a:cxn ang="0">
                  <a:pos x="532" y="50"/>
                </a:cxn>
                <a:cxn ang="0">
                  <a:pos x="532" y="482"/>
                </a:cxn>
                <a:cxn ang="0">
                  <a:pos x="955" y="482"/>
                </a:cxn>
                <a:cxn ang="0">
                  <a:pos x="967" y="482"/>
                </a:cxn>
                <a:cxn ang="0">
                  <a:pos x="979" y="482"/>
                </a:cxn>
                <a:cxn ang="0">
                  <a:pos x="991" y="482"/>
                </a:cxn>
                <a:cxn ang="0">
                  <a:pos x="997" y="489"/>
                </a:cxn>
                <a:cxn ang="0">
                  <a:pos x="1003" y="501"/>
                </a:cxn>
                <a:cxn ang="0">
                  <a:pos x="1003" y="514"/>
                </a:cxn>
                <a:cxn ang="0">
                  <a:pos x="1003" y="526"/>
                </a:cxn>
                <a:cxn ang="0">
                  <a:pos x="997" y="532"/>
                </a:cxn>
                <a:cxn ang="0">
                  <a:pos x="991" y="539"/>
                </a:cxn>
                <a:cxn ang="0">
                  <a:pos x="979" y="545"/>
                </a:cxn>
                <a:cxn ang="0">
                  <a:pos x="967" y="545"/>
                </a:cxn>
                <a:cxn ang="0">
                  <a:pos x="955" y="545"/>
                </a:cxn>
                <a:cxn ang="0">
                  <a:pos x="532" y="545"/>
                </a:cxn>
                <a:cxn ang="0">
                  <a:pos x="532" y="977"/>
                </a:cxn>
                <a:cxn ang="0">
                  <a:pos x="532" y="990"/>
                </a:cxn>
                <a:cxn ang="0">
                  <a:pos x="532" y="996"/>
                </a:cxn>
                <a:cxn ang="0">
                  <a:pos x="532" y="1009"/>
                </a:cxn>
                <a:cxn ang="0">
                  <a:pos x="526" y="1021"/>
                </a:cxn>
                <a:cxn ang="0">
                  <a:pos x="520" y="1027"/>
                </a:cxn>
                <a:cxn ang="0">
                  <a:pos x="508" y="1027"/>
                </a:cxn>
                <a:cxn ang="0">
                  <a:pos x="490" y="1027"/>
                </a:cxn>
                <a:cxn ang="0">
                  <a:pos x="484" y="1021"/>
                </a:cxn>
                <a:cxn ang="0">
                  <a:pos x="477" y="1009"/>
                </a:cxn>
                <a:cxn ang="0">
                  <a:pos x="477" y="996"/>
                </a:cxn>
                <a:cxn ang="0">
                  <a:pos x="477" y="990"/>
                </a:cxn>
                <a:cxn ang="0">
                  <a:pos x="477" y="977"/>
                </a:cxn>
                <a:cxn ang="0">
                  <a:pos x="477" y="545"/>
                </a:cxn>
                <a:cxn ang="0">
                  <a:pos x="55" y="545"/>
                </a:cxn>
                <a:cxn ang="0">
                  <a:pos x="43" y="545"/>
                </a:cxn>
                <a:cxn ang="0">
                  <a:pos x="31" y="545"/>
                </a:cxn>
                <a:cxn ang="0">
                  <a:pos x="19" y="539"/>
                </a:cxn>
                <a:cxn ang="0">
                  <a:pos x="12" y="532"/>
                </a:cxn>
                <a:cxn ang="0">
                  <a:pos x="6" y="526"/>
                </a:cxn>
                <a:cxn ang="0">
                  <a:pos x="0" y="514"/>
                </a:cxn>
                <a:cxn ang="0">
                  <a:pos x="6" y="501"/>
                </a:cxn>
                <a:cxn ang="0">
                  <a:pos x="12" y="489"/>
                </a:cxn>
                <a:cxn ang="0">
                  <a:pos x="19" y="482"/>
                </a:cxn>
                <a:cxn ang="0">
                  <a:pos x="31" y="482"/>
                </a:cxn>
                <a:cxn ang="0">
                  <a:pos x="43" y="482"/>
                </a:cxn>
                <a:cxn ang="0">
                  <a:pos x="55" y="482"/>
                </a:cxn>
                <a:cxn ang="0">
                  <a:pos x="477" y="482"/>
                </a:cxn>
                <a:cxn ang="0">
                  <a:pos x="477" y="50"/>
                </a:cxn>
                <a:cxn ang="0">
                  <a:pos x="477" y="38"/>
                </a:cxn>
                <a:cxn ang="0">
                  <a:pos x="477" y="25"/>
                </a:cxn>
                <a:cxn ang="0">
                  <a:pos x="477" y="13"/>
                </a:cxn>
                <a:cxn ang="0">
                  <a:pos x="484" y="6"/>
                </a:cxn>
                <a:cxn ang="0">
                  <a:pos x="490" y="0"/>
                </a:cxn>
                <a:cxn ang="0">
                  <a:pos x="508" y="0"/>
                </a:cxn>
              </a:cxnLst>
              <a:rect l="0" t="0" r="r" b="b"/>
              <a:pathLst>
                <a:path w="1003" h="1027">
                  <a:moveTo>
                    <a:pt x="508" y="0"/>
                  </a:moveTo>
                  <a:lnTo>
                    <a:pt x="520" y="0"/>
                  </a:lnTo>
                  <a:lnTo>
                    <a:pt x="526" y="6"/>
                  </a:lnTo>
                  <a:lnTo>
                    <a:pt x="532" y="13"/>
                  </a:lnTo>
                  <a:lnTo>
                    <a:pt x="532" y="25"/>
                  </a:lnTo>
                  <a:lnTo>
                    <a:pt x="532" y="38"/>
                  </a:lnTo>
                  <a:lnTo>
                    <a:pt x="532" y="50"/>
                  </a:lnTo>
                  <a:lnTo>
                    <a:pt x="532" y="482"/>
                  </a:lnTo>
                  <a:lnTo>
                    <a:pt x="955" y="482"/>
                  </a:lnTo>
                  <a:lnTo>
                    <a:pt x="967" y="482"/>
                  </a:lnTo>
                  <a:lnTo>
                    <a:pt x="979" y="482"/>
                  </a:lnTo>
                  <a:lnTo>
                    <a:pt x="991" y="482"/>
                  </a:lnTo>
                  <a:lnTo>
                    <a:pt x="997" y="489"/>
                  </a:lnTo>
                  <a:lnTo>
                    <a:pt x="1003" y="501"/>
                  </a:lnTo>
                  <a:lnTo>
                    <a:pt x="1003" y="514"/>
                  </a:lnTo>
                  <a:lnTo>
                    <a:pt x="1003" y="526"/>
                  </a:lnTo>
                  <a:lnTo>
                    <a:pt x="997" y="532"/>
                  </a:lnTo>
                  <a:lnTo>
                    <a:pt x="991" y="539"/>
                  </a:lnTo>
                  <a:lnTo>
                    <a:pt x="979" y="545"/>
                  </a:lnTo>
                  <a:lnTo>
                    <a:pt x="967" y="545"/>
                  </a:lnTo>
                  <a:lnTo>
                    <a:pt x="955" y="545"/>
                  </a:lnTo>
                  <a:lnTo>
                    <a:pt x="532" y="545"/>
                  </a:lnTo>
                  <a:lnTo>
                    <a:pt x="532" y="977"/>
                  </a:lnTo>
                  <a:lnTo>
                    <a:pt x="532" y="990"/>
                  </a:lnTo>
                  <a:lnTo>
                    <a:pt x="532" y="996"/>
                  </a:lnTo>
                  <a:lnTo>
                    <a:pt x="532" y="1009"/>
                  </a:lnTo>
                  <a:lnTo>
                    <a:pt x="526" y="1021"/>
                  </a:lnTo>
                  <a:lnTo>
                    <a:pt x="520" y="1027"/>
                  </a:lnTo>
                  <a:lnTo>
                    <a:pt x="508" y="1027"/>
                  </a:lnTo>
                  <a:lnTo>
                    <a:pt x="490" y="1027"/>
                  </a:lnTo>
                  <a:lnTo>
                    <a:pt x="484" y="1021"/>
                  </a:lnTo>
                  <a:lnTo>
                    <a:pt x="477" y="1009"/>
                  </a:lnTo>
                  <a:lnTo>
                    <a:pt x="477" y="996"/>
                  </a:lnTo>
                  <a:lnTo>
                    <a:pt x="477" y="990"/>
                  </a:lnTo>
                  <a:lnTo>
                    <a:pt x="477" y="977"/>
                  </a:lnTo>
                  <a:lnTo>
                    <a:pt x="477" y="545"/>
                  </a:lnTo>
                  <a:lnTo>
                    <a:pt x="55" y="545"/>
                  </a:lnTo>
                  <a:lnTo>
                    <a:pt x="43" y="545"/>
                  </a:lnTo>
                  <a:lnTo>
                    <a:pt x="31" y="545"/>
                  </a:lnTo>
                  <a:lnTo>
                    <a:pt x="19" y="539"/>
                  </a:lnTo>
                  <a:lnTo>
                    <a:pt x="12" y="532"/>
                  </a:lnTo>
                  <a:lnTo>
                    <a:pt x="6" y="526"/>
                  </a:lnTo>
                  <a:lnTo>
                    <a:pt x="0" y="514"/>
                  </a:lnTo>
                  <a:lnTo>
                    <a:pt x="6" y="501"/>
                  </a:lnTo>
                  <a:lnTo>
                    <a:pt x="12" y="489"/>
                  </a:lnTo>
                  <a:lnTo>
                    <a:pt x="19" y="482"/>
                  </a:lnTo>
                  <a:lnTo>
                    <a:pt x="31" y="482"/>
                  </a:lnTo>
                  <a:lnTo>
                    <a:pt x="43" y="482"/>
                  </a:lnTo>
                  <a:lnTo>
                    <a:pt x="55" y="482"/>
                  </a:lnTo>
                  <a:lnTo>
                    <a:pt x="477" y="482"/>
                  </a:lnTo>
                  <a:lnTo>
                    <a:pt x="477" y="50"/>
                  </a:lnTo>
                  <a:lnTo>
                    <a:pt x="477" y="38"/>
                  </a:lnTo>
                  <a:lnTo>
                    <a:pt x="477" y="25"/>
                  </a:lnTo>
                  <a:lnTo>
                    <a:pt x="477" y="13"/>
                  </a:lnTo>
                  <a:lnTo>
                    <a:pt x="484" y="6"/>
                  </a:lnTo>
                  <a:lnTo>
                    <a:pt x="490" y="0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089" name="Freeform 33"/>
            <p:cNvSpPr>
              <a:spLocks/>
            </p:cNvSpPr>
            <p:nvPr/>
          </p:nvSpPr>
          <p:spPr bwMode="auto">
            <a:xfrm>
              <a:off x="13237" y="5730"/>
              <a:ext cx="600" cy="1027"/>
            </a:xfrm>
            <a:custGeom>
              <a:avLst/>
              <a:gdLst/>
              <a:ahLst/>
              <a:cxnLst>
                <a:cxn ang="0">
                  <a:pos x="386" y="18"/>
                </a:cxn>
                <a:cxn ang="0">
                  <a:pos x="545" y="119"/>
                </a:cxn>
                <a:cxn ang="0">
                  <a:pos x="600" y="300"/>
                </a:cxn>
                <a:cxn ang="0">
                  <a:pos x="569" y="438"/>
                </a:cxn>
                <a:cxn ang="0">
                  <a:pos x="465" y="576"/>
                </a:cxn>
                <a:cxn ang="0">
                  <a:pos x="275" y="751"/>
                </a:cxn>
                <a:cxn ang="0">
                  <a:pos x="116" y="908"/>
                </a:cxn>
                <a:cxn ang="0">
                  <a:pos x="116" y="908"/>
                </a:cxn>
                <a:cxn ang="0">
                  <a:pos x="422" y="908"/>
                </a:cxn>
                <a:cxn ang="0">
                  <a:pos x="508" y="908"/>
                </a:cxn>
                <a:cxn ang="0">
                  <a:pos x="545" y="864"/>
                </a:cxn>
                <a:cxn ang="0">
                  <a:pos x="563" y="757"/>
                </a:cxn>
                <a:cxn ang="0">
                  <a:pos x="557" y="1027"/>
                </a:cxn>
                <a:cxn ang="0">
                  <a:pos x="0" y="1008"/>
                </a:cxn>
                <a:cxn ang="0">
                  <a:pos x="6" y="983"/>
                </a:cxn>
                <a:cxn ang="0">
                  <a:pos x="306" y="638"/>
                </a:cxn>
                <a:cxn ang="0">
                  <a:pos x="416" y="482"/>
                </a:cxn>
                <a:cxn ang="0">
                  <a:pos x="465" y="300"/>
                </a:cxn>
                <a:cxn ang="0">
                  <a:pos x="434" y="156"/>
                </a:cxn>
                <a:cxn ang="0">
                  <a:pos x="337" y="62"/>
                </a:cxn>
                <a:cxn ang="0">
                  <a:pos x="196" y="56"/>
                </a:cxn>
                <a:cxn ang="0">
                  <a:pos x="92" y="137"/>
                </a:cxn>
                <a:cxn ang="0">
                  <a:pos x="80" y="206"/>
                </a:cxn>
                <a:cxn ang="0">
                  <a:pos x="122" y="219"/>
                </a:cxn>
                <a:cxn ang="0">
                  <a:pos x="147" y="244"/>
                </a:cxn>
                <a:cxn ang="0">
                  <a:pos x="159" y="288"/>
                </a:cxn>
                <a:cxn ang="0">
                  <a:pos x="147" y="332"/>
                </a:cxn>
                <a:cxn ang="0">
                  <a:pos x="122" y="357"/>
                </a:cxn>
                <a:cxn ang="0">
                  <a:pos x="92" y="363"/>
                </a:cxn>
                <a:cxn ang="0">
                  <a:pos x="74" y="369"/>
                </a:cxn>
                <a:cxn ang="0">
                  <a:pos x="55" y="363"/>
                </a:cxn>
                <a:cxn ang="0">
                  <a:pos x="31" y="350"/>
                </a:cxn>
                <a:cxn ang="0">
                  <a:pos x="6" y="325"/>
                </a:cxn>
                <a:cxn ang="0">
                  <a:pos x="0" y="281"/>
                </a:cxn>
                <a:cxn ang="0">
                  <a:pos x="49" y="125"/>
                </a:cxn>
                <a:cxn ang="0">
                  <a:pos x="190" y="18"/>
                </a:cxn>
              </a:cxnLst>
              <a:rect l="0" t="0" r="r" b="b"/>
              <a:pathLst>
                <a:path w="600" h="1027">
                  <a:moveTo>
                    <a:pt x="282" y="0"/>
                  </a:moveTo>
                  <a:lnTo>
                    <a:pt x="386" y="18"/>
                  </a:lnTo>
                  <a:lnTo>
                    <a:pt x="471" y="56"/>
                  </a:lnTo>
                  <a:lnTo>
                    <a:pt x="545" y="119"/>
                  </a:lnTo>
                  <a:lnTo>
                    <a:pt x="587" y="200"/>
                  </a:lnTo>
                  <a:lnTo>
                    <a:pt x="600" y="300"/>
                  </a:lnTo>
                  <a:lnTo>
                    <a:pt x="594" y="375"/>
                  </a:lnTo>
                  <a:lnTo>
                    <a:pt x="569" y="438"/>
                  </a:lnTo>
                  <a:lnTo>
                    <a:pt x="526" y="501"/>
                  </a:lnTo>
                  <a:lnTo>
                    <a:pt x="465" y="576"/>
                  </a:lnTo>
                  <a:lnTo>
                    <a:pt x="379" y="657"/>
                  </a:lnTo>
                  <a:lnTo>
                    <a:pt x="275" y="751"/>
                  </a:lnTo>
                  <a:lnTo>
                    <a:pt x="116" y="908"/>
                  </a:lnTo>
                  <a:lnTo>
                    <a:pt x="116" y="908"/>
                  </a:lnTo>
                  <a:lnTo>
                    <a:pt x="116" y="908"/>
                  </a:lnTo>
                  <a:lnTo>
                    <a:pt x="116" y="908"/>
                  </a:lnTo>
                  <a:lnTo>
                    <a:pt x="386" y="908"/>
                  </a:lnTo>
                  <a:lnTo>
                    <a:pt x="422" y="908"/>
                  </a:lnTo>
                  <a:lnTo>
                    <a:pt x="465" y="908"/>
                  </a:lnTo>
                  <a:lnTo>
                    <a:pt x="508" y="908"/>
                  </a:lnTo>
                  <a:lnTo>
                    <a:pt x="532" y="895"/>
                  </a:lnTo>
                  <a:lnTo>
                    <a:pt x="545" y="864"/>
                  </a:lnTo>
                  <a:lnTo>
                    <a:pt x="557" y="808"/>
                  </a:lnTo>
                  <a:lnTo>
                    <a:pt x="563" y="757"/>
                  </a:lnTo>
                  <a:lnTo>
                    <a:pt x="600" y="757"/>
                  </a:lnTo>
                  <a:lnTo>
                    <a:pt x="557" y="1027"/>
                  </a:lnTo>
                  <a:lnTo>
                    <a:pt x="0" y="1027"/>
                  </a:lnTo>
                  <a:lnTo>
                    <a:pt x="0" y="1008"/>
                  </a:lnTo>
                  <a:lnTo>
                    <a:pt x="0" y="995"/>
                  </a:lnTo>
                  <a:lnTo>
                    <a:pt x="6" y="983"/>
                  </a:lnTo>
                  <a:lnTo>
                    <a:pt x="18" y="970"/>
                  </a:lnTo>
                  <a:lnTo>
                    <a:pt x="306" y="638"/>
                  </a:lnTo>
                  <a:lnTo>
                    <a:pt x="367" y="563"/>
                  </a:lnTo>
                  <a:lnTo>
                    <a:pt x="416" y="482"/>
                  </a:lnTo>
                  <a:lnTo>
                    <a:pt x="453" y="394"/>
                  </a:lnTo>
                  <a:lnTo>
                    <a:pt x="465" y="300"/>
                  </a:lnTo>
                  <a:lnTo>
                    <a:pt x="459" y="225"/>
                  </a:lnTo>
                  <a:lnTo>
                    <a:pt x="434" y="156"/>
                  </a:lnTo>
                  <a:lnTo>
                    <a:pt x="392" y="100"/>
                  </a:lnTo>
                  <a:lnTo>
                    <a:pt x="337" y="62"/>
                  </a:lnTo>
                  <a:lnTo>
                    <a:pt x="263" y="50"/>
                  </a:lnTo>
                  <a:lnTo>
                    <a:pt x="196" y="56"/>
                  </a:lnTo>
                  <a:lnTo>
                    <a:pt x="141" y="87"/>
                  </a:lnTo>
                  <a:lnTo>
                    <a:pt x="92" y="137"/>
                  </a:lnTo>
                  <a:lnTo>
                    <a:pt x="61" y="206"/>
                  </a:lnTo>
                  <a:lnTo>
                    <a:pt x="80" y="206"/>
                  </a:lnTo>
                  <a:lnTo>
                    <a:pt x="104" y="206"/>
                  </a:lnTo>
                  <a:lnTo>
                    <a:pt x="122" y="219"/>
                  </a:lnTo>
                  <a:lnTo>
                    <a:pt x="135" y="231"/>
                  </a:lnTo>
                  <a:lnTo>
                    <a:pt x="147" y="244"/>
                  </a:lnTo>
                  <a:lnTo>
                    <a:pt x="153" y="263"/>
                  </a:lnTo>
                  <a:lnTo>
                    <a:pt x="159" y="288"/>
                  </a:lnTo>
                  <a:lnTo>
                    <a:pt x="153" y="313"/>
                  </a:lnTo>
                  <a:lnTo>
                    <a:pt x="147" y="332"/>
                  </a:lnTo>
                  <a:lnTo>
                    <a:pt x="135" y="344"/>
                  </a:lnTo>
                  <a:lnTo>
                    <a:pt x="122" y="357"/>
                  </a:lnTo>
                  <a:lnTo>
                    <a:pt x="104" y="363"/>
                  </a:lnTo>
                  <a:lnTo>
                    <a:pt x="92" y="363"/>
                  </a:lnTo>
                  <a:lnTo>
                    <a:pt x="80" y="369"/>
                  </a:lnTo>
                  <a:lnTo>
                    <a:pt x="74" y="369"/>
                  </a:lnTo>
                  <a:lnTo>
                    <a:pt x="67" y="363"/>
                  </a:lnTo>
                  <a:lnTo>
                    <a:pt x="55" y="363"/>
                  </a:lnTo>
                  <a:lnTo>
                    <a:pt x="43" y="357"/>
                  </a:lnTo>
                  <a:lnTo>
                    <a:pt x="31" y="350"/>
                  </a:lnTo>
                  <a:lnTo>
                    <a:pt x="18" y="344"/>
                  </a:lnTo>
                  <a:lnTo>
                    <a:pt x="6" y="325"/>
                  </a:lnTo>
                  <a:lnTo>
                    <a:pt x="0" y="306"/>
                  </a:lnTo>
                  <a:lnTo>
                    <a:pt x="0" y="281"/>
                  </a:lnTo>
                  <a:lnTo>
                    <a:pt x="12" y="200"/>
                  </a:lnTo>
                  <a:lnTo>
                    <a:pt x="49" y="125"/>
                  </a:lnTo>
                  <a:lnTo>
                    <a:pt x="110" y="62"/>
                  </a:lnTo>
                  <a:lnTo>
                    <a:pt x="190" y="18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090" name="Freeform 34"/>
            <p:cNvSpPr>
              <a:spLocks/>
            </p:cNvSpPr>
            <p:nvPr/>
          </p:nvSpPr>
          <p:spPr bwMode="auto">
            <a:xfrm>
              <a:off x="14063" y="5730"/>
              <a:ext cx="495" cy="1027"/>
            </a:xfrm>
            <a:custGeom>
              <a:avLst/>
              <a:gdLst/>
              <a:ahLst/>
              <a:cxnLst>
                <a:cxn ang="0">
                  <a:pos x="275" y="0"/>
                </a:cxn>
                <a:cxn ang="0">
                  <a:pos x="287" y="0"/>
                </a:cxn>
                <a:cxn ang="0">
                  <a:pos x="300" y="6"/>
                </a:cxn>
                <a:cxn ang="0">
                  <a:pos x="306" y="12"/>
                </a:cxn>
                <a:cxn ang="0">
                  <a:pos x="306" y="25"/>
                </a:cxn>
                <a:cxn ang="0">
                  <a:pos x="306" y="43"/>
                </a:cxn>
                <a:cxn ang="0">
                  <a:pos x="306" y="908"/>
                </a:cxn>
                <a:cxn ang="0">
                  <a:pos x="306" y="939"/>
                </a:cxn>
                <a:cxn ang="0">
                  <a:pos x="318" y="958"/>
                </a:cxn>
                <a:cxn ang="0">
                  <a:pos x="336" y="970"/>
                </a:cxn>
                <a:cxn ang="0">
                  <a:pos x="379" y="977"/>
                </a:cxn>
                <a:cxn ang="0">
                  <a:pos x="447" y="983"/>
                </a:cxn>
                <a:cxn ang="0">
                  <a:pos x="495" y="983"/>
                </a:cxn>
                <a:cxn ang="0">
                  <a:pos x="495" y="1027"/>
                </a:cxn>
                <a:cxn ang="0">
                  <a:pos x="447" y="1027"/>
                </a:cxn>
                <a:cxn ang="0">
                  <a:pos x="373" y="1027"/>
                </a:cxn>
                <a:cxn ang="0">
                  <a:pos x="306" y="1027"/>
                </a:cxn>
                <a:cxn ang="0">
                  <a:pos x="251" y="1027"/>
                </a:cxn>
                <a:cxn ang="0">
                  <a:pos x="196" y="1027"/>
                </a:cxn>
                <a:cxn ang="0">
                  <a:pos x="122" y="1027"/>
                </a:cxn>
                <a:cxn ang="0">
                  <a:pos x="55" y="1027"/>
                </a:cxn>
                <a:cxn ang="0">
                  <a:pos x="6" y="1027"/>
                </a:cxn>
                <a:cxn ang="0">
                  <a:pos x="6" y="983"/>
                </a:cxn>
                <a:cxn ang="0">
                  <a:pos x="55" y="983"/>
                </a:cxn>
                <a:cxn ang="0">
                  <a:pos x="122" y="977"/>
                </a:cxn>
                <a:cxn ang="0">
                  <a:pos x="159" y="970"/>
                </a:cxn>
                <a:cxn ang="0">
                  <a:pos x="183" y="958"/>
                </a:cxn>
                <a:cxn ang="0">
                  <a:pos x="196" y="939"/>
                </a:cxn>
                <a:cxn ang="0">
                  <a:pos x="196" y="908"/>
                </a:cxn>
                <a:cxn ang="0">
                  <a:pos x="196" y="106"/>
                </a:cxn>
                <a:cxn ang="0">
                  <a:pos x="116" y="137"/>
                </a:cxn>
                <a:cxn ang="0">
                  <a:pos x="43" y="144"/>
                </a:cxn>
                <a:cxn ang="0">
                  <a:pos x="0" y="150"/>
                </a:cxn>
                <a:cxn ang="0">
                  <a:pos x="0" y="100"/>
                </a:cxn>
                <a:cxn ang="0">
                  <a:pos x="37" y="100"/>
                </a:cxn>
                <a:cxn ang="0">
                  <a:pos x="86" y="93"/>
                </a:cxn>
                <a:cxn ang="0">
                  <a:pos x="147" y="81"/>
                </a:cxn>
                <a:cxn ang="0">
                  <a:pos x="214" y="50"/>
                </a:cxn>
                <a:cxn ang="0">
                  <a:pos x="275" y="0"/>
                </a:cxn>
              </a:cxnLst>
              <a:rect l="0" t="0" r="r" b="b"/>
              <a:pathLst>
                <a:path w="495" h="1027">
                  <a:moveTo>
                    <a:pt x="275" y="0"/>
                  </a:moveTo>
                  <a:lnTo>
                    <a:pt x="287" y="0"/>
                  </a:lnTo>
                  <a:lnTo>
                    <a:pt x="300" y="6"/>
                  </a:lnTo>
                  <a:lnTo>
                    <a:pt x="306" y="12"/>
                  </a:lnTo>
                  <a:lnTo>
                    <a:pt x="306" y="25"/>
                  </a:lnTo>
                  <a:lnTo>
                    <a:pt x="306" y="43"/>
                  </a:lnTo>
                  <a:lnTo>
                    <a:pt x="306" y="908"/>
                  </a:lnTo>
                  <a:lnTo>
                    <a:pt x="306" y="939"/>
                  </a:lnTo>
                  <a:lnTo>
                    <a:pt x="318" y="958"/>
                  </a:lnTo>
                  <a:lnTo>
                    <a:pt x="336" y="970"/>
                  </a:lnTo>
                  <a:lnTo>
                    <a:pt x="379" y="977"/>
                  </a:lnTo>
                  <a:lnTo>
                    <a:pt x="447" y="983"/>
                  </a:lnTo>
                  <a:lnTo>
                    <a:pt x="495" y="983"/>
                  </a:lnTo>
                  <a:lnTo>
                    <a:pt x="495" y="1027"/>
                  </a:lnTo>
                  <a:lnTo>
                    <a:pt x="447" y="1027"/>
                  </a:lnTo>
                  <a:lnTo>
                    <a:pt x="373" y="1027"/>
                  </a:lnTo>
                  <a:lnTo>
                    <a:pt x="306" y="1027"/>
                  </a:lnTo>
                  <a:lnTo>
                    <a:pt x="251" y="1027"/>
                  </a:lnTo>
                  <a:lnTo>
                    <a:pt x="196" y="1027"/>
                  </a:lnTo>
                  <a:lnTo>
                    <a:pt x="122" y="1027"/>
                  </a:lnTo>
                  <a:lnTo>
                    <a:pt x="55" y="1027"/>
                  </a:lnTo>
                  <a:lnTo>
                    <a:pt x="6" y="1027"/>
                  </a:lnTo>
                  <a:lnTo>
                    <a:pt x="6" y="983"/>
                  </a:lnTo>
                  <a:lnTo>
                    <a:pt x="55" y="983"/>
                  </a:lnTo>
                  <a:lnTo>
                    <a:pt x="122" y="977"/>
                  </a:lnTo>
                  <a:lnTo>
                    <a:pt x="159" y="970"/>
                  </a:lnTo>
                  <a:lnTo>
                    <a:pt x="183" y="958"/>
                  </a:lnTo>
                  <a:lnTo>
                    <a:pt x="196" y="939"/>
                  </a:lnTo>
                  <a:lnTo>
                    <a:pt x="196" y="908"/>
                  </a:lnTo>
                  <a:lnTo>
                    <a:pt x="196" y="106"/>
                  </a:lnTo>
                  <a:lnTo>
                    <a:pt x="116" y="137"/>
                  </a:lnTo>
                  <a:lnTo>
                    <a:pt x="43" y="144"/>
                  </a:lnTo>
                  <a:lnTo>
                    <a:pt x="0" y="150"/>
                  </a:lnTo>
                  <a:lnTo>
                    <a:pt x="0" y="100"/>
                  </a:lnTo>
                  <a:lnTo>
                    <a:pt x="37" y="100"/>
                  </a:lnTo>
                  <a:lnTo>
                    <a:pt x="86" y="93"/>
                  </a:lnTo>
                  <a:lnTo>
                    <a:pt x="147" y="81"/>
                  </a:lnTo>
                  <a:lnTo>
                    <a:pt x="214" y="50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091" name="Freeform 35"/>
            <p:cNvSpPr>
              <a:spLocks/>
            </p:cNvSpPr>
            <p:nvPr/>
          </p:nvSpPr>
          <p:spPr bwMode="auto">
            <a:xfrm>
              <a:off x="14773" y="5717"/>
              <a:ext cx="648" cy="1077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91" y="0"/>
                </a:cxn>
                <a:cxn ang="0">
                  <a:pos x="91" y="13"/>
                </a:cxn>
                <a:cxn ang="0">
                  <a:pos x="104" y="25"/>
                </a:cxn>
                <a:cxn ang="0">
                  <a:pos x="116" y="31"/>
                </a:cxn>
                <a:cxn ang="0">
                  <a:pos x="153" y="44"/>
                </a:cxn>
                <a:cxn ang="0">
                  <a:pos x="201" y="50"/>
                </a:cxn>
                <a:cxn ang="0">
                  <a:pos x="281" y="50"/>
                </a:cxn>
                <a:cxn ang="0">
                  <a:pos x="648" y="50"/>
                </a:cxn>
                <a:cxn ang="0">
                  <a:pos x="648" y="69"/>
                </a:cxn>
                <a:cxn ang="0">
                  <a:pos x="648" y="81"/>
                </a:cxn>
                <a:cxn ang="0">
                  <a:pos x="642" y="88"/>
                </a:cxn>
                <a:cxn ang="0">
                  <a:pos x="636" y="100"/>
                </a:cxn>
                <a:cxn ang="0">
                  <a:pos x="636" y="100"/>
                </a:cxn>
                <a:cxn ang="0">
                  <a:pos x="434" y="395"/>
                </a:cxn>
                <a:cxn ang="0">
                  <a:pos x="391" y="470"/>
                </a:cxn>
                <a:cxn ang="0">
                  <a:pos x="361" y="551"/>
                </a:cxn>
                <a:cxn ang="0">
                  <a:pos x="348" y="614"/>
                </a:cxn>
                <a:cxn ang="0">
                  <a:pos x="342" y="658"/>
                </a:cxn>
                <a:cxn ang="0">
                  <a:pos x="324" y="915"/>
                </a:cxn>
                <a:cxn ang="0">
                  <a:pos x="324" y="990"/>
                </a:cxn>
                <a:cxn ang="0">
                  <a:pos x="324" y="996"/>
                </a:cxn>
                <a:cxn ang="0">
                  <a:pos x="324" y="1008"/>
                </a:cxn>
                <a:cxn ang="0">
                  <a:pos x="318" y="1021"/>
                </a:cxn>
                <a:cxn ang="0">
                  <a:pos x="318" y="1034"/>
                </a:cxn>
                <a:cxn ang="0">
                  <a:pos x="312" y="1046"/>
                </a:cxn>
                <a:cxn ang="0">
                  <a:pos x="299" y="1059"/>
                </a:cxn>
                <a:cxn ang="0">
                  <a:pos x="287" y="1065"/>
                </a:cxn>
                <a:cxn ang="0">
                  <a:pos x="275" y="1071"/>
                </a:cxn>
                <a:cxn ang="0">
                  <a:pos x="250" y="1077"/>
                </a:cxn>
                <a:cxn ang="0">
                  <a:pos x="232" y="1071"/>
                </a:cxn>
                <a:cxn ang="0">
                  <a:pos x="214" y="1065"/>
                </a:cxn>
                <a:cxn ang="0">
                  <a:pos x="201" y="1059"/>
                </a:cxn>
                <a:cxn ang="0">
                  <a:pos x="195" y="1046"/>
                </a:cxn>
                <a:cxn ang="0">
                  <a:pos x="189" y="1034"/>
                </a:cxn>
                <a:cxn ang="0">
                  <a:pos x="183" y="1021"/>
                </a:cxn>
                <a:cxn ang="0">
                  <a:pos x="183" y="1008"/>
                </a:cxn>
                <a:cxn ang="0">
                  <a:pos x="183" y="996"/>
                </a:cxn>
                <a:cxn ang="0">
                  <a:pos x="183" y="990"/>
                </a:cxn>
                <a:cxn ang="0">
                  <a:pos x="195" y="864"/>
                </a:cxn>
                <a:cxn ang="0">
                  <a:pos x="226" y="720"/>
                </a:cxn>
                <a:cxn ang="0">
                  <a:pos x="281" y="570"/>
                </a:cxn>
                <a:cxn ang="0">
                  <a:pos x="367" y="413"/>
                </a:cxn>
                <a:cxn ang="0">
                  <a:pos x="391" y="376"/>
                </a:cxn>
                <a:cxn ang="0">
                  <a:pos x="422" y="332"/>
                </a:cxn>
                <a:cxn ang="0">
                  <a:pos x="458" y="282"/>
                </a:cxn>
                <a:cxn ang="0">
                  <a:pos x="495" y="232"/>
                </a:cxn>
                <a:cxn ang="0">
                  <a:pos x="520" y="188"/>
                </a:cxn>
                <a:cxn ang="0">
                  <a:pos x="538" y="169"/>
                </a:cxn>
                <a:cxn ang="0">
                  <a:pos x="226" y="169"/>
                </a:cxn>
                <a:cxn ang="0">
                  <a:pos x="195" y="169"/>
                </a:cxn>
                <a:cxn ang="0">
                  <a:pos x="146" y="169"/>
                </a:cxn>
                <a:cxn ang="0">
                  <a:pos x="104" y="169"/>
                </a:cxn>
                <a:cxn ang="0">
                  <a:pos x="73" y="175"/>
                </a:cxn>
                <a:cxn ang="0">
                  <a:pos x="61" y="200"/>
                </a:cxn>
                <a:cxn ang="0">
                  <a:pos x="55" y="244"/>
                </a:cxn>
                <a:cxn ang="0">
                  <a:pos x="42" y="288"/>
                </a:cxn>
                <a:cxn ang="0">
                  <a:pos x="42" y="313"/>
                </a:cxn>
                <a:cxn ang="0">
                  <a:pos x="0" y="313"/>
                </a:cxn>
                <a:cxn ang="0">
                  <a:pos x="55" y="0"/>
                </a:cxn>
              </a:cxnLst>
              <a:rect l="0" t="0" r="r" b="b"/>
              <a:pathLst>
                <a:path w="648" h="1077">
                  <a:moveTo>
                    <a:pt x="55" y="0"/>
                  </a:moveTo>
                  <a:lnTo>
                    <a:pt x="91" y="0"/>
                  </a:lnTo>
                  <a:lnTo>
                    <a:pt x="91" y="13"/>
                  </a:lnTo>
                  <a:lnTo>
                    <a:pt x="104" y="25"/>
                  </a:lnTo>
                  <a:lnTo>
                    <a:pt x="116" y="31"/>
                  </a:lnTo>
                  <a:lnTo>
                    <a:pt x="153" y="44"/>
                  </a:lnTo>
                  <a:lnTo>
                    <a:pt x="201" y="50"/>
                  </a:lnTo>
                  <a:lnTo>
                    <a:pt x="281" y="50"/>
                  </a:lnTo>
                  <a:lnTo>
                    <a:pt x="648" y="50"/>
                  </a:lnTo>
                  <a:lnTo>
                    <a:pt x="648" y="69"/>
                  </a:lnTo>
                  <a:lnTo>
                    <a:pt x="648" y="81"/>
                  </a:lnTo>
                  <a:lnTo>
                    <a:pt x="642" y="88"/>
                  </a:lnTo>
                  <a:lnTo>
                    <a:pt x="636" y="100"/>
                  </a:lnTo>
                  <a:lnTo>
                    <a:pt x="636" y="100"/>
                  </a:lnTo>
                  <a:lnTo>
                    <a:pt x="434" y="395"/>
                  </a:lnTo>
                  <a:lnTo>
                    <a:pt x="391" y="470"/>
                  </a:lnTo>
                  <a:lnTo>
                    <a:pt x="361" y="551"/>
                  </a:lnTo>
                  <a:lnTo>
                    <a:pt x="348" y="614"/>
                  </a:lnTo>
                  <a:lnTo>
                    <a:pt x="342" y="658"/>
                  </a:lnTo>
                  <a:lnTo>
                    <a:pt x="324" y="915"/>
                  </a:lnTo>
                  <a:lnTo>
                    <a:pt x="324" y="990"/>
                  </a:lnTo>
                  <a:lnTo>
                    <a:pt x="324" y="996"/>
                  </a:lnTo>
                  <a:lnTo>
                    <a:pt x="324" y="1008"/>
                  </a:lnTo>
                  <a:lnTo>
                    <a:pt x="318" y="1021"/>
                  </a:lnTo>
                  <a:lnTo>
                    <a:pt x="318" y="1034"/>
                  </a:lnTo>
                  <a:lnTo>
                    <a:pt x="312" y="1046"/>
                  </a:lnTo>
                  <a:lnTo>
                    <a:pt x="299" y="1059"/>
                  </a:lnTo>
                  <a:lnTo>
                    <a:pt x="287" y="1065"/>
                  </a:lnTo>
                  <a:lnTo>
                    <a:pt x="275" y="1071"/>
                  </a:lnTo>
                  <a:lnTo>
                    <a:pt x="250" y="1077"/>
                  </a:lnTo>
                  <a:lnTo>
                    <a:pt x="232" y="1071"/>
                  </a:lnTo>
                  <a:lnTo>
                    <a:pt x="214" y="1065"/>
                  </a:lnTo>
                  <a:lnTo>
                    <a:pt x="201" y="1059"/>
                  </a:lnTo>
                  <a:lnTo>
                    <a:pt x="195" y="1046"/>
                  </a:lnTo>
                  <a:lnTo>
                    <a:pt x="189" y="1034"/>
                  </a:lnTo>
                  <a:lnTo>
                    <a:pt x="183" y="1021"/>
                  </a:lnTo>
                  <a:lnTo>
                    <a:pt x="183" y="1008"/>
                  </a:lnTo>
                  <a:lnTo>
                    <a:pt x="183" y="996"/>
                  </a:lnTo>
                  <a:lnTo>
                    <a:pt x="183" y="990"/>
                  </a:lnTo>
                  <a:lnTo>
                    <a:pt x="195" y="864"/>
                  </a:lnTo>
                  <a:lnTo>
                    <a:pt x="226" y="720"/>
                  </a:lnTo>
                  <a:lnTo>
                    <a:pt x="281" y="570"/>
                  </a:lnTo>
                  <a:lnTo>
                    <a:pt x="367" y="413"/>
                  </a:lnTo>
                  <a:lnTo>
                    <a:pt x="391" y="376"/>
                  </a:lnTo>
                  <a:lnTo>
                    <a:pt x="422" y="332"/>
                  </a:lnTo>
                  <a:lnTo>
                    <a:pt x="458" y="282"/>
                  </a:lnTo>
                  <a:lnTo>
                    <a:pt x="495" y="232"/>
                  </a:lnTo>
                  <a:lnTo>
                    <a:pt x="520" y="188"/>
                  </a:lnTo>
                  <a:lnTo>
                    <a:pt x="538" y="169"/>
                  </a:lnTo>
                  <a:lnTo>
                    <a:pt x="226" y="169"/>
                  </a:lnTo>
                  <a:lnTo>
                    <a:pt x="195" y="169"/>
                  </a:lnTo>
                  <a:lnTo>
                    <a:pt x="146" y="169"/>
                  </a:lnTo>
                  <a:lnTo>
                    <a:pt x="104" y="169"/>
                  </a:lnTo>
                  <a:lnTo>
                    <a:pt x="73" y="175"/>
                  </a:lnTo>
                  <a:lnTo>
                    <a:pt x="61" y="200"/>
                  </a:lnTo>
                  <a:lnTo>
                    <a:pt x="55" y="244"/>
                  </a:lnTo>
                  <a:lnTo>
                    <a:pt x="42" y="288"/>
                  </a:lnTo>
                  <a:lnTo>
                    <a:pt x="42" y="313"/>
                  </a:lnTo>
                  <a:lnTo>
                    <a:pt x="0" y="313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092" name="Freeform 36"/>
            <p:cNvSpPr>
              <a:spLocks/>
            </p:cNvSpPr>
            <p:nvPr/>
          </p:nvSpPr>
          <p:spPr bwMode="auto">
            <a:xfrm>
              <a:off x="15531" y="5730"/>
              <a:ext cx="600" cy="1027"/>
            </a:xfrm>
            <a:custGeom>
              <a:avLst/>
              <a:gdLst/>
              <a:ahLst/>
              <a:cxnLst>
                <a:cxn ang="0">
                  <a:pos x="386" y="18"/>
                </a:cxn>
                <a:cxn ang="0">
                  <a:pos x="545" y="119"/>
                </a:cxn>
                <a:cxn ang="0">
                  <a:pos x="600" y="300"/>
                </a:cxn>
                <a:cxn ang="0">
                  <a:pos x="569" y="438"/>
                </a:cxn>
                <a:cxn ang="0">
                  <a:pos x="465" y="576"/>
                </a:cxn>
                <a:cxn ang="0">
                  <a:pos x="275" y="751"/>
                </a:cxn>
                <a:cxn ang="0">
                  <a:pos x="116" y="908"/>
                </a:cxn>
                <a:cxn ang="0">
                  <a:pos x="116" y="908"/>
                </a:cxn>
                <a:cxn ang="0">
                  <a:pos x="422" y="908"/>
                </a:cxn>
                <a:cxn ang="0">
                  <a:pos x="508" y="908"/>
                </a:cxn>
                <a:cxn ang="0">
                  <a:pos x="545" y="864"/>
                </a:cxn>
                <a:cxn ang="0">
                  <a:pos x="563" y="757"/>
                </a:cxn>
                <a:cxn ang="0">
                  <a:pos x="557" y="1027"/>
                </a:cxn>
                <a:cxn ang="0">
                  <a:pos x="0" y="1008"/>
                </a:cxn>
                <a:cxn ang="0">
                  <a:pos x="6" y="983"/>
                </a:cxn>
                <a:cxn ang="0">
                  <a:pos x="306" y="638"/>
                </a:cxn>
                <a:cxn ang="0">
                  <a:pos x="416" y="482"/>
                </a:cxn>
                <a:cxn ang="0">
                  <a:pos x="465" y="300"/>
                </a:cxn>
                <a:cxn ang="0">
                  <a:pos x="434" y="156"/>
                </a:cxn>
                <a:cxn ang="0">
                  <a:pos x="337" y="62"/>
                </a:cxn>
                <a:cxn ang="0">
                  <a:pos x="202" y="56"/>
                </a:cxn>
                <a:cxn ang="0">
                  <a:pos x="92" y="137"/>
                </a:cxn>
                <a:cxn ang="0">
                  <a:pos x="80" y="206"/>
                </a:cxn>
                <a:cxn ang="0">
                  <a:pos x="123" y="219"/>
                </a:cxn>
                <a:cxn ang="0">
                  <a:pos x="147" y="244"/>
                </a:cxn>
                <a:cxn ang="0">
                  <a:pos x="159" y="288"/>
                </a:cxn>
                <a:cxn ang="0">
                  <a:pos x="147" y="332"/>
                </a:cxn>
                <a:cxn ang="0">
                  <a:pos x="123" y="357"/>
                </a:cxn>
                <a:cxn ang="0">
                  <a:pos x="92" y="363"/>
                </a:cxn>
                <a:cxn ang="0">
                  <a:pos x="74" y="369"/>
                </a:cxn>
                <a:cxn ang="0">
                  <a:pos x="55" y="363"/>
                </a:cxn>
                <a:cxn ang="0">
                  <a:pos x="31" y="350"/>
                </a:cxn>
                <a:cxn ang="0">
                  <a:pos x="12" y="325"/>
                </a:cxn>
                <a:cxn ang="0">
                  <a:pos x="0" y="281"/>
                </a:cxn>
                <a:cxn ang="0">
                  <a:pos x="49" y="125"/>
                </a:cxn>
                <a:cxn ang="0">
                  <a:pos x="190" y="18"/>
                </a:cxn>
              </a:cxnLst>
              <a:rect l="0" t="0" r="r" b="b"/>
              <a:pathLst>
                <a:path w="600" h="1027">
                  <a:moveTo>
                    <a:pt x="282" y="0"/>
                  </a:moveTo>
                  <a:lnTo>
                    <a:pt x="386" y="18"/>
                  </a:lnTo>
                  <a:lnTo>
                    <a:pt x="477" y="56"/>
                  </a:lnTo>
                  <a:lnTo>
                    <a:pt x="545" y="119"/>
                  </a:lnTo>
                  <a:lnTo>
                    <a:pt x="587" y="200"/>
                  </a:lnTo>
                  <a:lnTo>
                    <a:pt x="600" y="300"/>
                  </a:lnTo>
                  <a:lnTo>
                    <a:pt x="594" y="375"/>
                  </a:lnTo>
                  <a:lnTo>
                    <a:pt x="569" y="438"/>
                  </a:lnTo>
                  <a:lnTo>
                    <a:pt x="526" y="501"/>
                  </a:lnTo>
                  <a:lnTo>
                    <a:pt x="465" y="576"/>
                  </a:lnTo>
                  <a:lnTo>
                    <a:pt x="379" y="657"/>
                  </a:lnTo>
                  <a:lnTo>
                    <a:pt x="275" y="751"/>
                  </a:lnTo>
                  <a:lnTo>
                    <a:pt x="116" y="908"/>
                  </a:lnTo>
                  <a:lnTo>
                    <a:pt x="116" y="908"/>
                  </a:lnTo>
                  <a:lnTo>
                    <a:pt x="116" y="908"/>
                  </a:lnTo>
                  <a:lnTo>
                    <a:pt x="116" y="908"/>
                  </a:lnTo>
                  <a:lnTo>
                    <a:pt x="386" y="908"/>
                  </a:lnTo>
                  <a:lnTo>
                    <a:pt x="422" y="908"/>
                  </a:lnTo>
                  <a:lnTo>
                    <a:pt x="465" y="908"/>
                  </a:lnTo>
                  <a:lnTo>
                    <a:pt x="508" y="908"/>
                  </a:lnTo>
                  <a:lnTo>
                    <a:pt x="532" y="895"/>
                  </a:lnTo>
                  <a:lnTo>
                    <a:pt x="545" y="864"/>
                  </a:lnTo>
                  <a:lnTo>
                    <a:pt x="557" y="808"/>
                  </a:lnTo>
                  <a:lnTo>
                    <a:pt x="563" y="757"/>
                  </a:lnTo>
                  <a:lnTo>
                    <a:pt x="600" y="757"/>
                  </a:lnTo>
                  <a:lnTo>
                    <a:pt x="557" y="1027"/>
                  </a:lnTo>
                  <a:lnTo>
                    <a:pt x="0" y="1027"/>
                  </a:lnTo>
                  <a:lnTo>
                    <a:pt x="0" y="1008"/>
                  </a:lnTo>
                  <a:lnTo>
                    <a:pt x="0" y="995"/>
                  </a:lnTo>
                  <a:lnTo>
                    <a:pt x="6" y="983"/>
                  </a:lnTo>
                  <a:lnTo>
                    <a:pt x="19" y="970"/>
                  </a:lnTo>
                  <a:lnTo>
                    <a:pt x="306" y="638"/>
                  </a:lnTo>
                  <a:lnTo>
                    <a:pt x="367" y="563"/>
                  </a:lnTo>
                  <a:lnTo>
                    <a:pt x="416" y="482"/>
                  </a:lnTo>
                  <a:lnTo>
                    <a:pt x="453" y="394"/>
                  </a:lnTo>
                  <a:lnTo>
                    <a:pt x="465" y="300"/>
                  </a:lnTo>
                  <a:lnTo>
                    <a:pt x="459" y="225"/>
                  </a:lnTo>
                  <a:lnTo>
                    <a:pt x="434" y="156"/>
                  </a:lnTo>
                  <a:lnTo>
                    <a:pt x="392" y="100"/>
                  </a:lnTo>
                  <a:lnTo>
                    <a:pt x="337" y="62"/>
                  </a:lnTo>
                  <a:lnTo>
                    <a:pt x="263" y="50"/>
                  </a:lnTo>
                  <a:lnTo>
                    <a:pt x="202" y="56"/>
                  </a:lnTo>
                  <a:lnTo>
                    <a:pt x="141" y="87"/>
                  </a:lnTo>
                  <a:lnTo>
                    <a:pt x="92" y="137"/>
                  </a:lnTo>
                  <a:lnTo>
                    <a:pt x="61" y="206"/>
                  </a:lnTo>
                  <a:lnTo>
                    <a:pt x="80" y="206"/>
                  </a:lnTo>
                  <a:lnTo>
                    <a:pt x="104" y="206"/>
                  </a:lnTo>
                  <a:lnTo>
                    <a:pt x="123" y="219"/>
                  </a:lnTo>
                  <a:lnTo>
                    <a:pt x="141" y="231"/>
                  </a:lnTo>
                  <a:lnTo>
                    <a:pt x="147" y="244"/>
                  </a:lnTo>
                  <a:lnTo>
                    <a:pt x="159" y="263"/>
                  </a:lnTo>
                  <a:lnTo>
                    <a:pt x="159" y="288"/>
                  </a:lnTo>
                  <a:lnTo>
                    <a:pt x="153" y="313"/>
                  </a:lnTo>
                  <a:lnTo>
                    <a:pt x="147" y="332"/>
                  </a:lnTo>
                  <a:lnTo>
                    <a:pt x="135" y="344"/>
                  </a:lnTo>
                  <a:lnTo>
                    <a:pt x="123" y="357"/>
                  </a:lnTo>
                  <a:lnTo>
                    <a:pt x="104" y="363"/>
                  </a:lnTo>
                  <a:lnTo>
                    <a:pt x="92" y="363"/>
                  </a:lnTo>
                  <a:lnTo>
                    <a:pt x="80" y="369"/>
                  </a:lnTo>
                  <a:lnTo>
                    <a:pt x="74" y="369"/>
                  </a:lnTo>
                  <a:lnTo>
                    <a:pt x="67" y="363"/>
                  </a:lnTo>
                  <a:lnTo>
                    <a:pt x="55" y="363"/>
                  </a:lnTo>
                  <a:lnTo>
                    <a:pt x="43" y="357"/>
                  </a:lnTo>
                  <a:lnTo>
                    <a:pt x="31" y="350"/>
                  </a:lnTo>
                  <a:lnTo>
                    <a:pt x="19" y="344"/>
                  </a:lnTo>
                  <a:lnTo>
                    <a:pt x="12" y="325"/>
                  </a:lnTo>
                  <a:lnTo>
                    <a:pt x="0" y="306"/>
                  </a:lnTo>
                  <a:lnTo>
                    <a:pt x="0" y="281"/>
                  </a:lnTo>
                  <a:lnTo>
                    <a:pt x="12" y="200"/>
                  </a:lnTo>
                  <a:lnTo>
                    <a:pt x="49" y="125"/>
                  </a:lnTo>
                  <a:lnTo>
                    <a:pt x="110" y="62"/>
                  </a:lnTo>
                  <a:lnTo>
                    <a:pt x="190" y="18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093" name="Freeform 37"/>
            <p:cNvSpPr>
              <a:spLocks/>
            </p:cNvSpPr>
            <p:nvPr/>
          </p:nvSpPr>
          <p:spPr bwMode="auto">
            <a:xfrm>
              <a:off x="16614" y="5861"/>
              <a:ext cx="1003" cy="1027"/>
            </a:xfrm>
            <a:custGeom>
              <a:avLst/>
              <a:gdLst/>
              <a:ahLst/>
              <a:cxnLst>
                <a:cxn ang="0">
                  <a:pos x="502" y="0"/>
                </a:cxn>
                <a:cxn ang="0">
                  <a:pos x="514" y="0"/>
                </a:cxn>
                <a:cxn ang="0">
                  <a:pos x="526" y="6"/>
                </a:cxn>
                <a:cxn ang="0">
                  <a:pos x="526" y="13"/>
                </a:cxn>
                <a:cxn ang="0">
                  <a:pos x="532" y="25"/>
                </a:cxn>
                <a:cxn ang="0">
                  <a:pos x="532" y="38"/>
                </a:cxn>
                <a:cxn ang="0">
                  <a:pos x="532" y="50"/>
                </a:cxn>
                <a:cxn ang="0">
                  <a:pos x="532" y="482"/>
                </a:cxn>
                <a:cxn ang="0">
                  <a:pos x="954" y="482"/>
                </a:cxn>
                <a:cxn ang="0">
                  <a:pos x="967" y="482"/>
                </a:cxn>
                <a:cxn ang="0">
                  <a:pos x="979" y="482"/>
                </a:cxn>
                <a:cxn ang="0">
                  <a:pos x="985" y="482"/>
                </a:cxn>
                <a:cxn ang="0">
                  <a:pos x="997" y="489"/>
                </a:cxn>
                <a:cxn ang="0">
                  <a:pos x="1003" y="501"/>
                </a:cxn>
                <a:cxn ang="0">
                  <a:pos x="1003" y="514"/>
                </a:cxn>
                <a:cxn ang="0">
                  <a:pos x="1003" y="526"/>
                </a:cxn>
                <a:cxn ang="0">
                  <a:pos x="997" y="532"/>
                </a:cxn>
                <a:cxn ang="0">
                  <a:pos x="985" y="539"/>
                </a:cxn>
                <a:cxn ang="0">
                  <a:pos x="979" y="545"/>
                </a:cxn>
                <a:cxn ang="0">
                  <a:pos x="967" y="545"/>
                </a:cxn>
                <a:cxn ang="0">
                  <a:pos x="954" y="545"/>
                </a:cxn>
                <a:cxn ang="0">
                  <a:pos x="532" y="545"/>
                </a:cxn>
                <a:cxn ang="0">
                  <a:pos x="532" y="977"/>
                </a:cxn>
                <a:cxn ang="0">
                  <a:pos x="532" y="990"/>
                </a:cxn>
                <a:cxn ang="0">
                  <a:pos x="532" y="996"/>
                </a:cxn>
                <a:cxn ang="0">
                  <a:pos x="526" y="1009"/>
                </a:cxn>
                <a:cxn ang="0">
                  <a:pos x="526" y="1021"/>
                </a:cxn>
                <a:cxn ang="0">
                  <a:pos x="514" y="1027"/>
                </a:cxn>
                <a:cxn ang="0">
                  <a:pos x="502" y="1027"/>
                </a:cxn>
                <a:cxn ang="0">
                  <a:pos x="489" y="1027"/>
                </a:cxn>
                <a:cxn ang="0">
                  <a:pos x="483" y="1021"/>
                </a:cxn>
                <a:cxn ang="0">
                  <a:pos x="477" y="1009"/>
                </a:cxn>
                <a:cxn ang="0">
                  <a:pos x="471" y="996"/>
                </a:cxn>
                <a:cxn ang="0">
                  <a:pos x="471" y="990"/>
                </a:cxn>
                <a:cxn ang="0">
                  <a:pos x="471" y="977"/>
                </a:cxn>
                <a:cxn ang="0">
                  <a:pos x="471" y="545"/>
                </a:cxn>
                <a:cxn ang="0">
                  <a:pos x="49" y="545"/>
                </a:cxn>
                <a:cxn ang="0">
                  <a:pos x="37" y="545"/>
                </a:cxn>
                <a:cxn ang="0">
                  <a:pos x="31" y="545"/>
                </a:cxn>
                <a:cxn ang="0">
                  <a:pos x="18" y="539"/>
                </a:cxn>
                <a:cxn ang="0">
                  <a:pos x="6" y="532"/>
                </a:cxn>
                <a:cxn ang="0">
                  <a:pos x="0" y="526"/>
                </a:cxn>
                <a:cxn ang="0">
                  <a:pos x="0" y="514"/>
                </a:cxn>
                <a:cxn ang="0">
                  <a:pos x="0" y="501"/>
                </a:cxn>
                <a:cxn ang="0">
                  <a:pos x="6" y="489"/>
                </a:cxn>
                <a:cxn ang="0">
                  <a:pos x="18" y="482"/>
                </a:cxn>
                <a:cxn ang="0">
                  <a:pos x="31" y="482"/>
                </a:cxn>
                <a:cxn ang="0">
                  <a:pos x="37" y="482"/>
                </a:cxn>
                <a:cxn ang="0">
                  <a:pos x="49" y="482"/>
                </a:cxn>
                <a:cxn ang="0">
                  <a:pos x="471" y="482"/>
                </a:cxn>
                <a:cxn ang="0">
                  <a:pos x="471" y="50"/>
                </a:cxn>
                <a:cxn ang="0">
                  <a:pos x="471" y="38"/>
                </a:cxn>
                <a:cxn ang="0">
                  <a:pos x="471" y="25"/>
                </a:cxn>
                <a:cxn ang="0">
                  <a:pos x="477" y="13"/>
                </a:cxn>
                <a:cxn ang="0">
                  <a:pos x="483" y="6"/>
                </a:cxn>
                <a:cxn ang="0">
                  <a:pos x="489" y="0"/>
                </a:cxn>
                <a:cxn ang="0">
                  <a:pos x="502" y="0"/>
                </a:cxn>
              </a:cxnLst>
              <a:rect l="0" t="0" r="r" b="b"/>
              <a:pathLst>
                <a:path w="1003" h="1027">
                  <a:moveTo>
                    <a:pt x="502" y="0"/>
                  </a:moveTo>
                  <a:lnTo>
                    <a:pt x="514" y="0"/>
                  </a:lnTo>
                  <a:lnTo>
                    <a:pt x="526" y="6"/>
                  </a:lnTo>
                  <a:lnTo>
                    <a:pt x="526" y="13"/>
                  </a:lnTo>
                  <a:lnTo>
                    <a:pt x="532" y="25"/>
                  </a:lnTo>
                  <a:lnTo>
                    <a:pt x="532" y="38"/>
                  </a:lnTo>
                  <a:lnTo>
                    <a:pt x="532" y="50"/>
                  </a:lnTo>
                  <a:lnTo>
                    <a:pt x="532" y="482"/>
                  </a:lnTo>
                  <a:lnTo>
                    <a:pt x="954" y="482"/>
                  </a:lnTo>
                  <a:lnTo>
                    <a:pt x="967" y="482"/>
                  </a:lnTo>
                  <a:lnTo>
                    <a:pt x="979" y="482"/>
                  </a:lnTo>
                  <a:lnTo>
                    <a:pt x="985" y="482"/>
                  </a:lnTo>
                  <a:lnTo>
                    <a:pt x="997" y="489"/>
                  </a:lnTo>
                  <a:lnTo>
                    <a:pt x="1003" y="501"/>
                  </a:lnTo>
                  <a:lnTo>
                    <a:pt x="1003" y="514"/>
                  </a:lnTo>
                  <a:lnTo>
                    <a:pt x="1003" y="526"/>
                  </a:lnTo>
                  <a:lnTo>
                    <a:pt x="997" y="532"/>
                  </a:lnTo>
                  <a:lnTo>
                    <a:pt x="985" y="539"/>
                  </a:lnTo>
                  <a:lnTo>
                    <a:pt x="979" y="545"/>
                  </a:lnTo>
                  <a:lnTo>
                    <a:pt x="967" y="545"/>
                  </a:lnTo>
                  <a:lnTo>
                    <a:pt x="954" y="545"/>
                  </a:lnTo>
                  <a:lnTo>
                    <a:pt x="532" y="545"/>
                  </a:lnTo>
                  <a:lnTo>
                    <a:pt x="532" y="977"/>
                  </a:lnTo>
                  <a:lnTo>
                    <a:pt x="532" y="990"/>
                  </a:lnTo>
                  <a:lnTo>
                    <a:pt x="532" y="996"/>
                  </a:lnTo>
                  <a:lnTo>
                    <a:pt x="526" y="1009"/>
                  </a:lnTo>
                  <a:lnTo>
                    <a:pt x="526" y="1021"/>
                  </a:lnTo>
                  <a:lnTo>
                    <a:pt x="514" y="1027"/>
                  </a:lnTo>
                  <a:lnTo>
                    <a:pt x="502" y="1027"/>
                  </a:lnTo>
                  <a:lnTo>
                    <a:pt x="489" y="1027"/>
                  </a:lnTo>
                  <a:lnTo>
                    <a:pt x="483" y="1021"/>
                  </a:lnTo>
                  <a:lnTo>
                    <a:pt x="477" y="1009"/>
                  </a:lnTo>
                  <a:lnTo>
                    <a:pt x="471" y="996"/>
                  </a:lnTo>
                  <a:lnTo>
                    <a:pt x="471" y="990"/>
                  </a:lnTo>
                  <a:lnTo>
                    <a:pt x="471" y="977"/>
                  </a:lnTo>
                  <a:lnTo>
                    <a:pt x="471" y="545"/>
                  </a:lnTo>
                  <a:lnTo>
                    <a:pt x="49" y="545"/>
                  </a:lnTo>
                  <a:lnTo>
                    <a:pt x="37" y="545"/>
                  </a:lnTo>
                  <a:lnTo>
                    <a:pt x="31" y="545"/>
                  </a:lnTo>
                  <a:lnTo>
                    <a:pt x="18" y="539"/>
                  </a:lnTo>
                  <a:lnTo>
                    <a:pt x="6" y="532"/>
                  </a:lnTo>
                  <a:lnTo>
                    <a:pt x="0" y="526"/>
                  </a:lnTo>
                  <a:lnTo>
                    <a:pt x="0" y="514"/>
                  </a:lnTo>
                  <a:lnTo>
                    <a:pt x="0" y="501"/>
                  </a:lnTo>
                  <a:lnTo>
                    <a:pt x="6" y="489"/>
                  </a:lnTo>
                  <a:lnTo>
                    <a:pt x="18" y="482"/>
                  </a:lnTo>
                  <a:lnTo>
                    <a:pt x="31" y="482"/>
                  </a:lnTo>
                  <a:lnTo>
                    <a:pt x="37" y="482"/>
                  </a:lnTo>
                  <a:lnTo>
                    <a:pt x="49" y="482"/>
                  </a:lnTo>
                  <a:lnTo>
                    <a:pt x="471" y="482"/>
                  </a:lnTo>
                  <a:lnTo>
                    <a:pt x="471" y="50"/>
                  </a:lnTo>
                  <a:lnTo>
                    <a:pt x="471" y="38"/>
                  </a:lnTo>
                  <a:lnTo>
                    <a:pt x="471" y="25"/>
                  </a:lnTo>
                  <a:lnTo>
                    <a:pt x="477" y="13"/>
                  </a:lnTo>
                  <a:lnTo>
                    <a:pt x="483" y="6"/>
                  </a:lnTo>
                  <a:lnTo>
                    <a:pt x="489" y="0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094" name="Freeform 38"/>
            <p:cNvSpPr>
              <a:spLocks/>
            </p:cNvSpPr>
            <p:nvPr/>
          </p:nvSpPr>
          <p:spPr bwMode="auto">
            <a:xfrm>
              <a:off x="18174" y="5730"/>
              <a:ext cx="502" cy="1027"/>
            </a:xfrm>
            <a:custGeom>
              <a:avLst/>
              <a:gdLst/>
              <a:ahLst/>
              <a:cxnLst>
                <a:cxn ang="0">
                  <a:pos x="275" y="0"/>
                </a:cxn>
                <a:cxn ang="0">
                  <a:pos x="294" y="0"/>
                </a:cxn>
                <a:cxn ang="0">
                  <a:pos x="306" y="6"/>
                </a:cxn>
                <a:cxn ang="0">
                  <a:pos x="306" y="12"/>
                </a:cxn>
                <a:cxn ang="0">
                  <a:pos x="312" y="25"/>
                </a:cxn>
                <a:cxn ang="0">
                  <a:pos x="312" y="43"/>
                </a:cxn>
                <a:cxn ang="0">
                  <a:pos x="312" y="43"/>
                </a:cxn>
                <a:cxn ang="0">
                  <a:pos x="312" y="908"/>
                </a:cxn>
                <a:cxn ang="0">
                  <a:pos x="312" y="939"/>
                </a:cxn>
                <a:cxn ang="0">
                  <a:pos x="318" y="958"/>
                </a:cxn>
                <a:cxn ang="0">
                  <a:pos x="342" y="970"/>
                </a:cxn>
                <a:cxn ang="0">
                  <a:pos x="385" y="977"/>
                </a:cxn>
                <a:cxn ang="0">
                  <a:pos x="453" y="983"/>
                </a:cxn>
                <a:cxn ang="0">
                  <a:pos x="502" y="983"/>
                </a:cxn>
                <a:cxn ang="0">
                  <a:pos x="502" y="1027"/>
                </a:cxn>
                <a:cxn ang="0">
                  <a:pos x="446" y="1027"/>
                </a:cxn>
                <a:cxn ang="0">
                  <a:pos x="379" y="1027"/>
                </a:cxn>
                <a:cxn ang="0">
                  <a:pos x="312" y="1027"/>
                </a:cxn>
                <a:cxn ang="0">
                  <a:pos x="257" y="1027"/>
                </a:cxn>
                <a:cxn ang="0">
                  <a:pos x="202" y="1027"/>
                </a:cxn>
                <a:cxn ang="0">
                  <a:pos x="128" y="1027"/>
                </a:cxn>
                <a:cxn ang="0">
                  <a:pos x="61" y="1027"/>
                </a:cxn>
                <a:cxn ang="0">
                  <a:pos x="6" y="1027"/>
                </a:cxn>
                <a:cxn ang="0">
                  <a:pos x="6" y="983"/>
                </a:cxn>
                <a:cxn ang="0">
                  <a:pos x="61" y="983"/>
                </a:cxn>
                <a:cxn ang="0">
                  <a:pos x="128" y="977"/>
                </a:cxn>
                <a:cxn ang="0">
                  <a:pos x="165" y="970"/>
                </a:cxn>
                <a:cxn ang="0">
                  <a:pos x="190" y="958"/>
                </a:cxn>
                <a:cxn ang="0">
                  <a:pos x="196" y="939"/>
                </a:cxn>
                <a:cxn ang="0">
                  <a:pos x="202" y="908"/>
                </a:cxn>
                <a:cxn ang="0">
                  <a:pos x="202" y="106"/>
                </a:cxn>
                <a:cxn ang="0">
                  <a:pos x="122" y="137"/>
                </a:cxn>
                <a:cxn ang="0">
                  <a:pos x="49" y="144"/>
                </a:cxn>
                <a:cxn ang="0">
                  <a:pos x="0" y="150"/>
                </a:cxn>
                <a:cxn ang="0">
                  <a:pos x="0" y="100"/>
                </a:cxn>
                <a:cxn ang="0">
                  <a:pos x="43" y="100"/>
                </a:cxn>
                <a:cxn ang="0">
                  <a:pos x="92" y="93"/>
                </a:cxn>
                <a:cxn ang="0">
                  <a:pos x="153" y="81"/>
                </a:cxn>
                <a:cxn ang="0">
                  <a:pos x="214" y="50"/>
                </a:cxn>
                <a:cxn ang="0">
                  <a:pos x="275" y="0"/>
                </a:cxn>
              </a:cxnLst>
              <a:rect l="0" t="0" r="r" b="b"/>
              <a:pathLst>
                <a:path w="502" h="1027">
                  <a:moveTo>
                    <a:pt x="275" y="0"/>
                  </a:moveTo>
                  <a:lnTo>
                    <a:pt x="294" y="0"/>
                  </a:lnTo>
                  <a:lnTo>
                    <a:pt x="306" y="6"/>
                  </a:lnTo>
                  <a:lnTo>
                    <a:pt x="306" y="12"/>
                  </a:lnTo>
                  <a:lnTo>
                    <a:pt x="312" y="25"/>
                  </a:lnTo>
                  <a:lnTo>
                    <a:pt x="312" y="43"/>
                  </a:lnTo>
                  <a:lnTo>
                    <a:pt x="312" y="43"/>
                  </a:lnTo>
                  <a:lnTo>
                    <a:pt x="312" y="908"/>
                  </a:lnTo>
                  <a:lnTo>
                    <a:pt x="312" y="939"/>
                  </a:lnTo>
                  <a:lnTo>
                    <a:pt x="318" y="958"/>
                  </a:lnTo>
                  <a:lnTo>
                    <a:pt x="342" y="970"/>
                  </a:lnTo>
                  <a:lnTo>
                    <a:pt x="385" y="977"/>
                  </a:lnTo>
                  <a:lnTo>
                    <a:pt x="453" y="983"/>
                  </a:lnTo>
                  <a:lnTo>
                    <a:pt x="502" y="983"/>
                  </a:lnTo>
                  <a:lnTo>
                    <a:pt x="502" y="1027"/>
                  </a:lnTo>
                  <a:lnTo>
                    <a:pt x="446" y="1027"/>
                  </a:lnTo>
                  <a:lnTo>
                    <a:pt x="379" y="1027"/>
                  </a:lnTo>
                  <a:lnTo>
                    <a:pt x="312" y="1027"/>
                  </a:lnTo>
                  <a:lnTo>
                    <a:pt x="257" y="1027"/>
                  </a:lnTo>
                  <a:lnTo>
                    <a:pt x="202" y="1027"/>
                  </a:lnTo>
                  <a:lnTo>
                    <a:pt x="128" y="1027"/>
                  </a:lnTo>
                  <a:lnTo>
                    <a:pt x="61" y="1027"/>
                  </a:lnTo>
                  <a:lnTo>
                    <a:pt x="6" y="1027"/>
                  </a:lnTo>
                  <a:lnTo>
                    <a:pt x="6" y="983"/>
                  </a:lnTo>
                  <a:lnTo>
                    <a:pt x="61" y="983"/>
                  </a:lnTo>
                  <a:lnTo>
                    <a:pt x="128" y="977"/>
                  </a:lnTo>
                  <a:lnTo>
                    <a:pt x="165" y="970"/>
                  </a:lnTo>
                  <a:lnTo>
                    <a:pt x="190" y="958"/>
                  </a:lnTo>
                  <a:lnTo>
                    <a:pt x="196" y="939"/>
                  </a:lnTo>
                  <a:lnTo>
                    <a:pt x="202" y="908"/>
                  </a:lnTo>
                  <a:lnTo>
                    <a:pt x="202" y="106"/>
                  </a:lnTo>
                  <a:lnTo>
                    <a:pt x="122" y="137"/>
                  </a:lnTo>
                  <a:lnTo>
                    <a:pt x="49" y="144"/>
                  </a:lnTo>
                  <a:lnTo>
                    <a:pt x="0" y="150"/>
                  </a:lnTo>
                  <a:lnTo>
                    <a:pt x="0" y="100"/>
                  </a:lnTo>
                  <a:lnTo>
                    <a:pt x="43" y="100"/>
                  </a:lnTo>
                  <a:lnTo>
                    <a:pt x="92" y="93"/>
                  </a:lnTo>
                  <a:lnTo>
                    <a:pt x="153" y="81"/>
                  </a:lnTo>
                  <a:lnTo>
                    <a:pt x="214" y="50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095" name="Freeform 39"/>
            <p:cNvSpPr>
              <a:spLocks/>
            </p:cNvSpPr>
            <p:nvPr/>
          </p:nvSpPr>
          <p:spPr bwMode="auto">
            <a:xfrm>
              <a:off x="18884" y="5730"/>
              <a:ext cx="599" cy="1027"/>
            </a:xfrm>
            <a:custGeom>
              <a:avLst/>
              <a:gdLst/>
              <a:ahLst/>
              <a:cxnLst>
                <a:cxn ang="0">
                  <a:pos x="385" y="18"/>
                </a:cxn>
                <a:cxn ang="0">
                  <a:pos x="538" y="119"/>
                </a:cxn>
                <a:cxn ang="0">
                  <a:pos x="599" y="300"/>
                </a:cxn>
                <a:cxn ang="0">
                  <a:pos x="568" y="438"/>
                </a:cxn>
                <a:cxn ang="0">
                  <a:pos x="464" y="576"/>
                </a:cxn>
                <a:cxn ang="0">
                  <a:pos x="275" y="751"/>
                </a:cxn>
                <a:cxn ang="0">
                  <a:pos x="116" y="908"/>
                </a:cxn>
                <a:cxn ang="0">
                  <a:pos x="116" y="908"/>
                </a:cxn>
                <a:cxn ang="0">
                  <a:pos x="422" y="908"/>
                </a:cxn>
                <a:cxn ang="0">
                  <a:pos x="507" y="908"/>
                </a:cxn>
                <a:cxn ang="0">
                  <a:pos x="544" y="864"/>
                </a:cxn>
                <a:cxn ang="0">
                  <a:pos x="562" y="757"/>
                </a:cxn>
                <a:cxn ang="0">
                  <a:pos x="556" y="1027"/>
                </a:cxn>
                <a:cxn ang="0">
                  <a:pos x="0" y="1008"/>
                </a:cxn>
                <a:cxn ang="0">
                  <a:pos x="6" y="983"/>
                </a:cxn>
                <a:cxn ang="0">
                  <a:pos x="305" y="638"/>
                </a:cxn>
                <a:cxn ang="0">
                  <a:pos x="416" y="482"/>
                </a:cxn>
                <a:cxn ang="0">
                  <a:pos x="464" y="300"/>
                </a:cxn>
                <a:cxn ang="0">
                  <a:pos x="434" y="156"/>
                </a:cxn>
                <a:cxn ang="0">
                  <a:pos x="336" y="62"/>
                </a:cxn>
                <a:cxn ang="0">
                  <a:pos x="195" y="56"/>
                </a:cxn>
                <a:cxn ang="0">
                  <a:pos x="91" y="137"/>
                </a:cxn>
                <a:cxn ang="0">
                  <a:pos x="73" y="206"/>
                </a:cxn>
                <a:cxn ang="0">
                  <a:pos x="122" y="219"/>
                </a:cxn>
                <a:cxn ang="0">
                  <a:pos x="146" y="244"/>
                </a:cxn>
                <a:cxn ang="0">
                  <a:pos x="159" y="288"/>
                </a:cxn>
                <a:cxn ang="0">
                  <a:pos x="146" y="332"/>
                </a:cxn>
                <a:cxn ang="0">
                  <a:pos x="122" y="357"/>
                </a:cxn>
                <a:cxn ang="0">
                  <a:pos x="91" y="363"/>
                </a:cxn>
                <a:cxn ang="0">
                  <a:pos x="73" y="369"/>
                </a:cxn>
                <a:cxn ang="0">
                  <a:pos x="55" y="363"/>
                </a:cxn>
                <a:cxn ang="0">
                  <a:pos x="30" y="350"/>
                </a:cxn>
                <a:cxn ang="0">
                  <a:pos x="6" y="325"/>
                </a:cxn>
                <a:cxn ang="0">
                  <a:pos x="0" y="281"/>
                </a:cxn>
                <a:cxn ang="0">
                  <a:pos x="48" y="125"/>
                </a:cxn>
                <a:cxn ang="0">
                  <a:pos x="183" y="18"/>
                </a:cxn>
              </a:cxnLst>
              <a:rect l="0" t="0" r="r" b="b"/>
              <a:pathLst>
                <a:path w="599" h="1027">
                  <a:moveTo>
                    <a:pt x="281" y="0"/>
                  </a:moveTo>
                  <a:lnTo>
                    <a:pt x="385" y="18"/>
                  </a:lnTo>
                  <a:lnTo>
                    <a:pt x="471" y="56"/>
                  </a:lnTo>
                  <a:lnTo>
                    <a:pt x="538" y="119"/>
                  </a:lnTo>
                  <a:lnTo>
                    <a:pt x="587" y="200"/>
                  </a:lnTo>
                  <a:lnTo>
                    <a:pt x="599" y="300"/>
                  </a:lnTo>
                  <a:lnTo>
                    <a:pt x="593" y="375"/>
                  </a:lnTo>
                  <a:lnTo>
                    <a:pt x="568" y="438"/>
                  </a:lnTo>
                  <a:lnTo>
                    <a:pt x="526" y="501"/>
                  </a:lnTo>
                  <a:lnTo>
                    <a:pt x="464" y="576"/>
                  </a:lnTo>
                  <a:lnTo>
                    <a:pt x="379" y="657"/>
                  </a:lnTo>
                  <a:lnTo>
                    <a:pt x="275" y="751"/>
                  </a:lnTo>
                  <a:lnTo>
                    <a:pt x="116" y="908"/>
                  </a:lnTo>
                  <a:lnTo>
                    <a:pt x="116" y="908"/>
                  </a:lnTo>
                  <a:lnTo>
                    <a:pt x="116" y="908"/>
                  </a:lnTo>
                  <a:lnTo>
                    <a:pt x="116" y="908"/>
                  </a:lnTo>
                  <a:lnTo>
                    <a:pt x="385" y="908"/>
                  </a:lnTo>
                  <a:lnTo>
                    <a:pt x="422" y="908"/>
                  </a:lnTo>
                  <a:lnTo>
                    <a:pt x="464" y="908"/>
                  </a:lnTo>
                  <a:lnTo>
                    <a:pt x="507" y="908"/>
                  </a:lnTo>
                  <a:lnTo>
                    <a:pt x="532" y="895"/>
                  </a:lnTo>
                  <a:lnTo>
                    <a:pt x="544" y="864"/>
                  </a:lnTo>
                  <a:lnTo>
                    <a:pt x="556" y="808"/>
                  </a:lnTo>
                  <a:lnTo>
                    <a:pt x="562" y="757"/>
                  </a:lnTo>
                  <a:lnTo>
                    <a:pt x="599" y="757"/>
                  </a:lnTo>
                  <a:lnTo>
                    <a:pt x="556" y="1027"/>
                  </a:lnTo>
                  <a:lnTo>
                    <a:pt x="0" y="1027"/>
                  </a:lnTo>
                  <a:lnTo>
                    <a:pt x="0" y="1008"/>
                  </a:lnTo>
                  <a:lnTo>
                    <a:pt x="0" y="995"/>
                  </a:lnTo>
                  <a:lnTo>
                    <a:pt x="6" y="983"/>
                  </a:lnTo>
                  <a:lnTo>
                    <a:pt x="12" y="970"/>
                  </a:lnTo>
                  <a:lnTo>
                    <a:pt x="305" y="638"/>
                  </a:lnTo>
                  <a:lnTo>
                    <a:pt x="360" y="563"/>
                  </a:lnTo>
                  <a:lnTo>
                    <a:pt x="416" y="482"/>
                  </a:lnTo>
                  <a:lnTo>
                    <a:pt x="452" y="394"/>
                  </a:lnTo>
                  <a:lnTo>
                    <a:pt x="464" y="300"/>
                  </a:lnTo>
                  <a:lnTo>
                    <a:pt x="452" y="225"/>
                  </a:lnTo>
                  <a:lnTo>
                    <a:pt x="434" y="156"/>
                  </a:lnTo>
                  <a:lnTo>
                    <a:pt x="391" y="100"/>
                  </a:lnTo>
                  <a:lnTo>
                    <a:pt x="336" y="62"/>
                  </a:lnTo>
                  <a:lnTo>
                    <a:pt x="263" y="50"/>
                  </a:lnTo>
                  <a:lnTo>
                    <a:pt x="195" y="56"/>
                  </a:lnTo>
                  <a:lnTo>
                    <a:pt x="140" y="87"/>
                  </a:lnTo>
                  <a:lnTo>
                    <a:pt x="91" y="137"/>
                  </a:lnTo>
                  <a:lnTo>
                    <a:pt x="55" y="206"/>
                  </a:lnTo>
                  <a:lnTo>
                    <a:pt x="73" y="206"/>
                  </a:lnTo>
                  <a:lnTo>
                    <a:pt x="97" y="206"/>
                  </a:lnTo>
                  <a:lnTo>
                    <a:pt x="122" y="219"/>
                  </a:lnTo>
                  <a:lnTo>
                    <a:pt x="134" y="231"/>
                  </a:lnTo>
                  <a:lnTo>
                    <a:pt x="146" y="244"/>
                  </a:lnTo>
                  <a:lnTo>
                    <a:pt x="152" y="263"/>
                  </a:lnTo>
                  <a:lnTo>
                    <a:pt x="159" y="288"/>
                  </a:lnTo>
                  <a:lnTo>
                    <a:pt x="152" y="313"/>
                  </a:lnTo>
                  <a:lnTo>
                    <a:pt x="146" y="332"/>
                  </a:lnTo>
                  <a:lnTo>
                    <a:pt x="134" y="344"/>
                  </a:lnTo>
                  <a:lnTo>
                    <a:pt x="122" y="357"/>
                  </a:lnTo>
                  <a:lnTo>
                    <a:pt x="104" y="363"/>
                  </a:lnTo>
                  <a:lnTo>
                    <a:pt x="91" y="363"/>
                  </a:lnTo>
                  <a:lnTo>
                    <a:pt x="79" y="369"/>
                  </a:lnTo>
                  <a:lnTo>
                    <a:pt x="73" y="369"/>
                  </a:lnTo>
                  <a:lnTo>
                    <a:pt x="67" y="363"/>
                  </a:lnTo>
                  <a:lnTo>
                    <a:pt x="55" y="363"/>
                  </a:lnTo>
                  <a:lnTo>
                    <a:pt x="42" y="357"/>
                  </a:lnTo>
                  <a:lnTo>
                    <a:pt x="30" y="350"/>
                  </a:lnTo>
                  <a:lnTo>
                    <a:pt x="18" y="344"/>
                  </a:lnTo>
                  <a:lnTo>
                    <a:pt x="6" y="325"/>
                  </a:lnTo>
                  <a:lnTo>
                    <a:pt x="0" y="306"/>
                  </a:lnTo>
                  <a:lnTo>
                    <a:pt x="0" y="281"/>
                  </a:lnTo>
                  <a:lnTo>
                    <a:pt x="12" y="200"/>
                  </a:lnTo>
                  <a:lnTo>
                    <a:pt x="48" y="125"/>
                  </a:lnTo>
                  <a:lnTo>
                    <a:pt x="110" y="62"/>
                  </a:lnTo>
                  <a:lnTo>
                    <a:pt x="183" y="18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096" name="Freeform 40"/>
            <p:cNvSpPr>
              <a:spLocks noEditPoints="1"/>
            </p:cNvSpPr>
            <p:nvPr/>
          </p:nvSpPr>
          <p:spPr bwMode="auto">
            <a:xfrm>
              <a:off x="19630" y="5730"/>
              <a:ext cx="636" cy="1064"/>
            </a:xfrm>
            <a:custGeom>
              <a:avLst/>
              <a:gdLst/>
              <a:ahLst/>
              <a:cxnLst>
                <a:cxn ang="0">
                  <a:pos x="293" y="37"/>
                </a:cxn>
                <a:cxn ang="0">
                  <a:pos x="226" y="62"/>
                </a:cxn>
                <a:cxn ang="0">
                  <a:pos x="159" y="156"/>
                </a:cxn>
                <a:cxn ang="0">
                  <a:pos x="128" y="369"/>
                </a:cxn>
                <a:cxn ang="0">
                  <a:pos x="128" y="620"/>
                </a:cxn>
                <a:cxn ang="0">
                  <a:pos x="141" y="839"/>
                </a:cxn>
                <a:cxn ang="0">
                  <a:pos x="196" y="970"/>
                </a:cxn>
                <a:cxn ang="0">
                  <a:pos x="281" y="1027"/>
                </a:cxn>
                <a:cxn ang="0">
                  <a:pos x="318" y="1027"/>
                </a:cxn>
                <a:cxn ang="0">
                  <a:pos x="318" y="1027"/>
                </a:cxn>
                <a:cxn ang="0">
                  <a:pos x="404" y="1002"/>
                </a:cxn>
                <a:cxn ang="0">
                  <a:pos x="471" y="914"/>
                </a:cxn>
                <a:cxn ang="0">
                  <a:pos x="508" y="682"/>
                </a:cxn>
                <a:cxn ang="0">
                  <a:pos x="508" y="413"/>
                </a:cxn>
                <a:cxn ang="0">
                  <a:pos x="495" y="212"/>
                </a:cxn>
                <a:cxn ang="0">
                  <a:pos x="434" y="87"/>
                </a:cxn>
                <a:cxn ang="0">
                  <a:pos x="355" y="37"/>
                </a:cxn>
                <a:cxn ang="0">
                  <a:pos x="318" y="0"/>
                </a:cxn>
                <a:cxn ang="0">
                  <a:pos x="416" y="18"/>
                </a:cxn>
                <a:cxn ang="0">
                  <a:pos x="526" y="100"/>
                </a:cxn>
                <a:cxn ang="0">
                  <a:pos x="612" y="294"/>
                </a:cxn>
                <a:cxn ang="0">
                  <a:pos x="636" y="538"/>
                </a:cxn>
                <a:cxn ang="0">
                  <a:pos x="630" y="657"/>
                </a:cxn>
                <a:cxn ang="0">
                  <a:pos x="581" y="883"/>
                </a:cxn>
                <a:cxn ang="0">
                  <a:pos x="483" y="1008"/>
                </a:cxn>
                <a:cxn ang="0">
                  <a:pos x="367" y="1058"/>
                </a:cxn>
                <a:cxn ang="0">
                  <a:pos x="269" y="1058"/>
                </a:cxn>
                <a:cxn ang="0">
                  <a:pos x="159" y="1014"/>
                </a:cxn>
                <a:cxn ang="0">
                  <a:pos x="67" y="908"/>
                </a:cxn>
                <a:cxn ang="0">
                  <a:pos x="12" y="720"/>
                </a:cxn>
                <a:cxn ang="0">
                  <a:pos x="0" y="538"/>
                </a:cxn>
                <a:cxn ang="0">
                  <a:pos x="18" y="294"/>
                </a:cxn>
                <a:cxn ang="0">
                  <a:pos x="98" y="112"/>
                </a:cxn>
                <a:cxn ang="0">
                  <a:pos x="202" y="25"/>
                </a:cxn>
                <a:cxn ang="0">
                  <a:pos x="318" y="0"/>
                </a:cxn>
              </a:cxnLst>
              <a:rect l="0" t="0" r="r" b="b"/>
              <a:pathLst>
                <a:path w="636" h="1064">
                  <a:moveTo>
                    <a:pt x="318" y="37"/>
                  </a:moveTo>
                  <a:lnTo>
                    <a:pt x="293" y="37"/>
                  </a:lnTo>
                  <a:lnTo>
                    <a:pt x="263" y="43"/>
                  </a:lnTo>
                  <a:lnTo>
                    <a:pt x="226" y="62"/>
                  </a:lnTo>
                  <a:lnTo>
                    <a:pt x="189" y="100"/>
                  </a:lnTo>
                  <a:lnTo>
                    <a:pt x="159" y="156"/>
                  </a:lnTo>
                  <a:lnTo>
                    <a:pt x="134" y="231"/>
                  </a:lnTo>
                  <a:lnTo>
                    <a:pt x="128" y="369"/>
                  </a:lnTo>
                  <a:lnTo>
                    <a:pt x="128" y="519"/>
                  </a:lnTo>
                  <a:lnTo>
                    <a:pt x="128" y="620"/>
                  </a:lnTo>
                  <a:lnTo>
                    <a:pt x="128" y="739"/>
                  </a:lnTo>
                  <a:lnTo>
                    <a:pt x="141" y="839"/>
                  </a:lnTo>
                  <a:lnTo>
                    <a:pt x="165" y="920"/>
                  </a:lnTo>
                  <a:lnTo>
                    <a:pt x="196" y="970"/>
                  </a:lnTo>
                  <a:lnTo>
                    <a:pt x="238" y="1008"/>
                  </a:lnTo>
                  <a:lnTo>
                    <a:pt x="281" y="1027"/>
                  </a:lnTo>
                  <a:lnTo>
                    <a:pt x="318" y="1027"/>
                  </a:lnTo>
                  <a:lnTo>
                    <a:pt x="318" y="1027"/>
                  </a:lnTo>
                  <a:lnTo>
                    <a:pt x="318" y="1027"/>
                  </a:lnTo>
                  <a:lnTo>
                    <a:pt x="318" y="1027"/>
                  </a:lnTo>
                  <a:lnTo>
                    <a:pt x="361" y="1021"/>
                  </a:lnTo>
                  <a:lnTo>
                    <a:pt x="404" y="1002"/>
                  </a:lnTo>
                  <a:lnTo>
                    <a:pt x="440" y="970"/>
                  </a:lnTo>
                  <a:lnTo>
                    <a:pt x="471" y="914"/>
                  </a:lnTo>
                  <a:lnTo>
                    <a:pt x="495" y="839"/>
                  </a:lnTo>
                  <a:lnTo>
                    <a:pt x="508" y="682"/>
                  </a:lnTo>
                  <a:lnTo>
                    <a:pt x="508" y="519"/>
                  </a:lnTo>
                  <a:lnTo>
                    <a:pt x="508" y="413"/>
                  </a:lnTo>
                  <a:lnTo>
                    <a:pt x="508" y="313"/>
                  </a:lnTo>
                  <a:lnTo>
                    <a:pt x="495" y="212"/>
                  </a:lnTo>
                  <a:lnTo>
                    <a:pt x="471" y="137"/>
                  </a:lnTo>
                  <a:lnTo>
                    <a:pt x="434" y="87"/>
                  </a:lnTo>
                  <a:lnTo>
                    <a:pt x="391" y="56"/>
                  </a:lnTo>
                  <a:lnTo>
                    <a:pt x="355" y="37"/>
                  </a:lnTo>
                  <a:lnTo>
                    <a:pt x="318" y="37"/>
                  </a:lnTo>
                  <a:close/>
                  <a:moveTo>
                    <a:pt x="318" y="0"/>
                  </a:moveTo>
                  <a:lnTo>
                    <a:pt x="361" y="6"/>
                  </a:lnTo>
                  <a:lnTo>
                    <a:pt x="416" y="18"/>
                  </a:lnTo>
                  <a:lnTo>
                    <a:pt x="471" y="50"/>
                  </a:lnTo>
                  <a:lnTo>
                    <a:pt x="526" y="100"/>
                  </a:lnTo>
                  <a:lnTo>
                    <a:pt x="575" y="175"/>
                  </a:lnTo>
                  <a:lnTo>
                    <a:pt x="612" y="294"/>
                  </a:lnTo>
                  <a:lnTo>
                    <a:pt x="630" y="413"/>
                  </a:lnTo>
                  <a:lnTo>
                    <a:pt x="636" y="538"/>
                  </a:lnTo>
                  <a:lnTo>
                    <a:pt x="636" y="538"/>
                  </a:lnTo>
                  <a:lnTo>
                    <a:pt x="630" y="657"/>
                  </a:lnTo>
                  <a:lnTo>
                    <a:pt x="618" y="770"/>
                  </a:lnTo>
                  <a:lnTo>
                    <a:pt x="581" y="883"/>
                  </a:lnTo>
                  <a:lnTo>
                    <a:pt x="532" y="958"/>
                  </a:lnTo>
                  <a:lnTo>
                    <a:pt x="483" y="1008"/>
                  </a:lnTo>
                  <a:lnTo>
                    <a:pt x="428" y="1039"/>
                  </a:lnTo>
                  <a:lnTo>
                    <a:pt x="367" y="1058"/>
                  </a:lnTo>
                  <a:lnTo>
                    <a:pt x="318" y="1064"/>
                  </a:lnTo>
                  <a:lnTo>
                    <a:pt x="269" y="1058"/>
                  </a:lnTo>
                  <a:lnTo>
                    <a:pt x="214" y="1046"/>
                  </a:lnTo>
                  <a:lnTo>
                    <a:pt x="159" y="1014"/>
                  </a:lnTo>
                  <a:lnTo>
                    <a:pt x="110" y="970"/>
                  </a:lnTo>
                  <a:lnTo>
                    <a:pt x="67" y="908"/>
                  </a:lnTo>
                  <a:lnTo>
                    <a:pt x="30" y="814"/>
                  </a:lnTo>
                  <a:lnTo>
                    <a:pt x="12" y="720"/>
                  </a:lnTo>
                  <a:lnTo>
                    <a:pt x="0" y="626"/>
                  </a:lnTo>
                  <a:lnTo>
                    <a:pt x="0" y="538"/>
                  </a:lnTo>
                  <a:lnTo>
                    <a:pt x="6" y="413"/>
                  </a:lnTo>
                  <a:lnTo>
                    <a:pt x="18" y="294"/>
                  </a:lnTo>
                  <a:lnTo>
                    <a:pt x="55" y="181"/>
                  </a:lnTo>
                  <a:lnTo>
                    <a:pt x="98" y="112"/>
                  </a:lnTo>
                  <a:lnTo>
                    <a:pt x="147" y="56"/>
                  </a:lnTo>
                  <a:lnTo>
                    <a:pt x="202" y="25"/>
                  </a:lnTo>
                  <a:lnTo>
                    <a:pt x="263" y="6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097" name="Freeform 41"/>
            <p:cNvSpPr>
              <a:spLocks noEditPoints="1"/>
            </p:cNvSpPr>
            <p:nvPr/>
          </p:nvSpPr>
          <p:spPr bwMode="auto">
            <a:xfrm>
              <a:off x="1920" y="8523"/>
              <a:ext cx="1003" cy="364"/>
            </a:xfrm>
            <a:custGeom>
              <a:avLst/>
              <a:gdLst/>
              <a:ahLst/>
              <a:cxnLst>
                <a:cxn ang="0">
                  <a:pos x="49" y="301"/>
                </a:cxn>
                <a:cxn ang="0">
                  <a:pos x="948" y="301"/>
                </a:cxn>
                <a:cxn ang="0">
                  <a:pos x="960" y="301"/>
                </a:cxn>
                <a:cxn ang="0">
                  <a:pos x="973" y="301"/>
                </a:cxn>
                <a:cxn ang="0">
                  <a:pos x="985" y="307"/>
                </a:cxn>
                <a:cxn ang="0">
                  <a:pos x="991" y="307"/>
                </a:cxn>
                <a:cxn ang="0">
                  <a:pos x="997" y="320"/>
                </a:cxn>
                <a:cxn ang="0">
                  <a:pos x="1003" y="332"/>
                </a:cxn>
                <a:cxn ang="0">
                  <a:pos x="997" y="345"/>
                </a:cxn>
                <a:cxn ang="0">
                  <a:pos x="991" y="351"/>
                </a:cxn>
                <a:cxn ang="0">
                  <a:pos x="985" y="357"/>
                </a:cxn>
                <a:cxn ang="0">
                  <a:pos x="973" y="357"/>
                </a:cxn>
                <a:cxn ang="0">
                  <a:pos x="960" y="364"/>
                </a:cxn>
                <a:cxn ang="0">
                  <a:pos x="954" y="364"/>
                </a:cxn>
                <a:cxn ang="0">
                  <a:pos x="49" y="364"/>
                </a:cxn>
                <a:cxn ang="0">
                  <a:pos x="37" y="364"/>
                </a:cxn>
                <a:cxn ang="0">
                  <a:pos x="24" y="357"/>
                </a:cxn>
                <a:cxn ang="0">
                  <a:pos x="18" y="357"/>
                </a:cxn>
                <a:cxn ang="0">
                  <a:pos x="6" y="351"/>
                </a:cxn>
                <a:cxn ang="0">
                  <a:pos x="0" y="345"/>
                </a:cxn>
                <a:cxn ang="0">
                  <a:pos x="0" y="332"/>
                </a:cxn>
                <a:cxn ang="0">
                  <a:pos x="0" y="320"/>
                </a:cxn>
                <a:cxn ang="0">
                  <a:pos x="6" y="307"/>
                </a:cxn>
                <a:cxn ang="0">
                  <a:pos x="18" y="307"/>
                </a:cxn>
                <a:cxn ang="0">
                  <a:pos x="24" y="301"/>
                </a:cxn>
                <a:cxn ang="0">
                  <a:pos x="37" y="301"/>
                </a:cxn>
                <a:cxn ang="0">
                  <a:pos x="49" y="301"/>
                </a:cxn>
                <a:cxn ang="0">
                  <a:pos x="49" y="0"/>
                </a:cxn>
                <a:cxn ang="0">
                  <a:pos x="954" y="0"/>
                </a:cxn>
                <a:cxn ang="0">
                  <a:pos x="960" y="0"/>
                </a:cxn>
                <a:cxn ang="0">
                  <a:pos x="973" y="0"/>
                </a:cxn>
                <a:cxn ang="0">
                  <a:pos x="985" y="6"/>
                </a:cxn>
                <a:cxn ang="0">
                  <a:pos x="991" y="13"/>
                </a:cxn>
                <a:cxn ang="0">
                  <a:pos x="997" y="19"/>
                </a:cxn>
                <a:cxn ang="0">
                  <a:pos x="1003" y="32"/>
                </a:cxn>
                <a:cxn ang="0">
                  <a:pos x="997" y="44"/>
                </a:cxn>
                <a:cxn ang="0">
                  <a:pos x="991" y="50"/>
                </a:cxn>
                <a:cxn ang="0">
                  <a:pos x="985" y="57"/>
                </a:cxn>
                <a:cxn ang="0">
                  <a:pos x="973" y="63"/>
                </a:cxn>
                <a:cxn ang="0">
                  <a:pos x="960" y="63"/>
                </a:cxn>
                <a:cxn ang="0">
                  <a:pos x="948" y="63"/>
                </a:cxn>
                <a:cxn ang="0">
                  <a:pos x="49" y="63"/>
                </a:cxn>
                <a:cxn ang="0">
                  <a:pos x="37" y="63"/>
                </a:cxn>
                <a:cxn ang="0">
                  <a:pos x="24" y="63"/>
                </a:cxn>
                <a:cxn ang="0">
                  <a:pos x="18" y="57"/>
                </a:cxn>
                <a:cxn ang="0">
                  <a:pos x="6" y="50"/>
                </a:cxn>
                <a:cxn ang="0">
                  <a:pos x="0" y="44"/>
                </a:cxn>
                <a:cxn ang="0">
                  <a:pos x="0" y="32"/>
                </a:cxn>
                <a:cxn ang="0">
                  <a:pos x="0" y="19"/>
                </a:cxn>
                <a:cxn ang="0">
                  <a:pos x="6" y="13"/>
                </a:cxn>
                <a:cxn ang="0">
                  <a:pos x="18" y="6"/>
                </a:cxn>
                <a:cxn ang="0">
                  <a:pos x="24" y="0"/>
                </a:cxn>
                <a:cxn ang="0">
                  <a:pos x="37" y="0"/>
                </a:cxn>
                <a:cxn ang="0">
                  <a:pos x="49" y="0"/>
                </a:cxn>
              </a:cxnLst>
              <a:rect l="0" t="0" r="r" b="b"/>
              <a:pathLst>
                <a:path w="1003" h="364">
                  <a:moveTo>
                    <a:pt x="49" y="301"/>
                  </a:moveTo>
                  <a:lnTo>
                    <a:pt x="948" y="301"/>
                  </a:lnTo>
                  <a:lnTo>
                    <a:pt x="960" y="301"/>
                  </a:lnTo>
                  <a:lnTo>
                    <a:pt x="973" y="301"/>
                  </a:lnTo>
                  <a:lnTo>
                    <a:pt x="985" y="307"/>
                  </a:lnTo>
                  <a:lnTo>
                    <a:pt x="991" y="307"/>
                  </a:lnTo>
                  <a:lnTo>
                    <a:pt x="997" y="320"/>
                  </a:lnTo>
                  <a:lnTo>
                    <a:pt x="1003" y="332"/>
                  </a:lnTo>
                  <a:lnTo>
                    <a:pt x="997" y="345"/>
                  </a:lnTo>
                  <a:lnTo>
                    <a:pt x="991" y="351"/>
                  </a:lnTo>
                  <a:lnTo>
                    <a:pt x="985" y="357"/>
                  </a:lnTo>
                  <a:lnTo>
                    <a:pt x="973" y="357"/>
                  </a:lnTo>
                  <a:lnTo>
                    <a:pt x="960" y="364"/>
                  </a:lnTo>
                  <a:lnTo>
                    <a:pt x="954" y="364"/>
                  </a:lnTo>
                  <a:lnTo>
                    <a:pt x="49" y="364"/>
                  </a:lnTo>
                  <a:lnTo>
                    <a:pt x="37" y="364"/>
                  </a:lnTo>
                  <a:lnTo>
                    <a:pt x="24" y="357"/>
                  </a:lnTo>
                  <a:lnTo>
                    <a:pt x="18" y="357"/>
                  </a:lnTo>
                  <a:lnTo>
                    <a:pt x="6" y="351"/>
                  </a:lnTo>
                  <a:lnTo>
                    <a:pt x="0" y="345"/>
                  </a:lnTo>
                  <a:lnTo>
                    <a:pt x="0" y="332"/>
                  </a:lnTo>
                  <a:lnTo>
                    <a:pt x="0" y="320"/>
                  </a:lnTo>
                  <a:lnTo>
                    <a:pt x="6" y="307"/>
                  </a:lnTo>
                  <a:lnTo>
                    <a:pt x="18" y="307"/>
                  </a:lnTo>
                  <a:lnTo>
                    <a:pt x="24" y="301"/>
                  </a:lnTo>
                  <a:lnTo>
                    <a:pt x="37" y="301"/>
                  </a:lnTo>
                  <a:lnTo>
                    <a:pt x="49" y="301"/>
                  </a:lnTo>
                  <a:close/>
                  <a:moveTo>
                    <a:pt x="49" y="0"/>
                  </a:moveTo>
                  <a:lnTo>
                    <a:pt x="954" y="0"/>
                  </a:lnTo>
                  <a:lnTo>
                    <a:pt x="960" y="0"/>
                  </a:lnTo>
                  <a:lnTo>
                    <a:pt x="973" y="0"/>
                  </a:lnTo>
                  <a:lnTo>
                    <a:pt x="985" y="6"/>
                  </a:lnTo>
                  <a:lnTo>
                    <a:pt x="991" y="13"/>
                  </a:lnTo>
                  <a:lnTo>
                    <a:pt x="997" y="19"/>
                  </a:lnTo>
                  <a:lnTo>
                    <a:pt x="1003" y="32"/>
                  </a:lnTo>
                  <a:lnTo>
                    <a:pt x="997" y="44"/>
                  </a:lnTo>
                  <a:lnTo>
                    <a:pt x="991" y="50"/>
                  </a:lnTo>
                  <a:lnTo>
                    <a:pt x="985" y="57"/>
                  </a:lnTo>
                  <a:lnTo>
                    <a:pt x="973" y="63"/>
                  </a:lnTo>
                  <a:lnTo>
                    <a:pt x="960" y="63"/>
                  </a:lnTo>
                  <a:lnTo>
                    <a:pt x="948" y="63"/>
                  </a:lnTo>
                  <a:lnTo>
                    <a:pt x="49" y="63"/>
                  </a:lnTo>
                  <a:lnTo>
                    <a:pt x="37" y="63"/>
                  </a:lnTo>
                  <a:lnTo>
                    <a:pt x="24" y="63"/>
                  </a:lnTo>
                  <a:lnTo>
                    <a:pt x="18" y="57"/>
                  </a:lnTo>
                  <a:lnTo>
                    <a:pt x="6" y="50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0" y="19"/>
                  </a:lnTo>
                  <a:lnTo>
                    <a:pt x="6" y="13"/>
                  </a:lnTo>
                  <a:lnTo>
                    <a:pt x="18" y="6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098" name="Freeform 42"/>
            <p:cNvSpPr>
              <a:spLocks/>
            </p:cNvSpPr>
            <p:nvPr/>
          </p:nvSpPr>
          <p:spPr bwMode="auto">
            <a:xfrm>
              <a:off x="3553" y="8066"/>
              <a:ext cx="496" cy="1027"/>
            </a:xfrm>
            <a:custGeom>
              <a:avLst/>
              <a:gdLst/>
              <a:ahLst/>
              <a:cxnLst>
                <a:cxn ang="0">
                  <a:pos x="275" y="0"/>
                </a:cxn>
                <a:cxn ang="0">
                  <a:pos x="294" y="0"/>
                </a:cxn>
                <a:cxn ang="0">
                  <a:pos x="300" y="0"/>
                </a:cxn>
                <a:cxn ang="0">
                  <a:pos x="306" y="6"/>
                </a:cxn>
                <a:cxn ang="0">
                  <a:pos x="306" y="19"/>
                </a:cxn>
                <a:cxn ang="0">
                  <a:pos x="306" y="38"/>
                </a:cxn>
                <a:cxn ang="0">
                  <a:pos x="306" y="38"/>
                </a:cxn>
                <a:cxn ang="0">
                  <a:pos x="306" y="902"/>
                </a:cxn>
                <a:cxn ang="0">
                  <a:pos x="312" y="933"/>
                </a:cxn>
                <a:cxn ang="0">
                  <a:pos x="318" y="952"/>
                </a:cxn>
                <a:cxn ang="0">
                  <a:pos x="343" y="965"/>
                </a:cxn>
                <a:cxn ang="0">
                  <a:pos x="379" y="971"/>
                </a:cxn>
                <a:cxn ang="0">
                  <a:pos x="447" y="977"/>
                </a:cxn>
                <a:cxn ang="0">
                  <a:pos x="496" y="977"/>
                </a:cxn>
                <a:cxn ang="0">
                  <a:pos x="496" y="1027"/>
                </a:cxn>
                <a:cxn ang="0">
                  <a:pos x="447" y="1021"/>
                </a:cxn>
                <a:cxn ang="0">
                  <a:pos x="379" y="1021"/>
                </a:cxn>
                <a:cxn ang="0">
                  <a:pos x="312" y="1021"/>
                </a:cxn>
                <a:cxn ang="0">
                  <a:pos x="251" y="1021"/>
                </a:cxn>
                <a:cxn ang="0">
                  <a:pos x="196" y="1021"/>
                </a:cxn>
                <a:cxn ang="0">
                  <a:pos x="129" y="1021"/>
                </a:cxn>
                <a:cxn ang="0">
                  <a:pos x="61" y="1021"/>
                </a:cxn>
                <a:cxn ang="0">
                  <a:pos x="6" y="1027"/>
                </a:cxn>
                <a:cxn ang="0">
                  <a:pos x="6" y="977"/>
                </a:cxn>
                <a:cxn ang="0">
                  <a:pos x="55" y="977"/>
                </a:cxn>
                <a:cxn ang="0">
                  <a:pos x="123" y="971"/>
                </a:cxn>
                <a:cxn ang="0">
                  <a:pos x="165" y="965"/>
                </a:cxn>
                <a:cxn ang="0">
                  <a:pos x="184" y="952"/>
                </a:cxn>
                <a:cxn ang="0">
                  <a:pos x="196" y="933"/>
                </a:cxn>
                <a:cxn ang="0">
                  <a:pos x="196" y="902"/>
                </a:cxn>
                <a:cxn ang="0">
                  <a:pos x="196" y="100"/>
                </a:cxn>
                <a:cxn ang="0">
                  <a:pos x="116" y="132"/>
                </a:cxn>
                <a:cxn ang="0">
                  <a:pos x="49" y="144"/>
                </a:cxn>
                <a:cxn ang="0">
                  <a:pos x="0" y="144"/>
                </a:cxn>
                <a:cxn ang="0">
                  <a:pos x="0" y="94"/>
                </a:cxn>
                <a:cxn ang="0">
                  <a:pos x="37" y="94"/>
                </a:cxn>
                <a:cxn ang="0">
                  <a:pos x="92" y="88"/>
                </a:cxn>
                <a:cxn ang="0">
                  <a:pos x="153" y="75"/>
                </a:cxn>
                <a:cxn ang="0">
                  <a:pos x="214" y="44"/>
                </a:cxn>
                <a:cxn ang="0">
                  <a:pos x="275" y="0"/>
                </a:cxn>
              </a:cxnLst>
              <a:rect l="0" t="0" r="r" b="b"/>
              <a:pathLst>
                <a:path w="496" h="1027">
                  <a:moveTo>
                    <a:pt x="275" y="0"/>
                  </a:moveTo>
                  <a:lnTo>
                    <a:pt x="294" y="0"/>
                  </a:lnTo>
                  <a:lnTo>
                    <a:pt x="300" y="0"/>
                  </a:lnTo>
                  <a:lnTo>
                    <a:pt x="306" y="6"/>
                  </a:lnTo>
                  <a:lnTo>
                    <a:pt x="306" y="19"/>
                  </a:lnTo>
                  <a:lnTo>
                    <a:pt x="306" y="38"/>
                  </a:lnTo>
                  <a:lnTo>
                    <a:pt x="306" y="38"/>
                  </a:lnTo>
                  <a:lnTo>
                    <a:pt x="306" y="902"/>
                  </a:lnTo>
                  <a:lnTo>
                    <a:pt x="312" y="933"/>
                  </a:lnTo>
                  <a:lnTo>
                    <a:pt x="318" y="952"/>
                  </a:lnTo>
                  <a:lnTo>
                    <a:pt x="343" y="965"/>
                  </a:lnTo>
                  <a:lnTo>
                    <a:pt x="379" y="971"/>
                  </a:lnTo>
                  <a:lnTo>
                    <a:pt x="447" y="977"/>
                  </a:lnTo>
                  <a:lnTo>
                    <a:pt x="496" y="977"/>
                  </a:lnTo>
                  <a:lnTo>
                    <a:pt x="496" y="1027"/>
                  </a:lnTo>
                  <a:lnTo>
                    <a:pt x="447" y="1021"/>
                  </a:lnTo>
                  <a:lnTo>
                    <a:pt x="379" y="1021"/>
                  </a:lnTo>
                  <a:lnTo>
                    <a:pt x="312" y="1021"/>
                  </a:lnTo>
                  <a:lnTo>
                    <a:pt x="251" y="1021"/>
                  </a:lnTo>
                  <a:lnTo>
                    <a:pt x="196" y="1021"/>
                  </a:lnTo>
                  <a:lnTo>
                    <a:pt x="129" y="1021"/>
                  </a:lnTo>
                  <a:lnTo>
                    <a:pt x="61" y="1021"/>
                  </a:lnTo>
                  <a:lnTo>
                    <a:pt x="6" y="1027"/>
                  </a:lnTo>
                  <a:lnTo>
                    <a:pt x="6" y="977"/>
                  </a:lnTo>
                  <a:lnTo>
                    <a:pt x="55" y="977"/>
                  </a:lnTo>
                  <a:lnTo>
                    <a:pt x="123" y="971"/>
                  </a:lnTo>
                  <a:lnTo>
                    <a:pt x="165" y="965"/>
                  </a:lnTo>
                  <a:lnTo>
                    <a:pt x="184" y="952"/>
                  </a:lnTo>
                  <a:lnTo>
                    <a:pt x="196" y="933"/>
                  </a:lnTo>
                  <a:lnTo>
                    <a:pt x="196" y="902"/>
                  </a:lnTo>
                  <a:lnTo>
                    <a:pt x="196" y="100"/>
                  </a:lnTo>
                  <a:lnTo>
                    <a:pt x="116" y="132"/>
                  </a:lnTo>
                  <a:lnTo>
                    <a:pt x="49" y="144"/>
                  </a:lnTo>
                  <a:lnTo>
                    <a:pt x="0" y="144"/>
                  </a:lnTo>
                  <a:lnTo>
                    <a:pt x="0" y="94"/>
                  </a:lnTo>
                  <a:lnTo>
                    <a:pt x="37" y="94"/>
                  </a:lnTo>
                  <a:lnTo>
                    <a:pt x="92" y="88"/>
                  </a:lnTo>
                  <a:lnTo>
                    <a:pt x="153" y="75"/>
                  </a:lnTo>
                  <a:lnTo>
                    <a:pt x="214" y="44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099" name="Freeform 43"/>
            <p:cNvSpPr>
              <a:spLocks/>
            </p:cNvSpPr>
            <p:nvPr/>
          </p:nvSpPr>
          <p:spPr bwMode="auto">
            <a:xfrm>
              <a:off x="4269" y="8047"/>
              <a:ext cx="648" cy="1078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86" y="0"/>
                </a:cxn>
                <a:cxn ang="0">
                  <a:pos x="92" y="13"/>
                </a:cxn>
                <a:cxn ang="0">
                  <a:pos x="98" y="25"/>
                </a:cxn>
                <a:cxn ang="0">
                  <a:pos x="116" y="38"/>
                </a:cxn>
                <a:cxn ang="0">
                  <a:pos x="147" y="44"/>
                </a:cxn>
                <a:cxn ang="0">
                  <a:pos x="202" y="50"/>
                </a:cxn>
                <a:cxn ang="0">
                  <a:pos x="281" y="50"/>
                </a:cxn>
                <a:cxn ang="0">
                  <a:pos x="648" y="50"/>
                </a:cxn>
                <a:cxn ang="0">
                  <a:pos x="648" y="69"/>
                </a:cxn>
                <a:cxn ang="0">
                  <a:pos x="642" y="82"/>
                </a:cxn>
                <a:cxn ang="0">
                  <a:pos x="642" y="94"/>
                </a:cxn>
                <a:cxn ang="0">
                  <a:pos x="630" y="107"/>
                </a:cxn>
                <a:cxn ang="0">
                  <a:pos x="630" y="107"/>
                </a:cxn>
                <a:cxn ang="0">
                  <a:pos x="428" y="395"/>
                </a:cxn>
                <a:cxn ang="0">
                  <a:pos x="385" y="476"/>
                </a:cxn>
                <a:cxn ang="0">
                  <a:pos x="361" y="551"/>
                </a:cxn>
                <a:cxn ang="0">
                  <a:pos x="343" y="620"/>
                </a:cxn>
                <a:cxn ang="0">
                  <a:pos x="336" y="658"/>
                </a:cxn>
                <a:cxn ang="0">
                  <a:pos x="318" y="915"/>
                </a:cxn>
                <a:cxn ang="0">
                  <a:pos x="318" y="990"/>
                </a:cxn>
                <a:cxn ang="0">
                  <a:pos x="318" y="996"/>
                </a:cxn>
                <a:cxn ang="0">
                  <a:pos x="318" y="1009"/>
                </a:cxn>
                <a:cxn ang="0">
                  <a:pos x="318" y="1021"/>
                </a:cxn>
                <a:cxn ang="0">
                  <a:pos x="312" y="1034"/>
                </a:cxn>
                <a:cxn ang="0">
                  <a:pos x="306" y="1046"/>
                </a:cxn>
                <a:cxn ang="0">
                  <a:pos x="300" y="1059"/>
                </a:cxn>
                <a:cxn ang="0">
                  <a:pos x="287" y="1071"/>
                </a:cxn>
                <a:cxn ang="0">
                  <a:pos x="269" y="1078"/>
                </a:cxn>
                <a:cxn ang="0">
                  <a:pos x="251" y="1078"/>
                </a:cxn>
                <a:cxn ang="0">
                  <a:pos x="226" y="1078"/>
                </a:cxn>
                <a:cxn ang="0">
                  <a:pos x="214" y="1071"/>
                </a:cxn>
                <a:cxn ang="0">
                  <a:pos x="202" y="1059"/>
                </a:cxn>
                <a:cxn ang="0">
                  <a:pos x="190" y="1046"/>
                </a:cxn>
                <a:cxn ang="0">
                  <a:pos x="183" y="1034"/>
                </a:cxn>
                <a:cxn ang="0">
                  <a:pos x="183" y="1021"/>
                </a:cxn>
                <a:cxn ang="0">
                  <a:pos x="177" y="1009"/>
                </a:cxn>
                <a:cxn ang="0">
                  <a:pos x="177" y="996"/>
                </a:cxn>
                <a:cxn ang="0">
                  <a:pos x="177" y="990"/>
                </a:cxn>
                <a:cxn ang="0">
                  <a:pos x="190" y="865"/>
                </a:cxn>
                <a:cxn ang="0">
                  <a:pos x="220" y="721"/>
                </a:cxn>
                <a:cxn ang="0">
                  <a:pos x="275" y="570"/>
                </a:cxn>
                <a:cxn ang="0">
                  <a:pos x="367" y="414"/>
                </a:cxn>
                <a:cxn ang="0">
                  <a:pos x="385" y="376"/>
                </a:cxn>
                <a:cxn ang="0">
                  <a:pos x="422" y="332"/>
                </a:cxn>
                <a:cxn ang="0">
                  <a:pos x="459" y="282"/>
                </a:cxn>
                <a:cxn ang="0">
                  <a:pos x="489" y="232"/>
                </a:cxn>
                <a:cxn ang="0">
                  <a:pos x="520" y="194"/>
                </a:cxn>
                <a:cxn ang="0">
                  <a:pos x="532" y="169"/>
                </a:cxn>
                <a:cxn ang="0">
                  <a:pos x="220" y="169"/>
                </a:cxn>
                <a:cxn ang="0">
                  <a:pos x="190" y="169"/>
                </a:cxn>
                <a:cxn ang="0">
                  <a:pos x="147" y="169"/>
                </a:cxn>
                <a:cxn ang="0">
                  <a:pos x="98" y="169"/>
                </a:cxn>
                <a:cxn ang="0">
                  <a:pos x="73" y="176"/>
                </a:cxn>
                <a:cxn ang="0">
                  <a:pos x="61" y="201"/>
                </a:cxn>
                <a:cxn ang="0">
                  <a:pos x="49" y="244"/>
                </a:cxn>
                <a:cxn ang="0">
                  <a:pos x="43" y="288"/>
                </a:cxn>
                <a:cxn ang="0">
                  <a:pos x="37" y="320"/>
                </a:cxn>
                <a:cxn ang="0">
                  <a:pos x="0" y="320"/>
                </a:cxn>
                <a:cxn ang="0">
                  <a:pos x="49" y="0"/>
                </a:cxn>
              </a:cxnLst>
              <a:rect l="0" t="0" r="r" b="b"/>
              <a:pathLst>
                <a:path w="648" h="1078">
                  <a:moveTo>
                    <a:pt x="49" y="0"/>
                  </a:moveTo>
                  <a:lnTo>
                    <a:pt x="86" y="0"/>
                  </a:lnTo>
                  <a:lnTo>
                    <a:pt x="92" y="13"/>
                  </a:lnTo>
                  <a:lnTo>
                    <a:pt x="98" y="25"/>
                  </a:lnTo>
                  <a:lnTo>
                    <a:pt x="116" y="38"/>
                  </a:lnTo>
                  <a:lnTo>
                    <a:pt x="147" y="44"/>
                  </a:lnTo>
                  <a:lnTo>
                    <a:pt x="202" y="50"/>
                  </a:lnTo>
                  <a:lnTo>
                    <a:pt x="281" y="50"/>
                  </a:lnTo>
                  <a:lnTo>
                    <a:pt x="648" y="50"/>
                  </a:lnTo>
                  <a:lnTo>
                    <a:pt x="648" y="69"/>
                  </a:lnTo>
                  <a:lnTo>
                    <a:pt x="642" y="82"/>
                  </a:lnTo>
                  <a:lnTo>
                    <a:pt x="642" y="94"/>
                  </a:lnTo>
                  <a:lnTo>
                    <a:pt x="630" y="107"/>
                  </a:lnTo>
                  <a:lnTo>
                    <a:pt x="630" y="107"/>
                  </a:lnTo>
                  <a:lnTo>
                    <a:pt x="428" y="395"/>
                  </a:lnTo>
                  <a:lnTo>
                    <a:pt x="385" y="476"/>
                  </a:lnTo>
                  <a:lnTo>
                    <a:pt x="361" y="551"/>
                  </a:lnTo>
                  <a:lnTo>
                    <a:pt x="343" y="620"/>
                  </a:lnTo>
                  <a:lnTo>
                    <a:pt x="336" y="658"/>
                  </a:lnTo>
                  <a:lnTo>
                    <a:pt x="318" y="915"/>
                  </a:lnTo>
                  <a:lnTo>
                    <a:pt x="318" y="990"/>
                  </a:lnTo>
                  <a:lnTo>
                    <a:pt x="318" y="996"/>
                  </a:lnTo>
                  <a:lnTo>
                    <a:pt x="318" y="1009"/>
                  </a:lnTo>
                  <a:lnTo>
                    <a:pt x="318" y="1021"/>
                  </a:lnTo>
                  <a:lnTo>
                    <a:pt x="312" y="1034"/>
                  </a:lnTo>
                  <a:lnTo>
                    <a:pt x="306" y="1046"/>
                  </a:lnTo>
                  <a:lnTo>
                    <a:pt x="300" y="1059"/>
                  </a:lnTo>
                  <a:lnTo>
                    <a:pt x="287" y="1071"/>
                  </a:lnTo>
                  <a:lnTo>
                    <a:pt x="269" y="1078"/>
                  </a:lnTo>
                  <a:lnTo>
                    <a:pt x="251" y="1078"/>
                  </a:lnTo>
                  <a:lnTo>
                    <a:pt x="226" y="1078"/>
                  </a:lnTo>
                  <a:lnTo>
                    <a:pt x="214" y="1071"/>
                  </a:lnTo>
                  <a:lnTo>
                    <a:pt x="202" y="1059"/>
                  </a:lnTo>
                  <a:lnTo>
                    <a:pt x="190" y="1046"/>
                  </a:lnTo>
                  <a:lnTo>
                    <a:pt x="183" y="1034"/>
                  </a:lnTo>
                  <a:lnTo>
                    <a:pt x="183" y="1021"/>
                  </a:lnTo>
                  <a:lnTo>
                    <a:pt x="177" y="1009"/>
                  </a:lnTo>
                  <a:lnTo>
                    <a:pt x="177" y="996"/>
                  </a:lnTo>
                  <a:lnTo>
                    <a:pt x="177" y="990"/>
                  </a:lnTo>
                  <a:lnTo>
                    <a:pt x="190" y="865"/>
                  </a:lnTo>
                  <a:lnTo>
                    <a:pt x="220" y="721"/>
                  </a:lnTo>
                  <a:lnTo>
                    <a:pt x="275" y="570"/>
                  </a:lnTo>
                  <a:lnTo>
                    <a:pt x="367" y="414"/>
                  </a:lnTo>
                  <a:lnTo>
                    <a:pt x="385" y="376"/>
                  </a:lnTo>
                  <a:lnTo>
                    <a:pt x="422" y="332"/>
                  </a:lnTo>
                  <a:lnTo>
                    <a:pt x="459" y="282"/>
                  </a:lnTo>
                  <a:lnTo>
                    <a:pt x="489" y="232"/>
                  </a:lnTo>
                  <a:lnTo>
                    <a:pt x="520" y="194"/>
                  </a:lnTo>
                  <a:lnTo>
                    <a:pt x="532" y="169"/>
                  </a:lnTo>
                  <a:lnTo>
                    <a:pt x="220" y="169"/>
                  </a:lnTo>
                  <a:lnTo>
                    <a:pt x="190" y="169"/>
                  </a:lnTo>
                  <a:lnTo>
                    <a:pt x="147" y="169"/>
                  </a:lnTo>
                  <a:lnTo>
                    <a:pt x="98" y="169"/>
                  </a:lnTo>
                  <a:lnTo>
                    <a:pt x="73" y="176"/>
                  </a:lnTo>
                  <a:lnTo>
                    <a:pt x="61" y="201"/>
                  </a:lnTo>
                  <a:lnTo>
                    <a:pt x="49" y="244"/>
                  </a:lnTo>
                  <a:lnTo>
                    <a:pt x="43" y="288"/>
                  </a:lnTo>
                  <a:lnTo>
                    <a:pt x="37" y="320"/>
                  </a:lnTo>
                  <a:lnTo>
                    <a:pt x="0" y="32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100" name="Freeform 44"/>
            <p:cNvSpPr>
              <a:spLocks noEditPoints="1"/>
            </p:cNvSpPr>
            <p:nvPr/>
          </p:nvSpPr>
          <p:spPr bwMode="auto">
            <a:xfrm>
              <a:off x="5009" y="8066"/>
              <a:ext cx="630" cy="1059"/>
            </a:xfrm>
            <a:custGeom>
              <a:avLst/>
              <a:gdLst/>
              <a:ahLst/>
              <a:cxnLst>
                <a:cxn ang="0">
                  <a:pos x="263" y="413"/>
                </a:cxn>
                <a:cxn ang="0">
                  <a:pos x="184" y="495"/>
                </a:cxn>
                <a:cxn ang="0">
                  <a:pos x="147" y="614"/>
                </a:cxn>
                <a:cxn ang="0">
                  <a:pos x="141" y="714"/>
                </a:cxn>
                <a:cxn ang="0">
                  <a:pos x="153" y="839"/>
                </a:cxn>
                <a:cxn ang="0">
                  <a:pos x="178" y="921"/>
                </a:cxn>
                <a:cxn ang="0">
                  <a:pos x="227" y="983"/>
                </a:cxn>
                <a:cxn ang="0">
                  <a:pos x="318" y="1015"/>
                </a:cxn>
                <a:cxn ang="0">
                  <a:pos x="318" y="1015"/>
                </a:cxn>
                <a:cxn ang="0">
                  <a:pos x="349" y="1015"/>
                </a:cxn>
                <a:cxn ang="0">
                  <a:pos x="428" y="971"/>
                </a:cxn>
                <a:cxn ang="0">
                  <a:pos x="483" y="852"/>
                </a:cxn>
                <a:cxn ang="0">
                  <a:pos x="496" y="708"/>
                </a:cxn>
                <a:cxn ang="0">
                  <a:pos x="483" y="557"/>
                </a:cxn>
                <a:cxn ang="0">
                  <a:pos x="428" y="438"/>
                </a:cxn>
                <a:cxn ang="0">
                  <a:pos x="349" y="401"/>
                </a:cxn>
                <a:cxn ang="0">
                  <a:pos x="398" y="0"/>
                </a:cxn>
                <a:cxn ang="0">
                  <a:pos x="545" y="44"/>
                </a:cxn>
                <a:cxn ang="0">
                  <a:pos x="594" y="163"/>
                </a:cxn>
                <a:cxn ang="0">
                  <a:pos x="581" y="207"/>
                </a:cxn>
                <a:cxn ang="0">
                  <a:pos x="557" y="225"/>
                </a:cxn>
                <a:cxn ang="0">
                  <a:pos x="532" y="238"/>
                </a:cxn>
                <a:cxn ang="0">
                  <a:pos x="508" y="238"/>
                </a:cxn>
                <a:cxn ang="0">
                  <a:pos x="471" y="219"/>
                </a:cxn>
                <a:cxn ang="0">
                  <a:pos x="453" y="188"/>
                </a:cxn>
                <a:cxn ang="0">
                  <a:pos x="453" y="144"/>
                </a:cxn>
                <a:cxn ang="0">
                  <a:pos x="471" y="113"/>
                </a:cxn>
                <a:cxn ang="0">
                  <a:pos x="496" y="100"/>
                </a:cxn>
                <a:cxn ang="0">
                  <a:pos x="526" y="94"/>
                </a:cxn>
                <a:cxn ang="0">
                  <a:pos x="508" y="63"/>
                </a:cxn>
                <a:cxn ang="0">
                  <a:pos x="434" y="38"/>
                </a:cxn>
                <a:cxn ang="0">
                  <a:pos x="367" y="38"/>
                </a:cxn>
                <a:cxn ang="0">
                  <a:pos x="282" y="69"/>
                </a:cxn>
                <a:cxn ang="0">
                  <a:pos x="202" y="169"/>
                </a:cxn>
                <a:cxn ang="0">
                  <a:pos x="147" y="351"/>
                </a:cxn>
                <a:cxn ang="0">
                  <a:pos x="135" y="520"/>
                </a:cxn>
                <a:cxn ang="0">
                  <a:pos x="135" y="520"/>
                </a:cxn>
                <a:cxn ang="0">
                  <a:pos x="165" y="463"/>
                </a:cxn>
                <a:cxn ang="0">
                  <a:pos x="257" y="382"/>
                </a:cxn>
                <a:cxn ang="0">
                  <a:pos x="422" y="382"/>
                </a:cxn>
                <a:cxn ang="0">
                  <a:pos x="569" y="501"/>
                </a:cxn>
                <a:cxn ang="0">
                  <a:pos x="630" y="708"/>
                </a:cxn>
                <a:cxn ang="0">
                  <a:pos x="569" y="921"/>
                </a:cxn>
                <a:cxn ang="0">
                  <a:pos x="416" y="1040"/>
                </a:cxn>
                <a:cxn ang="0">
                  <a:pos x="263" y="1052"/>
                </a:cxn>
                <a:cxn ang="0">
                  <a:pos x="159" y="1002"/>
                </a:cxn>
                <a:cxn ang="0">
                  <a:pos x="67" y="883"/>
                </a:cxn>
                <a:cxn ang="0">
                  <a:pos x="12" y="676"/>
                </a:cxn>
                <a:cxn ang="0">
                  <a:pos x="12" y="401"/>
                </a:cxn>
                <a:cxn ang="0">
                  <a:pos x="98" y="182"/>
                </a:cxn>
                <a:cxn ang="0">
                  <a:pos x="239" y="44"/>
                </a:cxn>
                <a:cxn ang="0">
                  <a:pos x="398" y="0"/>
                </a:cxn>
              </a:cxnLst>
              <a:rect l="0" t="0" r="r" b="b"/>
              <a:pathLst>
                <a:path w="630" h="1059">
                  <a:moveTo>
                    <a:pt x="324" y="401"/>
                  </a:moveTo>
                  <a:lnTo>
                    <a:pt x="263" y="413"/>
                  </a:lnTo>
                  <a:lnTo>
                    <a:pt x="214" y="445"/>
                  </a:lnTo>
                  <a:lnTo>
                    <a:pt x="184" y="495"/>
                  </a:lnTo>
                  <a:lnTo>
                    <a:pt x="159" y="551"/>
                  </a:lnTo>
                  <a:lnTo>
                    <a:pt x="147" y="614"/>
                  </a:lnTo>
                  <a:lnTo>
                    <a:pt x="141" y="676"/>
                  </a:lnTo>
                  <a:lnTo>
                    <a:pt x="141" y="714"/>
                  </a:lnTo>
                  <a:lnTo>
                    <a:pt x="141" y="770"/>
                  </a:lnTo>
                  <a:lnTo>
                    <a:pt x="153" y="839"/>
                  </a:lnTo>
                  <a:lnTo>
                    <a:pt x="171" y="902"/>
                  </a:lnTo>
                  <a:lnTo>
                    <a:pt x="178" y="921"/>
                  </a:lnTo>
                  <a:lnTo>
                    <a:pt x="196" y="952"/>
                  </a:lnTo>
                  <a:lnTo>
                    <a:pt x="227" y="983"/>
                  </a:lnTo>
                  <a:lnTo>
                    <a:pt x="269" y="1002"/>
                  </a:lnTo>
                  <a:lnTo>
                    <a:pt x="318" y="1015"/>
                  </a:lnTo>
                  <a:lnTo>
                    <a:pt x="318" y="1015"/>
                  </a:lnTo>
                  <a:lnTo>
                    <a:pt x="318" y="1015"/>
                  </a:lnTo>
                  <a:lnTo>
                    <a:pt x="318" y="1015"/>
                  </a:lnTo>
                  <a:lnTo>
                    <a:pt x="349" y="1015"/>
                  </a:lnTo>
                  <a:lnTo>
                    <a:pt x="386" y="1002"/>
                  </a:lnTo>
                  <a:lnTo>
                    <a:pt x="428" y="971"/>
                  </a:lnTo>
                  <a:lnTo>
                    <a:pt x="465" y="915"/>
                  </a:lnTo>
                  <a:lnTo>
                    <a:pt x="483" y="852"/>
                  </a:lnTo>
                  <a:lnTo>
                    <a:pt x="490" y="783"/>
                  </a:lnTo>
                  <a:lnTo>
                    <a:pt x="496" y="708"/>
                  </a:lnTo>
                  <a:lnTo>
                    <a:pt x="490" y="633"/>
                  </a:lnTo>
                  <a:lnTo>
                    <a:pt x="483" y="557"/>
                  </a:lnTo>
                  <a:lnTo>
                    <a:pt x="465" y="495"/>
                  </a:lnTo>
                  <a:lnTo>
                    <a:pt x="428" y="438"/>
                  </a:lnTo>
                  <a:lnTo>
                    <a:pt x="386" y="413"/>
                  </a:lnTo>
                  <a:lnTo>
                    <a:pt x="349" y="401"/>
                  </a:lnTo>
                  <a:lnTo>
                    <a:pt x="324" y="401"/>
                  </a:lnTo>
                  <a:close/>
                  <a:moveTo>
                    <a:pt x="398" y="0"/>
                  </a:moveTo>
                  <a:lnTo>
                    <a:pt x="483" y="12"/>
                  </a:lnTo>
                  <a:lnTo>
                    <a:pt x="545" y="44"/>
                  </a:lnTo>
                  <a:lnTo>
                    <a:pt x="581" y="100"/>
                  </a:lnTo>
                  <a:lnTo>
                    <a:pt x="594" y="163"/>
                  </a:lnTo>
                  <a:lnTo>
                    <a:pt x="587" y="188"/>
                  </a:lnTo>
                  <a:lnTo>
                    <a:pt x="581" y="207"/>
                  </a:lnTo>
                  <a:lnTo>
                    <a:pt x="569" y="219"/>
                  </a:lnTo>
                  <a:lnTo>
                    <a:pt x="557" y="225"/>
                  </a:lnTo>
                  <a:lnTo>
                    <a:pt x="545" y="232"/>
                  </a:lnTo>
                  <a:lnTo>
                    <a:pt x="532" y="238"/>
                  </a:lnTo>
                  <a:lnTo>
                    <a:pt x="520" y="238"/>
                  </a:lnTo>
                  <a:lnTo>
                    <a:pt x="508" y="238"/>
                  </a:lnTo>
                  <a:lnTo>
                    <a:pt x="490" y="232"/>
                  </a:lnTo>
                  <a:lnTo>
                    <a:pt x="471" y="219"/>
                  </a:lnTo>
                  <a:lnTo>
                    <a:pt x="459" y="207"/>
                  </a:lnTo>
                  <a:lnTo>
                    <a:pt x="453" y="188"/>
                  </a:lnTo>
                  <a:lnTo>
                    <a:pt x="453" y="169"/>
                  </a:lnTo>
                  <a:lnTo>
                    <a:pt x="453" y="144"/>
                  </a:lnTo>
                  <a:lnTo>
                    <a:pt x="459" y="125"/>
                  </a:lnTo>
                  <a:lnTo>
                    <a:pt x="471" y="113"/>
                  </a:lnTo>
                  <a:lnTo>
                    <a:pt x="483" y="106"/>
                  </a:lnTo>
                  <a:lnTo>
                    <a:pt x="496" y="100"/>
                  </a:lnTo>
                  <a:lnTo>
                    <a:pt x="514" y="100"/>
                  </a:lnTo>
                  <a:lnTo>
                    <a:pt x="526" y="94"/>
                  </a:lnTo>
                  <a:lnTo>
                    <a:pt x="538" y="94"/>
                  </a:lnTo>
                  <a:lnTo>
                    <a:pt x="508" y="63"/>
                  </a:lnTo>
                  <a:lnTo>
                    <a:pt x="471" y="44"/>
                  </a:lnTo>
                  <a:lnTo>
                    <a:pt x="434" y="38"/>
                  </a:lnTo>
                  <a:lnTo>
                    <a:pt x="404" y="31"/>
                  </a:lnTo>
                  <a:lnTo>
                    <a:pt x="367" y="38"/>
                  </a:lnTo>
                  <a:lnTo>
                    <a:pt x="330" y="50"/>
                  </a:lnTo>
                  <a:lnTo>
                    <a:pt x="282" y="69"/>
                  </a:lnTo>
                  <a:lnTo>
                    <a:pt x="239" y="113"/>
                  </a:lnTo>
                  <a:lnTo>
                    <a:pt x="202" y="169"/>
                  </a:lnTo>
                  <a:lnTo>
                    <a:pt x="165" y="244"/>
                  </a:lnTo>
                  <a:lnTo>
                    <a:pt x="147" y="351"/>
                  </a:lnTo>
                  <a:lnTo>
                    <a:pt x="135" y="482"/>
                  </a:lnTo>
                  <a:lnTo>
                    <a:pt x="135" y="520"/>
                  </a:lnTo>
                  <a:lnTo>
                    <a:pt x="135" y="520"/>
                  </a:lnTo>
                  <a:lnTo>
                    <a:pt x="135" y="520"/>
                  </a:lnTo>
                  <a:lnTo>
                    <a:pt x="135" y="520"/>
                  </a:lnTo>
                  <a:lnTo>
                    <a:pt x="165" y="463"/>
                  </a:lnTo>
                  <a:lnTo>
                    <a:pt x="202" y="413"/>
                  </a:lnTo>
                  <a:lnTo>
                    <a:pt x="257" y="382"/>
                  </a:lnTo>
                  <a:lnTo>
                    <a:pt x="324" y="363"/>
                  </a:lnTo>
                  <a:lnTo>
                    <a:pt x="422" y="382"/>
                  </a:lnTo>
                  <a:lnTo>
                    <a:pt x="508" y="432"/>
                  </a:lnTo>
                  <a:lnTo>
                    <a:pt x="569" y="501"/>
                  </a:lnTo>
                  <a:lnTo>
                    <a:pt x="612" y="601"/>
                  </a:lnTo>
                  <a:lnTo>
                    <a:pt x="630" y="708"/>
                  </a:lnTo>
                  <a:lnTo>
                    <a:pt x="612" y="821"/>
                  </a:lnTo>
                  <a:lnTo>
                    <a:pt x="569" y="921"/>
                  </a:lnTo>
                  <a:lnTo>
                    <a:pt x="502" y="996"/>
                  </a:lnTo>
                  <a:lnTo>
                    <a:pt x="416" y="1040"/>
                  </a:lnTo>
                  <a:lnTo>
                    <a:pt x="318" y="1059"/>
                  </a:lnTo>
                  <a:lnTo>
                    <a:pt x="263" y="1052"/>
                  </a:lnTo>
                  <a:lnTo>
                    <a:pt x="208" y="1034"/>
                  </a:lnTo>
                  <a:lnTo>
                    <a:pt x="159" y="1002"/>
                  </a:lnTo>
                  <a:lnTo>
                    <a:pt x="110" y="952"/>
                  </a:lnTo>
                  <a:lnTo>
                    <a:pt x="67" y="883"/>
                  </a:lnTo>
                  <a:lnTo>
                    <a:pt x="31" y="789"/>
                  </a:lnTo>
                  <a:lnTo>
                    <a:pt x="12" y="676"/>
                  </a:lnTo>
                  <a:lnTo>
                    <a:pt x="0" y="539"/>
                  </a:lnTo>
                  <a:lnTo>
                    <a:pt x="12" y="401"/>
                  </a:lnTo>
                  <a:lnTo>
                    <a:pt x="49" y="282"/>
                  </a:lnTo>
                  <a:lnTo>
                    <a:pt x="98" y="182"/>
                  </a:lnTo>
                  <a:lnTo>
                    <a:pt x="159" y="100"/>
                  </a:lnTo>
                  <a:lnTo>
                    <a:pt x="239" y="44"/>
                  </a:lnTo>
                  <a:lnTo>
                    <a:pt x="318" y="6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101" name="Freeform 45"/>
            <p:cNvSpPr>
              <a:spLocks/>
            </p:cNvSpPr>
            <p:nvPr/>
          </p:nvSpPr>
          <p:spPr bwMode="auto">
            <a:xfrm>
              <a:off x="5786" y="8066"/>
              <a:ext cx="606" cy="1059"/>
            </a:xfrm>
            <a:custGeom>
              <a:avLst/>
              <a:gdLst/>
              <a:ahLst/>
              <a:cxnLst>
                <a:cxn ang="0">
                  <a:pos x="538" y="0"/>
                </a:cxn>
                <a:cxn ang="0">
                  <a:pos x="545" y="12"/>
                </a:cxn>
                <a:cxn ang="0">
                  <a:pos x="508" y="63"/>
                </a:cxn>
                <a:cxn ang="0">
                  <a:pos x="410" y="138"/>
                </a:cxn>
                <a:cxn ang="0">
                  <a:pos x="251" y="175"/>
                </a:cxn>
                <a:cxn ang="0">
                  <a:pos x="122" y="150"/>
                </a:cxn>
                <a:cxn ang="0">
                  <a:pos x="184" y="407"/>
                </a:cxn>
                <a:cxn ang="0">
                  <a:pos x="318" y="376"/>
                </a:cxn>
                <a:cxn ang="0">
                  <a:pos x="489" y="445"/>
                </a:cxn>
                <a:cxn ang="0">
                  <a:pos x="593" y="608"/>
                </a:cxn>
                <a:cxn ang="0">
                  <a:pos x="606" y="714"/>
                </a:cxn>
                <a:cxn ang="0">
                  <a:pos x="538" y="921"/>
                </a:cxn>
                <a:cxn ang="0">
                  <a:pos x="379" y="1040"/>
                </a:cxn>
                <a:cxn ang="0">
                  <a:pos x="196" y="1046"/>
                </a:cxn>
                <a:cxn ang="0">
                  <a:pos x="73" y="965"/>
                </a:cxn>
                <a:cxn ang="0">
                  <a:pos x="12" y="846"/>
                </a:cxn>
                <a:cxn ang="0">
                  <a:pos x="6" y="752"/>
                </a:cxn>
                <a:cxn ang="0">
                  <a:pos x="18" y="720"/>
                </a:cxn>
                <a:cxn ang="0">
                  <a:pos x="43" y="702"/>
                </a:cxn>
                <a:cxn ang="0">
                  <a:pos x="67" y="695"/>
                </a:cxn>
                <a:cxn ang="0">
                  <a:pos x="98" y="695"/>
                </a:cxn>
                <a:cxn ang="0">
                  <a:pos x="135" y="720"/>
                </a:cxn>
                <a:cxn ang="0">
                  <a:pos x="147" y="752"/>
                </a:cxn>
                <a:cxn ang="0">
                  <a:pos x="147" y="789"/>
                </a:cxn>
                <a:cxn ang="0">
                  <a:pos x="135" y="821"/>
                </a:cxn>
                <a:cxn ang="0">
                  <a:pos x="98" y="839"/>
                </a:cxn>
                <a:cxn ang="0">
                  <a:pos x="61" y="846"/>
                </a:cxn>
                <a:cxn ang="0">
                  <a:pos x="49" y="839"/>
                </a:cxn>
                <a:cxn ang="0">
                  <a:pos x="129" y="965"/>
                </a:cxn>
                <a:cxn ang="0">
                  <a:pos x="275" y="1015"/>
                </a:cxn>
                <a:cxn ang="0">
                  <a:pos x="392" y="971"/>
                </a:cxn>
                <a:cxn ang="0">
                  <a:pos x="459" y="846"/>
                </a:cxn>
                <a:cxn ang="0">
                  <a:pos x="471" y="702"/>
                </a:cxn>
                <a:cxn ang="0">
                  <a:pos x="441" y="507"/>
                </a:cxn>
                <a:cxn ang="0">
                  <a:pos x="404" y="451"/>
                </a:cxn>
                <a:cxn ang="0">
                  <a:pos x="318" y="407"/>
                </a:cxn>
                <a:cxn ang="0">
                  <a:pos x="196" y="438"/>
                </a:cxn>
                <a:cxn ang="0">
                  <a:pos x="135" y="495"/>
                </a:cxn>
                <a:cxn ang="0">
                  <a:pos x="116" y="526"/>
                </a:cxn>
                <a:cxn ang="0">
                  <a:pos x="98" y="532"/>
                </a:cxn>
                <a:cxn ang="0">
                  <a:pos x="86" y="526"/>
                </a:cxn>
                <a:cxn ang="0">
                  <a:pos x="80" y="507"/>
                </a:cxn>
                <a:cxn ang="0">
                  <a:pos x="80" y="31"/>
                </a:cxn>
                <a:cxn ang="0">
                  <a:pos x="80" y="6"/>
                </a:cxn>
                <a:cxn ang="0">
                  <a:pos x="92" y="0"/>
                </a:cxn>
                <a:cxn ang="0">
                  <a:pos x="104" y="0"/>
                </a:cxn>
                <a:cxn ang="0">
                  <a:pos x="214" y="38"/>
                </a:cxn>
                <a:cxn ang="0">
                  <a:pos x="404" y="38"/>
                </a:cxn>
                <a:cxn ang="0">
                  <a:pos x="520" y="0"/>
                </a:cxn>
                <a:cxn ang="0">
                  <a:pos x="532" y="0"/>
                </a:cxn>
              </a:cxnLst>
              <a:rect l="0" t="0" r="r" b="b"/>
              <a:pathLst>
                <a:path w="606" h="1059">
                  <a:moveTo>
                    <a:pt x="532" y="0"/>
                  </a:moveTo>
                  <a:lnTo>
                    <a:pt x="538" y="0"/>
                  </a:lnTo>
                  <a:lnTo>
                    <a:pt x="545" y="6"/>
                  </a:lnTo>
                  <a:lnTo>
                    <a:pt x="545" y="12"/>
                  </a:lnTo>
                  <a:lnTo>
                    <a:pt x="538" y="31"/>
                  </a:lnTo>
                  <a:lnTo>
                    <a:pt x="508" y="63"/>
                  </a:lnTo>
                  <a:lnTo>
                    <a:pt x="471" y="100"/>
                  </a:lnTo>
                  <a:lnTo>
                    <a:pt x="410" y="138"/>
                  </a:lnTo>
                  <a:lnTo>
                    <a:pt x="337" y="163"/>
                  </a:lnTo>
                  <a:lnTo>
                    <a:pt x="251" y="175"/>
                  </a:lnTo>
                  <a:lnTo>
                    <a:pt x="184" y="169"/>
                  </a:lnTo>
                  <a:lnTo>
                    <a:pt x="122" y="150"/>
                  </a:lnTo>
                  <a:lnTo>
                    <a:pt x="122" y="451"/>
                  </a:lnTo>
                  <a:lnTo>
                    <a:pt x="184" y="407"/>
                  </a:lnTo>
                  <a:lnTo>
                    <a:pt x="245" y="382"/>
                  </a:lnTo>
                  <a:lnTo>
                    <a:pt x="318" y="376"/>
                  </a:lnTo>
                  <a:lnTo>
                    <a:pt x="410" y="395"/>
                  </a:lnTo>
                  <a:lnTo>
                    <a:pt x="489" y="445"/>
                  </a:lnTo>
                  <a:lnTo>
                    <a:pt x="551" y="514"/>
                  </a:lnTo>
                  <a:lnTo>
                    <a:pt x="593" y="608"/>
                  </a:lnTo>
                  <a:lnTo>
                    <a:pt x="606" y="714"/>
                  </a:lnTo>
                  <a:lnTo>
                    <a:pt x="606" y="714"/>
                  </a:lnTo>
                  <a:lnTo>
                    <a:pt x="587" y="827"/>
                  </a:lnTo>
                  <a:lnTo>
                    <a:pt x="538" y="921"/>
                  </a:lnTo>
                  <a:lnTo>
                    <a:pt x="465" y="996"/>
                  </a:lnTo>
                  <a:lnTo>
                    <a:pt x="379" y="1040"/>
                  </a:lnTo>
                  <a:lnTo>
                    <a:pt x="275" y="1059"/>
                  </a:lnTo>
                  <a:lnTo>
                    <a:pt x="196" y="1046"/>
                  </a:lnTo>
                  <a:lnTo>
                    <a:pt x="129" y="1015"/>
                  </a:lnTo>
                  <a:lnTo>
                    <a:pt x="73" y="965"/>
                  </a:lnTo>
                  <a:lnTo>
                    <a:pt x="37" y="908"/>
                  </a:lnTo>
                  <a:lnTo>
                    <a:pt x="12" y="846"/>
                  </a:lnTo>
                  <a:lnTo>
                    <a:pt x="0" y="777"/>
                  </a:lnTo>
                  <a:lnTo>
                    <a:pt x="6" y="752"/>
                  </a:lnTo>
                  <a:lnTo>
                    <a:pt x="12" y="733"/>
                  </a:lnTo>
                  <a:lnTo>
                    <a:pt x="18" y="720"/>
                  </a:lnTo>
                  <a:lnTo>
                    <a:pt x="31" y="708"/>
                  </a:lnTo>
                  <a:lnTo>
                    <a:pt x="43" y="702"/>
                  </a:lnTo>
                  <a:lnTo>
                    <a:pt x="55" y="695"/>
                  </a:lnTo>
                  <a:lnTo>
                    <a:pt x="67" y="695"/>
                  </a:lnTo>
                  <a:lnTo>
                    <a:pt x="73" y="695"/>
                  </a:lnTo>
                  <a:lnTo>
                    <a:pt x="98" y="695"/>
                  </a:lnTo>
                  <a:lnTo>
                    <a:pt x="116" y="708"/>
                  </a:lnTo>
                  <a:lnTo>
                    <a:pt x="135" y="720"/>
                  </a:lnTo>
                  <a:lnTo>
                    <a:pt x="141" y="733"/>
                  </a:lnTo>
                  <a:lnTo>
                    <a:pt x="147" y="752"/>
                  </a:lnTo>
                  <a:lnTo>
                    <a:pt x="153" y="770"/>
                  </a:lnTo>
                  <a:lnTo>
                    <a:pt x="147" y="789"/>
                  </a:lnTo>
                  <a:lnTo>
                    <a:pt x="141" y="808"/>
                  </a:lnTo>
                  <a:lnTo>
                    <a:pt x="135" y="821"/>
                  </a:lnTo>
                  <a:lnTo>
                    <a:pt x="116" y="833"/>
                  </a:lnTo>
                  <a:lnTo>
                    <a:pt x="98" y="839"/>
                  </a:lnTo>
                  <a:lnTo>
                    <a:pt x="73" y="846"/>
                  </a:lnTo>
                  <a:lnTo>
                    <a:pt x="61" y="846"/>
                  </a:lnTo>
                  <a:lnTo>
                    <a:pt x="55" y="846"/>
                  </a:lnTo>
                  <a:lnTo>
                    <a:pt x="49" y="839"/>
                  </a:lnTo>
                  <a:lnTo>
                    <a:pt x="80" y="908"/>
                  </a:lnTo>
                  <a:lnTo>
                    <a:pt x="129" y="965"/>
                  </a:lnTo>
                  <a:lnTo>
                    <a:pt x="196" y="1002"/>
                  </a:lnTo>
                  <a:lnTo>
                    <a:pt x="275" y="1015"/>
                  </a:lnTo>
                  <a:lnTo>
                    <a:pt x="337" y="1002"/>
                  </a:lnTo>
                  <a:lnTo>
                    <a:pt x="392" y="971"/>
                  </a:lnTo>
                  <a:lnTo>
                    <a:pt x="434" y="915"/>
                  </a:lnTo>
                  <a:lnTo>
                    <a:pt x="459" y="846"/>
                  </a:lnTo>
                  <a:lnTo>
                    <a:pt x="471" y="770"/>
                  </a:lnTo>
                  <a:lnTo>
                    <a:pt x="471" y="702"/>
                  </a:lnTo>
                  <a:lnTo>
                    <a:pt x="465" y="601"/>
                  </a:lnTo>
                  <a:lnTo>
                    <a:pt x="441" y="507"/>
                  </a:lnTo>
                  <a:lnTo>
                    <a:pt x="428" y="482"/>
                  </a:lnTo>
                  <a:lnTo>
                    <a:pt x="404" y="451"/>
                  </a:lnTo>
                  <a:lnTo>
                    <a:pt x="367" y="420"/>
                  </a:lnTo>
                  <a:lnTo>
                    <a:pt x="318" y="407"/>
                  </a:lnTo>
                  <a:lnTo>
                    <a:pt x="251" y="420"/>
                  </a:lnTo>
                  <a:lnTo>
                    <a:pt x="196" y="438"/>
                  </a:lnTo>
                  <a:lnTo>
                    <a:pt x="159" y="470"/>
                  </a:lnTo>
                  <a:lnTo>
                    <a:pt x="135" y="495"/>
                  </a:lnTo>
                  <a:lnTo>
                    <a:pt x="122" y="520"/>
                  </a:lnTo>
                  <a:lnTo>
                    <a:pt x="116" y="526"/>
                  </a:lnTo>
                  <a:lnTo>
                    <a:pt x="110" y="532"/>
                  </a:lnTo>
                  <a:lnTo>
                    <a:pt x="98" y="532"/>
                  </a:lnTo>
                  <a:lnTo>
                    <a:pt x="92" y="532"/>
                  </a:lnTo>
                  <a:lnTo>
                    <a:pt x="86" y="526"/>
                  </a:lnTo>
                  <a:lnTo>
                    <a:pt x="80" y="520"/>
                  </a:lnTo>
                  <a:lnTo>
                    <a:pt x="80" y="507"/>
                  </a:lnTo>
                  <a:lnTo>
                    <a:pt x="80" y="495"/>
                  </a:lnTo>
                  <a:lnTo>
                    <a:pt x="80" y="31"/>
                  </a:lnTo>
                  <a:lnTo>
                    <a:pt x="80" y="19"/>
                  </a:lnTo>
                  <a:lnTo>
                    <a:pt x="80" y="6"/>
                  </a:lnTo>
                  <a:lnTo>
                    <a:pt x="86" y="0"/>
                  </a:lnTo>
                  <a:lnTo>
                    <a:pt x="92" y="0"/>
                  </a:lnTo>
                  <a:lnTo>
                    <a:pt x="98" y="0"/>
                  </a:lnTo>
                  <a:lnTo>
                    <a:pt x="104" y="0"/>
                  </a:lnTo>
                  <a:lnTo>
                    <a:pt x="110" y="0"/>
                  </a:lnTo>
                  <a:lnTo>
                    <a:pt x="214" y="38"/>
                  </a:lnTo>
                  <a:lnTo>
                    <a:pt x="312" y="44"/>
                  </a:lnTo>
                  <a:lnTo>
                    <a:pt x="404" y="38"/>
                  </a:lnTo>
                  <a:lnTo>
                    <a:pt x="477" y="19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3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102" name="Freeform 46"/>
            <p:cNvSpPr>
              <a:spLocks noEditPoints="1"/>
            </p:cNvSpPr>
            <p:nvPr/>
          </p:nvSpPr>
          <p:spPr bwMode="auto">
            <a:xfrm>
              <a:off x="6539" y="8066"/>
              <a:ext cx="630" cy="1059"/>
            </a:xfrm>
            <a:custGeom>
              <a:avLst/>
              <a:gdLst/>
              <a:ahLst/>
              <a:cxnLst>
                <a:cxn ang="0">
                  <a:pos x="263" y="413"/>
                </a:cxn>
                <a:cxn ang="0">
                  <a:pos x="183" y="495"/>
                </a:cxn>
                <a:cxn ang="0">
                  <a:pos x="146" y="614"/>
                </a:cxn>
                <a:cxn ang="0">
                  <a:pos x="140" y="714"/>
                </a:cxn>
                <a:cxn ang="0">
                  <a:pos x="152" y="839"/>
                </a:cxn>
                <a:cxn ang="0">
                  <a:pos x="177" y="921"/>
                </a:cxn>
                <a:cxn ang="0">
                  <a:pos x="226" y="983"/>
                </a:cxn>
                <a:cxn ang="0">
                  <a:pos x="318" y="1015"/>
                </a:cxn>
                <a:cxn ang="0">
                  <a:pos x="385" y="1002"/>
                </a:cxn>
                <a:cxn ang="0">
                  <a:pos x="464" y="915"/>
                </a:cxn>
                <a:cxn ang="0">
                  <a:pos x="495" y="783"/>
                </a:cxn>
                <a:cxn ang="0">
                  <a:pos x="495" y="633"/>
                </a:cxn>
                <a:cxn ang="0">
                  <a:pos x="464" y="495"/>
                </a:cxn>
                <a:cxn ang="0">
                  <a:pos x="385" y="413"/>
                </a:cxn>
                <a:cxn ang="0">
                  <a:pos x="324" y="401"/>
                </a:cxn>
                <a:cxn ang="0">
                  <a:pos x="483" y="12"/>
                </a:cxn>
                <a:cxn ang="0">
                  <a:pos x="581" y="100"/>
                </a:cxn>
                <a:cxn ang="0">
                  <a:pos x="587" y="188"/>
                </a:cxn>
                <a:cxn ang="0">
                  <a:pos x="568" y="219"/>
                </a:cxn>
                <a:cxn ang="0">
                  <a:pos x="544" y="232"/>
                </a:cxn>
                <a:cxn ang="0">
                  <a:pos x="519" y="238"/>
                </a:cxn>
                <a:cxn ang="0">
                  <a:pos x="489" y="232"/>
                </a:cxn>
                <a:cxn ang="0">
                  <a:pos x="464" y="207"/>
                </a:cxn>
                <a:cxn ang="0">
                  <a:pos x="452" y="169"/>
                </a:cxn>
                <a:cxn ang="0">
                  <a:pos x="458" y="125"/>
                </a:cxn>
                <a:cxn ang="0">
                  <a:pos x="483" y="106"/>
                </a:cxn>
                <a:cxn ang="0">
                  <a:pos x="513" y="100"/>
                </a:cxn>
                <a:cxn ang="0">
                  <a:pos x="538" y="94"/>
                </a:cxn>
                <a:cxn ang="0">
                  <a:pos x="471" y="44"/>
                </a:cxn>
                <a:cxn ang="0">
                  <a:pos x="403" y="31"/>
                </a:cxn>
                <a:cxn ang="0">
                  <a:pos x="330" y="50"/>
                </a:cxn>
                <a:cxn ang="0">
                  <a:pos x="238" y="113"/>
                </a:cxn>
                <a:cxn ang="0">
                  <a:pos x="171" y="244"/>
                </a:cxn>
                <a:cxn ang="0">
                  <a:pos x="140" y="482"/>
                </a:cxn>
                <a:cxn ang="0">
                  <a:pos x="140" y="520"/>
                </a:cxn>
                <a:cxn ang="0">
                  <a:pos x="140" y="520"/>
                </a:cxn>
                <a:cxn ang="0">
                  <a:pos x="208" y="413"/>
                </a:cxn>
                <a:cxn ang="0">
                  <a:pos x="330" y="363"/>
                </a:cxn>
                <a:cxn ang="0">
                  <a:pos x="507" y="432"/>
                </a:cxn>
                <a:cxn ang="0">
                  <a:pos x="611" y="601"/>
                </a:cxn>
                <a:cxn ang="0">
                  <a:pos x="611" y="821"/>
                </a:cxn>
                <a:cxn ang="0">
                  <a:pos x="501" y="996"/>
                </a:cxn>
                <a:cxn ang="0">
                  <a:pos x="318" y="1059"/>
                </a:cxn>
                <a:cxn ang="0">
                  <a:pos x="208" y="1034"/>
                </a:cxn>
                <a:cxn ang="0">
                  <a:pos x="110" y="952"/>
                </a:cxn>
                <a:cxn ang="0">
                  <a:pos x="30" y="789"/>
                </a:cxn>
                <a:cxn ang="0">
                  <a:pos x="0" y="539"/>
                </a:cxn>
                <a:cxn ang="0">
                  <a:pos x="48" y="282"/>
                </a:cxn>
                <a:cxn ang="0">
                  <a:pos x="165" y="100"/>
                </a:cxn>
                <a:cxn ang="0">
                  <a:pos x="318" y="6"/>
                </a:cxn>
              </a:cxnLst>
              <a:rect l="0" t="0" r="r" b="b"/>
              <a:pathLst>
                <a:path w="630" h="1059">
                  <a:moveTo>
                    <a:pt x="324" y="401"/>
                  </a:moveTo>
                  <a:lnTo>
                    <a:pt x="263" y="413"/>
                  </a:lnTo>
                  <a:lnTo>
                    <a:pt x="214" y="445"/>
                  </a:lnTo>
                  <a:lnTo>
                    <a:pt x="183" y="495"/>
                  </a:lnTo>
                  <a:lnTo>
                    <a:pt x="159" y="551"/>
                  </a:lnTo>
                  <a:lnTo>
                    <a:pt x="146" y="614"/>
                  </a:lnTo>
                  <a:lnTo>
                    <a:pt x="140" y="676"/>
                  </a:lnTo>
                  <a:lnTo>
                    <a:pt x="140" y="714"/>
                  </a:lnTo>
                  <a:lnTo>
                    <a:pt x="146" y="770"/>
                  </a:lnTo>
                  <a:lnTo>
                    <a:pt x="152" y="839"/>
                  </a:lnTo>
                  <a:lnTo>
                    <a:pt x="171" y="902"/>
                  </a:lnTo>
                  <a:lnTo>
                    <a:pt x="177" y="921"/>
                  </a:lnTo>
                  <a:lnTo>
                    <a:pt x="195" y="952"/>
                  </a:lnTo>
                  <a:lnTo>
                    <a:pt x="226" y="983"/>
                  </a:lnTo>
                  <a:lnTo>
                    <a:pt x="269" y="1002"/>
                  </a:lnTo>
                  <a:lnTo>
                    <a:pt x="318" y="1015"/>
                  </a:lnTo>
                  <a:lnTo>
                    <a:pt x="348" y="1015"/>
                  </a:lnTo>
                  <a:lnTo>
                    <a:pt x="385" y="1002"/>
                  </a:lnTo>
                  <a:lnTo>
                    <a:pt x="428" y="971"/>
                  </a:lnTo>
                  <a:lnTo>
                    <a:pt x="464" y="915"/>
                  </a:lnTo>
                  <a:lnTo>
                    <a:pt x="483" y="852"/>
                  </a:lnTo>
                  <a:lnTo>
                    <a:pt x="495" y="783"/>
                  </a:lnTo>
                  <a:lnTo>
                    <a:pt x="495" y="708"/>
                  </a:lnTo>
                  <a:lnTo>
                    <a:pt x="495" y="633"/>
                  </a:lnTo>
                  <a:lnTo>
                    <a:pt x="483" y="557"/>
                  </a:lnTo>
                  <a:lnTo>
                    <a:pt x="464" y="495"/>
                  </a:lnTo>
                  <a:lnTo>
                    <a:pt x="428" y="438"/>
                  </a:lnTo>
                  <a:lnTo>
                    <a:pt x="385" y="413"/>
                  </a:lnTo>
                  <a:lnTo>
                    <a:pt x="348" y="401"/>
                  </a:lnTo>
                  <a:lnTo>
                    <a:pt x="324" y="401"/>
                  </a:lnTo>
                  <a:close/>
                  <a:moveTo>
                    <a:pt x="397" y="0"/>
                  </a:moveTo>
                  <a:lnTo>
                    <a:pt x="483" y="12"/>
                  </a:lnTo>
                  <a:lnTo>
                    <a:pt x="544" y="44"/>
                  </a:lnTo>
                  <a:lnTo>
                    <a:pt x="581" y="100"/>
                  </a:lnTo>
                  <a:lnTo>
                    <a:pt x="593" y="163"/>
                  </a:lnTo>
                  <a:lnTo>
                    <a:pt x="587" y="188"/>
                  </a:lnTo>
                  <a:lnTo>
                    <a:pt x="581" y="207"/>
                  </a:lnTo>
                  <a:lnTo>
                    <a:pt x="568" y="219"/>
                  </a:lnTo>
                  <a:lnTo>
                    <a:pt x="556" y="225"/>
                  </a:lnTo>
                  <a:lnTo>
                    <a:pt x="544" y="232"/>
                  </a:lnTo>
                  <a:lnTo>
                    <a:pt x="532" y="238"/>
                  </a:lnTo>
                  <a:lnTo>
                    <a:pt x="519" y="238"/>
                  </a:lnTo>
                  <a:lnTo>
                    <a:pt x="507" y="238"/>
                  </a:lnTo>
                  <a:lnTo>
                    <a:pt x="489" y="232"/>
                  </a:lnTo>
                  <a:lnTo>
                    <a:pt x="471" y="219"/>
                  </a:lnTo>
                  <a:lnTo>
                    <a:pt x="464" y="207"/>
                  </a:lnTo>
                  <a:lnTo>
                    <a:pt x="452" y="188"/>
                  </a:lnTo>
                  <a:lnTo>
                    <a:pt x="452" y="169"/>
                  </a:lnTo>
                  <a:lnTo>
                    <a:pt x="452" y="144"/>
                  </a:lnTo>
                  <a:lnTo>
                    <a:pt x="458" y="125"/>
                  </a:lnTo>
                  <a:lnTo>
                    <a:pt x="471" y="113"/>
                  </a:lnTo>
                  <a:lnTo>
                    <a:pt x="483" y="106"/>
                  </a:lnTo>
                  <a:lnTo>
                    <a:pt x="501" y="100"/>
                  </a:lnTo>
                  <a:lnTo>
                    <a:pt x="513" y="100"/>
                  </a:lnTo>
                  <a:lnTo>
                    <a:pt x="526" y="94"/>
                  </a:lnTo>
                  <a:lnTo>
                    <a:pt x="538" y="94"/>
                  </a:lnTo>
                  <a:lnTo>
                    <a:pt x="507" y="63"/>
                  </a:lnTo>
                  <a:lnTo>
                    <a:pt x="471" y="44"/>
                  </a:lnTo>
                  <a:lnTo>
                    <a:pt x="434" y="38"/>
                  </a:lnTo>
                  <a:lnTo>
                    <a:pt x="403" y="31"/>
                  </a:lnTo>
                  <a:lnTo>
                    <a:pt x="367" y="38"/>
                  </a:lnTo>
                  <a:lnTo>
                    <a:pt x="330" y="50"/>
                  </a:lnTo>
                  <a:lnTo>
                    <a:pt x="281" y="69"/>
                  </a:lnTo>
                  <a:lnTo>
                    <a:pt x="238" y="113"/>
                  </a:lnTo>
                  <a:lnTo>
                    <a:pt x="201" y="169"/>
                  </a:lnTo>
                  <a:lnTo>
                    <a:pt x="171" y="244"/>
                  </a:lnTo>
                  <a:lnTo>
                    <a:pt x="146" y="351"/>
                  </a:lnTo>
                  <a:lnTo>
                    <a:pt x="140" y="482"/>
                  </a:lnTo>
                  <a:lnTo>
                    <a:pt x="140" y="520"/>
                  </a:lnTo>
                  <a:lnTo>
                    <a:pt x="140" y="520"/>
                  </a:lnTo>
                  <a:lnTo>
                    <a:pt x="140" y="520"/>
                  </a:lnTo>
                  <a:lnTo>
                    <a:pt x="140" y="520"/>
                  </a:lnTo>
                  <a:lnTo>
                    <a:pt x="165" y="463"/>
                  </a:lnTo>
                  <a:lnTo>
                    <a:pt x="208" y="413"/>
                  </a:lnTo>
                  <a:lnTo>
                    <a:pt x="256" y="382"/>
                  </a:lnTo>
                  <a:lnTo>
                    <a:pt x="330" y="363"/>
                  </a:lnTo>
                  <a:lnTo>
                    <a:pt x="422" y="382"/>
                  </a:lnTo>
                  <a:lnTo>
                    <a:pt x="507" y="432"/>
                  </a:lnTo>
                  <a:lnTo>
                    <a:pt x="568" y="501"/>
                  </a:lnTo>
                  <a:lnTo>
                    <a:pt x="611" y="601"/>
                  </a:lnTo>
                  <a:lnTo>
                    <a:pt x="630" y="708"/>
                  </a:lnTo>
                  <a:lnTo>
                    <a:pt x="611" y="821"/>
                  </a:lnTo>
                  <a:lnTo>
                    <a:pt x="568" y="921"/>
                  </a:lnTo>
                  <a:lnTo>
                    <a:pt x="501" y="996"/>
                  </a:lnTo>
                  <a:lnTo>
                    <a:pt x="416" y="1040"/>
                  </a:lnTo>
                  <a:lnTo>
                    <a:pt x="318" y="1059"/>
                  </a:lnTo>
                  <a:lnTo>
                    <a:pt x="263" y="1052"/>
                  </a:lnTo>
                  <a:lnTo>
                    <a:pt x="208" y="1034"/>
                  </a:lnTo>
                  <a:lnTo>
                    <a:pt x="159" y="1002"/>
                  </a:lnTo>
                  <a:lnTo>
                    <a:pt x="110" y="952"/>
                  </a:lnTo>
                  <a:lnTo>
                    <a:pt x="67" y="883"/>
                  </a:lnTo>
                  <a:lnTo>
                    <a:pt x="30" y="789"/>
                  </a:lnTo>
                  <a:lnTo>
                    <a:pt x="12" y="676"/>
                  </a:lnTo>
                  <a:lnTo>
                    <a:pt x="0" y="539"/>
                  </a:lnTo>
                  <a:lnTo>
                    <a:pt x="12" y="401"/>
                  </a:lnTo>
                  <a:lnTo>
                    <a:pt x="48" y="282"/>
                  </a:lnTo>
                  <a:lnTo>
                    <a:pt x="97" y="182"/>
                  </a:lnTo>
                  <a:lnTo>
                    <a:pt x="165" y="100"/>
                  </a:lnTo>
                  <a:lnTo>
                    <a:pt x="238" y="44"/>
                  </a:lnTo>
                  <a:lnTo>
                    <a:pt x="318" y="6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171" name="圓角矩形 170"/>
          <p:cNvSpPr/>
          <p:nvPr/>
        </p:nvSpPr>
        <p:spPr>
          <a:xfrm>
            <a:off x="4427984" y="3212976"/>
            <a:ext cx="3744416" cy="864096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72" name="文字方塊 171"/>
          <p:cNvSpPr txBox="1"/>
          <p:nvPr/>
        </p:nvSpPr>
        <p:spPr>
          <a:xfrm>
            <a:off x="8244408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endParaRPr lang="zh-TW" altLang="en-US" sz="28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" name="圓角矩形 172"/>
          <p:cNvSpPr/>
          <p:nvPr/>
        </p:nvSpPr>
        <p:spPr>
          <a:xfrm>
            <a:off x="3707904" y="4293096"/>
            <a:ext cx="5184576" cy="86409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74" name="文字方塊 173"/>
          <p:cNvSpPr txBox="1"/>
          <p:nvPr/>
        </p:nvSpPr>
        <p:spPr>
          <a:xfrm>
            <a:off x="8532440" y="4705980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endParaRPr lang="zh-TW" altLang="en-US" sz="28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" name="圓角矩形 174"/>
          <p:cNvSpPr/>
          <p:nvPr/>
        </p:nvSpPr>
        <p:spPr>
          <a:xfrm>
            <a:off x="3707904" y="1196752"/>
            <a:ext cx="5256584" cy="18002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76" name="文字方塊 175"/>
          <p:cNvSpPr txBox="1"/>
          <p:nvPr/>
        </p:nvSpPr>
        <p:spPr>
          <a:xfrm>
            <a:off x="8244408" y="234888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endParaRPr lang="zh-TW" altLang="en-US" sz="28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49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179512" y="3645024"/>
            <a:ext cx="3396177" cy="1116000"/>
            <a:chOff x="259" y="2401"/>
            <a:chExt cx="17553" cy="5768"/>
          </a:xfrm>
        </p:grpSpPr>
        <p:sp>
          <p:nvSpPr>
            <p:cNvPr id="45107" name="Freeform 51"/>
            <p:cNvSpPr>
              <a:spLocks/>
            </p:cNvSpPr>
            <p:nvPr/>
          </p:nvSpPr>
          <p:spPr bwMode="auto">
            <a:xfrm>
              <a:off x="259" y="2401"/>
              <a:ext cx="1074" cy="1124"/>
            </a:xfrm>
            <a:custGeom>
              <a:avLst/>
              <a:gdLst/>
              <a:ahLst/>
              <a:cxnLst>
                <a:cxn ang="0">
                  <a:pos x="750" y="11"/>
                </a:cxn>
                <a:cxn ang="0">
                  <a:pos x="858" y="60"/>
                </a:cxn>
                <a:cxn ang="0">
                  <a:pos x="917" y="121"/>
                </a:cxn>
                <a:cxn ang="0">
                  <a:pos x="1031" y="16"/>
                </a:cxn>
                <a:cxn ang="0">
                  <a:pos x="1047" y="5"/>
                </a:cxn>
                <a:cxn ang="0">
                  <a:pos x="1052" y="0"/>
                </a:cxn>
                <a:cxn ang="0">
                  <a:pos x="1063" y="5"/>
                </a:cxn>
                <a:cxn ang="0">
                  <a:pos x="1074" y="11"/>
                </a:cxn>
                <a:cxn ang="0">
                  <a:pos x="1074" y="16"/>
                </a:cxn>
                <a:cxn ang="0">
                  <a:pos x="971" y="424"/>
                </a:cxn>
                <a:cxn ang="0">
                  <a:pos x="966" y="440"/>
                </a:cxn>
                <a:cxn ang="0">
                  <a:pos x="950" y="440"/>
                </a:cxn>
                <a:cxn ang="0">
                  <a:pos x="939" y="440"/>
                </a:cxn>
                <a:cxn ang="0">
                  <a:pos x="928" y="435"/>
                </a:cxn>
                <a:cxn ang="0">
                  <a:pos x="928" y="418"/>
                </a:cxn>
                <a:cxn ang="0">
                  <a:pos x="928" y="407"/>
                </a:cxn>
                <a:cxn ang="0">
                  <a:pos x="934" y="385"/>
                </a:cxn>
                <a:cxn ang="0">
                  <a:pos x="934" y="347"/>
                </a:cxn>
                <a:cxn ang="0">
                  <a:pos x="901" y="187"/>
                </a:cxn>
                <a:cxn ang="0">
                  <a:pos x="820" y="88"/>
                </a:cxn>
                <a:cxn ang="0">
                  <a:pos x="685" y="49"/>
                </a:cxn>
                <a:cxn ang="0">
                  <a:pos x="486" y="99"/>
                </a:cxn>
                <a:cxn ang="0">
                  <a:pos x="318" y="237"/>
                </a:cxn>
                <a:cxn ang="0">
                  <a:pos x="205" y="429"/>
                </a:cxn>
                <a:cxn ang="0">
                  <a:pos x="151" y="622"/>
                </a:cxn>
                <a:cxn ang="0">
                  <a:pos x="135" y="754"/>
                </a:cxn>
                <a:cxn ang="0">
                  <a:pos x="172" y="925"/>
                </a:cxn>
                <a:cxn ang="0">
                  <a:pos x="259" y="1024"/>
                </a:cxn>
                <a:cxn ang="0">
                  <a:pos x="372" y="1069"/>
                </a:cxn>
                <a:cxn ang="0">
                  <a:pos x="496" y="1069"/>
                </a:cxn>
                <a:cxn ang="0">
                  <a:pos x="637" y="1019"/>
                </a:cxn>
                <a:cxn ang="0">
                  <a:pos x="777" y="892"/>
                </a:cxn>
                <a:cxn ang="0">
                  <a:pos x="847" y="765"/>
                </a:cxn>
                <a:cxn ang="0">
                  <a:pos x="869" y="710"/>
                </a:cxn>
                <a:cxn ang="0">
                  <a:pos x="874" y="705"/>
                </a:cxn>
                <a:cxn ang="0">
                  <a:pos x="885" y="705"/>
                </a:cxn>
                <a:cxn ang="0">
                  <a:pos x="901" y="710"/>
                </a:cxn>
                <a:cxn ang="0">
                  <a:pos x="896" y="738"/>
                </a:cxn>
                <a:cxn ang="0">
                  <a:pos x="853" y="843"/>
                </a:cxn>
                <a:cxn ang="0">
                  <a:pos x="734" y="991"/>
                </a:cxn>
                <a:cxn ang="0">
                  <a:pos x="588" y="1085"/>
                </a:cxn>
                <a:cxn ang="0">
                  <a:pos x="405" y="1124"/>
                </a:cxn>
                <a:cxn ang="0">
                  <a:pos x="226" y="1085"/>
                </a:cxn>
                <a:cxn ang="0">
                  <a:pos x="86" y="975"/>
                </a:cxn>
                <a:cxn ang="0">
                  <a:pos x="5" y="804"/>
                </a:cxn>
                <a:cxn ang="0">
                  <a:pos x="11" y="567"/>
                </a:cxn>
                <a:cxn ang="0">
                  <a:pos x="124" y="319"/>
                </a:cxn>
                <a:cxn ang="0">
                  <a:pos x="313" y="126"/>
                </a:cxn>
                <a:cxn ang="0">
                  <a:pos x="550" y="16"/>
                </a:cxn>
              </a:cxnLst>
              <a:rect l="0" t="0" r="r" b="b"/>
              <a:pathLst>
                <a:path w="1074" h="1124">
                  <a:moveTo>
                    <a:pt x="674" y="0"/>
                  </a:moveTo>
                  <a:lnTo>
                    <a:pt x="750" y="11"/>
                  </a:lnTo>
                  <a:lnTo>
                    <a:pt x="815" y="33"/>
                  </a:lnTo>
                  <a:lnTo>
                    <a:pt x="858" y="60"/>
                  </a:lnTo>
                  <a:lnTo>
                    <a:pt x="896" y="93"/>
                  </a:lnTo>
                  <a:lnTo>
                    <a:pt x="917" y="121"/>
                  </a:lnTo>
                  <a:lnTo>
                    <a:pt x="928" y="137"/>
                  </a:lnTo>
                  <a:lnTo>
                    <a:pt x="1031" y="16"/>
                  </a:lnTo>
                  <a:lnTo>
                    <a:pt x="1041" y="11"/>
                  </a:lnTo>
                  <a:lnTo>
                    <a:pt x="1047" y="5"/>
                  </a:lnTo>
                  <a:lnTo>
                    <a:pt x="1052" y="5"/>
                  </a:lnTo>
                  <a:lnTo>
                    <a:pt x="1052" y="0"/>
                  </a:lnTo>
                  <a:lnTo>
                    <a:pt x="1058" y="0"/>
                  </a:lnTo>
                  <a:lnTo>
                    <a:pt x="1063" y="5"/>
                  </a:lnTo>
                  <a:lnTo>
                    <a:pt x="1068" y="5"/>
                  </a:lnTo>
                  <a:lnTo>
                    <a:pt x="1074" y="11"/>
                  </a:lnTo>
                  <a:lnTo>
                    <a:pt x="1074" y="16"/>
                  </a:lnTo>
                  <a:lnTo>
                    <a:pt x="1074" y="16"/>
                  </a:lnTo>
                  <a:lnTo>
                    <a:pt x="977" y="407"/>
                  </a:lnTo>
                  <a:lnTo>
                    <a:pt x="971" y="424"/>
                  </a:lnTo>
                  <a:lnTo>
                    <a:pt x="971" y="435"/>
                  </a:lnTo>
                  <a:lnTo>
                    <a:pt x="966" y="440"/>
                  </a:lnTo>
                  <a:lnTo>
                    <a:pt x="961" y="440"/>
                  </a:lnTo>
                  <a:lnTo>
                    <a:pt x="950" y="440"/>
                  </a:lnTo>
                  <a:lnTo>
                    <a:pt x="944" y="440"/>
                  </a:lnTo>
                  <a:lnTo>
                    <a:pt x="939" y="440"/>
                  </a:lnTo>
                  <a:lnTo>
                    <a:pt x="934" y="440"/>
                  </a:lnTo>
                  <a:lnTo>
                    <a:pt x="928" y="435"/>
                  </a:lnTo>
                  <a:lnTo>
                    <a:pt x="928" y="424"/>
                  </a:lnTo>
                  <a:lnTo>
                    <a:pt x="928" y="418"/>
                  </a:lnTo>
                  <a:lnTo>
                    <a:pt x="928" y="413"/>
                  </a:lnTo>
                  <a:lnTo>
                    <a:pt x="928" y="407"/>
                  </a:lnTo>
                  <a:lnTo>
                    <a:pt x="928" y="402"/>
                  </a:lnTo>
                  <a:lnTo>
                    <a:pt x="934" y="385"/>
                  </a:lnTo>
                  <a:lnTo>
                    <a:pt x="934" y="369"/>
                  </a:lnTo>
                  <a:lnTo>
                    <a:pt x="934" y="347"/>
                  </a:lnTo>
                  <a:lnTo>
                    <a:pt x="923" y="264"/>
                  </a:lnTo>
                  <a:lnTo>
                    <a:pt x="901" y="187"/>
                  </a:lnTo>
                  <a:lnTo>
                    <a:pt x="869" y="132"/>
                  </a:lnTo>
                  <a:lnTo>
                    <a:pt x="820" y="88"/>
                  </a:lnTo>
                  <a:lnTo>
                    <a:pt x="761" y="60"/>
                  </a:lnTo>
                  <a:lnTo>
                    <a:pt x="685" y="49"/>
                  </a:lnTo>
                  <a:lnTo>
                    <a:pt x="588" y="60"/>
                  </a:lnTo>
                  <a:lnTo>
                    <a:pt x="486" y="99"/>
                  </a:lnTo>
                  <a:lnTo>
                    <a:pt x="399" y="159"/>
                  </a:lnTo>
                  <a:lnTo>
                    <a:pt x="318" y="237"/>
                  </a:lnTo>
                  <a:lnTo>
                    <a:pt x="253" y="330"/>
                  </a:lnTo>
                  <a:lnTo>
                    <a:pt x="205" y="429"/>
                  </a:lnTo>
                  <a:lnTo>
                    <a:pt x="172" y="529"/>
                  </a:lnTo>
                  <a:lnTo>
                    <a:pt x="151" y="622"/>
                  </a:lnTo>
                  <a:lnTo>
                    <a:pt x="140" y="699"/>
                  </a:lnTo>
                  <a:lnTo>
                    <a:pt x="135" y="754"/>
                  </a:lnTo>
                  <a:lnTo>
                    <a:pt x="145" y="848"/>
                  </a:lnTo>
                  <a:lnTo>
                    <a:pt x="172" y="925"/>
                  </a:lnTo>
                  <a:lnTo>
                    <a:pt x="210" y="980"/>
                  </a:lnTo>
                  <a:lnTo>
                    <a:pt x="259" y="1024"/>
                  </a:lnTo>
                  <a:lnTo>
                    <a:pt x="313" y="1052"/>
                  </a:lnTo>
                  <a:lnTo>
                    <a:pt x="372" y="1069"/>
                  </a:lnTo>
                  <a:lnTo>
                    <a:pt x="432" y="1074"/>
                  </a:lnTo>
                  <a:lnTo>
                    <a:pt x="496" y="1069"/>
                  </a:lnTo>
                  <a:lnTo>
                    <a:pt x="561" y="1052"/>
                  </a:lnTo>
                  <a:lnTo>
                    <a:pt x="637" y="1019"/>
                  </a:lnTo>
                  <a:lnTo>
                    <a:pt x="712" y="964"/>
                  </a:lnTo>
                  <a:lnTo>
                    <a:pt x="777" y="892"/>
                  </a:lnTo>
                  <a:lnTo>
                    <a:pt x="820" y="826"/>
                  </a:lnTo>
                  <a:lnTo>
                    <a:pt x="847" y="765"/>
                  </a:lnTo>
                  <a:lnTo>
                    <a:pt x="863" y="716"/>
                  </a:lnTo>
                  <a:lnTo>
                    <a:pt x="869" y="710"/>
                  </a:lnTo>
                  <a:lnTo>
                    <a:pt x="869" y="705"/>
                  </a:lnTo>
                  <a:lnTo>
                    <a:pt x="874" y="705"/>
                  </a:lnTo>
                  <a:lnTo>
                    <a:pt x="880" y="705"/>
                  </a:lnTo>
                  <a:lnTo>
                    <a:pt x="885" y="705"/>
                  </a:lnTo>
                  <a:lnTo>
                    <a:pt x="896" y="705"/>
                  </a:lnTo>
                  <a:lnTo>
                    <a:pt x="901" y="710"/>
                  </a:lnTo>
                  <a:lnTo>
                    <a:pt x="901" y="716"/>
                  </a:lnTo>
                  <a:lnTo>
                    <a:pt x="896" y="738"/>
                  </a:lnTo>
                  <a:lnTo>
                    <a:pt x="885" y="782"/>
                  </a:lnTo>
                  <a:lnTo>
                    <a:pt x="853" y="843"/>
                  </a:lnTo>
                  <a:lnTo>
                    <a:pt x="804" y="914"/>
                  </a:lnTo>
                  <a:lnTo>
                    <a:pt x="734" y="991"/>
                  </a:lnTo>
                  <a:lnTo>
                    <a:pt x="669" y="1041"/>
                  </a:lnTo>
                  <a:lnTo>
                    <a:pt x="588" y="1085"/>
                  </a:lnTo>
                  <a:lnTo>
                    <a:pt x="502" y="1113"/>
                  </a:lnTo>
                  <a:lnTo>
                    <a:pt x="405" y="1124"/>
                  </a:lnTo>
                  <a:lnTo>
                    <a:pt x="313" y="1113"/>
                  </a:lnTo>
                  <a:lnTo>
                    <a:pt x="226" y="1085"/>
                  </a:lnTo>
                  <a:lnTo>
                    <a:pt x="151" y="1035"/>
                  </a:lnTo>
                  <a:lnTo>
                    <a:pt x="86" y="975"/>
                  </a:lnTo>
                  <a:lnTo>
                    <a:pt x="38" y="898"/>
                  </a:lnTo>
                  <a:lnTo>
                    <a:pt x="5" y="804"/>
                  </a:lnTo>
                  <a:lnTo>
                    <a:pt x="0" y="699"/>
                  </a:lnTo>
                  <a:lnTo>
                    <a:pt x="11" y="567"/>
                  </a:lnTo>
                  <a:lnTo>
                    <a:pt x="54" y="440"/>
                  </a:lnTo>
                  <a:lnTo>
                    <a:pt x="124" y="319"/>
                  </a:lnTo>
                  <a:lnTo>
                    <a:pt x="210" y="215"/>
                  </a:lnTo>
                  <a:lnTo>
                    <a:pt x="313" y="126"/>
                  </a:lnTo>
                  <a:lnTo>
                    <a:pt x="426" y="60"/>
                  </a:lnTo>
                  <a:lnTo>
                    <a:pt x="550" y="16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108" name="Freeform 52"/>
            <p:cNvSpPr>
              <a:spLocks noEditPoints="1"/>
            </p:cNvSpPr>
            <p:nvPr/>
          </p:nvSpPr>
          <p:spPr bwMode="auto">
            <a:xfrm>
              <a:off x="1333" y="2968"/>
              <a:ext cx="836" cy="766"/>
            </a:xfrm>
            <a:custGeom>
              <a:avLst/>
              <a:gdLst/>
              <a:ahLst/>
              <a:cxnLst>
                <a:cxn ang="0">
                  <a:pos x="378" y="50"/>
                </a:cxn>
                <a:cxn ang="0">
                  <a:pos x="367" y="77"/>
                </a:cxn>
                <a:cxn ang="0">
                  <a:pos x="507" y="353"/>
                </a:cxn>
                <a:cxn ang="0">
                  <a:pos x="664" y="259"/>
                </a:cxn>
                <a:cxn ang="0">
                  <a:pos x="685" y="105"/>
                </a:cxn>
                <a:cxn ang="0">
                  <a:pos x="572" y="44"/>
                </a:cxn>
                <a:cxn ang="0">
                  <a:pos x="399" y="39"/>
                </a:cxn>
                <a:cxn ang="0">
                  <a:pos x="626" y="11"/>
                </a:cxn>
                <a:cxn ang="0">
                  <a:pos x="788" y="116"/>
                </a:cxn>
                <a:cxn ang="0">
                  <a:pos x="756" y="276"/>
                </a:cxn>
                <a:cxn ang="0">
                  <a:pos x="561" y="375"/>
                </a:cxn>
                <a:cxn ang="0">
                  <a:pos x="599" y="391"/>
                </a:cxn>
                <a:cxn ang="0">
                  <a:pos x="648" y="441"/>
                </a:cxn>
                <a:cxn ang="0">
                  <a:pos x="664" y="490"/>
                </a:cxn>
                <a:cxn ang="0">
                  <a:pos x="664" y="518"/>
                </a:cxn>
                <a:cxn ang="0">
                  <a:pos x="653" y="590"/>
                </a:cxn>
                <a:cxn ang="0">
                  <a:pos x="653" y="694"/>
                </a:cxn>
                <a:cxn ang="0">
                  <a:pos x="675" y="733"/>
                </a:cxn>
                <a:cxn ang="0">
                  <a:pos x="739" y="722"/>
                </a:cxn>
                <a:cxn ang="0">
                  <a:pos x="799" y="639"/>
                </a:cxn>
                <a:cxn ang="0">
                  <a:pos x="815" y="628"/>
                </a:cxn>
                <a:cxn ang="0">
                  <a:pos x="836" y="639"/>
                </a:cxn>
                <a:cxn ang="0">
                  <a:pos x="815" y="694"/>
                </a:cxn>
                <a:cxn ang="0">
                  <a:pos x="691" y="766"/>
                </a:cxn>
                <a:cxn ang="0">
                  <a:pos x="567" y="727"/>
                </a:cxn>
                <a:cxn ang="0">
                  <a:pos x="534" y="639"/>
                </a:cxn>
                <a:cxn ang="0">
                  <a:pos x="545" y="590"/>
                </a:cxn>
                <a:cxn ang="0">
                  <a:pos x="561" y="529"/>
                </a:cxn>
                <a:cxn ang="0">
                  <a:pos x="567" y="485"/>
                </a:cxn>
                <a:cxn ang="0">
                  <a:pos x="496" y="397"/>
                </a:cxn>
                <a:cxn ang="0">
                  <a:pos x="221" y="661"/>
                </a:cxn>
                <a:cxn ang="0">
                  <a:pos x="216" y="689"/>
                </a:cxn>
                <a:cxn ang="0">
                  <a:pos x="227" y="705"/>
                </a:cxn>
                <a:cxn ang="0">
                  <a:pos x="264" y="705"/>
                </a:cxn>
                <a:cxn ang="0">
                  <a:pos x="297" y="705"/>
                </a:cxn>
                <a:cxn ang="0">
                  <a:pos x="318" y="727"/>
                </a:cxn>
                <a:cxn ang="0">
                  <a:pos x="308" y="744"/>
                </a:cxn>
                <a:cxn ang="0">
                  <a:pos x="259" y="744"/>
                </a:cxn>
                <a:cxn ang="0">
                  <a:pos x="156" y="744"/>
                </a:cxn>
                <a:cxn ang="0">
                  <a:pos x="86" y="744"/>
                </a:cxn>
                <a:cxn ang="0">
                  <a:pos x="11" y="744"/>
                </a:cxn>
                <a:cxn ang="0">
                  <a:pos x="5" y="716"/>
                </a:cxn>
                <a:cxn ang="0">
                  <a:pos x="21" y="705"/>
                </a:cxn>
                <a:cxn ang="0">
                  <a:pos x="108" y="700"/>
                </a:cxn>
                <a:cxn ang="0">
                  <a:pos x="270" y="83"/>
                </a:cxn>
                <a:cxn ang="0">
                  <a:pos x="275" y="61"/>
                </a:cxn>
                <a:cxn ang="0">
                  <a:pos x="270" y="44"/>
                </a:cxn>
                <a:cxn ang="0">
                  <a:pos x="237" y="39"/>
                </a:cxn>
                <a:cxn ang="0">
                  <a:pos x="210" y="39"/>
                </a:cxn>
                <a:cxn ang="0">
                  <a:pos x="178" y="33"/>
                </a:cxn>
                <a:cxn ang="0">
                  <a:pos x="183" y="6"/>
                </a:cxn>
                <a:cxn ang="0">
                  <a:pos x="210" y="0"/>
                </a:cxn>
              </a:cxnLst>
              <a:rect l="0" t="0" r="r" b="b"/>
              <a:pathLst>
                <a:path w="836" h="766">
                  <a:moveTo>
                    <a:pt x="399" y="39"/>
                  </a:moveTo>
                  <a:lnTo>
                    <a:pt x="388" y="44"/>
                  </a:lnTo>
                  <a:lnTo>
                    <a:pt x="378" y="50"/>
                  </a:lnTo>
                  <a:lnTo>
                    <a:pt x="372" y="61"/>
                  </a:lnTo>
                  <a:lnTo>
                    <a:pt x="367" y="77"/>
                  </a:lnTo>
                  <a:lnTo>
                    <a:pt x="367" y="77"/>
                  </a:lnTo>
                  <a:lnTo>
                    <a:pt x="297" y="358"/>
                  </a:lnTo>
                  <a:lnTo>
                    <a:pt x="437" y="358"/>
                  </a:lnTo>
                  <a:lnTo>
                    <a:pt x="507" y="353"/>
                  </a:lnTo>
                  <a:lnTo>
                    <a:pt x="572" y="336"/>
                  </a:lnTo>
                  <a:lnTo>
                    <a:pt x="621" y="303"/>
                  </a:lnTo>
                  <a:lnTo>
                    <a:pt x="664" y="259"/>
                  </a:lnTo>
                  <a:lnTo>
                    <a:pt x="685" y="204"/>
                  </a:lnTo>
                  <a:lnTo>
                    <a:pt x="691" y="149"/>
                  </a:lnTo>
                  <a:lnTo>
                    <a:pt x="685" y="105"/>
                  </a:lnTo>
                  <a:lnTo>
                    <a:pt x="658" y="72"/>
                  </a:lnTo>
                  <a:lnTo>
                    <a:pt x="621" y="55"/>
                  </a:lnTo>
                  <a:lnTo>
                    <a:pt x="572" y="44"/>
                  </a:lnTo>
                  <a:lnTo>
                    <a:pt x="523" y="39"/>
                  </a:lnTo>
                  <a:lnTo>
                    <a:pt x="469" y="39"/>
                  </a:lnTo>
                  <a:lnTo>
                    <a:pt x="399" y="39"/>
                  </a:lnTo>
                  <a:close/>
                  <a:moveTo>
                    <a:pt x="210" y="0"/>
                  </a:moveTo>
                  <a:lnTo>
                    <a:pt x="540" y="0"/>
                  </a:lnTo>
                  <a:lnTo>
                    <a:pt x="626" y="11"/>
                  </a:lnTo>
                  <a:lnTo>
                    <a:pt x="696" y="33"/>
                  </a:lnTo>
                  <a:lnTo>
                    <a:pt x="756" y="66"/>
                  </a:lnTo>
                  <a:lnTo>
                    <a:pt x="788" y="116"/>
                  </a:lnTo>
                  <a:lnTo>
                    <a:pt x="804" y="171"/>
                  </a:lnTo>
                  <a:lnTo>
                    <a:pt x="788" y="226"/>
                  </a:lnTo>
                  <a:lnTo>
                    <a:pt x="756" y="276"/>
                  </a:lnTo>
                  <a:lnTo>
                    <a:pt x="702" y="314"/>
                  </a:lnTo>
                  <a:lnTo>
                    <a:pt x="637" y="353"/>
                  </a:lnTo>
                  <a:lnTo>
                    <a:pt x="561" y="375"/>
                  </a:lnTo>
                  <a:lnTo>
                    <a:pt x="561" y="375"/>
                  </a:lnTo>
                  <a:lnTo>
                    <a:pt x="583" y="380"/>
                  </a:lnTo>
                  <a:lnTo>
                    <a:pt x="599" y="391"/>
                  </a:lnTo>
                  <a:lnTo>
                    <a:pt x="615" y="402"/>
                  </a:lnTo>
                  <a:lnTo>
                    <a:pt x="631" y="419"/>
                  </a:lnTo>
                  <a:lnTo>
                    <a:pt x="648" y="441"/>
                  </a:lnTo>
                  <a:lnTo>
                    <a:pt x="658" y="457"/>
                  </a:lnTo>
                  <a:lnTo>
                    <a:pt x="664" y="479"/>
                  </a:lnTo>
                  <a:lnTo>
                    <a:pt x="664" y="490"/>
                  </a:lnTo>
                  <a:lnTo>
                    <a:pt x="664" y="502"/>
                  </a:lnTo>
                  <a:lnTo>
                    <a:pt x="664" y="513"/>
                  </a:lnTo>
                  <a:lnTo>
                    <a:pt x="664" y="518"/>
                  </a:lnTo>
                  <a:lnTo>
                    <a:pt x="664" y="535"/>
                  </a:lnTo>
                  <a:lnTo>
                    <a:pt x="658" y="551"/>
                  </a:lnTo>
                  <a:lnTo>
                    <a:pt x="653" y="590"/>
                  </a:lnTo>
                  <a:lnTo>
                    <a:pt x="653" y="634"/>
                  </a:lnTo>
                  <a:lnTo>
                    <a:pt x="648" y="667"/>
                  </a:lnTo>
                  <a:lnTo>
                    <a:pt x="653" y="694"/>
                  </a:lnTo>
                  <a:lnTo>
                    <a:pt x="658" y="711"/>
                  </a:lnTo>
                  <a:lnTo>
                    <a:pt x="664" y="722"/>
                  </a:lnTo>
                  <a:lnTo>
                    <a:pt x="675" y="733"/>
                  </a:lnTo>
                  <a:lnTo>
                    <a:pt x="685" y="738"/>
                  </a:lnTo>
                  <a:lnTo>
                    <a:pt x="696" y="738"/>
                  </a:lnTo>
                  <a:lnTo>
                    <a:pt x="739" y="722"/>
                  </a:lnTo>
                  <a:lnTo>
                    <a:pt x="777" y="689"/>
                  </a:lnTo>
                  <a:lnTo>
                    <a:pt x="799" y="645"/>
                  </a:lnTo>
                  <a:lnTo>
                    <a:pt x="799" y="639"/>
                  </a:lnTo>
                  <a:lnTo>
                    <a:pt x="804" y="634"/>
                  </a:lnTo>
                  <a:lnTo>
                    <a:pt x="810" y="628"/>
                  </a:lnTo>
                  <a:lnTo>
                    <a:pt x="815" y="628"/>
                  </a:lnTo>
                  <a:lnTo>
                    <a:pt x="826" y="628"/>
                  </a:lnTo>
                  <a:lnTo>
                    <a:pt x="831" y="634"/>
                  </a:lnTo>
                  <a:lnTo>
                    <a:pt x="836" y="639"/>
                  </a:lnTo>
                  <a:lnTo>
                    <a:pt x="836" y="645"/>
                  </a:lnTo>
                  <a:lnTo>
                    <a:pt x="831" y="661"/>
                  </a:lnTo>
                  <a:lnTo>
                    <a:pt x="815" y="694"/>
                  </a:lnTo>
                  <a:lnTo>
                    <a:pt x="788" y="727"/>
                  </a:lnTo>
                  <a:lnTo>
                    <a:pt x="745" y="755"/>
                  </a:lnTo>
                  <a:lnTo>
                    <a:pt x="691" y="766"/>
                  </a:lnTo>
                  <a:lnTo>
                    <a:pt x="648" y="766"/>
                  </a:lnTo>
                  <a:lnTo>
                    <a:pt x="604" y="749"/>
                  </a:lnTo>
                  <a:lnTo>
                    <a:pt x="567" y="727"/>
                  </a:lnTo>
                  <a:lnTo>
                    <a:pt x="545" y="694"/>
                  </a:lnTo>
                  <a:lnTo>
                    <a:pt x="534" y="650"/>
                  </a:lnTo>
                  <a:lnTo>
                    <a:pt x="534" y="639"/>
                  </a:lnTo>
                  <a:lnTo>
                    <a:pt x="540" y="623"/>
                  </a:lnTo>
                  <a:lnTo>
                    <a:pt x="540" y="612"/>
                  </a:lnTo>
                  <a:lnTo>
                    <a:pt x="545" y="590"/>
                  </a:lnTo>
                  <a:lnTo>
                    <a:pt x="550" y="562"/>
                  </a:lnTo>
                  <a:lnTo>
                    <a:pt x="556" y="546"/>
                  </a:lnTo>
                  <a:lnTo>
                    <a:pt x="561" y="529"/>
                  </a:lnTo>
                  <a:lnTo>
                    <a:pt x="561" y="513"/>
                  </a:lnTo>
                  <a:lnTo>
                    <a:pt x="567" y="496"/>
                  </a:lnTo>
                  <a:lnTo>
                    <a:pt x="567" y="485"/>
                  </a:lnTo>
                  <a:lnTo>
                    <a:pt x="561" y="452"/>
                  </a:lnTo>
                  <a:lnTo>
                    <a:pt x="534" y="419"/>
                  </a:lnTo>
                  <a:lnTo>
                    <a:pt x="496" y="397"/>
                  </a:lnTo>
                  <a:lnTo>
                    <a:pt x="437" y="386"/>
                  </a:lnTo>
                  <a:lnTo>
                    <a:pt x="291" y="386"/>
                  </a:lnTo>
                  <a:lnTo>
                    <a:pt x="221" y="661"/>
                  </a:lnTo>
                  <a:lnTo>
                    <a:pt x="221" y="678"/>
                  </a:lnTo>
                  <a:lnTo>
                    <a:pt x="216" y="683"/>
                  </a:lnTo>
                  <a:lnTo>
                    <a:pt x="216" y="689"/>
                  </a:lnTo>
                  <a:lnTo>
                    <a:pt x="216" y="694"/>
                  </a:lnTo>
                  <a:lnTo>
                    <a:pt x="221" y="700"/>
                  </a:lnTo>
                  <a:lnTo>
                    <a:pt x="227" y="705"/>
                  </a:lnTo>
                  <a:lnTo>
                    <a:pt x="243" y="705"/>
                  </a:lnTo>
                  <a:lnTo>
                    <a:pt x="254" y="705"/>
                  </a:lnTo>
                  <a:lnTo>
                    <a:pt x="264" y="705"/>
                  </a:lnTo>
                  <a:lnTo>
                    <a:pt x="270" y="705"/>
                  </a:lnTo>
                  <a:lnTo>
                    <a:pt x="286" y="705"/>
                  </a:lnTo>
                  <a:lnTo>
                    <a:pt x="297" y="705"/>
                  </a:lnTo>
                  <a:lnTo>
                    <a:pt x="308" y="711"/>
                  </a:lnTo>
                  <a:lnTo>
                    <a:pt x="313" y="716"/>
                  </a:lnTo>
                  <a:lnTo>
                    <a:pt x="318" y="727"/>
                  </a:lnTo>
                  <a:lnTo>
                    <a:pt x="313" y="733"/>
                  </a:lnTo>
                  <a:lnTo>
                    <a:pt x="313" y="744"/>
                  </a:lnTo>
                  <a:lnTo>
                    <a:pt x="308" y="744"/>
                  </a:lnTo>
                  <a:lnTo>
                    <a:pt x="302" y="744"/>
                  </a:lnTo>
                  <a:lnTo>
                    <a:pt x="297" y="744"/>
                  </a:lnTo>
                  <a:lnTo>
                    <a:pt x="259" y="744"/>
                  </a:lnTo>
                  <a:lnTo>
                    <a:pt x="227" y="744"/>
                  </a:lnTo>
                  <a:lnTo>
                    <a:pt x="189" y="744"/>
                  </a:lnTo>
                  <a:lnTo>
                    <a:pt x="156" y="744"/>
                  </a:lnTo>
                  <a:lnTo>
                    <a:pt x="135" y="744"/>
                  </a:lnTo>
                  <a:lnTo>
                    <a:pt x="108" y="744"/>
                  </a:lnTo>
                  <a:lnTo>
                    <a:pt x="86" y="744"/>
                  </a:lnTo>
                  <a:lnTo>
                    <a:pt x="48" y="744"/>
                  </a:lnTo>
                  <a:lnTo>
                    <a:pt x="16" y="744"/>
                  </a:lnTo>
                  <a:lnTo>
                    <a:pt x="11" y="744"/>
                  </a:lnTo>
                  <a:lnTo>
                    <a:pt x="5" y="738"/>
                  </a:lnTo>
                  <a:lnTo>
                    <a:pt x="0" y="727"/>
                  </a:lnTo>
                  <a:lnTo>
                    <a:pt x="5" y="716"/>
                  </a:lnTo>
                  <a:lnTo>
                    <a:pt x="5" y="711"/>
                  </a:lnTo>
                  <a:lnTo>
                    <a:pt x="16" y="711"/>
                  </a:lnTo>
                  <a:lnTo>
                    <a:pt x="21" y="705"/>
                  </a:lnTo>
                  <a:lnTo>
                    <a:pt x="32" y="705"/>
                  </a:lnTo>
                  <a:lnTo>
                    <a:pt x="81" y="705"/>
                  </a:lnTo>
                  <a:lnTo>
                    <a:pt x="108" y="700"/>
                  </a:lnTo>
                  <a:lnTo>
                    <a:pt x="119" y="683"/>
                  </a:lnTo>
                  <a:lnTo>
                    <a:pt x="129" y="661"/>
                  </a:lnTo>
                  <a:lnTo>
                    <a:pt x="270" y="83"/>
                  </a:lnTo>
                  <a:lnTo>
                    <a:pt x="270" y="72"/>
                  </a:lnTo>
                  <a:lnTo>
                    <a:pt x="275" y="66"/>
                  </a:lnTo>
                  <a:lnTo>
                    <a:pt x="275" y="61"/>
                  </a:lnTo>
                  <a:lnTo>
                    <a:pt x="275" y="55"/>
                  </a:lnTo>
                  <a:lnTo>
                    <a:pt x="275" y="50"/>
                  </a:lnTo>
                  <a:lnTo>
                    <a:pt x="270" y="44"/>
                  </a:lnTo>
                  <a:lnTo>
                    <a:pt x="264" y="44"/>
                  </a:lnTo>
                  <a:lnTo>
                    <a:pt x="248" y="44"/>
                  </a:lnTo>
                  <a:lnTo>
                    <a:pt x="237" y="39"/>
                  </a:lnTo>
                  <a:lnTo>
                    <a:pt x="221" y="39"/>
                  </a:lnTo>
                  <a:lnTo>
                    <a:pt x="210" y="39"/>
                  </a:lnTo>
                  <a:lnTo>
                    <a:pt x="210" y="39"/>
                  </a:lnTo>
                  <a:lnTo>
                    <a:pt x="194" y="39"/>
                  </a:lnTo>
                  <a:lnTo>
                    <a:pt x="183" y="39"/>
                  </a:lnTo>
                  <a:lnTo>
                    <a:pt x="178" y="33"/>
                  </a:lnTo>
                  <a:lnTo>
                    <a:pt x="173" y="28"/>
                  </a:lnTo>
                  <a:lnTo>
                    <a:pt x="178" y="11"/>
                  </a:lnTo>
                  <a:lnTo>
                    <a:pt x="183" y="6"/>
                  </a:lnTo>
                  <a:lnTo>
                    <a:pt x="189" y="0"/>
                  </a:lnTo>
                  <a:lnTo>
                    <a:pt x="200" y="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109" name="Freeform 53"/>
            <p:cNvSpPr>
              <a:spLocks/>
            </p:cNvSpPr>
            <p:nvPr/>
          </p:nvSpPr>
          <p:spPr bwMode="auto">
            <a:xfrm>
              <a:off x="2218" y="2974"/>
              <a:ext cx="799" cy="738"/>
            </a:xfrm>
            <a:custGeom>
              <a:avLst/>
              <a:gdLst/>
              <a:ahLst/>
              <a:cxnLst>
                <a:cxn ang="0">
                  <a:pos x="767" y="0"/>
                </a:cxn>
                <a:cxn ang="0">
                  <a:pos x="788" y="5"/>
                </a:cxn>
                <a:cxn ang="0">
                  <a:pos x="799" y="16"/>
                </a:cxn>
                <a:cxn ang="0">
                  <a:pos x="767" y="237"/>
                </a:cxn>
                <a:cxn ang="0">
                  <a:pos x="761" y="253"/>
                </a:cxn>
                <a:cxn ang="0">
                  <a:pos x="740" y="253"/>
                </a:cxn>
                <a:cxn ang="0">
                  <a:pos x="734" y="237"/>
                </a:cxn>
                <a:cxn ang="0">
                  <a:pos x="740" y="181"/>
                </a:cxn>
                <a:cxn ang="0">
                  <a:pos x="745" y="137"/>
                </a:cxn>
                <a:cxn ang="0">
                  <a:pos x="740" y="99"/>
                </a:cxn>
                <a:cxn ang="0">
                  <a:pos x="723" y="71"/>
                </a:cxn>
                <a:cxn ang="0">
                  <a:pos x="691" y="49"/>
                </a:cxn>
                <a:cxn ang="0">
                  <a:pos x="626" y="44"/>
                </a:cxn>
                <a:cxn ang="0">
                  <a:pos x="556" y="44"/>
                </a:cxn>
                <a:cxn ang="0">
                  <a:pos x="524" y="44"/>
                </a:cxn>
                <a:cxn ang="0">
                  <a:pos x="507" y="44"/>
                </a:cxn>
                <a:cxn ang="0">
                  <a:pos x="486" y="49"/>
                </a:cxn>
                <a:cxn ang="0">
                  <a:pos x="475" y="66"/>
                </a:cxn>
                <a:cxn ang="0">
                  <a:pos x="475" y="82"/>
                </a:cxn>
                <a:cxn ang="0">
                  <a:pos x="329" y="661"/>
                </a:cxn>
                <a:cxn ang="0">
                  <a:pos x="329" y="672"/>
                </a:cxn>
                <a:cxn ang="0">
                  <a:pos x="329" y="683"/>
                </a:cxn>
                <a:cxn ang="0">
                  <a:pos x="340" y="694"/>
                </a:cxn>
                <a:cxn ang="0">
                  <a:pos x="367" y="699"/>
                </a:cxn>
                <a:cxn ang="0">
                  <a:pos x="426" y="699"/>
                </a:cxn>
                <a:cxn ang="0">
                  <a:pos x="464" y="705"/>
                </a:cxn>
                <a:cxn ang="0">
                  <a:pos x="475" y="716"/>
                </a:cxn>
                <a:cxn ang="0">
                  <a:pos x="470" y="738"/>
                </a:cxn>
                <a:cxn ang="0">
                  <a:pos x="453" y="738"/>
                </a:cxn>
                <a:cxn ang="0">
                  <a:pos x="356" y="738"/>
                </a:cxn>
                <a:cxn ang="0">
                  <a:pos x="265" y="738"/>
                </a:cxn>
                <a:cxn ang="0">
                  <a:pos x="76" y="738"/>
                </a:cxn>
                <a:cxn ang="0">
                  <a:pos x="65" y="732"/>
                </a:cxn>
                <a:cxn ang="0">
                  <a:pos x="59" y="727"/>
                </a:cxn>
                <a:cxn ang="0">
                  <a:pos x="65" y="705"/>
                </a:cxn>
                <a:cxn ang="0">
                  <a:pos x="86" y="699"/>
                </a:cxn>
                <a:cxn ang="0">
                  <a:pos x="162" y="699"/>
                </a:cxn>
                <a:cxn ang="0">
                  <a:pos x="216" y="683"/>
                </a:cxn>
                <a:cxn ang="0">
                  <a:pos x="232" y="650"/>
                </a:cxn>
                <a:cxn ang="0">
                  <a:pos x="378" y="66"/>
                </a:cxn>
                <a:cxn ang="0">
                  <a:pos x="378" y="55"/>
                </a:cxn>
                <a:cxn ang="0">
                  <a:pos x="378" y="49"/>
                </a:cxn>
                <a:cxn ang="0">
                  <a:pos x="373" y="44"/>
                </a:cxn>
                <a:cxn ang="0">
                  <a:pos x="346" y="44"/>
                </a:cxn>
                <a:cxn ang="0">
                  <a:pos x="227" y="44"/>
                </a:cxn>
                <a:cxn ang="0">
                  <a:pos x="135" y="71"/>
                </a:cxn>
                <a:cxn ang="0">
                  <a:pos x="70" y="154"/>
                </a:cxn>
                <a:cxn ang="0">
                  <a:pos x="38" y="242"/>
                </a:cxn>
                <a:cxn ang="0">
                  <a:pos x="27" y="253"/>
                </a:cxn>
                <a:cxn ang="0">
                  <a:pos x="5" y="253"/>
                </a:cxn>
                <a:cxn ang="0">
                  <a:pos x="0" y="242"/>
                </a:cxn>
                <a:cxn ang="0">
                  <a:pos x="0" y="231"/>
                </a:cxn>
                <a:cxn ang="0">
                  <a:pos x="5" y="220"/>
                </a:cxn>
                <a:cxn ang="0">
                  <a:pos x="76" y="11"/>
                </a:cxn>
                <a:cxn ang="0">
                  <a:pos x="92" y="5"/>
                </a:cxn>
              </a:cxnLst>
              <a:rect l="0" t="0" r="r" b="b"/>
              <a:pathLst>
                <a:path w="799" h="738">
                  <a:moveTo>
                    <a:pt x="108" y="0"/>
                  </a:moveTo>
                  <a:lnTo>
                    <a:pt x="767" y="0"/>
                  </a:lnTo>
                  <a:lnTo>
                    <a:pt x="783" y="5"/>
                  </a:lnTo>
                  <a:lnTo>
                    <a:pt x="788" y="5"/>
                  </a:lnTo>
                  <a:lnTo>
                    <a:pt x="799" y="11"/>
                  </a:lnTo>
                  <a:lnTo>
                    <a:pt x="799" y="16"/>
                  </a:lnTo>
                  <a:lnTo>
                    <a:pt x="772" y="226"/>
                  </a:lnTo>
                  <a:lnTo>
                    <a:pt x="767" y="237"/>
                  </a:lnTo>
                  <a:lnTo>
                    <a:pt x="767" y="248"/>
                  </a:lnTo>
                  <a:lnTo>
                    <a:pt x="761" y="253"/>
                  </a:lnTo>
                  <a:lnTo>
                    <a:pt x="750" y="253"/>
                  </a:lnTo>
                  <a:lnTo>
                    <a:pt x="740" y="253"/>
                  </a:lnTo>
                  <a:lnTo>
                    <a:pt x="734" y="248"/>
                  </a:lnTo>
                  <a:lnTo>
                    <a:pt x="734" y="237"/>
                  </a:lnTo>
                  <a:lnTo>
                    <a:pt x="734" y="226"/>
                  </a:lnTo>
                  <a:lnTo>
                    <a:pt x="740" y="181"/>
                  </a:lnTo>
                  <a:lnTo>
                    <a:pt x="740" y="154"/>
                  </a:lnTo>
                  <a:lnTo>
                    <a:pt x="745" y="137"/>
                  </a:lnTo>
                  <a:lnTo>
                    <a:pt x="740" y="115"/>
                  </a:lnTo>
                  <a:lnTo>
                    <a:pt x="740" y="99"/>
                  </a:lnTo>
                  <a:lnTo>
                    <a:pt x="734" y="82"/>
                  </a:lnTo>
                  <a:lnTo>
                    <a:pt x="723" y="71"/>
                  </a:lnTo>
                  <a:lnTo>
                    <a:pt x="713" y="60"/>
                  </a:lnTo>
                  <a:lnTo>
                    <a:pt x="691" y="49"/>
                  </a:lnTo>
                  <a:lnTo>
                    <a:pt x="664" y="44"/>
                  </a:lnTo>
                  <a:lnTo>
                    <a:pt x="626" y="44"/>
                  </a:lnTo>
                  <a:lnTo>
                    <a:pt x="572" y="44"/>
                  </a:lnTo>
                  <a:lnTo>
                    <a:pt x="556" y="44"/>
                  </a:lnTo>
                  <a:lnTo>
                    <a:pt x="540" y="44"/>
                  </a:lnTo>
                  <a:lnTo>
                    <a:pt x="524" y="44"/>
                  </a:lnTo>
                  <a:lnTo>
                    <a:pt x="513" y="44"/>
                  </a:lnTo>
                  <a:lnTo>
                    <a:pt x="507" y="44"/>
                  </a:lnTo>
                  <a:lnTo>
                    <a:pt x="497" y="44"/>
                  </a:lnTo>
                  <a:lnTo>
                    <a:pt x="486" y="49"/>
                  </a:lnTo>
                  <a:lnTo>
                    <a:pt x="480" y="55"/>
                  </a:lnTo>
                  <a:lnTo>
                    <a:pt x="475" y="66"/>
                  </a:lnTo>
                  <a:lnTo>
                    <a:pt x="475" y="82"/>
                  </a:lnTo>
                  <a:lnTo>
                    <a:pt x="475" y="82"/>
                  </a:lnTo>
                  <a:lnTo>
                    <a:pt x="335" y="655"/>
                  </a:lnTo>
                  <a:lnTo>
                    <a:pt x="329" y="661"/>
                  </a:lnTo>
                  <a:lnTo>
                    <a:pt x="329" y="666"/>
                  </a:lnTo>
                  <a:lnTo>
                    <a:pt x="329" y="672"/>
                  </a:lnTo>
                  <a:lnTo>
                    <a:pt x="329" y="677"/>
                  </a:lnTo>
                  <a:lnTo>
                    <a:pt x="329" y="683"/>
                  </a:lnTo>
                  <a:lnTo>
                    <a:pt x="329" y="688"/>
                  </a:lnTo>
                  <a:lnTo>
                    <a:pt x="340" y="694"/>
                  </a:lnTo>
                  <a:lnTo>
                    <a:pt x="351" y="699"/>
                  </a:lnTo>
                  <a:lnTo>
                    <a:pt x="367" y="699"/>
                  </a:lnTo>
                  <a:lnTo>
                    <a:pt x="399" y="699"/>
                  </a:lnTo>
                  <a:lnTo>
                    <a:pt x="426" y="699"/>
                  </a:lnTo>
                  <a:lnTo>
                    <a:pt x="448" y="699"/>
                  </a:lnTo>
                  <a:lnTo>
                    <a:pt x="464" y="705"/>
                  </a:lnTo>
                  <a:lnTo>
                    <a:pt x="470" y="710"/>
                  </a:lnTo>
                  <a:lnTo>
                    <a:pt x="475" y="716"/>
                  </a:lnTo>
                  <a:lnTo>
                    <a:pt x="470" y="727"/>
                  </a:lnTo>
                  <a:lnTo>
                    <a:pt x="470" y="738"/>
                  </a:lnTo>
                  <a:lnTo>
                    <a:pt x="459" y="738"/>
                  </a:lnTo>
                  <a:lnTo>
                    <a:pt x="453" y="738"/>
                  </a:lnTo>
                  <a:lnTo>
                    <a:pt x="448" y="738"/>
                  </a:lnTo>
                  <a:lnTo>
                    <a:pt x="356" y="738"/>
                  </a:lnTo>
                  <a:lnTo>
                    <a:pt x="308" y="738"/>
                  </a:lnTo>
                  <a:lnTo>
                    <a:pt x="265" y="738"/>
                  </a:lnTo>
                  <a:lnTo>
                    <a:pt x="167" y="738"/>
                  </a:lnTo>
                  <a:lnTo>
                    <a:pt x="76" y="738"/>
                  </a:lnTo>
                  <a:lnTo>
                    <a:pt x="70" y="738"/>
                  </a:lnTo>
                  <a:lnTo>
                    <a:pt x="65" y="732"/>
                  </a:lnTo>
                  <a:lnTo>
                    <a:pt x="59" y="727"/>
                  </a:lnTo>
                  <a:lnTo>
                    <a:pt x="59" y="727"/>
                  </a:lnTo>
                  <a:lnTo>
                    <a:pt x="59" y="716"/>
                  </a:lnTo>
                  <a:lnTo>
                    <a:pt x="65" y="705"/>
                  </a:lnTo>
                  <a:lnTo>
                    <a:pt x="76" y="705"/>
                  </a:lnTo>
                  <a:lnTo>
                    <a:pt x="86" y="699"/>
                  </a:lnTo>
                  <a:lnTo>
                    <a:pt x="108" y="699"/>
                  </a:lnTo>
                  <a:lnTo>
                    <a:pt x="162" y="699"/>
                  </a:lnTo>
                  <a:lnTo>
                    <a:pt x="200" y="694"/>
                  </a:lnTo>
                  <a:lnTo>
                    <a:pt x="216" y="683"/>
                  </a:lnTo>
                  <a:lnTo>
                    <a:pt x="227" y="672"/>
                  </a:lnTo>
                  <a:lnTo>
                    <a:pt x="232" y="650"/>
                  </a:lnTo>
                  <a:lnTo>
                    <a:pt x="373" y="77"/>
                  </a:lnTo>
                  <a:lnTo>
                    <a:pt x="378" y="66"/>
                  </a:lnTo>
                  <a:lnTo>
                    <a:pt x="378" y="60"/>
                  </a:lnTo>
                  <a:lnTo>
                    <a:pt x="378" y="55"/>
                  </a:lnTo>
                  <a:lnTo>
                    <a:pt x="378" y="55"/>
                  </a:lnTo>
                  <a:lnTo>
                    <a:pt x="378" y="49"/>
                  </a:lnTo>
                  <a:lnTo>
                    <a:pt x="378" y="44"/>
                  </a:lnTo>
                  <a:lnTo>
                    <a:pt x="373" y="44"/>
                  </a:lnTo>
                  <a:lnTo>
                    <a:pt x="362" y="44"/>
                  </a:lnTo>
                  <a:lnTo>
                    <a:pt x="346" y="44"/>
                  </a:lnTo>
                  <a:lnTo>
                    <a:pt x="302" y="44"/>
                  </a:lnTo>
                  <a:lnTo>
                    <a:pt x="227" y="44"/>
                  </a:lnTo>
                  <a:lnTo>
                    <a:pt x="173" y="49"/>
                  </a:lnTo>
                  <a:lnTo>
                    <a:pt x="135" y="71"/>
                  </a:lnTo>
                  <a:lnTo>
                    <a:pt x="97" y="104"/>
                  </a:lnTo>
                  <a:lnTo>
                    <a:pt x="70" y="154"/>
                  </a:lnTo>
                  <a:lnTo>
                    <a:pt x="43" y="226"/>
                  </a:lnTo>
                  <a:lnTo>
                    <a:pt x="38" y="242"/>
                  </a:lnTo>
                  <a:lnTo>
                    <a:pt x="32" y="248"/>
                  </a:lnTo>
                  <a:lnTo>
                    <a:pt x="27" y="253"/>
                  </a:lnTo>
                  <a:lnTo>
                    <a:pt x="16" y="253"/>
                  </a:lnTo>
                  <a:lnTo>
                    <a:pt x="5" y="253"/>
                  </a:lnTo>
                  <a:lnTo>
                    <a:pt x="0" y="248"/>
                  </a:lnTo>
                  <a:lnTo>
                    <a:pt x="0" y="242"/>
                  </a:lnTo>
                  <a:lnTo>
                    <a:pt x="0" y="237"/>
                  </a:lnTo>
                  <a:lnTo>
                    <a:pt x="0" y="231"/>
                  </a:lnTo>
                  <a:lnTo>
                    <a:pt x="0" y="226"/>
                  </a:lnTo>
                  <a:lnTo>
                    <a:pt x="5" y="220"/>
                  </a:lnTo>
                  <a:lnTo>
                    <a:pt x="70" y="22"/>
                  </a:lnTo>
                  <a:lnTo>
                    <a:pt x="76" y="11"/>
                  </a:lnTo>
                  <a:lnTo>
                    <a:pt x="81" y="5"/>
                  </a:lnTo>
                  <a:lnTo>
                    <a:pt x="92" y="5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110" name="Freeform 54"/>
            <p:cNvSpPr>
              <a:spLocks noEditPoints="1"/>
            </p:cNvSpPr>
            <p:nvPr/>
          </p:nvSpPr>
          <p:spPr bwMode="auto">
            <a:xfrm>
              <a:off x="3643" y="2924"/>
              <a:ext cx="1009" cy="358"/>
            </a:xfrm>
            <a:custGeom>
              <a:avLst/>
              <a:gdLst/>
              <a:ahLst/>
              <a:cxnLst>
                <a:cxn ang="0">
                  <a:pos x="54" y="298"/>
                </a:cxn>
                <a:cxn ang="0">
                  <a:pos x="955" y="298"/>
                </a:cxn>
                <a:cxn ang="0">
                  <a:pos x="966" y="298"/>
                </a:cxn>
                <a:cxn ang="0">
                  <a:pos x="982" y="303"/>
                </a:cxn>
                <a:cxn ang="0">
                  <a:pos x="993" y="303"/>
                </a:cxn>
                <a:cxn ang="0">
                  <a:pos x="999" y="309"/>
                </a:cxn>
                <a:cxn ang="0">
                  <a:pos x="1004" y="320"/>
                </a:cxn>
                <a:cxn ang="0">
                  <a:pos x="1009" y="331"/>
                </a:cxn>
                <a:cxn ang="0">
                  <a:pos x="1004" y="342"/>
                </a:cxn>
                <a:cxn ang="0">
                  <a:pos x="999" y="353"/>
                </a:cxn>
                <a:cxn ang="0">
                  <a:pos x="993" y="358"/>
                </a:cxn>
                <a:cxn ang="0">
                  <a:pos x="982" y="358"/>
                </a:cxn>
                <a:cxn ang="0">
                  <a:pos x="972" y="358"/>
                </a:cxn>
                <a:cxn ang="0">
                  <a:pos x="961" y="358"/>
                </a:cxn>
                <a:cxn ang="0">
                  <a:pos x="54" y="358"/>
                </a:cxn>
                <a:cxn ang="0">
                  <a:pos x="43" y="358"/>
                </a:cxn>
                <a:cxn ang="0">
                  <a:pos x="32" y="358"/>
                </a:cxn>
                <a:cxn ang="0">
                  <a:pos x="22" y="358"/>
                </a:cxn>
                <a:cxn ang="0">
                  <a:pos x="11" y="353"/>
                </a:cxn>
                <a:cxn ang="0">
                  <a:pos x="5" y="342"/>
                </a:cxn>
                <a:cxn ang="0">
                  <a:pos x="0" y="331"/>
                </a:cxn>
                <a:cxn ang="0">
                  <a:pos x="5" y="320"/>
                </a:cxn>
                <a:cxn ang="0">
                  <a:pos x="11" y="309"/>
                </a:cxn>
                <a:cxn ang="0">
                  <a:pos x="22" y="303"/>
                </a:cxn>
                <a:cxn ang="0">
                  <a:pos x="32" y="303"/>
                </a:cxn>
                <a:cxn ang="0">
                  <a:pos x="43" y="298"/>
                </a:cxn>
                <a:cxn ang="0">
                  <a:pos x="54" y="298"/>
                </a:cxn>
                <a:cxn ang="0">
                  <a:pos x="54" y="0"/>
                </a:cxn>
                <a:cxn ang="0">
                  <a:pos x="961" y="0"/>
                </a:cxn>
                <a:cxn ang="0">
                  <a:pos x="972" y="0"/>
                </a:cxn>
                <a:cxn ang="0">
                  <a:pos x="982" y="0"/>
                </a:cxn>
                <a:cxn ang="0">
                  <a:pos x="993" y="6"/>
                </a:cxn>
                <a:cxn ang="0">
                  <a:pos x="999" y="11"/>
                </a:cxn>
                <a:cxn ang="0">
                  <a:pos x="1004" y="17"/>
                </a:cxn>
                <a:cxn ang="0">
                  <a:pos x="1009" y="28"/>
                </a:cxn>
                <a:cxn ang="0">
                  <a:pos x="1004" y="44"/>
                </a:cxn>
                <a:cxn ang="0">
                  <a:pos x="999" y="50"/>
                </a:cxn>
                <a:cxn ang="0">
                  <a:pos x="993" y="55"/>
                </a:cxn>
                <a:cxn ang="0">
                  <a:pos x="982" y="61"/>
                </a:cxn>
                <a:cxn ang="0">
                  <a:pos x="966" y="61"/>
                </a:cxn>
                <a:cxn ang="0">
                  <a:pos x="955" y="61"/>
                </a:cxn>
                <a:cxn ang="0">
                  <a:pos x="54" y="61"/>
                </a:cxn>
                <a:cxn ang="0">
                  <a:pos x="43" y="61"/>
                </a:cxn>
                <a:cxn ang="0">
                  <a:pos x="32" y="61"/>
                </a:cxn>
                <a:cxn ang="0">
                  <a:pos x="22" y="55"/>
                </a:cxn>
                <a:cxn ang="0">
                  <a:pos x="11" y="50"/>
                </a:cxn>
                <a:cxn ang="0">
                  <a:pos x="5" y="44"/>
                </a:cxn>
                <a:cxn ang="0">
                  <a:pos x="0" y="28"/>
                </a:cxn>
                <a:cxn ang="0">
                  <a:pos x="5" y="17"/>
                </a:cxn>
                <a:cxn ang="0">
                  <a:pos x="11" y="11"/>
                </a:cxn>
                <a:cxn ang="0">
                  <a:pos x="22" y="6"/>
                </a:cxn>
                <a:cxn ang="0">
                  <a:pos x="32" y="0"/>
                </a:cxn>
                <a:cxn ang="0">
                  <a:pos x="43" y="0"/>
                </a:cxn>
                <a:cxn ang="0">
                  <a:pos x="54" y="0"/>
                </a:cxn>
              </a:cxnLst>
              <a:rect l="0" t="0" r="r" b="b"/>
              <a:pathLst>
                <a:path w="1009" h="358">
                  <a:moveTo>
                    <a:pt x="54" y="298"/>
                  </a:moveTo>
                  <a:lnTo>
                    <a:pt x="955" y="298"/>
                  </a:lnTo>
                  <a:lnTo>
                    <a:pt x="966" y="298"/>
                  </a:lnTo>
                  <a:lnTo>
                    <a:pt x="982" y="303"/>
                  </a:lnTo>
                  <a:lnTo>
                    <a:pt x="993" y="303"/>
                  </a:lnTo>
                  <a:lnTo>
                    <a:pt x="999" y="309"/>
                  </a:lnTo>
                  <a:lnTo>
                    <a:pt x="1004" y="320"/>
                  </a:lnTo>
                  <a:lnTo>
                    <a:pt x="1009" y="331"/>
                  </a:lnTo>
                  <a:lnTo>
                    <a:pt x="1004" y="342"/>
                  </a:lnTo>
                  <a:lnTo>
                    <a:pt x="999" y="353"/>
                  </a:lnTo>
                  <a:lnTo>
                    <a:pt x="993" y="358"/>
                  </a:lnTo>
                  <a:lnTo>
                    <a:pt x="982" y="358"/>
                  </a:lnTo>
                  <a:lnTo>
                    <a:pt x="972" y="358"/>
                  </a:lnTo>
                  <a:lnTo>
                    <a:pt x="961" y="358"/>
                  </a:lnTo>
                  <a:lnTo>
                    <a:pt x="54" y="358"/>
                  </a:lnTo>
                  <a:lnTo>
                    <a:pt x="43" y="358"/>
                  </a:lnTo>
                  <a:lnTo>
                    <a:pt x="32" y="358"/>
                  </a:lnTo>
                  <a:lnTo>
                    <a:pt x="22" y="358"/>
                  </a:lnTo>
                  <a:lnTo>
                    <a:pt x="11" y="353"/>
                  </a:lnTo>
                  <a:lnTo>
                    <a:pt x="5" y="342"/>
                  </a:lnTo>
                  <a:lnTo>
                    <a:pt x="0" y="331"/>
                  </a:lnTo>
                  <a:lnTo>
                    <a:pt x="5" y="320"/>
                  </a:lnTo>
                  <a:lnTo>
                    <a:pt x="11" y="309"/>
                  </a:lnTo>
                  <a:lnTo>
                    <a:pt x="22" y="303"/>
                  </a:lnTo>
                  <a:lnTo>
                    <a:pt x="32" y="303"/>
                  </a:lnTo>
                  <a:lnTo>
                    <a:pt x="43" y="298"/>
                  </a:lnTo>
                  <a:lnTo>
                    <a:pt x="54" y="298"/>
                  </a:lnTo>
                  <a:close/>
                  <a:moveTo>
                    <a:pt x="54" y="0"/>
                  </a:moveTo>
                  <a:lnTo>
                    <a:pt x="961" y="0"/>
                  </a:lnTo>
                  <a:lnTo>
                    <a:pt x="972" y="0"/>
                  </a:lnTo>
                  <a:lnTo>
                    <a:pt x="982" y="0"/>
                  </a:lnTo>
                  <a:lnTo>
                    <a:pt x="993" y="6"/>
                  </a:lnTo>
                  <a:lnTo>
                    <a:pt x="999" y="11"/>
                  </a:lnTo>
                  <a:lnTo>
                    <a:pt x="1004" y="17"/>
                  </a:lnTo>
                  <a:lnTo>
                    <a:pt x="1009" y="28"/>
                  </a:lnTo>
                  <a:lnTo>
                    <a:pt x="1004" y="44"/>
                  </a:lnTo>
                  <a:lnTo>
                    <a:pt x="999" y="50"/>
                  </a:lnTo>
                  <a:lnTo>
                    <a:pt x="993" y="55"/>
                  </a:lnTo>
                  <a:lnTo>
                    <a:pt x="982" y="61"/>
                  </a:lnTo>
                  <a:lnTo>
                    <a:pt x="966" y="61"/>
                  </a:lnTo>
                  <a:lnTo>
                    <a:pt x="955" y="61"/>
                  </a:lnTo>
                  <a:lnTo>
                    <a:pt x="54" y="61"/>
                  </a:lnTo>
                  <a:lnTo>
                    <a:pt x="43" y="61"/>
                  </a:lnTo>
                  <a:lnTo>
                    <a:pt x="32" y="61"/>
                  </a:lnTo>
                  <a:lnTo>
                    <a:pt x="22" y="55"/>
                  </a:lnTo>
                  <a:lnTo>
                    <a:pt x="11" y="50"/>
                  </a:lnTo>
                  <a:lnTo>
                    <a:pt x="5" y="44"/>
                  </a:lnTo>
                  <a:lnTo>
                    <a:pt x="0" y="28"/>
                  </a:lnTo>
                  <a:lnTo>
                    <a:pt x="5" y="17"/>
                  </a:lnTo>
                  <a:lnTo>
                    <a:pt x="11" y="11"/>
                  </a:lnTo>
                  <a:lnTo>
                    <a:pt x="22" y="6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111" name="Freeform 55"/>
            <p:cNvSpPr>
              <a:spLocks noEditPoints="1"/>
            </p:cNvSpPr>
            <p:nvPr/>
          </p:nvSpPr>
          <p:spPr bwMode="auto">
            <a:xfrm>
              <a:off x="5230" y="2461"/>
              <a:ext cx="631" cy="1064"/>
            </a:xfrm>
            <a:custGeom>
              <a:avLst/>
              <a:gdLst/>
              <a:ahLst/>
              <a:cxnLst>
                <a:cxn ang="0">
                  <a:pos x="281" y="44"/>
                </a:cxn>
                <a:cxn ang="0">
                  <a:pos x="200" y="88"/>
                </a:cxn>
                <a:cxn ang="0">
                  <a:pos x="146" y="199"/>
                </a:cxn>
                <a:cxn ang="0">
                  <a:pos x="135" y="347"/>
                </a:cxn>
                <a:cxn ang="0">
                  <a:pos x="146" y="496"/>
                </a:cxn>
                <a:cxn ang="0">
                  <a:pos x="194" y="606"/>
                </a:cxn>
                <a:cxn ang="0">
                  <a:pos x="259" y="650"/>
                </a:cxn>
                <a:cxn ang="0">
                  <a:pos x="308" y="656"/>
                </a:cxn>
                <a:cxn ang="0">
                  <a:pos x="367" y="645"/>
                </a:cxn>
                <a:cxn ang="0">
                  <a:pos x="448" y="568"/>
                </a:cxn>
                <a:cxn ang="0">
                  <a:pos x="486" y="447"/>
                </a:cxn>
                <a:cxn ang="0">
                  <a:pos x="486" y="303"/>
                </a:cxn>
                <a:cxn ang="0">
                  <a:pos x="464" y="160"/>
                </a:cxn>
                <a:cxn ang="0">
                  <a:pos x="410" y="72"/>
                </a:cxn>
                <a:cxn ang="0">
                  <a:pos x="318" y="39"/>
                </a:cxn>
                <a:cxn ang="0">
                  <a:pos x="367" y="6"/>
                </a:cxn>
                <a:cxn ang="0">
                  <a:pos x="459" y="44"/>
                </a:cxn>
                <a:cxn ang="0">
                  <a:pos x="545" y="133"/>
                </a:cxn>
                <a:cxn ang="0">
                  <a:pos x="604" y="287"/>
                </a:cxn>
                <a:cxn ang="0">
                  <a:pos x="631" y="524"/>
                </a:cxn>
                <a:cxn ang="0">
                  <a:pos x="588" y="777"/>
                </a:cxn>
                <a:cxn ang="0">
                  <a:pos x="480" y="953"/>
                </a:cxn>
                <a:cxn ang="0">
                  <a:pos x="329" y="1053"/>
                </a:cxn>
                <a:cxn ang="0">
                  <a:pos x="178" y="1058"/>
                </a:cxn>
                <a:cxn ang="0">
                  <a:pos x="75" y="997"/>
                </a:cxn>
                <a:cxn ang="0">
                  <a:pos x="38" y="898"/>
                </a:cxn>
                <a:cxn ang="0">
                  <a:pos x="48" y="854"/>
                </a:cxn>
                <a:cxn ang="0">
                  <a:pos x="70" y="832"/>
                </a:cxn>
                <a:cxn ang="0">
                  <a:pos x="97" y="827"/>
                </a:cxn>
                <a:cxn ang="0">
                  <a:pos x="124" y="827"/>
                </a:cxn>
                <a:cxn ang="0">
                  <a:pos x="156" y="838"/>
                </a:cxn>
                <a:cxn ang="0">
                  <a:pos x="173" y="871"/>
                </a:cxn>
                <a:cxn ang="0">
                  <a:pos x="178" y="904"/>
                </a:cxn>
                <a:cxn ang="0">
                  <a:pos x="167" y="926"/>
                </a:cxn>
                <a:cxn ang="0">
                  <a:pos x="151" y="948"/>
                </a:cxn>
                <a:cxn ang="0">
                  <a:pos x="119" y="964"/>
                </a:cxn>
                <a:cxn ang="0">
                  <a:pos x="135" y="997"/>
                </a:cxn>
                <a:cxn ang="0">
                  <a:pos x="221" y="1020"/>
                </a:cxn>
                <a:cxn ang="0">
                  <a:pos x="286" y="1014"/>
                </a:cxn>
                <a:cxn ang="0">
                  <a:pos x="362" y="981"/>
                </a:cxn>
                <a:cxn ang="0">
                  <a:pos x="437" y="882"/>
                </a:cxn>
                <a:cxn ang="0">
                  <a:pos x="486" y="711"/>
                </a:cxn>
                <a:cxn ang="0">
                  <a:pos x="491" y="540"/>
                </a:cxn>
                <a:cxn ang="0">
                  <a:pos x="464" y="601"/>
                </a:cxn>
                <a:cxn ang="0">
                  <a:pos x="367" y="683"/>
                </a:cxn>
                <a:cxn ang="0">
                  <a:pos x="221" y="678"/>
                </a:cxn>
                <a:cxn ang="0">
                  <a:pos x="86" y="595"/>
                </a:cxn>
                <a:cxn ang="0">
                  <a:pos x="11" y="441"/>
                </a:cxn>
                <a:cxn ang="0">
                  <a:pos x="5" y="270"/>
                </a:cxn>
                <a:cxn ang="0">
                  <a:pos x="54" y="149"/>
                </a:cxn>
                <a:cxn ang="0">
                  <a:pos x="167" y="44"/>
                </a:cxn>
                <a:cxn ang="0">
                  <a:pos x="318" y="0"/>
                </a:cxn>
              </a:cxnLst>
              <a:rect l="0" t="0" r="r" b="b"/>
              <a:pathLst>
                <a:path w="631" h="1064">
                  <a:moveTo>
                    <a:pt x="318" y="39"/>
                  </a:moveTo>
                  <a:lnTo>
                    <a:pt x="281" y="44"/>
                  </a:lnTo>
                  <a:lnTo>
                    <a:pt x="237" y="61"/>
                  </a:lnTo>
                  <a:lnTo>
                    <a:pt x="200" y="88"/>
                  </a:lnTo>
                  <a:lnTo>
                    <a:pt x="167" y="138"/>
                  </a:lnTo>
                  <a:lnTo>
                    <a:pt x="146" y="199"/>
                  </a:lnTo>
                  <a:lnTo>
                    <a:pt x="140" y="270"/>
                  </a:lnTo>
                  <a:lnTo>
                    <a:pt x="135" y="347"/>
                  </a:lnTo>
                  <a:lnTo>
                    <a:pt x="135" y="425"/>
                  </a:lnTo>
                  <a:lnTo>
                    <a:pt x="146" y="496"/>
                  </a:lnTo>
                  <a:lnTo>
                    <a:pt x="167" y="562"/>
                  </a:lnTo>
                  <a:lnTo>
                    <a:pt x="194" y="606"/>
                  </a:lnTo>
                  <a:lnTo>
                    <a:pt x="227" y="639"/>
                  </a:lnTo>
                  <a:lnTo>
                    <a:pt x="259" y="650"/>
                  </a:lnTo>
                  <a:lnTo>
                    <a:pt x="286" y="656"/>
                  </a:lnTo>
                  <a:lnTo>
                    <a:pt x="308" y="656"/>
                  </a:lnTo>
                  <a:lnTo>
                    <a:pt x="308" y="656"/>
                  </a:lnTo>
                  <a:lnTo>
                    <a:pt x="367" y="645"/>
                  </a:lnTo>
                  <a:lnTo>
                    <a:pt x="410" y="612"/>
                  </a:lnTo>
                  <a:lnTo>
                    <a:pt x="448" y="568"/>
                  </a:lnTo>
                  <a:lnTo>
                    <a:pt x="469" y="507"/>
                  </a:lnTo>
                  <a:lnTo>
                    <a:pt x="486" y="447"/>
                  </a:lnTo>
                  <a:lnTo>
                    <a:pt x="491" y="380"/>
                  </a:lnTo>
                  <a:lnTo>
                    <a:pt x="486" y="303"/>
                  </a:lnTo>
                  <a:lnTo>
                    <a:pt x="480" y="226"/>
                  </a:lnTo>
                  <a:lnTo>
                    <a:pt x="464" y="160"/>
                  </a:lnTo>
                  <a:lnTo>
                    <a:pt x="443" y="116"/>
                  </a:lnTo>
                  <a:lnTo>
                    <a:pt x="410" y="72"/>
                  </a:lnTo>
                  <a:lnTo>
                    <a:pt x="367" y="50"/>
                  </a:lnTo>
                  <a:lnTo>
                    <a:pt x="318" y="39"/>
                  </a:lnTo>
                  <a:close/>
                  <a:moveTo>
                    <a:pt x="318" y="0"/>
                  </a:moveTo>
                  <a:lnTo>
                    <a:pt x="367" y="6"/>
                  </a:lnTo>
                  <a:lnTo>
                    <a:pt x="416" y="22"/>
                  </a:lnTo>
                  <a:lnTo>
                    <a:pt x="459" y="44"/>
                  </a:lnTo>
                  <a:lnTo>
                    <a:pt x="502" y="83"/>
                  </a:lnTo>
                  <a:lnTo>
                    <a:pt x="545" y="133"/>
                  </a:lnTo>
                  <a:lnTo>
                    <a:pt x="577" y="204"/>
                  </a:lnTo>
                  <a:lnTo>
                    <a:pt x="604" y="287"/>
                  </a:lnTo>
                  <a:lnTo>
                    <a:pt x="621" y="397"/>
                  </a:lnTo>
                  <a:lnTo>
                    <a:pt x="631" y="524"/>
                  </a:lnTo>
                  <a:lnTo>
                    <a:pt x="621" y="656"/>
                  </a:lnTo>
                  <a:lnTo>
                    <a:pt x="588" y="777"/>
                  </a:lnTo>
                  <a:lnTo>
                    <a:pt x="540" y="876"/>
                  </a:lnTo>
                  <a:lnTo>
                    <a:pt x="480" y="953"/>
                  </a:lnTo>
                  <a:lnTo>
                    <a:pt x="410" y="1014"/>
                  </a:lnTo>
                  <a:lnTo>
                    <a:pt x="329" y="1053"/>
                  </a:lnTo>
                  <a:lnTo>
                    <a:pt x="248" y="1064"/>
                  </a:lnTo>
                  <a:lnTo>
                    <a:pt x="178" y="1058"/>
                  </a:lnTo>
                  <a:lnTo>
                    <a:pt x="119" y="1036"/>
                  </a:lnTo>
                  <a:lnTo>
                    <a:pt x="75" y="997"/>
                  </a:lnTo>
                  <a:lnTo>
                    <a:pt x="48" y="953"/>
                  </a:lnTo>
                  <a:lnTo>
                    <a:pt x="38" y="898"/>
                  </a:lnTo>
                  <a:lnTo>
                    <a:pt x="43" y="876"/>
                  </a:lnTo>
                  <a:lnTo>
                    <a:pt x="48" y="854"/>
                  </a:lnTo>
                  <a:lnTo>
                    <a:pt x="59" y="843"/>
                  </a:lnTo>
                  <a:lnTo>
                    <a:pt x="70" y="832"/>
                  </a:lnTo>
                  <a:lnTo>
                    <a:pt x="86" y="827"/>
                  </a:lnTo>
                  <a:lnTo>
                    <a:pt x="97" y="827"/>
                  </a:lnTo>
                  <a:lnTo>
                    <a:pt x="108" y="821"/>
                  </a:lnTo>
                  <a:lnTo>
                    <a:pt x="124" y="827"/>
                  </a:lnTo>
                  <a:lnTo>
                    <a:pt x="140" y="832"/>
                  </a:lnTo>
                  <a:lnTo>
                    <a:pt x="156" y="838"/>
                  </a:lnTo>
                  <a:lnTo>
                    <a:pt x="167" y="854"/>
                  </a:lnTo>
                  <a:lnTo>
                    <a:pt x="173" y="871"/>
                  </a:lnTo>
                  <a:lnTo>
                    <a:pt x="178" y="893"/>
                  </a:lnTo>
                  <a:lnTo>
                    <a:pt x="178" y="904"/>
                  </a:lnTo>
                  <a:lnTo>
                    <a:pt x="173" y="915"/>
                  </a:lnTo>
                  <a:lnTo>
                    <a:pt x="167" y="926"/>
                  </a:lnTo>
                  <a:lnTo>
                    <a:pt x="162" y="937"/>
                  </a:lnTo>
                  <a:lnTo>
                    <a:pt x="151" y="948"/>
                  </a:lnTo>
                  <a:lnTo>
                    <a:pt x="140" y="959"/>
                  </a:lnTo>
                  <a:lnTo>
                    <a:pt x="119" y="964"/>
                  </a:lnTo>
                  <a:lnTo>
                    <a:pt x="97" y="964"/>
                  </a:lnTo>
                  <a:lnTo>
                    <a:pt x="135" y="997"/>
                  </a:lnTo>
                  <a:lnTo>
                    <a:pt x="178" y="1014"/>
                  </a:lnTo>
                  <a:lnTo>
                    <a:pt x="221" y="1020"/>
                  </a:lnTo>
                  <a:lnTo>
                    <a:pt x="248" y="1020"/>
                  </a:lnTo>
                  <a:lnTo>
                    <a:pt x="286" y="1014"/>
                  </a:lnTo>
                  <a:lnTo>
                    <a:pt x="324" y="1003"/>
                  </a:lnTo>
                  <a:lnTo>
                    <a:pt x="362" y="981"/>
                  </a:lnTo>
                  <a:lnTo>
                    <a:pt x="405" y="937"/>
                  </a:lnTo>
                  <a:lnTo>
                    <a:pt x="437" y="882"/>
                  </a:lnTo>
                  <a:lnTo>
                    <a:pt x="469" y="810"/>
                  </a:lnTo>
                  <a:lnTo>
                    <a:pt x="486" y="711"/>
                  </a:lnTo>
                  <a:lnTo>
                    <a:pt x="491" y="590"/>
                  </a:lnTo>
                  <a:lnTo>
                    <a:pt x="491" y="540"/>
                  </a:lnTo>
                  <a:lnTo>
                    <a:pt x="491" y="540"/>
                  </a:lnTo>
                  <a:lnTo>
                    <a:pt x="464" y="601"/>
                  </a:lnTo>
                  <a:lnTo>
                    <a:pt x="421" y="650"/>
                  </a:lnTo>
                  <a:lnTo>
                    <a:pt x="367" y="683"/>
                  </a:lnTo>
                  <a:lnTo>
                    <a:pt x="302" y="694"/>
                  </a:lnTo>
                  <a:lnTo>
                    <a:pt x="221" y="678"/>
                  </a:lnTo>
                  <a:lnTo>
                    <a:pt x="151" y="645"/>
                  </a:lnTo>
                  <a:lnTo>
                    <a:pt x="86" y="595"/>
                  </a:lnTo>
                  <a:lnTo>
                    <a:pt x="43" y="524"/>
                  </a:lnTo>
                  <a:lnTo>
                    <a:pt x="11" y="441"/>
                  </a:lnTo>
                  <a:lnTo>
                    <a:pt x="0" y="347"/>
                  </a:lnTo>
                  <a:lnTo>
                    <a:pt x="5" y="270"/>
                  </a:lnTo>
                  <a:lnTo>
                    <a:pt x="27" y="204"/>
                  </a:lnTo>
                  <a:lnTo>
                    <a:pt x="54" y="149"/>
                  </a:lnTo>
                  <a:lnTo>
                    <a:pt x="97" y="99"/>
                  </a:lnTo>
                  <a:lnTo>
                    <a:pt x="167" y="44"/>
                  </a:lnTo>
                  <a:lnTo>
                    <a:pt x="237" y="11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112" name="Freeform 56"/>
            <p:cNvSpPr>
              <a:spLocks/>
            </p:cNvSpPr>
            <p:nvPr/>
          </p:nvSpPr>
          <p:spPr bwMode="auto">
            <a:xfrm>
              <a:off x="5975" y="2808"/>
              <a:ext cx="620" cy="700"/>
            </a:xfrm>
            <a:custGeom>
              <a:avLst/>
              <a:gdLst/>
              <a:ahLst/>
              <a:cxnLst>
                <a:cxn ang="0">
                  <a:pos x="226" y="17"/>
                </a:cxn>
                <a:cxn ang="0">
                  <a:pos x="297" y="122"/>
                </a:cxn>
                <a:cxn ang="0">
                  <a:pos x="372" y="44"/>
                </a:cxn>
                <a:cxn ang="0">
                  <a:pos x="496" y="0"/>
                </a:cxn>
                <a:cxn ang="0">
                  <a:pos x="588" y="28"/>
                </a:cxn>
                <a:cxn ang="0">
                  <a:pos x="620" y="100"/>
                </a:cxn>
                <a:cxn ang="0">
                  <a:pos x="577" y="182"/>
                </a:cxn>
                <a:cxn ang="0">
                  <a:pos x="518" y="188"/>
                </a:cxn>
                <a:cxn ang="0">
                  <a:pos x="491" y="177"/>
                </a:cxn>
                <a:cxn ang="0">
                  <a:pos x="480" y="149"/>
                </a:cxn>
                <a:cxn ang="0">
                  <a:pos x="480" y="116"/>
                </a:cxn>
                <a:cxn ang="0">
                  <a:pos x="507" y="78"/>
                </a:cxn>
                <a:cxn ang="0">
                  <a:pos x="556" y="55"/>
                </a:cxn>
                <a:cxn ang="0">
                  <a:pos x="545" y="44"/>
                </a:cxn>
                <a:cxn ang="0">
                  <a:pos x="513" y="39"/>
                </a:cxn>
                <a:cxn ang="0">
                  <a:pos x="437" y="44"/>
                </a:cxn>
                <a:cxn ang="0">
                  <a:pos x="372" y="83"/>
                </a:cxn>
                <a:cxn ang="0">
                  <a:pos x="318" y="155"/>
                </a:cxn>
                <a:cxn ang="0">
                  <a:pos x="286" y="210"/>
                </a:cxn>
                <a:cxn ang="0">
                  <a:pos x="264" y="309"/>
                </a:cxn>
                <a:cxn ang="0">
                  <a:pos x="237" y="414"/>
                </a:cxn>
                <a:cxn ang="0">
                  <a:pos x="221" y="485"/>
                </a:cxn>
                <a:cxn ang="0">
                  <a:pos x="194" y="595"/>
                </a:cxn>
                <a:cxn ang="0">
                  <a:pos x="178" y="656"/>
                </a:cxn>
                <a:cxn ang="0">
                  <a:pos x="162" y="684"/>
                </a:cxn>
                <a:cxn ang="0">
                  <a:pos x="135" y="700"/>
                </a:cxn>
                <a:cxn ang="0">
                  <a:pos x="108" y="700"/>
                </a:cxn>
                <a:cxn ang="0">
                  <a:pos x="86" y="684"/>
                </a:cxn>
                <a:cxn ang="0">
                  <a:pos x="75" y="656"/>
                </a:cxn>
                <a:cxn ang="0">
                  <a:pos x="81" y="639"/>
                </a:cxn>
                <a:cxn ang="0">
                  <a:pos x="86" y="606"/>
                </a:cxn>
                <a:cxn ang="0">
                  <a:pos x="92" y="590"/>
                </a:cxn>
                <a:cxn ang="0">
                  <a:pos x="194" y="188"/>
                </a:cxn>
                <a:cxn ang="0">
                  <a:pos x="205" y="127"/>
                </a:cxn>
                <a:cxn ang="0">
                  <a:pos x="205" y="83"/>
                </a:cxn>
                <a:cxn ang="0">
                  <a:pos x="194" y="50"/>
                </a:cxn>
                <a:cxn ang="0">
                  <a:pos x="178" y="39"/>
                </a:cxn>
                <a:cxn ang="0">
                  <a:pos x="156" y="33"/>
                </a:cxn>
                <a:cxn ang="0">
                  <a:pos x="92" y="83"/>
                </a:cxn>
                <a:cxn ang="0">
                  <a:pos x="48" y="221"/>
                </a:cxn>
                <a:cxn ang="0">
                  <a:pos x="38" y="243"/>
                </a:cxn>
                <a:cxn ang="0">
                  <a:pos x="27" y="254"/>
                </a:cxn>
                <a:cxn ang="0">
                  <a:pos x="16" y="254"/>
                </a:cxn>
                <a:cxn ang="0">
                  <a:pos x="5" y="248"/>
                </a:cxn>
                <a:cxn ang="0">
                  <a:pos x="0" y="237"/>
                </a:cxn>
                <a:cxn ang="0">
                  <a:pos x="16" y="182"/>
                </a:cxn>
                <a:cxn ang="0">
                  <a:pos x="48" y="89"/>
                </a:cxn>
                <a:cxn ang="0">
                  <a:pos x="86" y="33"/>
                </a:cxn>
                <a:cxn ang="0">
                  <a:pos x="162" y="0"/>
                </a:cxn>
              </a:cxnLst>
              <a:rect l="0" t="0" r="r" b="b"/>
              <a:pathLst>
                <a:path w="620" h="700">
                  <a:moveTo>
                    <a:pt x="162" y="0"/>
                  </a:moveTo>
                  <a:lnTo>
                    <a:pt x="226" y="17"/>
                  </a:lnTo>
                  <a:lnTo>
                    <a:pt x="275" y="55"/>
                  </a:lnTo>
                  <a:lnTo>
                    <a:pt x="297" y="122"/>
                  </a:lnTo>
                  <a:lnTo>
                    <a:pt x="329" y="83"/>
                  </a:lnTo>
                  <a:lnTo>
                    <a:pt x="372" y="44"/>
                  </a:lnTo>
                  <a:lnTo>
                    <a:pt x="426" y="11"/>
                  </a:lnTo>
                  <a:lnTo>
                    <a:pt x="496" y="0"/>
                  </a:lnTo>
                  <a:lnTo>
                    <a:pt x="545" y="6"/>
                  </a:lnTo>
                  <a:lnTo>
                    <a:pt x="588" y="28"/>
                  </a:lnTo>
                  <a:lnTo>
                    <a:pt x="610" y="61"/>
                  </a:lnTo>
                  <a:lnTo>
                    <a:pt x="620" y="100"/>
                  </a:lnTo>
                  <a:lnTo>
                    <a:pt x="610" y="149"/>
                  </a:lnTo>
                  <a:lnTo>
                    <a:pt x="577" y="182"/>
                  </a:lnTo>
                  <a:lnTo>
                    <a:pt x="534" y="193"/>
                  </a:lnTo>
                  <a:lnTo>
                    <a:pt x="518" y="188"/>
                  </a:lnTo>
                  <a:lnTo>
                    <a:pt x="502" y="182"/>
                  </a:lnTo>
                  <a:lnTo>
                    <a:pt x="491" y="177"/>
                  </a:lnTo>
                  <a:lnTo>
                    <a:pt x="486" y="166"/>
                  </a:lnTo>
                  <a:lnTo>
                    <a:pt x="480" y="149"/>
                  </a:lnTo>
                  <a:lnTo>
                    <a:pt x="475" y="138"/>
                  </a:lnTo>
                  <a:lnTo>
                    <a:pt x="480" y="116"/>
                  </a:lnTo>
                  <a:lnTo>
                    <a:pt x="491" y="94"/>
                  </a:lnTo>
                  <a:lnTo>
                    <a:pt x="507" y="78"/>
                  </a:lnTo>
                  <a:lnTo>
                    <a:pt x="534" y="61"/>
                  </a:lnTo>
                  <a:lnTo>
                    <a:pt x="556" y="55"/>
                  </a:lnTo>
                  <a:lnTo>
                    <a:pt x="556" y="50"/>
                  </a:lnTo>
                  <a:lnTo>
                    <a:pt x="545" y="44"/>
                  </a:lnTo>
                  <a:lnTo>
                    <a:pt x="534" y="39"/>
                  </a:lnTo>
                  <a:lnTo>
                    <a:pt x="513" y="39"/>
                  </a:lnTo>
                  <a:lnTo>
                    <a:pt x="496" y="33"/>
                  </a:lnTo>
                  <a:lnTo>
                    <a:pt x="437" y="44"/>
                  </a:lnTo>
                  <a:lnTo>
                    <a:pt x="394" y="66"/>
                  </a:lnTo>
                  <a:lnTo>
                    <a:pt x="372" y="83"/>
                  </a:lnTo>
                  <a:lnTo>
                    <a:pt x="345" y="116"/>
                  </a:lnTo>
                  <a:lnTo>
                    <a:pt x="318" y="155"/>
                  </a:lnTo>
                  <a:lnTo>
                    <a:pt x="297" y="188"/>
                  </a:lnTo>
                  <a:lnTo>
                    <a:pt x="286" y="210"/>
                  </a:lnTo>
                  <a:lnTo>
                    <a:pt x="275" y="254"/>
                  </a:lnTo>
                  <a:lnTo>
                    <a:pt x="264" y="309"/>
                  </a:lnTo>
                  <a:lnTo>
                    <a:pt x="248" y="364"/>
                  </a:lnTo>
                  <a:lnTo>
                    <a:pt x="237" y="414"/>
                  </a:lnTo>
                  <a:lnTo>
                    <a:pt x="232" y="441"/>
                  </a:lnTo>
                  <a:lnTo>
                    <a:pt x="221" y="485"/>
                  </a:lnTo>
                  <a:lnTo>
                    <a:pt x="210" y="540"/>
                  </a:lnTo>
                  <a:lnTo>
                    <a:pt x="194" y="595"/>
                  </a:lnTo>
                  <a:lnTo>
                    <a:pt x="183" y="639"/>
                  </a:lnTo>
                  <a:lnTo>
                    <a:pt x="178" y="656"/>
                  </a:lnTo>
                  <a:lnTo>
                    <a:pt x="172" y="673"/>
                  </a:lnTo>
                  <a:lnTo>
                    <a:pt x="162" y="684"/>
                  </a:lnTo>
                  <a:lnTo>
                    <a:pt x="146" y="695"/>
                  </a:lnTo>
                  <a:lnTo>
                    <a:pt x="135" y="700"/>
                  </a:lnTo>
                  <a:lnTo>
                    <a:pt x="124" y="700"/>
                  </a:lnTo>
                  <a:lnTo>
                    <a:pt x="108" y="700"/>
                  </a:lnTo>
                  <a:lnTo>
                    <a:pt x="97" y="695"/>
                  </a:lnTo>
                  <a:lnTo>
                    <a:pt x="86" y="684"/>
                  </a:lnTo>
                  <a:lnTo>
                    <a:pt x="81" y="673"/>
                  </a:lnTo>
                  <a:lnTo>
                    <a:pt x="75" y="656"/>
                  </a:lnTo>
                  <a:lnTo>
                    <a:pt x="81" y="650"/>
                  </a:lnTo>
                  <a:lnTo>
                    <a:pt x="81" y="639"/>
                  </a:lnTo>
                  <a:lnTo>
                    <a:pt x="86" y="623"/>
                  </a:lnTo>
                  <a:lnTo>
                    <a:pt x="86" y="606"/>
                  </a:lnTo>
                  <a:lnTo>
                    <a:pt x="92" y="590"/>
                  </a:lnTo>
                  <a:lnTo>
                    <a:pt x="92" y="590"/>
                  </a:lnTo>
                  <a:lnTo>
                    <a:pt x="178" y="237"/>
                  </a:lnTo>
                  <a:lnTo>
                    <a:pt x="194" y="188"/>
                  </a:lnTo>
                  <a:lnTo>
                    <a:pt x="199" y="155"/>
                  </a:lnTo>
                  <a:lnTo>
                    <a:pt x="205" y="127"/>
                  </a:lnTo>
                  <a:lnTo>
                    <a:pt x="205" y="105"/>
                  </a:lnTo>
                  <a:lnTo>
                    <a:pt x="205" y="83"/>
                  </a:lnTo>
                  <a:lnTo>
                    <a:pt x="199" y="66"/>
                  </a:lnTo>
                  <a:lnTo>
                    <a:pt x="194" y="50"/>
                  </a:lnTo>
                  <a:lnTo>
                    <a:pt x="183" y="44"/>
                  </a:lnTo>
                  <a:lnTo>
                    <a:pt x="178" y="39"/>
                  </a:lnTo>
                  <a:lnTo>
                    <a:pt x="167" y="33"/>
                  </a:lnTo>
                  <a:lnTo>
                    <a:pt x="156" y="33"/>
                  </a:lnTo>
                  <a:lnTo>
                    <a:pt x="119" y="50"/>
                  </a:lnTo>
                  <a:lnTo>
                    <a:pt x="92" y="83"/>
                  </a:lnTo>
                  <a:lnTo>
                    <a:pt x="65" y="144"/>
                  </a:lnTo>
                  <a:lnTo>
                    <a:pt x="48" y="221"/>
                  </a:lnTo>
                  <a:lnTo>
                    <a:pt x="43" y="237"/>
                  </a:lnTo>
                  <a:lnTo>
                    <a:pt x="38" y="243"/>
                  </a:lnTo>
                  <a:lnTo>
                    <a:pt x="32" y="248"/>
                  </a:lnTo>
                  <a:lnTo>
                    <a:pt x="27" y="254"/>
                  </a:lnTo>
                  <a:lnTo>
                    <a:pt x="21" y="254"/>
                  </a:lnTo>
                  <a:lnTo>
                    <a:pt x="16" y="254"/>
                  </a:lnTo>
                  <a:lnTo>
                    <a:pt x="11" y="254"/>
                  </a:lnTo>
                  <a:lnTo>
                    <a:pt x="5" y="248"/>
                  </a:lnTo>
                  <a:lnTo>
                    <a:pt x="5" y="243"/>
                  </a:lnTo>
                  <a:lnTo>
                    <a:pt x="0" y="237"/>
                  </a:lnTo>
                  <a:lnTo>
                    <a:pt x="5" y="221"/>
                  </a:lnTo>
                  <a:lnTo>
                    <a:pt x="16" y="182"/>
                  </a:lnTo>
                  <a:lnTo>
                    <a:pt x="32" y="133"/>
                  </a:lnTo>
                  <a:lnTo>
                    <a:pt x="48" y="89"/>
                  </a:lnTo>
                  <a:lnTo>
                    <a:pt x="65" y="61"/>
                  </a:lnTo>
                  <a:lnTo>
                    <a:pt x="86" y="33"/>
                  </a:lnTo>
                  <a:lnTo>
                    <a:pt x="119" y="1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113" name="Freeform 57"/>
            <p:cNvSpPr>
              <a:spLocks/>
            </p:cNvSpPr>
            <p:nvPr/>
          </p:nvSpPr>
          <p:spPr bwMode="auto">
            <a:xfrm>
              <a:off x="6682" y="2522"/>
              <a:ext cx="464" cy="986"/>
            </a:xfrm>
            <a:custGeom>
              <a:avLst/>
              <a:gdLst/>
              <a:ahLst/>
              <a:cxnLst>
                <a:cxn ang="0">
                  <a:pos x="324" y="5"/>
                </a:cxn>
                <a:cxn ang="0">
                  <a:pos x="345" y="27"/>
                </a:cxn>
                <a:cxn ang="0">
                  <a:pos x="351" y="49"/>
                </a:cxn>
                <a:cxn ang="0">
                  <a:pos x="340" y="94"/>
                </a:cxn>
                <a:cxn ang="0">
                  <a:pos x="313" y="209"/>
                </a:cxn>
                <a:cxn ang="0">
                  <a:pos x="421" y="303"/>
                </a:cxn>
                <a:cxn ang="0">
                  <a:pos x="448" y="303"/>
                </a:cxn>
                <a:cxn ang="0">
                  <a:pos x="464" y="314"/>
                </a:cxn>
                <a:cxn ang="0">
                  <a:pos x="464" y="336"/>
                </a:cxn>
                <a:cxn ang="0">
                  <a:pos x="453" y="347"/>
                </a:cxn>
                <a:cxn ang="0">
                  <a:pos x="432" y="352"/>
                </a:cxn>
                <a:cxn ang="0">
                  <a:pos x="275" y="352"/>
                </a:cxn>
                <a:cxn ang="0">
                  <a:pos x="162" y="826"/>
                </a:cxn>
                <a:cxn ang="0">
                  <a:pos x="156" y="859"/>
                </a:cxn>
                <a:cxn ang="0">
                  <a:pos x="156" y="903"/>
                </a:cxn>
                <a:cxn ang="0">
                  <a:pos x="167" y="936"/>
                </a:cxn>
                <a:cxn ang="0">
                  <a:pos x="189" y="948"/>
                </a:cxn>
                <a:cxn ang="0">
                  <a:pos x="237" y="948"/>
                </a:cxn>
                <a:cxn ang="0">
                  <a:pos x="318" y="892"/>
                </a:cxn>
                <a:cxn ang="0">
                  <a:pos x="399" y="755"/>
                </a:cxn>
                <a:cxn ang="0">
                  <a:pos x="410" y="738"/>
                </a:cxn>
                <a:cxn ang="0">
                  <a:pos x="421" y="733"/>
                </a:cxn>
                <a:cxn ang="0">
                  <a:pos x="432" y="733"/>
                </a:cxn>
                <a:cxn ang="0">
                  <a:pos x="442" y="749"/>
                </a:cxn>
                <a:cxn ang="0">
                  <a:pos x="421" y="799"/>
                </a:cxn>
                <a:cxn ang="0">
                  <a:pos x="361" y="898"/>
                </a:cxn>
                <a:cxn ang="0">
                  <a:pos x="264" y="975"/>
                </a:cxn>
                <a:cxn ang="0">
                  <a:pos x="140" y="975"/>
                </a:cxn>
                <a:cxn ang="0">
                  <a:pos x="70" y="903"/>
                </a:cxn>
                <a:cxn ang="0">
                  <a:pos x="59" y="832"/>
                </a:cxn>
                <a:cxn ang="0">
                  <a:pos x="65" y="799"/>
                </a:cxn>
                <a:cxn ang="0">
                  <a:pos x="81" y="727"/>
                </a:cxn>
                <a:cxn ang="0">
                  <a:pos x="119" y="589"/>
                </a:cxn>
                <a:cxn ang="0">
                  <a:pos x="178" y="352"/>
                </a:cxn>
                <a:cxn ang="0">
                  <a:pos x="27" y="352"/>
                </a:cxn>
                <a:cxn ang="0">
                  <a:pos x="5" y="347"/>
                </a:cxn>
                <a:cxn ang="0">
                  <a:pos x="0" y="330"/>
                </a:cxn>
                <a:cxn ang="0">
                  <a:pos x="5" y="308"/>
                </a:cxn>
                <a:cxn ang="0">
                  <a:pos x="27" y="303"/>
                </a:cxn>
                <a:cxn ang="0">
                  <a:pos x="189" y="303"/>
                </a:cxn>
                <a:cxn ang="0">
                  <a:pos x="254" y="38"/>
                </a:cxn>
                <a:cxn ang="0">
                  <a:pos x="275" y="11"/>
                </a:cxn>
                <a:cxn ang="0">
                  <a:pos x="297" y="5"/>
                </a:cxn>
                <a:cxn ang="0">
                  <a:pos x="308" y="0"/>
                </a:cxn>
              </a:cxnLst>
              <a:rect l="0" t="0" r="r" b="b"/>
              <a:pathLst>
                <a:path w="464" h="986">
                  <a:moveTo>
                    <a:pt x="308" y="0"/>
                  </a:moveTo>
                  <a:lnTo>
                    <a:pt x="324" y="5"/>
                  </a:lnTo>
                  <a:lnTo>
                    <a:pt x="340" y="11"/>
                  </a:lnTo>
                  <a:lnTo>
                    <a:pt x="345" y="27"/>
                  </a:lnTo>
                  <a:lnTo>
                    <a:pt x="351" y="44"/>
                  </a:lnTo>
                  <a:lnTo>
                    <a:pt x="351" y="49"/>
                  </a:lnTo>
                  <a:lnTo>
                    <a:pt x="345" y="66"/>
                  </a:lnTo>
                  <a:lnTo>
                    <a:pt x="340" y="94"/>
                  </a:lnTo>
                  <a:lnTo>
                    <a:pt x="329" y="143"/>
                  </a:lnTo>
                  <a:lnTo>
                    <a:pt x="313" y="209"/>
                  </a:lnTo>
                  <a:lnTo>
                    <a:pt x="286" y="303"/>
                  </a:lnTo>
                  <a:lnTo>
                    <a:pt x="421" y="303"/>
                  </a:lnTo>
                  <a:lnTo>
                    <a:pt x="437" y="303"/>
                  </a:lnTo>
                  <a:lnTo>
                    <a:pt x="448" y="303"/>
                  </a:lnTo>
                  <a:lnTo>
                    <a:pt x="459" y="308"/>
                  </a:lnTo>
                  <a:lnTo>
                    <a:pt x="464" y="314"/>
                  </a:lnTo>
                  <a:lnTo>
                    <a:pt x="464" y="319"/>
                  </a:lnTo>
                  <a:lnTo>
                    <a:pt x="464" y="336"/>
                  </a:lnTo>
                  <a:lnTo>
                    <a:pt x="459" y="341"/>
                  </a:lnTo>
                  <a:lnTo>
                    <a:pt x="453" y="347"/>
                  </a:lnTo>
                  <a:lnTo>
                    <a:pt x="442" y="352"/>
                  </a:lnTo>
                  <a:lnTo>
                    <a:pt x="432" y="352"/>
                  </a:lnTo>
                  <a:lnTo>
                    <a:pt x="421" y="352"/>
                  </a:lnTo>
                  <a:lnTo>
                    <a:pt x="275" y="352"/>
                  </a:lnTo>
                  <a:lnTo>
                    <a:pt x="162" y="804"/>
                  </a:lnTo>
                  <a:lnTo>
                    <a:pt x="162" y="826"/>
                  </a:lnTo>
                  <a:lnTo>
                    <a:pt x="156" y="837"/>
                  </a:lnTo>
                  <a:lnTo>
                    <a:pt x="156" y="859"/>
                  </a:lnTo>
                  <a:lnTo>
                    <a:pt x="156" y="881"/>
                  </a:lnTo>
                  <a:lnTo>
                    <a:pt x="156" y="903"/>
                  </a:lnTo>
                  <a:lnTo>
                    <a:pt x="162" y="920"/>
                  </a:lnTo>
                  <a:lnTo>
                    <a:pt x="167" y="936"/>
                  </a:lnTo>
                  <a:lnTo>
                    <a:pt x="178" y="942"/>
                  </a:lnTo>
                  <a:lnTo>
                    <a:pt x="189" y="948"/>
                  </a:lnTo>
                  <a:lnTo>
                    <a:pt x="200" y="953"/>
                  </a:lnTo>
                  <a:lnTo>
                    <a:pt x="237" y="948"/>
                  </a:lnTo>
                  <a:lnTo>
                    <a:pt x="275" y="931"/>
                  </a:lnTo>
                  <a:lnTo>
                    <a:pt x="318" y="892"/>
                  </a:lnTo>
                  <a:lnTo>
                    <a:pt x="356" y="837"/>
                  </a:lnTo>
                  <a:lnTo>
                    <a:pt x="399" y="755"/>
                  </a:lnTo>
                  <a:lnTo>
                    <a:pt x="405" y="744"/>
                  </a:lnTo>
                  <a:lnTo>
                    <a:pt x="410" y="738"/>
                  </a:lnTo>
                  <a:lnTo>
                    <a:pt x="415" y="733"/>
                  </a:lnTo>
                  <a:lnTo>
                    <a:pt x="421" y="733"/>
                  </a:lnTo>
                  <a:lnTo>
                    <a:pt x="426" y="733"/>
                  </a:lnTo>
                  <a:lnTo>
                    <a:pt x="432" y="733"/>
                  </a:lnTo>
                  <a:lnTo>
                    <a:pt x="437" y="738"/>
                  </a:lnTo>
                  <a:lnTo>
                    <a:pt x="442" y="749"/>
                  </a:lnTo>
                  <a:lnTo>
                    <a:pt x="437" y="766"/>
                  </a:lnTo>
                  <a:lnTo>
                    <a:pt x="421" y="799"/>
                  </a:lnTo>
                  <a:lnTo>
                    <a:pt x="394" y="848"/>
                  </a:lnTo>
                  <a:lnTo>
                    <a:pt x="361" y="898"/>
                  </a:lnTo>
                  <a:lnTo>
                    <a:pt x="313" y="942"/>
                  </a:lnTo>
                  <a:lnTo>
                    <a:pt x="264" y="975"/>
                  </a:lnTo>
                  <a:lnTo>
                    <a:pt x="200" y="986"/>
                  </a:lnTo>
                  <a:lnTo>
                    <a:pt x="140" y="975"/>
                  </a:lnTo>
                  <a:lnTo>
                    <a:pt x="97" y="948"/>
                  </a:lnTo>
                  <a:lnTo>
                    <a:pt x="70" y="903"/>
                  </a:lnTo>
                  <a:lnTo>
                    <a:pt x="59" y="843"/>
                  </a:lnTo>
                  <a:lnTo>
                    <a:pt x="59" y="832"/>
                  </a:lnTo>
                  <a:lnTo>
                    <a:pt x="59" y="821"/>
                  </a:lnTo>
                  <a:lnTo>
                    <a:pt x="65" y="799"/>
                  </a:lnTo>
                  <a:lnTo>
                    <a:pt x="70" y="771"/>
                  </a:lnTo>
                  <a:lnTo>
                    <a:pt x="81" y="727"/>
                  </a:lnTo>
                  <a:lnTo>
                    <a:pt x="97" y="667"/>
                  </a:lnTo>
                  <a:lnTo>
                    <a:pt x="119" y="589"/>
                  </a:lnTo>
                  <a:lnTo>
                    <a:pt x="146" y="485"/>
                  </a:lnTo>
                  <a:lnTo>
                    <a:pt x="178" y="352"/>
                  </a:lnTo>
                  <a:lnTo>
                    <a:pt x="38" y="352"/>
                  </a:lnTo>
                  <a:lnTo>
                    <a:pt x="27" y="352"/>
                  </a:lnTo>
                  <a:lnTo>
                    <a:pt x="16" y="352"/>
                  </a:lnTo>
                  <a:lnTo>
                    <a:pt x="5" y="347"/>
                  </a:lnTo>
                  <a:lnTo>
                    <a:pt x="0" y="341"/>
                  </a:lnTo>
                  <a:lnTo>
                    <a:pt x="0" y="330"/>
                  </a:lnTo>
                  <a:lnTo>
                    <a:pt x="0" y="319"/>
                  </a:lnTo>
                  <a:lnTo>
                    <a:pt x="5" y="308"/>
                  </a:lnTo>
                  <a:lnTo>
                    <a:pt x="16" y="303"/>
                  </a:lnTo>
                  <a:lnTo>
                    <a:pt x="27" y="303"/>
                  </a:lnTo>
                  <a:lnTo>
                    <a:pt x="43" y="303"/>
                  </a:lnTo>
                  <a:lnTo>
                    <a:pt x="189" y="303"/>
                  </a:lnTo>
                  <a:lnTo>
                    <a:pt x="243" y="60"/>
                  </a:lnTo>
                  <a:lnTo>
                    <a:pt x="254" y="38"/>
                  </a:lnTo>
                  <a:lnTo>
                    <a:pt x="264" y="22"/>
                  </a:lnTo>
                  <a:lnTo>
                    <a:pt x="275" y="11"/>
                  </a:lnTo>
                  <a:lnTo>
                    <a:pt x="286" y="5"/>
                  </a:lnTo>
                  <a:lnTo>
                    <a:pt x="297" y="5"/>
                  </a:lnTo>
                  <a:lnTo>
                    <a:pt x="302" y="0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114" name="Freeform 58"/>
            <p:cNvSpPr>
              <a:spLocks/>
            </p:cNvSpPr>
            <p:nvPr/>
          </p:nvSpPr>
          <p:spPr bwMode="auto">
            <a:xfrm>
              <a:off x="7626" y="2588"/>
              <a:ext cx="1010" cy="1030"/>
            </a:xfrm>
            <a:custGeom>
              <a:avLst/>
              <a:gdLst/>
              <a:ahLst/>
              <a:cxnLst>
                <a:cxn ang="0">
                  <a:pos x="508" y="0"/>
                </a:cxn>
                <a:cxn ang="0">
                  <a:pos x="519" y="6"/>
                </a:cxn>
                <a:cxn ang="0">
                  <a:pos x="524" y="11"/>
                </a:cxn>
                <a:cxn ang="0">
                  <a:pos x="529" y="17"/>
                </a:cxn>
                <a:cxn ang="0">
                  <a:pos x="535" y="28"/>
                </a:cxn>
                <a:cxn ang="0">
                  <a:pos x="535" y="39"/>
                </a:cxn>
                <a:cxn ang="0">
                  <a:pos x="535" y="55"/>
                </a:cxn>
                <a:cxn ang="0">
                  <a:pos x="535" y="485"/>
                </a:cxn>
                <a:cxn ang="0">
                  <a:pos x="956" y="485"/>
                </a:cxn>
                <a:cxn ang="0">
                  <a:pos x="967" y="485"/>
                </a:cxn>
                <a:cxn ang="0">
                  <a:pos x="977" y="485"/>
                </a:cxn>
                <a:cxn ang="0">
                  <a:pos x="988" y="490"/>
                </a:cxn>
                <a:cxn ang="0">
                  <a:pos x="999" y="496"/>
                </a:cxn>
                <a:cxn ang="0">
                  <a:pos x="1004" y="501"/>
                </a:cxn>
                <a:cxn ang="0">
                  <a:pos x="1010" y="518"/>
                </a:cxn>
                <a:cxn ang="0">
                  <a:pos x="1004" y="529"/>
                </a:cxn>
                <a:cxn ang="0">
                  <a:pos x="999" y="540"/>
                </a:cxn>
                <a:cxn ang="0">
                  <a:pos x="988" y="545"/>
                </a:cxn>
                <a:cxn ang="0">
                  <a:pos x="977" y="545"/>
                </a:cxn>
                <a:cxn ang="0">
                  <a:pos x="967" y="545"/>
                </a:cxn>
                <a:cxn ang="0">
                  <a:pos x="956" y="545"/>
                </a:cxn>
                <a:cxn ang="0">
                  <a:pos x="535" y="545"/>
                </a:cxn>
                <a:cxn ang="0">
                  <a:pos x="535" y="981"/>
                </a:cxn>
                <a:cxn ang="0">
                  <a:pos x="535" y="992"/>
                </a:cxn>
                <a:cxn ang="0">
                  <a:pos x="535" y="1003"/>
                </a:cxn>
                <a:cxn ang="0">
                  <a:pos x="529" y="1014"/>
                </a:cxn>
                <a:cxn ang="0">
                  <a:pos x="524" y="1025"/>
                </a:cxn>
                <a:cxn ang="0">
                  <a:pos x="519" y="1030"/>
                </a:cxn>
                <a:cxn ang="0">
                  <a:pos x="508" y="1030"/>
                </a:cxn>
                <a:cxn ang="0">
                  <a:pos x="492" y="1030"/>
                </a:cxn>
                <a:cxn ang="0">
                  <a:pos x="481" y="1025"/>
                </a:cxn>
                <a:cxn ang="0">
                  <a:pos x="475" y="1014"/>
                </a:cxn>
                <a:cxn ang="0">
                  <a:pos x="475" y="1003"/>
                </a:cxn>
                <a:cxn ang="0">
                  <a:pos x="475" y="992"/>
                </a:cxn>
                <a:cxn ang="0">
                  <a:pos x="475" y="981"/>
                </a:cxn>
                <a:cxn ang="0">
                  <a:pos x="475" y="545"/>
                </a:cxn>
                <a:cxn ang="0">
                  <a:pos x="49" y="545"/>
                </a:cxn>
                <a:cxn ang="0">
                  <a:pos x="38" y="545"/>
                </a:cxn>
                <a:cxn ang="0">
                  <a:pos x="27" y="545"/>
                </a:cxn>
                <a:cxn ang="0">
                  <a:pos x="17" y="545"/>
                </a:cxn>
                <a:cxn ang="0">
                  <a:pos x="11" y="540"/>
                </a:cxn>
                <a:cxn ang="0">
                  <a:pos x="0" y="529"/>
                </a:cxn>
                <a:cxn ang="0">
                  <a:pos x="0" y="518"/>
                </a:cxn>
                <a:cxn ang="0">
                  <a:pos x="0" y="501"/>
                </a:cxn>
                <a:cxn ang="0">
                  <a:pos x="11" y="496"/>
                </a:cxn>
                <a:cxn ang="0">
                  <a:pos x="17" y="490"/>
                </a:cxn>
                <a:cxn ang="0">
                  <a:pos x="27" y="485"/>
                </a:cxn>
                <a:cxn ang="0">
                  <a:pos x="38" y="485"/>
                </a:cxn>
                <a:cxn ang="0">
                  <a:pos x="49" y="485"/>
                </a:cxn>
                <a:cxn ang="0">
                  <a:pos x="475" y="485"/>
                </a:cxn>
                <a:cxn ang="0">
                  <a:pos x="475" y="55"/>
                </a:cxn>
                <a:cxn ang="0">
                  <a:pos x="475" y="39"/>
                </a:cxn>
                <a:cxn ang="0">
                  <a:pos x="475" y="28"/>
                </a:cxn>
                <a:cxn ang="0">
                  <a:pos x="475" y="17"/>
                </a:cxn>
                <a:cxn ang="0">
                  <a:pos x="481" y="11"/>
                </a:cxn>
                <a:cxn ang="0">
                  <a:pos x="492" y="6"/>
                </a:cxn>
                <a:cxn ang="0">
                  <a:pos x="508" y="0"/>
                </a:cxn>
              </a:cxnLst>
              <a:rect l="0" t="0" r="r" b="b"/>
              <a:pathLst>
                <a:path w="1010" h="1030">
                  <a:moveTo>
                    <a:pt x="508" y="0"/>
                  </a:moveTo>
                  <a:lnTo>
                    <a:pt x="519" y="6"/>
                  </a:lnTo>
                  <a:lnTo>
                    <a:pt x="524" y="11"/>
                  </a:lnTo>
                  <a:lnTo>
                    <a:pt x="529" y="17"/>
                  </a:lnTo>
                  <a:lnTo>
                    <a:pt x="535" y="28"/>
                  </a:lnTo>
                  <a:lnTo>
                    <a:pt x="535" y="39"/>
                  </a:lnTo>
                  <a:lnTo>
                    <a:pt x="535" y="55"/>
                  </a:lnTo>
                  <a:lnTo>
                    <a:pt x="535" y="485"/>
                  </a:lnTo>
                  <a:lnTo>
                    <a:pt x="956" y="485"/>
                  </a:lnTo>
                  <a:lnTo>
                    <a:pt x="967" y="485"/>
                  </a:lnTo>
                  <a:lnTo>
                    <a:pt x="977" y="485"/>
                  </a:lnTo>
                  <a:lnTo>
                    <a:pt x="988" y="490"/>
                  </a:lnTo>
                  <a:lnTo>
                    <a:pt x="999" y="496"/>
                  </a:lnTo>
                  <a:lnTo>
                    <a:pt x="1004" y="501"/>
                  </a:lnTo>
                  <a:lnTo>
                    <a:pt x="1010" y="518"/>
                  </a:lnTo>
                  <a:lnTo>
                    <a:pt x="1004" y="529"/>
                  </a:lnTo>
                  <a:lnTo>
                    <a:pt x="999" y="540"/>
                  </a:lnTo>
                  <a:lnTo>
                    <a:pt x="988" y="545"/>
                  </a:lnTo>
                  <a:lnTo>
                    <a:pt x="977" y="545"/>
                  </a:lnTo>
                  <a:lnTo>
                    <a:pt x="967" y="545"/>
                  </a:lnTo>
                  <a:lnTo>
                    <a:pt x="956" y="545"/>
                  </a:lnTo>
                  <a:lnTo>
                    <a:pt x="535" y="545"/>
                  </a:lnTo>
                  <a:lnTo>
                    <a:pt x="535" y="981"/>
                  </a:lnTo>
                  <a:lnTo>
                    <a:pt x="535" y="992"/>
                  </a:lnTo>
                  <a:lnTo>
                    <a:pt x="535" y="1003"/>
                  </a:lnTo>
                  <a:lnTo>
                    <a:pt x="529" y="1014"/>
                  </a:lnTo>
                  <a:lnTo>
                    <a:pt x="524" y="1025"/>
                  </a:lnTo>
                  <a:lnTo>
                    <a:pt x="519" y="1030"/>
                  </a:lnTo>
                  <a:lnTo>
                    <a:pt x="508" y="1030"/>
                  </a:lnTo>
                  <a:lnTo>
                    <a:pt x="492" y="1030"/>
                  </a:lnTo>
                  <a:lnTo>
                    <a:pt x="481" y="1025"/>
                  </a:lnTo>
                  <a:lnTo>
                    <a:pt x="475" y="1014"/>
                  </a:lnTo>
                  <a:lnTo>
                    <a:pt x="475" y="1003"/>
                  </a:lnTo>
                  <a:lnTo>
                    <a:pt x="475" y="992"/>
                  </a:lnTo>
                  <a:lnTo>
                    <a:pt x="475" y="981"/>
                  </a:lnTo>
                  <a:lnTo>
                    <a:pt x="475" y="545"/>
                  </a:lnTo>
                  <a:lnTo>
                    <a:pt x="49" y="545"/>
                  </a:lnTo>
                  <a:lnTo>
                    <a:pt x="38" y="545"/>
                  </a:lnTo>
                  <a:lnTo>
                    <a:pt x="27" y="545"/>
                  </a:lnTo>
                  <a:lnTo>
                    <a:pt x="17" y="545"/>
                  </a:lnTo>
                  <a:lnTo>
                    <a:pt x="11" y="540"/>
                  </a:lnTo>
                  <a:lnTo>
                    <a:pt x="0" y="529"/>
                  </a:lnTo>
                  <a:lnTo>
                    <a:pt x="0" y="518"/>
                  </a:lnTo>
                  <a:lnTo>
                    <a:pt x="0" y="501"/>
                  </a:lnTo>
                  <a:lnTo>
                    <a:pt x="11" y="496"/>
                  </a:lnTo>
                  <a:lnTo>
                    <a:pt x="17" y="490"/>
                  </a:lnTo>
                  <a:lnTo>
                    <a:pt x="27" y="485"/>
                  </a:lnTo>
                  <a:lnTo>
                    <a:pt x="38" y="485"/>
                  </a:lnTo>
                  <a:lnTo>
                    <a:pt x="49" y="485"/>
                  </a:lnTo>
                  <a:lnTo>
                    <a:pt x="475" y="485"/>
                  </a:lnTo>
                  <a:lnTo>
                    <a:pt x="475" y="55"/>
                  </a:lnTo>
                  <a:lnTo>
                    <a:pt x="475" y="39"/>
                  </a:lnTo>
                  <a:lnTo>
                    <a:pt x="475" y="28"/>
                  </a:lnTo>
                  <a:lnTo>
                    <a:pt x="475" y="17"/>
                  </a:lnTo>
                  <a:lnTo>
                    <a:pt x="481" y="11"/>
                  </a:lnTo>
                  <a:lnTo>
                    <a:pt x="492" y="6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115" name="Freeform 59"/>
            <p:cNvSpPr>
              <a:spLocks noEditPoints="1"/>
            </p:cNvSpPr>
            <p:nvPr/>
          </p:nvSpPr>
          <p:spPr bwMode="auto">
            <a:xfrm>
              <a:off x="9122" y="2461"/>
              <a:ext cx="626" cy="1064"/>
            </a:xfrm>
            <a:custGeom>
              <a:avLst/>
              <a:gdLst/>
              <a:ahLst/>
              <a:cxnLst>
                <a:cxn ang="0">
                  <a:pos x="264" y="419"/>
                </a:cxn>
                <a:cxn ang="0">
                  <a:pos x="178" y="496"/>
                </a:cxn>
                <a:cxn ang="0">
                  <a:pos x="140" y="617"/>
                </a:cxn>
                <a:cxn ang="0">
                  <a:pos x="134" y="717"/>
                </a:cxn>
                <a:cxn ang="0">
                  <a:pos x="151" y="843"/>
                </a:cxn>
                <a:cxn ang="0">
                  <a:pos x="178" y="926"/>
                </a:cxn>
                <a:cxn ang="0">
                  <a:pos x="226" y="986"/>
                </a:cxn>
                <a:cxn ang="0">
                  <a:pos x="313" y="1020"/>
                </a:cxn>
                <a:cxn ang="0">
                  <a:pos x="388" y="1003"/>
                </a:cxn>
                <a:cxn ang="0">
                  <a:pos x="464" y="920"/>
                </a:cxn>
                <a:cxn ang="0">
                  <a:pos x="491" y="788"/>
                </a:cxn>
                <a:cxn ang="0">
                  <a:pos x="491" y="639"/>
                </a:cxn>
                <a:cxn ang="0">
                  <a:pos x="464" y="502"/>
                </a:cxn>
                <a:cxn ang="0">
                  <a:pos x="399" y="425"/>
                </a:cxn>
                <a:cxn ang="0">
                  <a:pos x="340" y="408"/>
                </a:cxn>
                <a:cxn ang="0">
                  <a:pos x="394" y="0"/>
                </a:cxn>
                <a:cxn ang="0">
                  <a:pos x="518" y="33"/>
                </a:cxn>
                <a:cxn ang="0">
                  <a:pos x="582" y="116"/>
                </a:cxn>
                <a:cxn ang="0">
                  <a:pos x="588" y="188"/>
                </a:cxn>
                <a:cxn ang="0">
                  <a:pos x="572" y="221"/>
                </a:cxn>
                <a:cxn ang="0">
                  <a:pos x="550" y="237"/>
                </a:cxn>
                <a:cxn ang="0">
                  <a:pos x="529" y="243"/>
                </a:cxn>
                <a:cxn ang="0">
                  <a:pos x="502" y="243"/>
                </a:cxn>
                <a:cxn ang="0">
                  <a:pos x="469" y="226"/>
                </a:cxn>
                <a:cxn ang="0">
                  <a:pos x="453" y="193"/>
                </a:cxn>
                <a:cxn ang="0">
                  <a:pos x="453" y="149"/>
                </a:cxn>
                <a:cxn ang="0">
                  <a:pos x="464" y="121"/>
                </a:cxn>
                <a:cxn ang="0">
                  <a:pos x="491" y="110"/>
                </a:cxn>
                <a:cxn ang="0">
                  <a:pos x="512" y="105"/>
                </a:cxn>
                <a:cxn ang="0">
                  <a:pos x="534" y="99"/>
                </a:cxn>
                <a:cxn ang="0">
                  <a:pos x="469" y="50"/>
                </a:cxn>
                <a:cxn ang="0">
                  <a:pos x="399" y="39"/>
                </a:cxn>
                <a:cxn ang="0">
                  <a:pos x="334" y="50"/>
                </a:cxn>
                <a:cxn ang="0">
                  <a:pos x="259" y="94"/>
                </a:cxn>
                <a:cxn ang="0">
                  <a:pos x="188" y="199"/>
                </a:cxn>
                <a:cxn ang="0">
                  <a:pos x="140" y="369"/>
                </a:cxn>
                <a:cxn ang="0">
                  <a:pos x="134" y="524"/>
                </a:cxn>
                <a:cxn ang="0">
                  <a:pos x="183" y="436"/>
                </a:cxn>
                <a:cxn ang="0">
                  <a:pos x="269" y="380"/>
                </a:cxn>
                <a:cxn ang="0">
                  <a:pos x="404" y="386"/>
                </a:cxn>
                <a:cxn ang="0">
                  <a:pos x="539" y="469"/>
                </a:cxn>
                <a:cxn ang="0">
                  <a:pos x="615" y="623"/>
                </a:cxn>
                <a:cxn ang="0">
                  <a:pos x="615" y="810"/>
                </a:cxn>
                <a:cxn ang="0">
                  <a:pos x="534" y="964"/>
                </a:cxn>
                <a:cxn ang="0">
                  <a:pos x="399" y="1053"/>
                </a:cxn>
                <a:cxn ang="0">
                  <a:pos x="269" y="1058"/>
                </a:cxn>
                <a:cxn ang="0">
                  <a:pos x="172" y="1020"/>
                </a:cxn>
                <a:cxn ang="0">
                  <a:pos x="86" y="931"/>
                </a:cxn>
                <a:cxn ang="0">
                  <a:pos x="21" y="772"/>
                </a:cxn>
                <a:cxn ang="0">
                  <a:pos x="0" y="540"/>
                </a:cxn>
                <a:cxn ang="0">
                  <a:pos x="43" y="287"/>
                </a:cxn>
                <a:cxn ang="0">
                  <a:pos x="156" y="105"/>
                </a:cxn>
                <a:cxn ang="0">
                  <a:pos x="313" y="17"/>
                </a:cxn>
              </a:cxnLst>
              <a:rect l="0" t="0" r="r" b="b"/>
              <a:pathLst>
                <a:path w="626" h="1064">
                  <a:moveTo>
                    <a:pt x="323" y="408"/>
                  </a:moveTo>
                  <a:lnTo>
                    <a:pt x="264" y="419"/>
                  </a:lnTo>
                  <a:lnTo>
                    <a:pt x="215" y="452"/>
                  </a:lnTo>
                  <a:lnTo>
                    <a:pt x="178" y="496"/>
                  </a:lnTo>
                  <a:lnTo>
                    <a:pt x="156" y="557"/>
                  </a:lnTo>
                  <a:lnTo>
                    <a:pt x="140" y="617"/>
                  </a:lnTo>
                  <a:lnTo>
                    <a:pt x="134" y="678"/>
                  </a:lnTo>
                  <a:lnTo>
                    <a:pt x="134" y="717"/>
                  </a:lnTo>
                  <a:lnTo>
                    <a:pt x="140" y="777"/>
                  </a:lnTo>
                  <a:lnTo>
                    <a:pt x="151" y="843"/>
                  </a:lnTo>
                  <a:lnTo>
                    <a:pt x="167" y="904"/>
                  </a:lnTo>
                  <a:lnTo>
                    <a:pt x="178" y="926"/>
                  </a:lnTo>
                  <a:lnTo>
                    <a:pt x="194" y="953"/>
                  </a:lnTo>
                  <a:lnTo>
                    <a:pt x="226" y="986"/>
                  </a:lnTo>
                  <a:lnTo>
                    <a:pt x="264" y="1009"/>
                  </a:lnTo>
                  <a:lnTo>
                    <a:pt x="313" y="1020"/>
                  </a:lnTo>
                  <a:lnTo>
                    <a:pt x="345" y="1020"/>
                  </a:lnTo>
                  <a:lnTo>
                    <a:pt x="388" y="1003"/>
                  </a:lnTo>
                  <a:lnTo>
                    <a:pt x="426" y="975"/>
                  </a:lnTo>
                  <a:lnTo>
                    <a:pt x="464" y="920"/>
                  </a:lnTo>
                  <a:lnTo>
                    <a:pt x="485" y="860"/>
                  </a:lnTo>
                  <a:lnTo>
                    <a:pt x="491" y="788"/>
                  </a:lnTo>
                  <a:lnTo>
                    <a:pt x="491" y="717"/>
                  </a:lnTo>
                  <a:lnTo>
                    <a:pt x="491" y="639"/>
                  </a:lnTo>
                  <a:lnTo>
                    <a:pt x="480" y="568"/>
                  </a:lnTo>
                  <a:lnTo>
                    <a:pt x="464" y="502"/>
                  </a:lnTo>
                  <a:lnTo>
                    <a:pt x="431" y="458"/>
                  </a:lnTo>
                  <a:lnTo>
                    <a:pt x="399" y="425"/>
                  </a:lnTo>
                  <a:lnTo>
                    <a:pt x="367" y="413"/>
                  </a:lnTo>
                  <a:lnTo>
                    <a:pt x="340" y="408"/>
                  </a:lnTo>
                  <a:lnTo>
                    <a:pt x="323" y="408"/>
                  </a:lnTo>
                  <a:close/>
                  <a:moveTo>
                    <a:pt x="394" y="0"/>
                  </a:moveTo>
                  <a:lnTo>
                    <a:pt x="464" y="11"/>
                  </a:lnTo>
                  <a:lnTo>
                    <a:pt x="518" y="33"/>
                  </a:lnTo>
                  <a:lnTo>
                    <a:pt x="556" y="72"/>
                  </a:lnTo>
                  <a:lnTo>
                    <a:pt x="582" y="116"/>
                  </a:lnTo>
                  <a:lnTo>
                    <a:pt x="588" y="166"/>
                  </a:lnTo>
                  <a:lnTo>
                    <a:pt x="588" y="188"/>
                  </a:lnTo>
                  <a:lnTo>
                    <a:pt x="582" y="204"/>
                  </a:lnTo>
                  <a:lnTo>
                    <a:pt x="572" y="221"/>
                  </a:lnTo>
                  <a:lnTo>
                    <a:pt x="561" y="226"/>
                  </a:lnTo>
                  <a:lnTo>
                    <a:pt x="550" y="237"/>
                  </a:lnTo>
                  <a:lnTo>
                    <a:pt x="539" y="237"/>
                  </a:lnTo>
                  <a:lnTo>
                    <a:pt x="529" y="243"/>
                  </a:lnTo>
                  <a:lnTo>
                    <a:pt x="518" y="243"/>
                  </a:lnTo>
                  <a:lnTo>
                    <a:pt x="502" y="243"/>
                  </a:lnTo>
                  <a:lnTo>
                    <a:pt x="485" y="237"/>
                  </a:lnTo>
                  <a:lnTo>
                    <a:pt x="469" y="226"/>
                  </a:lnTo>
                  <a:lnTo>
                    <a:pt x="458" y="210"/>
                  </a:lnTo>
                  <a:lnTo>
                    <a:pt x="453" y="193"/>
                  </a:lnTo>
                  <a:lnTo>
                    <a:pt x="448" y="171"/>
                  </a:lnTo>
                  <a:lnTo>
                    <a:pt x="453" y="149"/>
                  </a:lnTo>
                  <a:lnTo>
                    <a:pt x="458" y="133"/>
                  </a:lnTo>
                  <a:lnTo>
                    <a:pt x="464" y="121"/>
                  </a:lnTo>
                  <a:lnTo>
                    <a:pt x="475" y="116"/>
                  </a:lnTo>
                  <a:lnTo>
                    <a:pt x="491" y="110"/>
                  </a:lnTo>
                  <a:lnTo>
                    <a:pt x="502" y="105"/>
                  </a:lnTo>
                  <a:lnTo>
                    <a:pt x="512" y="105"/>
                  </a:lnTo>
                  <a:lnTo>
                    <a:pt x="523" y="99"/>
                  </a:lnTo>
                  <a:lnTo>
                    <a:pt x="534" y="99"/>
                  </a:lnTo>
                  <a:lnTo>
                    <a:pt x="502" y="72"/>
                  </a:lnTo>
                  <a:lnTo>
                    <a:pt x="469" y="50"/>
                  </a:lnTo>
                  <a:lnTo>
                    <a:pt x="431" y="39"/>
                  </a:lnTo>
                  <a:lnTo>
                    <a:pt x="399" y="39"/>
                  </a:lnTo>
                  <a:lnTo>
                    <a:pt x="367" y="39"/>
                  </a:lnTo>
                  <a:lnTo>
                    <a:pt x="334" y="50"/>
                  </a:lnTo>
                  <a:lnTo>
                    <a:pt x="296" y="66"/>
                  </a:lnTo>
                  <a:lnTo>
                    <a:pt x="259" y="94"/>
                  </a:lnTo>
                  <a:lnTo>
                    <a:pt x="221" y="138"/>
                  </a:lnTo>
                  <a:lnTo>
                    <a:pt x="188" y="199"/>
                  </a:lnTo>
                  <a:lnTo>
                    <a:pt x="161" y="270"/>
                  </a:lnTo>
                  <a:lnTo>
                    <a:pt x="140" y="369"/>
                  </a:lnTo>
                  <a:lnTo>
                    <a:pt x="134" y="485"/>
                  </a:lnTo>
                  <a:lnTo>
                    <a:pt x="134" y="524"/>
                  </a:lnTo>
                  <a:lnTo>
                    <a:pt x="156" y="480"/>
                  </a:lnTo>
                  <a:lnTo>
                    <a:pt x="183" y="436"/>
                  </a:lnTo>
                  <a:lnTo>
                    <a:pt x="221" y="402"/>
                  </a:lnTo>
                  <a:lnTo>
                    <a:pt x="269" y="380"/>
                  </a:lnTo>
                  <a:lnTo>
                    <a:pt x="323" y="369"/>
                  </a:lnTo>
                  <a:lnTo>
                    <a:pt x="404" y="386"/>
                  </a:lnTo>
                  <a:lnTo>
                    <a:pt x="475" y="419"/>
                  </a:lnTo>
                  <a:lnTo>
                    <a:pt x="539" y="469"/>
                  </a:lnTo>
                  <a:lnTo>
                    <a:pt x="588" y="540"/>
                  </a:lnTo>
                  <a:lnTo>
                    <a:pt x="615" y="623"/>
                  </a:lnTo>
                  <a:lnTo>
                    <a:pt x="626" y="717"/>
                  </a:lnTo>
                  <a:lnTo>
                    <a:pt x="615" y="810"/>
                  </a:lnTo>
                  <a:lnTo>
                    <a:pt x="582" y="893"/>
                  </a:lnTo>
                  <a:lnTo>
                    <a:pt x="534" y="964"/>
                  </a:lnTo>
                  <a:lnTo>
                    <a:pt x="469" y="1020"/>
                  </a:lnTo>
                  <a:lnTo>
                    <a:pt x="399" y="1053"/>
                  </a:lnTo>
                  <a:lnTo>
                    <a:pt x="313" y="1064"/>
                  </a:lnTo>
                  <a:lnTo>
                    <a:pt x="269" y="1058"/>
                  </a:lnTo>
                  <a:lnTo>
                    <a:pt x="221" y="1047"/>
                  </a:lnTo>
                  <a:lnTo>
                    <a:pt x="172" y="1020"/>
                  </a:lnTo>
                  <a:lnTo>
                    <a:pt x="124" y="981"/>
                  </a:lnTo>
                  <a:lnTo>
                    <a:pt x="86" y="931"/>
                  </a:lnTo>
                  <a:lnTo>
                    <a:pt x="48" y="860"/>
                  </a:lnTo>
                  <a:lnTo>
                    <a:pt x="21" y="772"/>
                  </a:lnTo>
                  <a:lnTo>
                    <a:pt x="5" y="667"/>
                  </a:lnTo>
                  <a:lnTo>
                    <a:pt x="0" y="540"/>
                  </a:lnTo>
                  <a:lnTo>
                    <a:pt x="10" y="402"/>
                  </a:lnTo>
                  <a:lnTo>
                    <a:pt x="43" y="287"/>
                  </a:lnTo>
                  <a:lnTo>
                    <a:pt x="97" y="188"/>
                  </a:lnTo>
                  <a:lnTo>
                    <a:pt x="156" y="105"/>
                  </a:lnTo>
                  <a:lnTo>
                    <a:pt x="232" y="50"/>
                  </a:lnTo>
                  <a:lnTo>
                    <a:pt x="313" y="17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116" name="Freeform 60"/>
            <p:cNvSpPr>
              <a:spLocks/>
            </p:cNvSpPr>
            <p:nvPr/>
          </p:nvSpPr>
          <p:spPr bwMode="auto">
            <a:xfrm>
              <a:off x="9861" y="2522"/>
              <a:ext cx="464" cy="986"/>
            </a:xfrm>
            <a:custGeom>
              <a:avLst/>
              <a:gdLst/>
              <a:ahLst/>
              <a:cxnLst>
                <a:cxn ang="0">
                  <a:pos x="324" y="5"/>
                </a:cxn>
                <a:cxn ang="0">
                  <a:pos x="345" y="27"/>
                </a:cxn>
                <a:cxn ang="0">
                  <a:pos x="345" y="49"/>
                </a:cxn>
                <a:cxn ang="0">
                  <a:pos x="340" y="94"/>
                </a:cxn>
                <a:cxn ang="0">
                  <a:pos x="308" y="209"/>
                </a:cxn>
                <a:cxn ang="0">
                  <a:pos x="421" y="303"/>
                </a:cxn>
                <a:cxn ang="0">
                  <a:pos x="448" y="303"/>
                </a:cxn>
                <a:cxn ang="0">
                  <a:pos x="459" y="314"/>
                </a:cxn>
                <a:cxn ang="0">
                  <a:pos x="459" y="336"/>
                </a:cxn>
                <a:cxn ang="0">
                  <a:pos x="453" y="347"/>
                </a:cxn>
                <a:cxn ang="0">
                  <a:pos x="432" y="352"/>
                </a:cxn>
                <a:cxn ang="0">
                  <a:pos x="275" y="352"/>
                </a:cxn>
                <a:cxn ang="0">
                  <a:pos x="157" y="826"/>
                </a:cxn>
                <a:cxn ang="0">
                  <a:pos x="151" y="859"/>
                </a:cxn>
                <a:cxn ang="0">
                  <a:pos x="157" y="903"/>
                </a:cxn>
                <a:cxn ang="0">
                  <a:pos x="167" y="936"/>
                </a:cxn>
                <a:cxn ang="0">
                  <a:pos x="189" y="948"/>
                </a:cxn>
                <a:cxn ang="0">
                  <a:pos x="232" y="948"/>
                </a:cxn>
                <a:cxn ang="0">
                  <a:pos x="313" y="892"/>
                </a:cxn>
                <a:cxn ang="0">
                  <a:pos x="399" y="755"/>
                </a:cxn>
                <a:cxn ang="0">
                  <a:pos x="405" y="738"/>
                </a:cxn>
                <a:cxn ang="0">
                  <a:pos x="421" y="733"/>
                </a:cxn>
                <a:cxn ang="0">
                  <a:pos x="432" y="733"/>
                </a:cxn>
                <a:cxn ang="0">
                  <a:pos x="437" y="749"/>
                </a:cxn>
                <a:cxn ang="0">
                  <a:pos x="416" y="799"/>
                </a:cxn>
                <a:cxn ang="0">
                  <a:pos x="356" y="898"/>
                </a:cxn>
                <a:cxn ang="0">
                  <a:pos x="259" y="975"/>
                </a:cxn>
                <a:cxn ang="0">
                  <a:pos x="140" y="975"/>
                </a:cxn>
                <a:cxn ang="0">
                  <a:pos x="70" y="903"/>
                </a:cxn>
                <a:cxn ang="0">
                  <a:pos x="59" y="832"/>
                </a:cxn>
                <a:cxn ang="0">
                  <a:pos x="65" y="799"/>
                </a:cxn>
                <a:cxn ang="0">
                  <a:pos x="81" y="727"/>
                </a:cxn>
                <a:cxn ang="0">
                  <a:pos x="113" y="589"/>
                </a:cxn>
                <a:cxn ang="0">
                  <a:pos x="173" y="352"/>
                </a:cxn>
                <a:cxn ang="0">
                  <a:pos x="22" y="352"/>
                </a:cxn>
                <a:cxn ang="0">
                  <a:pos x="5" y="347"/>
                </a:cxn>
                <a:cxn ang="0">
                  <a:pos x="0" y="330"/>
                </a:cxn>
                <a:cxn ang="0">
                  <a:pos x="5" y="308"/>
                </a:cxn>
                <a:cxn ang="0">
                  <a:pos x="27" y="303"/>
                </a:cxn>
                <a:cxn ang="0">
                  <a:pos x="184" y="303"/>
                </a:cxn>
                <a:cxn ang="0">
                  <a:pos x="248" y="38"/>
                </a:cxn>
                <a:cxn ang="0">
                  <a:pos x="270" y="11"/>
                </a:cxn>
                <a:cxn ang="0">
                  <a:pos x="291" y="5"/>
                </a:cxn>
                <a:cxn ang="0">
                  <a:pos x="308" y="0"/>
                </a:cxn>
              </a:cxnLst>
              <a:rect l="0" t="0" r="r" b="b"/>
              <a:pathLst>
                <a:path w="464" h="986">
                  <a:moveTo>
                    <a:pt x="308" y="0"/>
                  </a:moveTo>
                  <a:lnTo>
                    <a:pt x="324" y="5"/>
                  </a:lnTo>
                  <a:lnTo>
                    <a:pt x="335" y="11"/>
                  </a:lnTo>
                  <a:lnTo>
                    <a:pt x="345" y="27"/>
                  </a:lnTo>
                  <a:lnTo>
                    <a:pt x="345" y="44"/>
                  </a:lnTo>
                  <a:lnTo>
                    <a:pt x="345" y="49"/>
                  </a:lnTo>
                  <a:lnTo>
                    <a:pt x="345" y="66"/>
                  </a:lnTo>
                  <a:lnTo>
                    <a:pt x="340" y="94"/>
                  </a:lnTo>
                  <a:lnTo>
                    <a:pt x="324" y="143"/>
                  </a:lnTo>
                  <a:lnTo>
                    <a:pt x="308" y="209"/>
                  </a:lnTo>
                  <a:lnTo>
                    <a:pt x="286" y="303"/>
                  </a:lnTo>
                  <a:lnTo>
                    <a:pt x="421" y="303"/>
                  </a:lnTo>
                  <a:lnTo>
                    <a:pt x="437" y="303"/>
                  </a:lnTo>
                  <a:lnTo>
                    <a:pt x="448" y="303"/>
                  </a:lnTo>
                  <a:lnTo>
                    <a:pt x="453" y="308"/>
                  </a:lnTo>
                  <a:lnTo>
                    <a:pt x="459" y="314"/>
                  </a:lnTo>
                  <a:lnTo>
                    <a:pt x="464" y="319"/>
                  </a:lnTo>
                  <a:lnTo>
                    <a:pt x="459" y="336"/>
                  </a:lnTo>
                  <a:lnTo>
                    <a:pt x="459" y="341"/>
                  </a:lnTo>
                  <a:lnTo>
                    <a:pt x="453" y="347"/>
                  </a:lnTo>
                  <a:lnTo>
                    <a:pt x="443" y="352"/>
                  </a:lnTo>
                  <a:lnTo>
                    <a:pt x="432" y="352"/>
                  </a:lnTo>
                  <a:lnTo>
                    <a:pt x="416" y="352"/>
                  </a:lnTo>
                  <a:lnTo>
                    <a:pt x="275" y="352"/>
                  </a:lnTo>
                  <a:lnTo>
                    <a:pt x="162" y="804"/>
                  </a:lnTo>
                  <a:lnTo>
                    <a:pt x="157" y="826"/>
                  </a:lnTo>
                  <a:lnTo>
                    <a:pt x="157" y="837"/>
                  </a:lnTo>
                  <a:lnTo>
                    <a:pt x="151" y="859"/>
                  </a:lnTo>
                  <a:lnTo>
                    <a:pt x="151" y="881"/>
                  </a:lnTo>
                  <a:lnTo>
                    <a:pt x="157" y="903"/>
                  </a:lnTo>
                  <a:lnTo>
                    <a:pt x="157" y="920"/>
                  </a:lnTo>
                  <a:lnTo>
                    <a:pt x="167" y="936"/>
                  </a:lnTo>
                  <a:lnTo>
                    <a:pt x="173" y="942"/>
                  </a:lnTo>
                  <a:lnTo>
                    <a:pt x="189" y="948"/>
                  </a:lnTo>
                  <a:lnTo>
                    <a:pt x="200" y="953"/>
                  </a:lnTo>
                  <a:lnTo>
                    <a:pt x="232" y="948"/>
                  </a:lnTo>
                  <a:lnTo>
                    <a:pt x="275" y="931"/>
                  </a:lnTo>
                  <a:lnTo>
                    <a:pt x="313" y="892"/>
                  </a:lnTo>
                  <a:lnTo>
                    <a:pt x="356" y="837"/>
                  </a:lnTo>
                  <a:lnTo>
                    <a:pt x="399" y="755"/>
                  </a:lnTo>
                  <a:lnTo>
                    <a:pt x="405" y="744"/>
                  </a:lnTo>
                  <a:lnTo>
                    <a:pt x="405" y="738"/>
                  </a:lnTo>
                  <a:lnTo>
                    <a:pt x="410" y="733"/>
                  </a:lnTo>
                  <a:lnTo>
                    <a:pt x="421" y="733"/>
                  </a:lnTo>
                  <a:lnTo>
                    <a:pt x="426" y="733"/>
                  </a:lnTo>
                  <a:lnTo>
                    <a:pt x="432" y="733"/>
                  </a:lnTo>
                  <a:lnTo>
                    <a:pt x="437" y="738"/>
                  </a:lnTo>
                  <a:lnTo>
                    <a:pt x="437" y="749"/>
                  </a:lnTo>
                  <a:lnTo>
                    <a:pt x="432" y="766"/>
                  </a:lnTo>
                  <a:lnTo>
                    <a:pt x="416" y="799"/>
                  </a:lnTo>
                  <a:lnTo>
                    <a:pt x="394" y="848"/>
                  </a:lnTo>
                  <a:lnTo>
                    <a:pt x="356" y="898"/>
                  </a:lnTo>
                  <a:lnTo>
                    <a:pt x="313" y="942"/>
                  </a:lnTo>
                  <a:lnTo>
                    <a:pt x="259" y="975"/>
                  </a:lnTo>
                  <a:lnTo>
                    <a:pt x="200" y="986"/>
                  </a:lnTo>
                  <a:lnTo>
                    <a:pt x="140" y="975"/>
                  </a:lnTo>
                  <a:lnTo>
                    <a:pt x="97" y="948"/>
                  </a:lnTo>
                  <a:lnTo>
                    <a:pt x="70" y="903"/>
                  </a:lnTo>
                  <a:lnTo>
                    <a:pt x="59" y="843"/>
                  </a:lnTo>
                  <a:lnTo>
                    <a:pt x="59" y="832"/>
                  </a:lnTo>
                  <a:lnTo>
                    <a:pt x="59" y="821"/>
                  </a:lnTo>
                  <a:lnTo>
                    <a:pt x="65" y="799"/>
                  </a:lnTo>
                  <a:lnTo>
                    <a:pt x="70" y="771"/>
                  </a:lnTo>
                  <a:lnTo>
                    <a:pt x="81" y="727"/>
                  </a:lnTo>
                  <a:lnTo>
                    <a:pt x="97" y="667"/>
                  </a:lnTo>
                  <a:lnTo>
                    <a:pt x="113" y="589"/>
                  </a:lnTo>
                  <a:lnTo>
                    <a:pt x="140" y="485"/>
                  </a:lnTo>
                  <a:lnTo>
                    <a:pt x="173" y="352"/>
                  </a:lnTo>
                  <a:lnTo>
                    <a:pt x="38" y="352"/>
                  </a:lnTo>
                  <a:lnTo>
                    <a:pt x="22" y="352"/>
                  </a:lnTo>
                  <a:lnTo>
                    <a:pt x="11" y="352"/>
                  </a:lnTo>
                  <a:lnTo>
                    <a:pt x="5" y="347"/>
                  </a:lnTo>
                  <a:lnTo>
                    <a:pt x="0" y="341"/>
                  </a:lnTo>
                  <a:lnTo>
                    <a:pt x="0" y="330"/>
                  </a:lnTo>
                  <a:lnTo>
                    <a:pt x="0" y="319"/>
                  </a:lnTo>
                  <a:lnTo>
                    <a:pt x="5" y="308"/>
                  </a:lnTo>
                  <a:lnTo>
                    <a:pt x="16" y="303"/>
                  </a:lnTo>
                  <a:lnTo>
                    <a:pt x="27" y="303"/>
                  </a:lnTo>
                  <a:lnTo>
                    <a:pt x="43" y="303"/>
                  </a:lnTo>
                  <a:lnTo>
                    <a:pt x="184" y="303"/>
                  </a:lnTo>
                  <a:lnTo>
                    <a:pt x="243" y="60"/>
                  </a:lnTo>
                  <a:lnTo>
                    <a:pt x="248" y="38"/>
                  </a:lnTo>
                  <a:lnTo>
                    <a:pt x="259" y="22"/>
                  </a:lnTo>
                  <a:lnTo>
                    <a:pt x="270" y="11"/>
                  </a:lnTo>
                  <a:lnTo>
                    <a:pt x="281" y="5"/>
                  </a:lnTo>
                  <a:lnTo>
                    <a:pt x="291" y="5"/>
                  </a:lnTo>
                  <a:lnTo>
                    <a:pt x="302" y="0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117" name="Freeform 61"/>
            <p:cNvSpPr>
              <a:spLocks noEditPoints="1"/>
            </p:cNvSpPr>
            <p:nvPr/>
          </p:nvSpPr>
          <p:spPr bwMode="auto">
            <a:xfrm>
              <a:off x="3643" y="5238"/>
              <a:ext cx="1009" cy="358"/>
            </a:xfrm>
            <a:custGeom>
              <a:avLst/>
              <a:gdLst/>
              <a:ahLst/>
              <a:cxnLst>
                <a:cxn ang="0">
                  <a:pos x="54" y="298"/>
                </a:cxn>
                <a:cxn ang="0">
                  <a:pos x="955" y="298"/>
                </a:cxn>
                <a:cxn ang="0">
                  <a:pos x="966" y="298"/>
                </a:cxn>
                <a:cxn ang="0">
                  <a:pos x="982" y="298"/>
                </a:cxn>
                <a:cxn ang="0">
                  <a:pos x="993" y="303"/>
                </a:cxn>
                <a:cxn ang="0">
                  <a:pos x="999" y="309"/>
                </a:cxn>
                <a:cxn ang="0">
                  <a:pos x="1004" y="314"/>
                </a:cxn>
                <a:cxn ang="0">
                  <a:pos x="1009" y="331"/>
                </a:cxn>
                <a:cxn ang="0">
                  <a:pos x="1004" y="342"/>
                </a:cxn>
                <a:cxn ang="0">
                  <a:pos x="999" y="353"/>
                </a:cxn>
                <a:cxn ang="0">
                  <a:pos x="993" y="353"/>
                </a:cxn>
                <a:cxn ang="0">
                  <a:pos x="982" y="358"/>
                </a:cxn>
                <a:cxn ang="0">
                  <a:pos x="972" y="358"/>
                </a:cxn>
                <a:cxn ang="0">
                  <a:pos x="961" y="358"/>
                </a:cxn>
                <a:cxn ang="0">
                  <a:pos x="54" y="358"/>
                </a:cxn>
                <a:cxn ang="0">
                  <a:pos x="43" y="358"/>
                </a:cxn>
                <a:cxn ang="0">
                  <a:pos x="32" y="358"/>
                </a:cxn>
                <a:cxn ang="0">
                  <a:pos x="22" y="353"/>
                </a:cxn>
                <a:cxn ang="0">
                  <a:pos x="11" y="353"/>
                </a:cxn>
                <a:cxn ang="0">
                  <a:pos x="5" y="342"/>
                </a:cxn>
                <a:cxn ang="0">
                  <a:pos x="0" y="331"/>
                </a:cxn>
                <a:cxn ang="0">
                  <a:pos x="5" y="314"/>
                </a:cxn>
                <a:cxn ang="0">
                  <a:pos x="11" y="309"/>
                </a:cxn>
                <a:cxn ang="0">
                  <a:pos x="22" y="303"/>
                </a:cxn>
                <a:cxn ang="0">
                  <a:pos x="32" y="298"/>
                </a:cxn>
                <a:cxn ang="0">
                  <a:pos x="43" y="298"/>
                </a:cxn>
                <a:cxn ang="0">
                  <a:pos x="54" y="298"/>
                </a:cxn>
                <a:cxn ang="0">
                  <a:pos x="54" y="0"/>
                </a:cxn>
                <a:cxn ang="0">
                  <a:pos x="961" y="0"/>
                </a:cxn>
                <a:cxn ang="0">
                  <a:pos x="972" y="0"/>
                </a:cxn>
                <a:cxn ang="0">
                  <a:pos x="982" y="0"/>
                </a:cxn>
                <a:cxn ang="0">
                  <a:pos x="993" y="0"/>
                </a:cxn>
                <a:cxn ang="0">
                  <a:pos x="999" y="6"/>
                </a:cxn>
                <a:cxn ang="0">
                  <a:pos x="1004" y="17"/>
                </a:cxn>
                <a:cxn ang="0">
                  <a:pos x="1009" y="28"/>
                </a:cxn>
                <a:cxn ang="0">
                  <a:pos x="1004" y="44"/>
                </a:cxn>
                <a:cxn ang="0">
                  <a:pos x="999" y="50"/>
                </a:cxn>
                <a:cxn ang="0">
                  <a:pos x="993" y="55"/>
                </a:cxn>
                <a:cxn ang="0">
                  <a:pos x="982" y="61"/>
                </a:cxn>
                <a:cxn ang="0">
                  <a:pos x="966" y="61"/>
                </a:cxn>
                <a:cxn ang="0">
                  <a:pos x="955" y="61"/>
                </a:cxn>
                <a:cxn ang="0">
                  <a:pos x="54" y="61"/>
                </a:cxn>
                <a:cxn ang="0">
                  <a:pos x="43" y="61"/>
                </a:cxn>
                <a:cxn ang="0">
                  <a:pos x="32" y="61"/>
                </a:cxn>
                <a:cxn ang="0">
                  <a:pos x="22" y="55"/>
                </a:cxn>
                <a:cxn ang="0">
                  <a:pos x="11" y="50"/>
                </a:cxn>
                <a:cxn ang="0">
                  <a:pos x="5" y="44"/>
                </a:cxn>
                <a:cxn ang="0">
                  <a:pos x="0" y="28"/>
                </a:cxn>
                <a:cxn ang="0">
                  <a:pos x="5" y="17"/>
                </a:cxn>
                <a:cxn ang="0">
                  <a:pos x="11" y="6"/>
                </a:cxn>
                <a:cxn ang="0">
                  <a:pos x="22" y="0"/>
                </a:cxn>
                <a:cxn ang="0">
                  <a:pos x="32" y="0"/>
                </a:cxn>
                <a:cxn ang="0">
                  <a:pos x="43" y="0"/>
                </a:cxn>
                <a:cxn ang="0">
                  <a:pos x="54" y="0"/>
                </a:cxn>
              </a:cxnLst>
              <a:rect l="0" t="0" r="r" b="b"/>
              <a:pathLst>
                <a:path w="1009" h="358">
                  <a:moveTo>
                    <a:pt x="54" y="298"/>
                  </a:moveTo>
                  <a:lnTo>
                    <a:pt x="955" y="298"/>
                  </a:lnTo>
                  <a:lnTo>
                    <a:pt x="966" y="298"/>
                  </a:lnTo>
                  <a:lnTo>
                    <a:pt x="982" y="298"/>
                  </a:lnTo>
                  <a:lnTo>
                    <a:pt x="993" y="303"/>
                  </a:lnTo>
                  <a:lnTo>
                    <a:pt x="999" y="309"/>
                  </a:lnTo>
                  <a:lnTo>
                    <a:pt x="1004" y="314"/>
                  </a:lnTo>
                  <a:lnTo>
                    <a:pt x="1009" y="331"/>
                  </a:lnTo>
                  <a:lnTo>
                    <a:pt x="1004" y="342"/>
                  </a:lnTo>
                  <a:lnTo>
                    <a:pt x="999" y="353"/>
                  </a:lnTo>
                  <a:lnTo>
                    <a:pt x="993" y="353"/>
                  </a:lnTo>
                  <a:lnTo>
                    <a:pt x="982" y="358"/>
                  </a:lnTo>
                  <a:lnTo>
                    <a:pt x="972" y="358"/>
                  </a:lnTo>
                  <a:lnTo>
                    <a:pt x="961" y="358"/>
                  </a:lnTo>
                  <a:lnTo>
                    <a:pt x="54" y="358"/>
                  </a:lnTo>
                  <a:lnTo>
                    <a:pt x="43" y="358"/>
                  </a:lnTo>
                  <a:lnTo>
                    <a:pt x="32" y="358"/>
                  </a:lnTo>
                  <a:lnTo>
                    <a:pt x="22" y="353"/>
                  </a:lnTo>
                  <a:lnTo>
                    <a:pt x="11" y="353"/>
                  </a:lnTo>
                  <a:lnTo>
                    <a:pt x="5" y="342"/>
                  </a:lnTo>
                  <a:lnTo>
                    <a:pt x="0" y="331"/>
                  </a:lnTo>
                  <a:lnTo>
                    <a:pt x="5" y="314"/>
                  </a:lnTo>
                  <a:lnTo>
                    <a:pt x="11" y="309"/>
                  </a:lnTo>
                  <a:lnTo>
                    <a:pt x="22" y="303"/>
                  </a:lnTo>
                  <a:lnTo>
                    <a:pt x="32" y="298"/>
                  </a:lnTo>
                  <a:lnTo>
                    <a:pt x="43" y="298"/>
                  </a:lnTo>
                  <a:lnTo>
                    <a:pt x="54" y="298"/>
                  </a:lnTo>
                  <a:close/>
                  <a:moveTo>
                    <a:pt x="54" y="0"/>
                  </a:moveTo>
                  <a:lnTo>
                    <a:pt x="961" y="0"/>
                  </a:lnTo>
                  <a:lnTo>
                    <a:pt x="972" y="0"/>
                  </a:lnTo>
                  <a:lnTo>
                    <a:pt x="982" y="0"/>
                  </a:lnTo>
                  <a:lnTo>
                    <a:pt x="993" y="0"/>
                  </a:lnTo>
                  <a:lnTo>
                    <a:pt x="999" y="6"/>
                  </a:lnTo>
                  <a:lnTo>
                    <a:pt x="1004" y="17"/>
                  </a:lnTo>
                  <a:lnTo>
                    <a:pt x="1009" y="28"/>
                  </a:lnTo>
                  <a:lnTo>
                    <a:pt x="1004" y="44"/>
                  </a:lnTo>
                  <a:lnTo>
                    <a:pt x="999" y="50"/>
                  </a:lnTo>
                  <a:lnTo>
                    <a:pt x="993" y="55"/>
                  </a:lnTo>
                  <a:lnTo>
                    <a:pt x="982" y="61"/>
                  </a:lnTo>
                  <a:lnTo>
                    <a:pt x="966" y="61"/>
                  </a:lnTo>
                  <a:lnTo>
                    <a:pt x="955" y="61"/>
                  </a:lnTo>
                  <a:lnTo>
                    <a:pt x="54" y="61"/>
                  </a:lnTo>
                  <a:lnTo>
                    <a:pt x="43" y="61"/>
                  </a:lnTo>
                  <a:lnTo>
                    <a:pt x="32" y="61"/>
                  </a:lnTo>
                  <a:lnTo>
                    <a:pt x="22" y="55"/>
                  </a:lnTo>
                  <a:lnTo>
                    <a:pt x="11" y="50"/>
                  </a:lnTo>
                  <a:lnTo>
                    <a:pt x="5" y="44"/>
                  </a:lnTo>
                  <a:lnTo>
                    <a:pt x="0" y="28"/>
                  </a:lnTo>
                  <a:lnTo>
                    <a:pt x="5" y="17"/>
                  </a:lnTo>
                  <a:lnTo>
                    <a:pt x="11" y="6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118" name="Freeform 62"/>
            <p:cNvSpPr>
              <a:spLocks noEditPoints="1"/>
            </p:cNvSpPr>
            <p:nvPr/>
          </p:nvSpPr>
          <p:spPr bwMode="auto">
            <a:xfrm>
              <a:off x="5230" y="4775"/>
              <a:ext cx="631" cy="1064"/>
            </a:xfrm>
            <a:custGeom>
              <a:avLst/>
              <a:gdLst/>
              <a:ahLst/>
              <a:cxnLst>
                <a:cxn ang="0">
                  <a:pos x="281" y="44"/>
                </a:cxn>
                <a:cxn ang="0">
                  <a:pos x="200" y="88"/>
                </a:cxn>
                <a:cxn ang="0">
                  <a:pos x="146" y="199"/>
                </a:cxn>
                <a:cxn ang="0">
                  <a:pos x="135" y="347"/>
                </a:cxn>
                <a:cxn ang="0">
                  <a:pos x="146" y="496"/>
                </a:cxn>
                <a:cxn ang="0">
                  <a:pos x="194" y="606"/>
                </a:cxn>
                <a:cxn ang="0">
                  <a:pos x="259" y="650"/>
                </a:cxn>
                <a:cxn ang="0">
                  <a:pos x="308" y="656"/>
                </a:cxn>
                <a:cxn ang="0">
                  <a:pos x="367" y="645"/>
                </a:cxn>
                <a:cxn ang="0">
                  <a:pos x="448" y="568"/>
                </a:cxn>
                <a:cxn ang="0">
                  <a:pos x="486" y="441"/>
                </a:cxn>
                <a:cxn ang="0">
                  <a:pos x="486" y="303"/>
                </a:cxn>
                <a:cxn ang="0">
                  <a:pos x="464" y="160"/>
                </a:cxn>
                <a:cxn ang="0">
                  <a:pos x="410" y="72"/>
                </a:cxn>
                <a:cxn ang="0">
                  <a:pos x="318" y="39"/>
                </a:cxn>
                <a:cxn ang="0">
                  <a:pos x="367" y="6"/>
                </a:cxn>
                <a:cxn ang="0">
                  <a:pos x="459" y="44"/>
                </a:cxn>
                <a:cxn ang="0">
                  <a:pos x="545" y="132"/>
                </a:cxn>
                <a:cxn ang="0">
                  <a:pos x="604" y="287"/>
                </a:cxn>
                <a:cxn ang="0">
                  <a:pos x="631" y="518"/>
                </a:cxn>
                <a:cxn ang="0">
                  <a:pos x="588" y="772"/>
                </a:cxn>
                <a:cxn ang="0">
                  <a:pos x="480" y="953"/>
                </a:cxn>
                <a:cxn ang="0">
                  <a:pos x="329" y="1047"/>
                </a:cxn>
                <a:cxn ang="0">
                  <a:pos x="178" y="1053"/>
                </a:cxn>
                <a:cxn ang="0">
                  <a:pos x="75" y="997"/>
                </a:cxn>
                <a:cxn ang="0">
                  <a:pos x="38" y="893"/>
                </a:cxn>
                <a:cxn ang="0">
                  <a:pos x="48" y="854"/>
                </a:cxn>
                <a:cxn ang="0">
                  <a:pos x="70" y="832"/>
                </a:cxn>
                <a:cxn ang="0">
                  <a:pos x="97" y="821"/>
                </a:cxn>
                <a:cxn ang="0">
                  <a:pos x="124" y="821"/>
                </a:cxn>
                <a:cxn ang="0">
                  <a:pos x="156" y="838"/>
                </a:cxn>
                <a:cxn ang="0">
                  <a:pos x="173" y="871"/>
                </a:cxn>
                <a:cxn ang="0">
                  <a:pos x="178" y="904"/>
                </a:cxn>
                <a:cxn ang="0">
                  <a:pos x="167" y="926"/>
                </a:cxn>
                <a:cxn ang="0">
                  <a:pos x="151" y="948"/>
                </a:cxn>
                <a:cxn ang="0">
                  <a:pos x="119" y="959"/>
                </a:cxn>
                <a:cxn ang="0">
                  <a:pos x="135" y="992"/>
                </a:cxn>
                <a:cxn ang="0">
                  <a:pos x="221" y="1020"/>
                </a:cxn>
                <a:cxn ang="0">
                  <a:pos x="286" y="1014"/>
                </a:cxn>
                <a:cxn ang="0">
                  <a:pos x="362" y="975"/>
                </a:cxn>
                <a:cxn ang="0">
                  <a:pos x="437" y="882"/>
                </a:cxn>
                <a:cxn ang="0">
                  <a:pos x="486" y="711"/>
                </a:cxn>
                <a:cxn ang="0">
                  <a:pos x="491" y="540"/>
                </a:cxn>
                <a:cxn ang="0">
                  <a:pos x="464" y="601"/>
                </a:cxn>
                <a:cxn ang="0">
                  <a:pos x="367" y="678"/>
                </a:cxn>
                <a:cxn ang="0">
                  <a:pos x="221" y="678"/>
                </a:cxn>
                <a:cxn ang="0">
                  <a:pos x="86" y="590"/>
                </a:cxn>
                <a:cxn ang="0">
                  <a:pos x="11" y="441"/>
                </a:cxn>
                <a:cxn ang="0">
                  <a:pos x="5" y="270"/>
                </a:cxn>
                <a:cxn ang="0">
                  <a:pos x="54" y="149"/>
                </a:cxn>
                <a:cxn ang="0">
                  <a:pos x="167" y="44"/>
                </a:cxn>
                <a:cxn ang="0">
                  <a:pos x="318" y="0"/>
                </a:cxn>
              </a:cxnLst>
              <a:rect l="0" t="0" r="r" b="b"/>
              <a:pathLst>
                <a:path w="631" h="1064">
                  <a:moveTo>
                    <a:pt x="318" y="39"/>
                  </a:moveTo>
                  <a:lnTo>
                    <a:pt x="281" y="44"/>
                  </a:lnTo>
                  <a:lnTo>
                    <a:pt x="237" y="61"/>
                  </a:lnTo>
                  <a:lnTo>
                    <a:pt x="200" y="88"/>
                  </a:lnTo>
                  <a:lnTo>
                    <a:pt x="167" y="138"/>
                  </a:lnTo>
                  <a:lnTo>
                    <a:pt x="146" y="199"/>
                  </a:lnTo>
                  <a:lnTo>
                    <a:pt x="140" y="270"/>
                  </a:lnTo>
                  <a:lnTo>
                    <a:pt x="135" y="347"/>
                  </a:lnTo>
                  <a:lnTo>
                    <a:pt x="135" y="424"/>
                  </a:lnTo>
                  <a:lnTo>
                    <a:pt x="146" y="496"/>
                  </a:lnTo>
                  <a:lnTo>
                    <a:pt x="167" y="562"/>
                  </a:lnTo>
                  <a:lnTo>
                    <a:pt x="194" y="606"/>
                  </a:lnTo>
                  <a:lnTo>
                    <a:pt x="227" y="634"/>
                  </a:lnTo>
                  <a:lnTo>
                    <a:pt x="259" y="650"/>
                  </a:lnTo>
                  <a:lnTo>
                    <a:pt x="286" y="656"/>
                  </a:lnTo>
                  <a:lnTo>
                    <a:pt x="308" y="656"/>
                  </a:lnTo>
                  <a:lnTo>
                    <a:pt x="308" y="656"/>
                  </a:lnTo>
                  <a:lnTo>
                    <a:pt x="367" y="645"/>
                  </a:lnTo>
                  <a:lnTo>
                    <a:pt x="410" y="612"/>
                  </a:lnTo>
                  <a:lnTo>
                    <a:pt x="448" y="568"/>
                  </a:lnTo>
                  <a:lnTo>
                    <a:pt x="469" y="507"/>
                  </a:lnTo>
                  <a:lnTo>
                    <a:pt x="486" y="441"/>
                  </a:lnTo>
                  <a:lnTo>
                    <a:pt x="491" y="375"/>
                  </a:lnTo>
                  <a:lnTo>
                    <a:pt x="486" y="303"/>
                  </a:lnTo>
                  <a:lnTo>
                    <a:pt x="480" y="221"/>
                  </a:lnTo>
                  <a:lnTo>
                    <a:pt x="464" y="160"/>
                  </a:lnTo>
                  <a:lnTo>
                    <a:pt x="443" y="110"/>
                  </a:lnTo>
                  <a:lnTo>
                    <a:pt x="410" y="72"/>
                  </a:lnTo>
                  <a:lnTo>
                    <a:pt x="367" y="44"/>
                  </a:lnTo>
                  <a:lnTo>
                    <a:pt x="318" y="39"/>
                  </a:lnTo>
                  <a:close/>
                  <a:moveTo>
                    <a:pt x="318" y="0"/>
                  </a:moveTo>
                  <a:lnTo>
                    <a:pt x="367" y="6"/>
                  </a:lnTo>
                  <a:lnTo>
                    <a:pt x="416" y="17"/>
                  </a:lnTo>
                  <a:lnTo>
                    <a:pt x="459" y="44"/>
                  </a:lnTo>
                  <a:lnTo>
                    <a:pt x="502" y="83"/>
                  </a:lnTo>
                  <a:lnTo>
                    <a:pt x="545" y="132"/>
                  </a:lnTo>
                  <a:lnTo>
                    <a:pt x="577" y="204"/>
                  </a:lnTo>
                  <a:lnTo>
                    <a:pt x="604" y="287"/>
                  </a:lnTo>
                  <a:lnTo>
                    <a:pt x="621" y="391"/>
                  </a:lnTo>
                  <a:lnTo>
                    <a:pt x="631" y="518"/>
                  </a:lnTo>
                  <a:lnTo>
                    <a:pt x="621" y="656"/>
                  </a:lnTo>
                  <a:lnTo>
                    <a:pt x="588" y="772"/>
                  </a:lnTo>
                  <a:lnTo>
                    <a:pt x="540" y="876"/>
                  </a:lnTo>
                  <a:lnTo>
                    <a:pt x="480" y="953"/>
                  </a:lnTo>
                  <a:lnTo>
                    <a:pt x="410" y="1014"/>
                  </a:lnTo>
                  <a:lnTo>
                    <a:pt x="329" y="1047"/>
                  </a:lnTo>
                  <a:lnTo>
                    <a:pt x="248" y="1064"/>
                  </a:lnTo>
                  <a:lnTo>
                    <a:pt x="178" y="1053"/>
                  </a:lnTo>
                  <a:lnTo>
                    <a:pt x="119" y="1036"/>
                  </a:lnTo>
                  <a:lnTo>
                    <a:pt x="75" y="997"/>
                  </a:lnTo>
                  <a:lnTo>
                    <a:pt x="48" y="953"/>
                  </a:lnTo>
                  <a:lnTo>
                    <a:pt x="38" y="893"/>
                  </a:lnTo>
                  <a:lnTo>
                    <a:pt x="43" y="871"/>
                  </a:lnTo>
                  <a:lnTo>
                    <a:pt x="48" y="854"/>
                  </a:lnTo>
                  <a:lnTo>
                    <a:pt x="59" y="843"/>
                  </a:lnTo>
                  <a:lnTo>
                    <a:pt x="70" y="832"/>
                  </a:lnTo>
                  <a:lnTo>
                    <a:pt x="86" y="827"/>
                  </a:lnTo>
                  <a:lnTo>
                    <a:pt x="97" y="821"/>
                  </a:lnTo>
                  <a:lnTo>
                    <a:pt x="108" y="821"/>
                  </a:lnTo>
                  <a:lnTo>
                    <a:pt x="124" y="821"/>
                  </a:lnTo>
                  <a:lnTo>
                    <a:pt x="140" y="827"/>
                  </a:lnTo>
                  <a:lnTo>
                    <a:pt x="156" y="838"/>
                  </a:lnTo>
                  <a:lnTo>
                    <a:pt x="167" y="854"/>
                  </a:lnTo>
                  <a:lnTo>
                    <a:pt x="173" y="871"/>
                  </a:lnTo>
                  <a:lnTo>
                    <a:pt x="178" y="893"/>
                  </a:lnTo>
                  <a:lnTo>
                    <a:pt x="178" y="904"/>
                  </a:lnTo>
                  <a:lnTo>
                    <a:pt x="173" y="915"/>
                  </a:lnTo>
                  <a:lnTo>
                    <a:pt x="167" y="926"/>
                  </a:lnTo>
                  <a:lnTo>
                    <a:pt x="162" y="937"/>
                  </a:lnTo>
                  <a:lnTo>
                    <a:pt x="151" y="948"/>
                  </a:lnTo>
                  <a:lnTo>
                    <a:pt x="140" y="953"/>
                  </a:lnTo>
                  <a:lnTo>
                    <a:pt x="119" y="959"/>
                  </a:lnTo>
                  <a:lnTo>
                    <a:pt x="97" y="964"/>
                  </a:lnTo>
                  <a:lnTo>
                    <a:pt x="135" y="992"/>
                  </a:lnTo>
                  <a:lnTo>
                    <a:pt x="178" y="1008"/>
                  </a:lnTo>
                  <a:lnTo>
                    <a:pt x="221" y="1020"/>
                  </a:lnTo>
                  <a:lnTo>
                    <a:pt x="248" y="1020"/>
                  </a:lnTo>
                  <a:lnTo>
                    <a:pt x="286" y="1014"/>
                  </a:lnTo>
                  <a:lnTo>
                    <a:pt x="324" y="1003"/>
                  </a:lnTo>
                  <a:lnTo>
                    <a:pt x="362" y="975"/>
                  </a:lnTo>
                  <a:lnTo>
                    <a:pt x="405" y="937"/>
                  </a:lnTo>
                  <a:lnTo>
                    <a:pt x="437" y="882"/>
                  </a:lnTo>
                  <a:lnTo>
                    <a:pt x="469" y="805"/>
                  </a:lnTo>
                  <a:lnTo>
                    <a:pt x="486" y="711"/>
                  </a:lnTo>
                  <a:lnTo>
                    <a:pt x="491" y="584"/>
                  </a:lnTo>
                  <a:lnTo>
                    <a:pt x="491" y="540"/>
                  </a:lnTo>
                  <a:lnTo>
                    <a:pt x="491" y="540"/>
                  </a:lnTo>
                  <a:lnTo>
                    <a:pt x="464" y="601"/>
                  </a:lnTo>
                  <a:lnTo>
                    <a:pt x="421" y="650"/>
                  </a:lnTo>
                  <a:lnTo>
                    <a:pt x="367" y="678"/>
                  </a:lnTo>
                  <a:lnTo>
                    <a:pt x="302" y="689"/>
                  </a:lnTo>
                  <a:lnTo>
                    <a:pt x="221" y="678"/>
                  </a:lnTo>
                  <a:lnTo>
                    <a:pt x="151" y="645"/>
                  </a:lnTo>
                  <a:lnTo>
                    <a:pt x="86" y="590"/>
                  </a:lnTo>
                  <a:lnTo>
                    <a:pt x="43" y="524"/>
                  </a:lnTo>
                  <a:lnTo>
                    <a:pt x="11" y="441"/>
                  </a:lnTo>
                  <a:lnTo>
                    <a:pt x="0" y="347"/>
                  </a:lnTo>
                  <a:lnTo>
                    <a:pt x="5" y="270"/>
                  </a:lnTo>
                  <a:lnTo>
                    <a:pt x="27" y="204"/>
                  </a:lnTo>
                  <a:lnTo>
                    <a:pt x="54" y="149"/>
                  </a:lnTo>
                  <a:lnTo>
                    <a:pt x="97" y="99"/>
                  </a:lnTo>
                  <a:lnTo>
                    <a:pt x="167" y="44"/>
                  </a:lnTo>
                  <a:lnTo>
                    <a:pt x="237" y="11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119" name="Freeform 63"/>
            <p:cNvSpPr>
              <a:spLocks/>
            </p:cNvSpPr>
            <p:nvPr/>
          </p:nvSpPr>
          <p:spPr bwMode="auto">
            <a:xfrm>
              <a:off x="6488" y="5045"/>
              <a:ext cx="728" cy="744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48" y="11"/>
                </a:cxn>
                <a:cxn ang="0">
                  <a:pos x="367" y="331"/>
                </a:cxn>
                <a:cxn ang="0">
                  <a:pos x="663" y="22"/>
                </a:cxn>
                <a:cxn ang="0">
                  <a:pos x="685" y="6"/>
                </a:cxn>
                <a:cxn ang="0">
                  <a:pos x="696" y="0"/>
                </a:cxn>
                <a:cxn ang="0">
                  <a:pos x="723" y="11"/>
                </a:cxn>
                <a:cxn ang="0">
                  <a:pos x="728" y="33"/>
                </a:cxn>
                <a:cxn ang="0">
                  <a:pos x="723" y="50"/>
                </a:cxn>
                <a:cxn ang="0">
                  <a:pos x="701" y="72"/>
                </a:cxn>
                <a:cxn ang="0">
                  <a:pos x="685" y="88"/>
                </a:cxn>
                <a:cxn ang="0">
                  <a:pos x="437" y="402"/>
                </a:cxn>
                <a:cxn ang="0">
                  <a:pos x="523" y="491"/>
                </a:cxn>
                <a:cxn ang="0">
                  <a:pos x="615" y="584"/>
                </a:cxn>
                <a:cxn ang="0">
                  <a:pos x="690" y="661"/>
                </a:cxn>
                <a:cxn ang="0">
                  <a:pos x="723" y="700"/>
                </a:cxn>
                <a:cxn ang="0">
                  <a:pos x="728" y="716"/>
                </a:cxn>
                <a:cxn ang="0">
                  <a:pos x="723" y="733"/>
                </a:cxn>
                <a:cxn ang="0">
                  <a:pos x="696" y="744"/>
                </a:cxn>
                <a:cxn ang="0">
                  <a:pos x="680" y="738"/>
                </a:cxn>
                <a:cxn ang="0">
                  <a:pos x="361" y="413"/>
                </a:cxn>
                <a:cxn ang="0">
                  <a:pos x="48" y="733"/>
                </a:cxn>
                <a:cxn ang="0">
                  <a:pos x="37" y="744"/>
                </a:cxn>
                <a:cxn ang="0">
                  <a:pos x="16" y="744"/>
                </a:cxn>
                <a:cxn ang="0">
                  <a:pos x="0" y="727"/>
                </a:cxn>
                <a:cxn ang="0">
                  <a:pos x="0" y="705"/>
                </a:cxn>
                <a:cxn ang="0">
                  <a:pos x="5" y="694"/>
                </a:cxn>
                <a:cxn ang="0">
                  <a:pos x="318" y="375"/>
                </a:cxn>
                <a:cxn ang="0">
                  <a:pos x="5" y="50"/>
                </a:cxn>
                <a:cxn ang="0">
                  <a:pos x="0" y="39"/>
                </a:cxn>
                <a:cxn ang="0">
                  <a:pos x="0" y="22"/>
                </a:cxn>
                <a:cxn ang="0">
                  <a:pos x="16" y="6"/>
                </a:cxn>
              </a:cxnLst>
              <a:rect l="0" t="0" r="r" b="b"/>
              <a:pathLst>
                <a:path w="728" h="744">
                  <a:moveTo>
                    <a:pt x="27" y="0"/>
                  </a:moveTo>
                  <a:lnTo>
                    <a:pt x="37" y="0"/>
                  </a:lnTo>
                  <a:lnTo>
                    <a:pt x="43" y="6"/>
                  </a:lnTo>
                  <a:lnTo>
                    <a:pt x="48" y="11"/>
                  </a:lnTo>
                  <a:lnTo>
                    <a:pt x="59" y="22"/>
                  </a:lnTo>
                  <a:lnTo>
                    <a:pt x="367" y="331"/>
                  </a:lnTo>
                  <a:lnTo>
                    <a:pt x="367" y="331"/>
                  </a:lnTo>
                  <a:lnTo>
                    <a:pt x="663" y="22"/>
                  </a:lnTo>
                  <a:lnTo>
                    <a:pt x="674" y="11"/>
                  </a:lnTo>
                  <a:lnTo>
                    <a:pt x="685" y="6"/>
                  </a:lnTo>
                  <a:lnTo>
                    <a:pt x="690" y="0"/>
                  </a:lnTo>
                  <a:lnTo>
                    <a:pt x="696" y="0"/>
                  </a:lnTo>
                  <a:lnTo>
                    <a:pt x="712" y="6"/>
                  </a:lnTo>
                  <a:lnTo>
                    <a:pt x="723" y="11"/>
                  </a:lnTo>
                  <a:lnTo>
                    <a:pt x="728" y="22"/>
                  </a:lnTo>
                  <a:lnTo>
                    <a:pt x="728" y="33"/>
                  </a:lnTo>
                  <a:lnTo>
                    <a:pt x="728" y="44"/>
                  </a:lnTo>
                  <a:lnTo>
                    <a:pt x="723" y="50"/>
                  </a:lnTo>
                  <a:lnTo>
                    <a:pt x="712" y="61"/>
                  </a:lnTo>
                  <a:lnTo>
                    <a:pt x="701" y="72"/>
                  </a:lnTo>
                  <a:lnTo>
                    <a:pt x="690" y="83"/>
                  </a:lnTo>
                  <a:lnTo>
                    <a:pt x="685" y="88"/>
                  </a:lnTo>
                  <a:lnTo>
                    <a:pt x="410" y="375"/>
                  </a:lnTo>
                  <a:lnTo>
                    <a:pt x="437" y="402"/>
                  </a:lnTo>
                  <a:lnTo>
                    <a:pt x="475" y="446"/>
                  </a:lnTo>
                  <a:lnTo>
                    <a:pt x="523" y="491"/>
                  </a:lnTo>
                  <a:lnTo>
                    <a:pt x="572" y="540"/>
                  </a:lnTo>
                  <a:lnTo>
                    <a:pt x="615" y="584"/>
                  </a:lnTo>
                  <a:lnTo>
                    <a:pt x="658" y="628"/>
                  </a:lnTo>
                  <a:lnTo>
                    <a:pt x="690" y="661"/>
                  </a:lnTo>
                  <a:lnTo>
                    <a:pt x="717" y="689"/>
                  </a:lnTo>
                  <a:lnTo>
                    <a:pt x="723" y="700"/>
                  </a:lnTo>
                  <a:lnTo>
                    <a:pt x="728" y="705"/>
                  </a:lnTo>
                  <a:lnTo>
                    <a:pt x="728" y="716"/>
                  </a:lnTo>
                  <a:lnTo>
                    <a:pt x="728" y="727"/>
                  </a:lnTo>
                  <a:lnTo>
                    <a:pt x="723" y="733"/>
                  </a:lnTo>
                  <a:lnTo>
                    <a:pt x="712" y="744"/>
                  </a:lnTo>
                  <a:lnTo>
                    <a:pt x="696" y="744"/>
                  </a:lnTo>
                  <a:lnTo>
                    <a:pt x="690" y="744"/>
                  </a:lnTo>
                  <a:lnTo>
                    <a:pt x="680" y="738"/>
                  </a:lnTo>
                  <a:lnTo>
                    <a:pt x="674" y="733"/>
                  </a:lnTo>
                  <a:lnTo>
                    <a:pt x="361" y="413"/>
                  </a:lnTo>
                  <a:lnTo>
                    <a:pt x="59" y="722"/>
                  </a:lnTo>
                  <a:lnTo>
                    <a:pt x="48" y="733"/>
                  </a:lnTo>
                  <a:lnTo>
                    <a:pt x="43" y="738"/>
                  </a:lnTo>
                  <a:lnTo>
                    <a:pt x="37" y="744"/>
                  </a:lnTo>
                  <a:lnTo>
                    <a:pt x="27" y="744"/>
                  </a:lnTo>
                  <a:lnTo>
                    <a:pt x="16" y="744"/>
                  </a:lnTo>
                  <a:lnTo>
                    <a:pt x="5" y="733"/>
                  </a:lnTo>
                  <a:lnTo>
                    <a:pt x="0" y="727"/>
                  </a:lnTo>
                  <a:lnTo>
                    <a:pt x="0" y="716"/>
                  </a:lnTo>
                  <a:lnTo>
                    <a:pt x="0" y="705"/>
                  </a:lnTo>
                  <a:lnTo>
                    <a:pt x="0" y="700"/>
                  </a:lnTo>
                  <a:lnTo>
                    <a:pt x="5" y="694"/>
                  </a:lnTo>
                  <a:lnTo>
                    <a:pt x="16" y="683"/>
                  </a:lnTo>
                  <a:lnTo>
                    <a:pt x="318" y="375"/>
                  </a:lnTo>
                  <a:lnTo>
                    <a:pt x="16" y="61"/>
                  </a:lnTo>
                  <a:lnTo>
                    <a:pt x="5" y="50"/>
                  </a:lnTo>
                  <a:lnTo>
                    <a:pt x="0" y="44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5" y="11"/>
                  </a:lnTo>
                  <a:lnTo>
                    <a:pt x="16" y="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120" name="Freeform 64"/>
            <p:cNvSpPr>
              <a:spLocks/>
            </p:cNvSpPr>
            <p:nvPr/>
          </p:nvSpPr>
          <p:spPr bwMode="auto">
            <a:xfrm>
              <a:off x="7912" y="4775"/>
              <a:ext cx="502" cy="1031"/>
            </a:xfrm>
            <a:custGeom>
              <a:avLst/>
              <a:gdLst/>
              <a:ahLst/>
              <a:cxnLst>
                <a:cxn ang="0">
                  <a:pos x="276" y="0"/>
                </a:cxn>
                <a:cxn ang="0">
                  <a:pos x="292" y="0"/>
                </a:cxn>
                <a:cxn ang="0">
                  <a:pos x="303" y="6"/>
                </a:cxn>
                <a:cxn ang="0">
                  <a:pos x="308" y="11"/>
                </a:cxn>
                <a:cxn ang="0">
                  <a:pos x="314" y="22"/>
                </a:cxn>
                <a:cxn ang="0">
                  <a:pos x="314" y="39"/>
                </a:cxn>
                <a:cxn ang="0">
                  <a:pos x="314" y="909"/>
                </a:cxn>
                <a:cxn ang="0">
                  <a:pos x="314" y="937"/>
                </a:cxn>
                <a:cxn ang="0">
                  <a:pos x="319" y="959"/>
                </a:cxn>
                <a:cxn ang="0">
                  <a:pos x="346" y="970"/>
                </a:cxn>
                <a:cxn ang="0">
                  <a:pos x="384" y="975"/>
                </a:cxn>
                <a:cxn ang="0">
                  <a:pos x="454" y="981"/>
                </a:cxn>
                <a:cxn ang="0">
                  <a:pos x="502" y="981"/>
                </a:cxn>
                <a:cxn ang="0">
                  <a:pos x="502" y="1031"/>
                </a:cxn>
                <a:cxn ang="0">
                  <a:pos x="448" y="1025"/>
                </a:cxn>
                <a:cxn ang="0">
                  <a:pos x="384" y="1025"/>
                </a:cxn>
                <a:cxn ang="0">
                  <a:pos x="314" y="1025"/>
                </a:cxn>
                <a:cxn ang="0">
                  <a:pos x="254" y="1025"/>
                </a:cxn>
                <a:cxn ang="0">
                  <a:pos x="200" y="1025"/>
                </a:cxn>
                <a:cxn ang="0">
                  <a:pos x="130" y="1025"/>
                </a:cxn>
                <a:cxn ang="0">
                  <a:pos x="60" y="1025"/>
                </a:cxn>
                <a:cxn ang="0">
                  <a:pos x="11" y="1031"/>
                </a:cxn>
                <a:cxn ang="0">
                  <a:pos x="11" y="981"/>
                </a:cxn>
                <a:cxn ang="0">
                  <a:pos x="60" y="981"/>
                </a:cxn>
                <a:cxn ang="0">
                  <a:pos x="125" y="975"/>
                </a:cxn>
                <a:cxn ang="0">
                  <a:pos x="168" y="970"/>
                </a:cxn>
                <a:cxn ang="0">
                  <a:pos x="189" y="959"/>
                </a:cxn>
                <a:cxn ang="0">
                  <a:pos x="200" y="937"/>
                </a:cxn>
                <a:cxn ang="0">
                  <a:pos x="200" y="909"/>
                </a:cxn>
                <a:cxn ang="0">
                  <a:pos x="200" y="105"/>
                </a:cxn>
                <a:cxn ang="0">
                  <a:pos x="119" y="132"/>
                </a:cxn>
                <a:cxn ang="0">
                  <a:pos x="49" y="144"/>
                </a:cxn>
                <a:cxn ang="0">
                  <a:pos x="0" y="149"/>
                </a:cxn>
                <a:cxn ang="0">
                  <a:pos x="0" y="99"/>
                </a:cxn>
                <a:cxn ang="0">
                  <a:pos x="38" y="99"/>
                </a:cxn>
                <a:cxn ang="0">
                  <a:pos x="92" y="94"/>
                </a:cxn>
                <a:cxn ang="0">
                  <a:pos x="152" y="77"/>
                </a:cxn>
                <a:cxn ang="0">
                  <a:pos x="216" y="50"/>
                </a:cxn>
                <a:cxn ang="0">
                  <a:pos x="276" y="0"/>
                </a:cxn>
              </a:cxnLst>
              <a:rect l="0" t="0" r="r" b="b"/>
              <a:pathLst>
                <a:path w="502" h="1031">
                  <a:moveTo>
                    <a:pt x="276" y="0"/>
                  </a:moveTo>
                  <a:lnTo>
                    <a:pt x="292" y="0"/>
                  </a:lnTo>
                  <a:lnTo>
                    <a:pt x="303" y="6"/>
                  </a:lnTo>
                  <a:lnTo>
                    <a:pt x="308" y="11"/>
                  </a:lnTo>
                  <a:lnTo>
                    <a:pt x="314" y="22"/>
                  </a:lnTo>
                  <a:lnTo>
                    <a:pt x="314" y="39"/>
                  </a:lnTo>
                  <a:lnTo>
                    <a:pt x="314" y="909"/>
                  </a:lnTo>
                  <a:lnTo>
                    <a:pt x="314" y="937"/>
                  </a:lnTo>
                  <a:lnTo>
                    <a:pt x="319" y="959"/>
                  </a:lnTo>
                  <a:lnTo>
                    <a:pt x="346" y="970"/>
                  </a:lnTo>
                  <a:lnTo>
                    <a:pt x="384" y="975"/>
                  </a:lnTo>
                  <a:lnTo>
                    <a:pt x="454" y="981"/>
                  </a:lnTo>
                  <a:lnTo>
                    <a:pt x="502" y="981"/>
                  </a:lnTo>
                  <a:lnTo>
                    <a:pt x="502" y="1031"/>
                  </a:lnTo>
                  <a:lnTo>
                    <a:pt x="448" y="1025"/>
                  </a:lnTo>
                  <a:lnTo>
                    <a:pt x="384" y="1025"/>
                  </a:lnTo>
                  <a:lnTo>
                    <a:pt x="314" y="1025"/>
                  </a:lnTo>
                  <a:lnTo>
                    <a:pt x="254" y="1025"/>
                  </a:lnTo>
                  <a:lnTo>
                    <a:pt x="200" y="1025"/>
                  </a:lnTo>
                  <a:lnTo>
                    <a:pt x="130" y="1025"/>
                  </a:lnTo>
                  <a:lnTo>
                    <a:pt x="60" y="1025"/>
                  </a:lnTo>
                  <a:lnTo>
                    <a:pt x="11" y="1031"/>
                  </a:lnTo>
                  <a:lnTo>
                    <a:pt x="11" y="981"/>
                  </a:lnTo>
                  <a:lnTo>
                    <a:pt x="60" y="981"/>
                  </a:lnTo>
                  <a:lnTo>
                    <a:pt x="125" y="975"/>
                  </a:lnTo>
                  <a:lnTo>
                    <a:pt x="168" y="970"/>
                  </a:lnTo>
                  <a:lnTo>
                    <a:pt x="189" y="959"/>
                  </a:lnTo>
                  <a:lnTo>
                    <a:pt x="200" y="937"/>
                  </a:lnTo>
                  <a:lnTo>
                    <a:pt x="200" y="909"/>
                  </a:lnTo>
                  <a:lnTo>
                    <a:pt x="200" y="105"/>
                  </a:lnTo>
                  <a:lnTo>
                    <a:pt x="119" y="132"/>
                  </a:lnTo>
                  <a:lnTo>
                    <a:pt x="49" y="144"/>
                  </a:lnTo>
                  <a:lnTo>
                    <a:pt x="0" y="149"/>
                  </a:lnTo>
                  <a:lnTo>
                    <a:pt x="0" y="99"/>
                  </a:lnTo>
                  <a:lnTo>
                    <a:pt x="38" y="99"/>
                  </a:lnTo>
                  <a:lnTo>
                    <a:pt x="92" y="94"/>
                  </a:lnTo>
                  <a:lnTo>
                    <a:pt x="152" y="77"/>
                  </a:lnTo>
                  <a:lnTo>
                    <a:pt x="216" y="50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121" name="Freeform 65"/>
            <p:cNvSpPr>
              <a:spLocks/>
            </p:cNvSpPr>
            <p:nvPr/>
          </p:nvSpPr>
          <p:spPr bwMode="auto">
            <a:xfrm>
              <a:off x="8620" y="4775"/>
              <a:ext cx="604" cy="1031"/>
            </a:xfrm>
            <a:custGeom>
              <a:avLst/>
              <a:gdLst/>
              <a:ahLst/>
              <a:cxnLst>
                <a:cxn ang="0">
                  <a:pos x="372" y="11"/>
                </a:cxn>
                <a:cxn ang="0">
                  <a:pos x="512" y="83"/>
                </a:cxn>
                <a:cxn ang="0">
                  <a:pos x="593" y="215"/>
                </a:cxn>
                <a:cxn ang="0">
                  <a:pos x="599" y="364"/>
                </a:cxn>
                <a:cxn ang="0">
                  <a:pos x="550" y="474"/>
                </a:cxn>
                <a:cxn ang="0">
                  <a:pos x="448" y="595"/>
                </a:cxn>
                <a:cxn ang="0">
                  <a:pos x="280" y="750"/>
                </a:cxn>
                <a:cxn ang="0">
                  <a:pos x="118" y="909"/>
                </a:cxn>
                <a:cxn ang="0">
                  <a:pos x="118" y="909"/>
                </a:cxn>
                <a:cxn ang="0">
                  <a:pos x="426" y="909"/>
                </a:cxn>
                <a:cxn ang="0">
                  <a:pos x="512" y="904"/>
                </a:cxn>
                <a:cxn ang="0">
                  <a:pos x="550" y="860"/>
                </a:cxn>
                <a:cxn ang="0">
                  <a:pos x="566" y="761"/>
                </a:cxn>
                <a:cxn ang="0">
                  <a:pos x="561" y="1031"/>
                </a:cxn>
                <a:cxn ang="0">
                  <a:pos x="0" y="1008"/>
                </a:cxn>
                <a:cxn ang="0">
                  <a:pos x="5" y="986"/>
                </a:cxn>
                <a:cxn ang="0">
                  <a:pos x="16" y="970"/>
                </a:cxn>
                <a:cxn ang="0">
                  <a:pos x="367" y="562"/>
                </a:cxn>
                <a:cxn ang="0">
                  <a:pos x="453" y="391"/>
                </a:cxn>
                <a:cxn ang="0">
                  <a:pos x="464" y="237"/>
                </a:cxn>
                <a:cxn ang="0">
                  <a:pos x="421" y="127"/>
                </a:cxn>
                <a:cxn ang="0">
                  <a:pos x="329" y="55"/>
                </a:cxn>
                <a:cxn ang="0">
                  <a:pos x="199" y="55"/>
                </a:cxn>
                <a:cxn ang="0">
                  <a:pos x="97" y="138"/>
                </a:cxn>
                <a:cxn ang="0">
                  <a:pos x="81" y="204"/>
                </a:cxn>
                <a:cxn ang="0">
                  <a:pos x="124" y="215"/>
                </a:cxn>
                <a:cxn ang="0">
                  <a:pos x="151" y="248"/>
                </a:cxn>
                <a:cxn ang="0">
                  <a:pos x="162" y="287"/>
                </a:cxn>
                <a:cxn ang="0">
                  <a:pos x="151" y="325"/>
                </a:cxn>
                <a:cxn ang="0">
                  <a:pos x="129" y="347"/>
                </a:cxn>
                <a:cxn ang="0">
                  <a:pos x="108" y="364"/>
                </a:cxn>
                <a:cxn ang="0">
                  <a:pos x="81" y="364"/>
                </a:cxn>
                <a:cxn ang="0">
                  <a:pos x="70" y="364"/>
                </a:cxn>
                <a:cxn ang="0">
                  <a:pos x="54" y="358"/>
                </a:cxn>
                <a:cxn ang="0">
                  <a:pos x="27" y="347"/>
                </a:cxn>
                <a:cxn ang="0">
                  <a:pos x="10" y="320"/>
                </a:cxn>
                <a:cxn ang="0">
                  <a:pos x="0" y="281"/>
                </a:cxn>
                <a:cxn ang="0">
                  <a:pos x="37" y="149"/>
                </a:cxn>
                <a:cxn ang="0">
                  <a:pos x="135" y="44"/>
                </a:cxn>
                <a:cxn ang="0">
                  <a:pos x="286" y="0"/>
                </a:cxn>
              </a:cxnLst>
              <a:rect l="0" t="0" r="r" b="b"/>
              <a:pathLst>
                <a:path w="604" h="1031">
                  <a:moveTo>
                    <a:pt x="286" y="0"/>
                  </a:moveTo>
                  <a:lnTo>
                    <a:pt x="372" y="11"/>
                  </a:lnTo>
                  <a:lnTo>
                    <a:pt x="453" y="39"/>
                  </a:lnTo>
                  <a:lnTo>
                    <a:pt x="512" y="83"/>
                  </a:lnTo>
                  <a:lnTo>
                    <a:pt x="566" y="144"/>
                  </a:lnTo>
                  <a:lnTo>
                    <a:pt x="593" y="215"/>
                  </a:lnTo>
                  <a:lnTo>
                    <a:pt x="604" y="298"/>
                  </a:lnTo>
                  <a:lnTo>
                    <a:pt x="599" y="364"/>
                  </a:lnTo>
                  <a:lnTo>
                    <a:pt x="583" y="419"/>
                  </a:lnTo>
                  <a:lnTo>
                    <a:pt x="550" y="474"/>
                  </a:lnTo>
                  <a:lnTo>
                    <a:pt x="507" y="535"/>
                  </a:lnTo>
                  <a:lnTo>
                    <a:pt x="448" y="595"/>
                  </a:lnTo>
                  <a:lnTo>
                    <a:pt x="372" y="667"/>
                  </a:lnTo>
                  <a:lnTo>
                    <a:pt x="280" y="750"/>
                  </a:lnTo>
                  <a:lnTo>
                    <a:pt x="118" y="909"/>
                  </a:lnTo>
                  <a:lnTo>
                    <a:pt x="118" y="909"/>
                  </a:lnTo>
                  <a:lnTo>
                    <a:pt x="118" y="909"/>
                  </a:lnTo>
                  <a:lnTo>
                    <a:pt x="118" y="909"/>
                  </a:lnTo>
                  <a:lnTo>
                    <a:pt x="388" y="909"/>
                  </a:lnTo>
                  <a:lnTo>
                    <a:pt x="426" y="909"/>
                  </a:lnTo>
                  <a:lnTo>
                    <a:pt x="469" y="909"/>
                  </a:lnTo>
                  <a:lnTo>
                    <a:pt x="512" y="904"/>
                  </a:lnTo>
                  <a:lnTo>
                    <a:pt x="534" y="898"/>
                  </a:lnTo>
                  <a:lnTo>
                    <a:pt x="550" y="860"/>
                  </a:lnTo>
                  <a:lnTo>
                    <a:pt x="561" y="810"/>
                  </a:lnTo>
                  <a:lnTo>
                    <a:pt x="566" y="761"/>
                  </a:lnTo>
                  <a:lnTo>
                    <a:pt x="604" y="761"/>
                  </a:lnTo>
                  <a:lnTo>
                    <a:pt x="561" y="1031"/>
                  </a:lnTo>
                  <a:lnTo>
                    <a:pt x="0" y="1031"/>
                  </a:lnTo>
                  <a:lnTo>
                    <a:pt x="0" y="1008"/>
                  </a:lnTo>
                  <a:lnTo>
                    <a:pt x="5" y="997"/>
                  </a:lnTo>
                  <a:lnTo>
                    <a:pt x="5" y="986"/>
                  </a:lnTo>
                  <a:lnTo>
                    <a:pt x="10" y="981"/>
                  </a:lnTo>
                  <a:lnTo>
                    <a:pt x="16" y="970"/>
                  </a:lnTo>
                  <a:lnTo>
                    <a:pt x="307" y="639"/>
                  </a:lnTo>
                  <a:lnTo>
                    <a:pt x="367" y="562"/>
                  </a:lnTo>
                  <a:lnTo>
                    <a:pt x="421" y="480"/>
                  </a:lnTo>
                  <a:lnTo>
                    <a:pt x="453" y="391"/>
                  </a:lnTo>
                  <a:lnTo>
                    <a:pt x="469" y="298"/>
                  </a:lnTo>
                  <a:lnTo>
                    <a:pt x="464" y="237"/>
                  </a:lnTo>
                  <a:lnTo>
                    <a:pt x="448" y="177"/>
                  </a:lnTo>
                  <a:lnTo>
                    <a:pt x="421" y="127"/>
                  </a:lnTo>
                  <a:lnTo>
                    <a:pt x="377" y="83"/>
                  </a:lnTo>
                  <a:lnTo>
                    <a:pt x="329" y="55"/>
                  </a:lnTo>
                  <a:lnTo>
                    <a:pt x="264" y="50"/>
                  </a:lnTo>
                  <a:lnTo>
                    <a:pt x="199" y="55"/>
                  </a:lnTo>
                  <a:lnTo>
                    <a:pt x="145" y="88"/>
                  </a:lnTo>
                  <a:lnTo>
                    <a:pt x="97" y="138"/>
                  </a:lnTo>
                  <a:lnTo>
                    <a:pt x="59" y="204"/>
                  </a:lnTo>
                  <a:lnTo>
                    <a:pt x="81" y="204"/>
                  </a:lnTo>
                  <a:lnTo>
                    <a:pt x="102" y="210"/>
                  </a:lnTo>
                  <a:lnTo>
                    <a:pt x="124" y="215"/>
                  </a:lnTo>
                  <a:lnTo>
                    <a:pt x="140" y="232"/>
                  </a:lnTo>
                  <a:lnTo>
                    <a:pt x="151" y="248"/>
                  </a:lnTo>
                  <a:lnTo>
                    <a:pt x="162" y="265"/>
                  </a:lnTo>
                  <a:lnTo>
                    <a:pt x="162" y="287"/>
                  </a:lnTo>
                  <a:lnTo>
                    <a:pt x="156" y="309"/>
                  </a:lnTo>
                  <a:lnTo>
                    <a:pt x="151" y="325"/>
                  </a:lnTo>
                  <a:lnTo>
                    <a:pt x="140" y="336"/>
                  </a:lnTo>
                  <a:lnTo>
                    <a:pt x="129" y="347"/>
                  </a:lnTo>
                  <a:lnTo>
                    <a:pt x="118" y="358"/>
                  </a:lnTo>
                  <a:lnTo>
                    <a:pt x="108" y="364"/>
                  </a:lnTo>
                  <a:lnTo>
                    <a:pt x="91" y="364"/>
                  </a:lnTo>
                  <a:lnTo>
                    <a:pt x="81" y="364"/>
                  </a:lnTo>
                  <a:lnTo>
                    <a:pt x="81" y="364"/>
                  </a:lnTo>
                  <a:lnTo>
                    <a:pt x="70" y="364"/>
                  </a:lnTo>
                  <a:lnTo>
                    <a:pt x="64" y="364"/>
                  </a:lnTo>
                  <a:lnTo>
                    <a:pt x="54" y="358"/>
                  </a:lnTo>
                  <a:lnTo>
                    <a:pt x="43" y="353"/>
                  </a:lnTo>
                  <a:lnTo>
                    <a:pt x="27" y="347"/>
                  </a:lnTo>
                  <a:lnTo>
                    <a:pt x="16" y="336"/>
                  </a:lnTo>
                  <a:lnTo>
                    <a:pt x="10" y="320"/>
                  </a:lnTo>
                  <a:lnTo>
                    <a:pt x="5" y="303"/>
                  </a:lnTo>
                  <a:lnTo>
                    <a:pt x="0" y="281"/>
                  </a:lnTo>
                  <a:lnTo>
                    <a:pt x="10" y="210"/>
                  </a:lnTo>
                  <a:lnTo>
                    <a:pt x="37" y="149"/>
                  </a:lnTo>
                  <a:lnTo>
                    <a:pt x="81" y="88"/>
                  </a:lnTo>
                  <a:lnTo>
                    <a:pt x="135" y="44"/>
                  </a:lnTo>
                  <a:lnTo>
                    <a:pt x="205" y="11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122" name="Freeform 66"/>
            <p:cNvSpPr>
              <a:spLocks noEditPoints="1"/>
            </p:cNvSpPr>
            <p:nvPr/>
          </p:nvSpPr>
          <p:spPr bwMode="auto">
            <a:xfrm>
              <a:off x="9370" y="4775"/>
              <a:ext cx="642" cy="1064"/>
            </a:xfrm>
            <a:custGeom>
              <a:avLst/>
              <a:gdLst/>
              <a:ahLst/>
              <a:cxnLst>
                <a:cxn ang="0">
                  <a:pos x="297" y="39"/>
                </a:cxn>
                <a:cxn ang="0">
                  <a:pos x="227" y="66"/>
                </a:cxn>
                <a:cxn ang="0">
                  <a:pos x="162" y="155"/>
                </a:cxn>
                <a:cxn ang="0">
                  <a:pos x="129" y="320"/>
                </a:cxn>
                <a:cxn ang="0">
                  <a:pos x="129" y="518"/>
                </a:cxn>
                <a:cxn ang="0">
                  <a:pos x="129" y="678"/>
                </a:cxn>
                <a:cxn ang="0">
                  <a:pos x="146" y="843"/>
                </a:cxn>
                <a:cxn ang="0">
                  <a:pos x="200" y="970"/>
                </a:cxn>
                <a:cxn ang="0">
                  <a:pos x="281" y="1025"/>
                </a:cxn>
                <a:cxn ang="0">
                  <a:pos x="318" y="1031"/>
                </a:cxn>
                <a:cxn ang="0">
                  <a:pos x="318" y="1031"/>
                </a:cxn>
                <a:cxn ang="0">
                  <a:pos x="405" y="1003"/>
                </a:cxn>
                <a:cxn ang="0">
                  <a:pos x="475" y="915"/>
                </a:cxn>
                <a:cxn ang="0">
                  <a:pos x="513" y="683"/>
                </a:cxn>
                <a:cxn ang="0">
                  <a:pos x="513" y="413"/>
                </a:cxn>
                <a:cxn ang="0">
                  <a:pos x="502" y="215"/>
                </a:cxn>
                <a:cxn ang="0">
                  <a:pos x="453" y="99"/>
                </a:cxn>
                <a:cxn ang="0">
                  <a:pos x="383" y="50"/>
                </a:cxn>
                <a:cxn ang="0">
                  <a:pos x="318" y="33"/>
                </a:cxn>
                <a:cxn ang="0">
                  <a:pos x="367" y="6"/>
                </a:cxn>
                <a:cxn ang="0">
                  <a:pos x="475" y="50"/>
                </a:cxn>
                <a:cxn ang="0">
                  <a:pos x="577" y="171"/>
                </a:cxn>
                <a:cxn ang="0">
                  <a:pos x="637" y="413"/>
                </a:cxn>
                <a:cxn ang="0">
                  <a:pos x="642" y="535"/>
                </a:cxn>
                <a:cxn ang="0">
                  <a:pos x="621" y="772"/>
                </a:cxn>
                <a:cxn ang="0">
                  <a:pos x="540" y="959"/>
                </a:cxn>
                <a:cxn ang="0">
                  <a:pos x="426" y="1042"/>
                </a:cxn>
                <a:cxn ang="0">
                  <a:pos x="318" y="1064"/>
                </a:cxn>
                <a:cxn ang="0">
                  <a:pos x="221" y="1042"/>
                </a:cxn>
                <a:cxn ang="0">
                  <a:pos x="113" y="970"/>
                </a:cxn>
                <a:cxn ang="0">
                  <a:pos x="32" y="816"/>
                </a:cxn>
                <a:cxn ang="0">
                  <a:pos x="5" y="623"/>
                </a:cxn>
                <a:cxn ang="0">
                  <a:pos x="5" y="413"/>
                </a:cxn>
                <a:cxn ang="0">
                  <a:pos x="59" y="182"/>
                </a:cxn>
                <a:cxn ang="0">
                  <a:pos x="151" y="55"/>
                </a:cxn>
                <a:cxn ang="0">
                  <a:pos x="264" y="6"/>
                </a:cxn>
              </a:cxnLst>
              <a:rect l="0" t="0" r="r" b="b"/>
              <a:pathLst>
                <a:path w="642" h="1064">
                  <a:moveTo>
                    <a:pt x="318" y="33"/>
                  </a:moveTo>
                  <a:lnTo>
                    <a:pt x="297" y="39"/>
                  </a:lnTo>
                  <a:lnTo>
                    <a:pt x="264" y="44"/>
                  </a:lnTo>
                  <a:lnTo>
                    <a:pt x="227" y="66"/>
                  </a:lnTo>
                  <a:lnTo>
                    <a:pt x="189" y="99"/>
                  </a:lnTo>
                  <a:lnTo>
                    <a:pt x="162" y="155"/>
                  </a:lnTo>
                  <a:lnTo>
                    <a:pt x="140" y="232"/>
                  </a:lnTo>
                  <a:lnTo>
                    <a:pt x="129" y="320"/>
                  </a:lnTo>
                  <a:lnTo>
                    <a:pt x="129" y="419"/>
                  </a:lnTo>
                  <a:lnTo>
                    <a:pt x="129" y="518"/>
                  </a:lnTo>
                  <a:lnTo>
                    <a:pt x="129" y="590"/>
                  </a:lnTo>
                  <a:lnTo>
                    <a:pt x="129" y="678"/>
                  </a:lnTo>
                  <a:lnTo>
                    <a:pt x="135" y="766"/>
                  </a:lnTo>
                  <a:lnTo>
                    <a:pt x="146" y="843"/>
                  </a:lnTo>
                  <a:lnTo>
                    <a:pt x="167" y="920"/>
                  </a:lnTo>
                  <a:lnTo>
                    <a:pt x="200" y="970"/>
                  </a:lnTo>
                  <a:lnTo>
                    <a:pt x="243" y="1003"/>
                  </a:lnTo>
                  <a:lnTo>
                    <a:pt x="281" y="1025"/>
                  </a:lnTo>
                  <a:lnTo>
                    <a:pt x="318" y="1031"/>
                  </a:lnTo>
                  <a:lnTo>
                    <a:pt x="318" y="1031"/>
                  </a:lnTo>
                  <a:lnTo>
                    <a:pt x="318" y="1031"/>
                  </a:lnTo>
                  <a:lnTo>
                    <a:pt x="318" y="1031"/>
                  </a:lnTo>
                  <a:lnTo>
                    <a:pt x="361" y="1025"/>
                  </a:lnTo>
                  <a:lnTo>
                    <a:pt x="405" y="1003"/>
                  </a:lnTo>
                  <a:lnTo>
                    <a:pt x="442" y="964"/>
                  </a:lnTo>
                  <a:lnTo>
                    <a:pt x="475" y="915"/>
                  </a:lnTo>
                  <a:lnTo>
                    <a:pt x="496" y="838"/>
                  </a:lnTo>
                  <a:lnTo>
                    <a:pt x="513" y="683"/>
                  </a:lnTo>
                  <a:lnTo>
                    <a:pt x="513" y="518"/>
                  </a:lnTo>
                  <a:lnTo>
                    <a:pt x="513" y="413"/>
                  </a:lnTo>
                  <a:lnTo>
                    <a:pt x="507" y="309"/>
                  </a:lnTo>
                  <a:lnTo>
                    <a:pt x="502" y="215"/>
                  </a:lnTo>
                  <a:lnTo>
                    <a:pt x="480" y="149"/>
                  </a:lnTo>
                  <a:lnTo>
                    <a:pt x="453" y="99"/>
                  </a:lnTo>
                  <a:lnTo>
                    <a:pt x="421" y="66"/>
                  </a:lnTo>
                  <a:lnTo>
                    <a:pt x="383" y="50"/>
                  </a:lnTo>
                  <a:lnTo>
                    <a:pt x="351" y="39"/>
                  </a:lnTo>
                  <a:lnTo>
                    <a:pt x="318" y="33"/>
                  </a:lnTo>
                  <a:close/>
                  <a:moveTo>
                    <a:pt x="318" y="0"/>
                  </a:moveTo>
                  <a:lnTo>
                    <a:pt x="367" y="6"/>
                  </a:lnTo>
                  <a:lnTo>
                    <a:pt x="421" y="17"/>
                  </a:lnTo>
                  <a:lnTo>
                    <a:pt x="475" y="50"/>
                  </a:lnTo>
                  <a:lnTo>
                    <a:pt x="529" y="99"/>
                  </a:lnTo>
                  <a:lnTo>
                    <a:pt x="577" y="171"/>
                  </a:lnTo>
                  <a:lnTo>
                    <a:pt x="621" y="292"/>
                  </a:lnTo>
                  <a:lnTo>
                    <a:pt x="637" y="413"/>
                  </a:lnTo>
                  <a:lnTo>
                    <a:pt x="642" y="535"/>
                  </a:lnTo>
                  <a:lnTo>
                    <a:pt x="642" y="535"/>
                  </a:lnTo>
                  <a:lnTo>
                    <a:pt x="637" y="656"/>
                  </a:lnTo>
                  <a:lnTo>
                    <a:pt x="621" y="772"/>
                  </a:lnTo>
                  <a:lnTo>
                    <a:pt x="583" y="882"/>
                  </a:lnTo>
                  <a:lnTo>
                    <a:pt x="540" y="959"/>
                  </a:lnTo>
                  <a:lnTo>
                    <a:pt x="486" y="1008"/>
                  </a:lnTo>
                  <a:lnTo>
                    <a:pt x="426" y="1042"/>
                  </a:lnTo>
                  <a:lnTo>
                    <a:pt x="372" y="1058"/>
                  </a:lnTo>
                  <a:lnTo>
                    <a:pt x="318" y="1064"/>
                  </a:lnTo>
                  <a:lnTo>
                    <a:pt x="270" y="1058"/>
                  </a:lnTo>
                  <a:lnTo>
                    <a:pt x="221" y="1042"/>
                  </a:lnTo>
                  <a:lnTo>
                    <a:pt x="162" y="1014"/>
                  </a:lnTo>
                  <a:lnTo>
                    <a:pt x="113" y="970"/>
                  </a:lnTo>
                  <a:lnTo>
                    <a:pt x="70" y="909"/>
                  </a:lnTo>
                  <a:lnTo>
                    <a:pt x="32" y="816"/>
                  </a:lnTo>
                  <a:lnTo>
                    <a:pt x="11" y="722"/>
                  </a:lnTo>
                  <a:lnTo>
                    <a:pt x="5" y="623"/>
                  </a:lnTo>
                  <a:lnTo>
                    <a:pt x="0" y="535"/>
                  </a:lnTo>
                  <a:lnTo>
                    <a:pt x="5" y="413"/>
                  </a:lnTo>
                  <a:lnTo>
                    <a:pt x="21" y="292"/>
                  </a:lnTo>
                  <a:lnTo>
                    <a:pt x="59" y="182"/>
                  </a:lnTo>
                  <a:lnTo>
                    <a:pt x="97" y="110"/>
                  </a:lnTo>
                  <a:lnTo>
                    <a:pt x="151" y="55"/>
                  </a:lnTo>
                  <a:lnTo>
                    <a:pt x="205" y="22"/>
                  </a:lnTo>
                  <a:lnTo>
                    <a:pt x="264" y="6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123" name="Freeform 67"/>
            <p:cNvSpPr>
              <a:spLocks/>
            </p:cNvSpPr>
            <p:nvPr/>
          </p:nvSpPr>
          <p:spPr bwMode="auto">
            <a:xfrm>
              <a:off x="10617" y="5045"/>
              <a:ext cx="728" cy="74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48" y="11"/>
                </a:cxn>
                <a:cxn ang="0">
                  <a:pos x="361" y="331"/>
                </a:cxn>
                <a:cxn ang="0">
                  <a:pos x="674" y="11"/>
                </a:cxn>
                <a:cxn ang="0">
                  <a:pos x="691" y="0"/>
                </a:cxn>
                <a:cxn ang="0">
                  <a:pos x="712" y="6"/>
                </a:cxn>
                <a:cxn ang="0">
                  <a:pos x="723" y="22"/>
                </a:cxn>
                <a:cxn ang="0">
                  <a:pos x="723" y="44"/>
                </a:cxn>
                <a:cxn ang="0">
                  <a:pos x="712" y="61"/>
                </a:cxn>
                <a:cxn ang="0">
                  <a:pos x="691" y="83"/>
                </a:cxn>
                <a:cxn ang="0">
                  <a:pos x="404" y="375"/>
                </a:cxn>
                <a:cxn ang="0">
                  <a:pos x="475" y="446"/>
                </a:cxn>
                <a:cxn ang="0">
                  <a:pos x="566" y="540"/>
                </a:cxn>
                <a:cxn ang="0">
                  <a:pos x="658" y="628"/>
                </a:cxn>
                <a:cxn ang="0">
                  <a:pos x="712" y="689"/>
                </a:cxn>
                <a:cxn ang="0">
                  <a:pos x="728" y="705"/>
                </a:cxn>
                <a:cxn ang="0">
                  <a:pos x="723" y="727"/>
                </a:cxn>
                <a:cxn ang="0">
                  <a:pos x="712" y="744"/>
                </a:cxn>
                <a:cxn ang="0">
                  <a:pos x="691" y="744"/>
                </a:cxn>
                <a:cxn ang="0">
                  <a:pos x="674" y="733"/>
                </a:cxn>
                <a:cxn ang="0">
                  <a:pos x="59" y="722"/>
                </a:cxn>
                <a:cxn ang="0">
                  <a:pos x="43" y="738"/>
                </a:cxn>
                <a:cxn ang="0">
                  <a:pos x="27" y="744"/>
                </a:cxn>
                <a:cxn ang="0">
                  <a:pos x="5" y="733"/>
                </a:cxn>
                <a:cxn ang="0">
                  <a:pos x="0" y="716"/>
                </a:cxn>
                <a:cxn ang="0">
                  <a:pos x="0" y="700"/>
                </a:cxn>
                <a:cxn ang="0">
                  <a:pos x="16" y="683"/>
                </a:cxn>
                <a:cxn ang="0">
                  <a:pos x="16" y="61"/>
                </a:cxn>
                <a:cxn ang="0">
                  <a:pos x="0" y="44"/>
                </a:cxn>
                <a:cxn ang="0">
                  <a:pos x="0" y="33"/>
                </a:cxn>
                <a:cxn ang="0">
                  <a:pos x="5" y="11"/>
                </a:cxn>
                <a:cxn ang="0">
                  <a:pos x="27" y="0"/>
                </a:cxn>
              </a:cxnLst>
              <a:rect l="0" t="0" r="r" b="b"/>
              <a:pathLst>
                <a:path w="728" h="744">
                  <a:moveTo>
                    <a:pt x="27" y="0"/>
                  </a:moveTo>
                  <a:lnTo>
                    <a:pt x="32" y="0"/>
                  </a:lnTo>
                  <a:lnTo>
                    <a:pt x="43" y="6"/>
                  </a:lnTo>
                  <a:lnTo>
                    <a:pt x="48" y="11"/>
                  </a:lnTo>
                  <a:lnTo>
                    <a:pt x="59" y="22"/>
                  </a:lnTo>
                  <a:lnTo>
                    <a:pt x="361" y="331"/>
                  </a:lnTo>
                  <a:lnTo>
                    <a:pt x="664" y="22"/>
                  </a:lnTo>
                  <a:lnTo>
                    <a:pt x="674" y="11"/>
                  </a:lnTo>
                  <a:lnTo>
                    <a:pt x="680" y="6"/>
                  </a:lnTo>
                  <a:lnTo>
                    <a:pt x="691" y="0"/>
                  </a:lnTo>
                  <a:lnTo>
                    <a:pt x="696" y="0"/>
                  </a:lnTo>
                  <a:lnTo>
                    <a:pt x="712" y="6"/>
                  </a:lnTo>
                  <a:lnTo>
                    <a:pt x="718" y="11"/>
                  </a:lnTo>
                  <a:lnTo>
                    <a:pt x="723" y="22"/>
                  </a:lnTo>
                  <a:lnTo>
                    <a:pt x="728" y="33"/>
                  </a:lnTo>
                  <a:lnTo>
                    <a:pt x="723" y="44"/>
                  </a:lnTo>
                  <a:lnTo>
                    <a:pt x="723" y="50"/>
                  </a:lnTo>
                  <a:lnTo>
                    <a:pt x="712" y="61"/>
                  </a:lnTo>
                  <a:lnTo>
                    <a:pt x="701" y="72"/>
                  </a:lnTo>
                  <a:lnTo>
                    <a:pt x="691" y="83"/>
                  </a:lnTo>
                  <a:lnTo>
                    <a:pt x="685" y="88"/>
                  </a:lnTo>
                  <a:lnTo>
                    <a:pt x="404" y="375"/>
                  </a:lnTo>
                  <a:lnTo>
                    <a:pt x="437" y="402"/>
                  </a:lnTo>
                  <a:lnTo>
                    <a:pt x="475" y="446"/>
                  </a:lnTo>
                  <a:lnTo>
                    <a:pt x="523" y="491"/>
                  </a:lnTo>
                  <a:lnTo>
                    <a:pt x="566" y="540"/>
                  </a:lnTo>
                  <a:lnTo>
                    <a:pt x="615" y="584"/>
                  </a:lnTo>
                  <a:lnTo>
                    <a:pt x="658" y="628"/>
                  </a:lnTo>
                  <a:lnTo>
                    <a:pt x="691" y="661"/>
                  </a:lnTo>
                  <a:lnTo>
                    <a:pt x="712" y="689"/>
                  </a:lnTo>
                  <a:lnTo>
                    <a:pt x="723" y="700"/>
                  </a:lnTo>
                  <a:lnTo>
                    <a:pt x="728" y="705"/>
                  </a:lnTo>
                  <a:lnTo>
                    <a:pt x="728" y="716"/>
                  </a:lnTo>
                  <a:lnTo>
                    <a:pt x="723" y="727"/>
                  </a:lnTo>
                  <a:lnTo>
                    <a:pt x="718" y="733"/>
                  </a:lnTo>
                  <a:lnTo>
                    <a:pt x="712" y="744"/>
                  </a:lnTo>
                  <a:lnTo>
                    <a:pt x="696" y="744"/>
                  </a:lnTo>
                  <a:lnTo>
                    <a:pt x="691" y="744"/>
                  </a:lnTo>
                  <a:lnTo>
                    <a:pt x="680" y="738"/>
                  </a:lnTo>
                  <a:lnTo>
                    <a:pt x="674" y="733"/>
                  </a:lnTo>
                  <a:lnTo>
                    <a:pt x="361" y="413"/>
                  </a:lnTo>
                  <a:lnTo>
                    <a:pt x="59" y="722"/>
                  </a:lnTo>
                  <a:lnTo>
                    <a:pt x="48" y="733"/>
                  </a:lnTo>
                  <a:lnTo>
                    <a:pt x="43" y="738"/>
                  </a:lnTo>
                  <a:lnTo>
                    <a:pt x="32" y="744"/>
                  </a:lnTo>
                  <a:lnTo>
                    <a:pt x="27" y="744"/>
                  </a:lnTo>
                  <a:lnTo>
                    <a:pt x="16" y="744"/>
                  </a:lnTo>
                  <a:lnTo>
                    <a:pt x="5" y="733"/>
                  </a:lnTo>
                  <a:lnTo>
                    <a:pt x="0" y="727"/>
                  </a:lnTo>
                  <a:lnTo>
                    <a:pt x="0" y="716"/>
                  </a:lnTo>
                  <a:lnTo>
                    <a:pt x="0" y="705"/>
                  </a:lnTo>
                  <a:lnTo>
                    <a:pt x="0" y="700"/>
                  </a:lnTo>
                  <a:lnTo>
                    <a:pt x="5" y="694"/>
                  </a:lnTo>
                  <a:lnTo>
                    <a:pt x="16" y="683"/>
                  </a:lnTo>
                  <a:lnTo>
                    <a:pt x="318" y="375"/>
                  </a:lnTo>
                  <a:lnTo>
                    <a:pt x="16" y="61"/>
                  </a:lnTo>
                  <a:lnTo>
                    <a:pt x="5" y="50"/>
                  </a:lnTo>
                  <a:lnTo>
                    <a:pt x="0" y="44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5" y="11"/>
                  </a:lnTo>
                  <a:lnTo>
                    <a:pt x="16" y="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124" name="Freeform 68"/>
            <p:cNvSpPr>
              <a:spLocks/>
            </p:cNvSpPr>
            <p:nvPr/>
          </p:nvSpPr>
          <p:spPr bwMode="auto">
            <a:xfrm>
              <a:off x="11982" y="4775"/>
              <a:ext cx="605" cy="1031"/>
            </a:xfrm>
            <a:custGeom>
              <a:avLst/>
              <a:gdLst/>
              <a:ahLst/>
              <a:cxnLst>
                <a:cxn ang="0">
                  <a:pos x="373" y="11"/>
                </a:cxn>
                <a:cxn ang="0">
                  <a:pos x="513" y="83"/>
                </a:cxn>
                <a:cxn ang="0">
                  <a:pos x="594" y="215"/>
                </a:cxn>
                <a:cxn ang="0">
                  <a:pos x="599" y="364"/>
                </a:cxn>
                <a:cxn ang="0">
                  <a:pos x="551" y="474"/>
                </a:cxn>
                <a:cxn ang="0">
                  <a:pos x="448" y="595"/>
                </a:cxn>
                <a:cxn ang="0">
                  <a:pos x="276" y="750"/>
                </a:cxn>
                <a:cxn ang="0">
                  <a:pos x="119" y="909"/>
                </a:cxn>
                <a:cxn ang="0">
                  <a:pos x="119" y="909"/>
                </a:cxn>
                <a:cxn ang="0">
                  <a:pos x="427" y="909"/>
                </a:cxn>
                <a:cxn ang="0">
                  <a:pos x="513" y="904"/>
                </a:cxn>
                <a:cxn ang="0">
                  <a:pos x="545" y="860"/>
                </a:cxn>
                <a:cxn ang="0">
                  <a:pos x="567" y="761"/>
                </a:cxn>
                <a:cxn ang="0">
                  <a:pos x="562" y="1031"/>
                </a:cxn>
                <a:cxn ang="0">
                  <a:pos x="0" y="1008"/>
                </a:cxn>
                <a:cxn ang="0">
                  <a:pos x="6" y="986"/>
                </a:cxn>
                <a:cxn ang="0">
                  <a:pos x="16" y="970"/>
                </a:cxn>
                <a:cxn ang="0">
                  <a:pos x="367" y="562"/>
                </a:cxn>
                <a:cxn ang="0">
                  <a:pos x="454" y="391"/>
                </a:cxn>
                <a:cxn ang="0">
                  <a:pos x="459" y="237"/>
                </a:cxn>
                <a:cxn ang="0">
                  <a:pos x="416" y="127"/>
                </a:cxn>
                <a:cxn ang="0">
                  <a:pos x="330" y="55"/>
                </a:cxn>
                <a:cxn ang="0">
                  <a:pos x="200" y="55"/>
                </a:cxn>
                <a:cxn ang="0">
                  <a:pos x="92" y="138"/>
                </a:cxn>
                <a:cxn ang="0">
                  <a:pos x="81" y="204"/>
                </a:cxn>
                <a:cxn ang="0">
                  <a:pos x="124" y="215"/>
                </a:cxn>
                <a:cxn ang="0">
                  <a:pos x="151" y="248"/>
                </a:cxn>
                <a:cxn ang="0">
                  <a:pos x="162" y="287"/>
                </a:cxn>
                <a:cxn ang="0">
                  <a:pos x="151" y="325"/>
                </a:cxn>
                <a:cxn ang="0">
                  <a:pos x="130" y="347"/>
                </a:cxn>
                <a:cxn ang="0">
                  <a:pos x="103" y="364"/>
                </a:cxn>
                <a:cxn ang="0">
                  <a:pos x="81" y="364"/>
                </a:cxn>
                <a:cxn ang="0">
                  <a:pos x="70" y="364"/>
                </a:cxn>
                <a:cxn ang="0">
                  <a:pos x="49" y="358"/>
                </a:cxn>
                <a:cxn ang="0">
                  <a:pos x="27" y="347"/>
                </a:cxn>
                <a:cxn ang="0">
                  <a:pos x="11" y="320"/>
                </a:cxn>
                <a:cxn ang="0">
                  <a:pos x="0" y="281"/>
                </a:cxn>
                <a:cxn ang="0">
                  <a:pos x="38" y="149"/>
                </a:cxn>
                <a:cxn ang="0">
                  <a:pos x="135" y="44"/>
                </a:cxn>
                <a:cxn ang="0">
                  <a:pos x="286" y="0"/>
                </a:cxn>
              </a:cxnLst>
              <a:rect l="0" t="0" r="r" b="b"/>
              <a:pathLst>
                <a:path w="605" h="1031">
                  <a:moveTo>
                    <a:pt x="286" y="0"/>
                  </a:moveTo>
                  <a:lnTo>
                    <a:pt x="373" y="11"/>
                  </a:lnTo>
                  <a:lnTo>
                    <a:pt x="448" y="39"/>
                  </a:lnTo>
                  <a:lnTo>
                    <a:pt x="513" y="83"/>
                  </a:lnTo>
                  <a:lnTo>
                    <a:pt x="562" y="144"/>
                  </a:lnTo>
                  <a:lnTo>
                    <a:pt x="594" y="215"/>
                  </a:lnTo>
                  <a:lnTo>
                    <a:pt x="605" y="298"/>
                  </a:lnTo>
                  <a:lnTo>
                    <a:pt x="599" y="364"/>
                  </a:lnTo>
                  <a:lnTo>
                    <a:pt x="583" y="419"/>
                  </a:lnTo>
                  <a:lnTo>
                    <a:pt x="551" y="474"/>
                  </a:lnTo>
                  <a:lnTo>
                    <a:pt x="508" y="535"/>
                  </a:lnTo>
                  <a:lnTo>
                    <a:pt x="448" y="595"/>
                  </a:lnTo>
                  <a:lnTo>
                    <a:pt x="367" y="667"/>
                  </a:lnTo>
                  <a:lnTo>
                    <a:pt x="276" y="750"/>
                  </a:lnTo>
                  <a:lnTo>
                    <a:pt x="119" y="909"/>
                  </a:lnTo>
                  <a:lnTo>
                    <a:pt x="119" y="909"/>
                  </a:lnTo>
                  <a:lnTo>
                    <a:pt x="119" y="909"/>
                  </a:lnTo>
                  <a:lnTo>
                    <a:pt x="119" y="909"/>
                  </a:lnTo>
                  <a:lnTo>
                    <a:pt x="389" y="909"/>
                  </a:lnTo>
                  <a:lnTo>
                    <a:pt x="427" y="909"/>
                  </a:lnTo>
                  <a:lnTo>
                    <a:pt x="470" y="909"/>
                  </a:lnTo>
                  <a:lnTo>
                    <a:pt x="513" y="904"/>
                  </a:lnTo>
                  <a:lnTo>
                    <a:pt x="535" y="898"/>
                  </a:lnTo>
                  <a:lnTo>
                    <a:pt x="545" y="860"/>
                  </a:lnTo>
                  <a:lnTo>
                    <a:pt x="556" y="810"/>
                  </a:lnTo>
                  <a:lnTo>
                    <a:pt x="567" y="761"/>
                  </a:lnTo>
                  <a:lnTo>
                    <a:pt x="605" y="761"/>
                  </a:lnTo>
                  <a:lnTo>
                    <a:pt x="562" y="1031"/>
                  </a:lnTo>
                  <a:lnTo>
                    <a:pt x="0" y="1031"/>
                  </a:lnTo>
                  <a:lnTo>
                    <a:pt x="0" y="1008"/>
                  </a:lnTo>
                  <a:lnTo>
                    <a:pt x="0" y="997"/>
                  </a:lnTo>
                  <a:lnTo>
                    <a:pt x="6" y="986"/>
                  </a:lnTo>
                  <a:lnTo>
                    <a:pt x="11" y="981"/>
                  </a:lnTo>
                  <a:lnTo>
                    <a:pt x="16" y="970"/>
                  </a:lnTo>
                  <a:lnTo>
                    <a:pt x="308" y="639"/>
                  </a:lnTo>
                  <a:lnTo>
                    <a:pt x="367" y="562"/>
                  </a:lnTo>
                  <a:lnTo>
                    <a:pt x="421" y="480"/>
                  </a:lnTo>
                  <a:lnTo>
                    <a:pt x="454" y="391"/>
                  </a:lnTo>
                  <a:lnTo>
                    <a:pt x="464" y="298"/>
                  </a:lnTo>
                  <a:lnTo>
                    <a:pt x="459" y="237"/>
                  </a:lnTo>
                  <a:lnTo>
                    <a:pt x="443" y="177"/>
                  </a:lnTo>
                  <a:lnTo>
                    <a:pt x="416" y="127"/>
                  </a:lnTo>
                  <a:lnTo>
                    <a:pt x="378" y="83"/>
                  </a:lnTo>
                  <a:lnTo>
                    <a:pt x="330" y="55"/>
                  </a:lnTo>
                  <a:lnTo>
                    <a:pt x="265" y="50"/>
                  </a:lnTo>
                  <a:lnTo>
                    <a:pt x="200" y="55"/>
                  </a:lnTo>
                  <a:lnTo>
                    <a:pt x="141" y="88"/>
                  </a:lnTo>
                  <a:lnTo>
                    <a:pt x="92" y="138"/>
                  </a:lnTo>
                  <a:lnTo>
                    <a:pt x="60" y="204"/>
                  </a:lnTo>
                  <a:lnTo>
                    <a:pt x="81" y="204"/>
                  </a:lnTo>
                  <a:lnTo>
                    <a:pt x="103" y="210"/>
                  </a:lnTo>
                  <a:lnTo>
                    <a:pt x="124" y="215"/>
                  </a:lnTo>
                  <a:lnTo>
                    <a:pt x="141" y="232"/>
                  </a:lnTo>
                  <a:lnTo>
                    <a:pt x="151" y="248"/>
                  </a:lnTo>
                  <a:lnTo>
                    <a:pt x="157" y="265"/>
                  </a:lnTo>
                  <a:lnTo>
                    <a:pt x="162" y="287"/>
                  </a:lnTo>
                  <a:lnTo>
                    <a:pt x="157" y="309"/>
                  </a:lnTo>
                  <a:lnTo>
                    <a:pt x="151" y="325"/>
                  </a:lnTo>
                  <a:lnTo>
                    <a:pt x="141" y="336"/>
                  </a:lnTo>
                  <a:lnTo>
                    <a:pt x="130" y="347"/>
                  </a:lnTo>
                  <a:lnTo>
                    <a:pt x="119" y="358"/>
                  </a:lnTo>
                  <a:lnTo>
                    <a:pt x="103" y="364"/>
                  </a:lnTo>
                  <a:lnTo>
                    <a:pt x="92" y="364"/>
                  </a:lnTo>
                  <a:lnTo>
                    <a:pt x="81" y="364"/>
                  </a:lnTo>
                  <a:lnTo>
                    <a:pt x="76" y="364"/>
                  </a:lnTo>
                  <a:lnTo>
                    <a:pt x="70" y="364"/>
                  </a:lnTo>
                  <a:lnTo>
                    <a:pt x="60" y="364"/>
                  </a:lnTo>
                  <a:lnTo>
                    <a:pt x="49" y="358"/>
                  </a:lnTo>
                  <a:lnTo>
                    <a:pt x="38" y="353"/>
                  </a:lnTo>
                  <a:lnTo>
                    <a:pt x="27" y="347"/>
                  </a:lnTo>
                  <a:lnTo>
                    <a:pt x="16" y="336"/>
                  </a:lnTo>
                  <a:lnTo>
                    <a:pt x="11" y="320"/>
                  </a:lnTo>
                  <a:lnTo>
                    <a:pt x="6" y="303"/>
                  </a:lnTo>
                  <a:lnTo>
                    <a:pt x="0" y="281"/>
                  </a:lnTo>
                  <a:lnTo>
                    <a:pt x="11" y="210"/>
                  </a:lnTo>
                  <a:lnTo>
                    <a:pt x="38" y="149"/>
                  </a:lnTo>
                  <a:lnTo>
                    <a:pt x="76" y="88"/>
                  </a:lnTo>
                  <a:lnTo>
                    <a:pt x="135" y="44"/>
                  </a:lnTo>
                  <a:lnTo>
                    <a:pt x="205" y="11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125" name="Freeform 69"/>
            <p:cNvSpPr>
              <a:spLocks/>
            </p:cNvSpPr>
            <p:nvPr/>
          </p:nvSpPr>
          <p:spPr bwMode="auto">
            <a:xfrm>
              <a:off x="13089" y="4902"/>
              <a:ext cx="1004" cy="1030"/>
            </a:xfrm>
            <a:custGeom>
              <a:avLst/>
              <a:gdLst/>
              <a:ahLst/>
              <a:cxnLst>
                <a:cxn ang="0">
                  <a:pos x="502" y="0"/>
                </a:cxn>
                <a:cxn ang="0">
                  <a:pos x="513" y="5"/>
                </a:cxn>
                <a:cxn ang="0">
                  <a:pos x="523" y="11"/>
                </a:cxn>
                <a:cxn ang="0">
                  <a:pos x="529" y="17"/>
                </a:cxn>
                <a:cxn ang="0">
                  <a:pos x="529" y="28"/>
                </a:cxn>
                <a:cxn ang="0">
                  <a:pos x="534" y="39"/>
                </a:cxn>
                <a:cxn ang="0">
                  <a:pos x="534" y="50"/>
                </a:cxn>
                <a:cxn ang="0">
                  <a:pos x="534" y="485"/>
                </a:cxn>
                <a:cxn ang="0">
                  <a:pos x="955" y="485"/>
                </a:cxn>
                <a:cxn ang="0">
                  <a:pos x="966" y="485"/>
                </a:cxn>
                <a:cxn ang="0">
                  <a:pos x="977" y="485"/>
                </a:cxn>
                <a:cxn ang="0">
                  <a:pos x="988" y="485"/>
                </a:cxn>
                <a:cxn ang="0">
                  <a:pos x="998" y="490"/>
                </a:cxn>
                <a:cxn ang="0">
                  <a:pos x="1004" y="501"/>
                </a:cxn>
                <a:cxn ang="0">
                  <a:pos x="1004" y="518"/>
                </a:cxn>
                <a:cxn ang="0">
                  <a:pos x="1004" y="529"/>
                </a:cxn>
                <a:cxn ang="0">
                  <a:pos x="998" y="540"/>
                </a:cxn>
                <a:cxn ang="0">
                  <a:pos x="988" y="545"/>
                </a:cxn>
                <a:cxn ang="0">
                  <a:pos x="977" y="545"/>
                </a:cxn>
                <a:cxn ang="0">
                  <a:pos x="966" y="545"/>
                </a:cxn>
                <a:cxn ang="0">
                  <a:pos x="955" y="545"/>
                </a:cxn>
                <a:cxn ang="0">
                  <a:pos x="534" y="545"/>
                </a:cxn>
                <a:cxn ang="0">
                  <a:pos x="534" y="981"/>
                </a:cxn>
                <a:cxn ang="0">
                  <a:pos x="534" y="992"/>
                </a:cxn>
                <a:cxn ang="0">
                  <a:pos x="529" y="1003"/>
                </a:cxn>
                <a:cxn ang="0">
                  <a:pos x="529" y="1014"/>
                </a:cxn>
                <a:cxn ang="0">
                  <a:pos x="523" y="1019"/>
                </a:cxn>
                <a:cxn ang="0">
                  <a:pos x="513" y="1030"/>
                </a:cxn>
                <a:cxn ang="0">
                  <a:pos x="502" y="1030"/>
                </a:cxn>
                <a:cxn ang="0">
                  <a:pos x="491" y="1030"/>
                </a:cxn>
                <a:cxn ang="0">
                  <a:pos x="480" y="1019"/>
                </a:cxn>
                <a:cxn ang="0">
                  <a:pos x="475" y="1014"/>
                </a:cxn>
                <a:cxn ang="0">
                  <a:pos x="475" y="1003"/>
                </a:cxn>
                <a:cxn ang="0">
                  <a:pos x="475" y="992"/>
                </a:cxn>
                <a:cxn ang="0">
                  <a:pos x="475" y="981"/>
                </a:cxn>
                <a:cxn ang="0">
                  <a:pos x="475" y="545"/>
                </a:cxn>
                <a:cxn ang="0">
                  <a:pos x="48" y="545"/>
                </a:cxn>
                <a:cxn ang="0">
                  <a:pos x="38" y="545"/>
                </a:cxn>
                <a:cxn ang="0">
                  <a:pos x="27" y="545"/>
                </a:cxn>
                <a:cxn ang="0">
                  <a:pos x="16" y="545"/>
                </a:cxn>
                <a:cxn ang="0">
                  <a:pos x="5" y="540"/>
                </a:cxn>
                <a:cxn ang="0">
                  <a:pos x="0" y="529"/>
                </a:cxn>
                <a:cxn ang="0">
                  <a:pos x="0" y="518"/>
                </a:cxn>
                <a:cxn ang="0">
                  <a:pos x="0" y="501"/>
                </a:cxn>
                <a:cxn ang="0">
                  <a:pos x="5" y="490"/>
                </a:cxn>
                <a:cxn ang="0">
                  <a:pos x="16" y="485"/>
                </a:cxn>
                <a:cxn ang="0">
                  <a:pos x="27" y="485"/>
                </a:cxn>
                <a:cxn ang="0">
                  <a:pos x="38" y="485"/>
                </a:cxn>
                <a:cxn ang="0">
                  <a:pos x="48" y="485"/>
                </a:cxn>
                <a:cxn ang="0">
                  <a:pos x="475" y="485"/>
                </a:cxn>
                <a:cxn ang="0">
                  <a:pos x="475" y="50"/>
                </a:cxn>
                <a:cxn ang="0">
                  <a:pos x="475" y="39"/>
                </a:cxn>
                <a:cxn ang="0">
                  <a:pos x="475" y="28"/>
                </a:cxn>
                <a:cxn ang="0">
                  <a:pos x="475" y="17"/>
                </a:cxn>
                <a:cxn ang="0">
                  <a:pos x="480" y="11"/>
                </a:cxn>
                <a:cxn ang="0">
                  <a:pos x="491" y="5"/>
                </a:cxn>
                <a:cxn ang="0">
                  <a:pos x="502" y="0"/>
                </a:cxn>
              </a:cxnLst>
              <a:rect l="0" t="0" r="r" b="b"/>
              <a:pathLst>
                <a:path w="1004" h="1030">
                  <a:moveTo>
                    <a:pt x="502" y="0"/>
                  </a:moveTo>
                  <a:lnTo>
                    <a:pt x="513" y="5"/>
                  </a:lnTo>
                  <a:lnTo>
                    <a:pt x="523" y="11"/>
                  </a:lnTo>
                  <a:lnTo>
                    <a:pt x="529" y="17"/>
                  </a:lnTo>
                  <a:lnTo>
                    <a:pt x="529" y="28"/>
                  </a:lnTo>
                  <a:lnTo>
                    <a:pt x="534" y="39"/>
                  </a:lnTo>
                  <a:lnTo>
                    <a:pt x="534" y="50"/>
                  </a:lnTo>
                  <a:lnTo>
                    <a:pt x="534" y="485"/>
                  </a:lnTo>
                  <a:lnTo>
                    <a:pt x="955" y="485"/>
                  </a:lnTo>
                  <a:lnTo>
                    <a:pt x="966" y="485"/>
                  </a:lnTo>
                  <a:lnTo>
                    <a:pt x="977" y="485"/>
                  </a:lnTo>
                  <a:lnTo>
                    <a:pt x="988" y="485"/>
                  </a:lnTo>
                  <a:lnTo>
                    <a:pt x="998" y="490"/>
                  </a:lnTo>
                  <a:lnTo>
                    <a:pt x="1004" y="501"/>
                  </a:lnTo>
                  <a:lnTo>
                    <a:pt x="1004" y="518"/>
                  </a:lnTo>
                  <a:lnTo>
                    <a:pt x="1004" y="529"/>
                  </a:lnTo>
                  <a:lnTo>
                    <a:pt x="998" y="540"/>
                  </a:lnTo>
                  <a:lnTo>
                    <a:pt x="988" y="545"/>
                  </a:lnTo>
                  <a:lnTo>
                    <a:pt x="977" y="545"/>
                  </a:lnTo>
                  <a:lnTo>
                    <a:pt x="966" y="545"/>
                  </a:lnTo>
                  <a:lnTo>
                    <a:pt x="955" y="545"/>
                  </a:lnTo>
                  <a:lnTo>
                    <a:pt x="534" y="545"/>
                  </a:lnTo>
                  <a:lnTo>
                    <a:pt x="534" y="981"/>
                  </a:lnTo>
                  <a:lnTo>
                    <a:pt x="534" y="992"/>
                  </a:lnTo>
                  <a:lnTo>
                    <a:pt x="529" y="1003"/>
                  </a:lnTo>
                  <a:lnTo>
                    <a:pt x="529" y="1014"/>
                  </a:lnTo>
                  <a:lnTo>
                    <a:pt x="523" y="1019"/>
                  </a:lnTo>
                  <a:lnTo>
                    <a:pt x="513" y="1030"/>
                  </a:lnTo>
                  <a:lnTo>
                    <a:pt x="502" y="1030"/>
                  </a:lnTo>
                  <a:lnTo>
                    <a:pt x="491" y="1030"/>
                  </a:lnTo>
                  <a:lnTo>
                    <a:pt x="480" y="1019"/>
                  </a:lnTo>
                  <a:lnTo>
                    <a:pt x="475" y="1014"/>
                  </a:lnTo>
                  <a:lnTo>
                    <a:pt x="475" y="1003"/>
                  </a:lnTo>
                  <a:lnTo>
                    <a:pt x="475" y="992"/>
                  </a:lnTo>
                  <a:lnTo>
                    <a:pt x="475" y="981"/>
                  </a:lnTo>
                  <a:lnTo>
                    <a:pt x="475" y="545"/>
                  </a:lnTo>
                  <a:lnTo>
                    <a:pt x="48" y="545"/>
                  </a:lnTo>
                  <a:lnTo>
                    <a:pt x="38" y="545"/>
                  </a:lnTo>
                  <a:lnTo>
                    <a:pt x="27" y="545"/>
                  </a:lnTo>
                  <a:lnTo>
                    <a:pt x="16" y="545"/>
                  </a:lnTo>
                  <a:lnTo>
                    <a:pt x="5" y="540"/>
                  </a:lnTo>
                  <a:lnTo>
                    <a:pt x="0" y="529"/>
                  </a:lnTo>
                  <a:lnTo>
                    <a:pt x="0" y="518"/>
                  </a:lnTo>
                  <a:lnTo>
                    <a:pt x="0" y="501"/>
                  </a:lnTo>
                  <a:lnTo>
                    <a:pt x="5" y="490"/>
                  </a:lnTo>
                  <a:lnTo>
                    <a:pt x="16" y="485"/>
                  </a:lnTo>
                  <a:lnTo>
                    <a:pt x="27" y="485"/>
                  </a:lnTo>
                  <a:lnTo>
                    <a:pt x="38" y="485"/>
                  </a:lnTo>
                  <a:lnTo>
                    <a:pt x="48" y="485"/>
                  </a:lnTo>
                  <a:lnTo>
                    <a:pt x="475" y="485"/>
                  </a:lnTo>
                  <a:lnTo>
                    <a:pt x="475" y="50"/>
                  </a:lnTo>
                  <a:lnTo>
                    <a:pt x="475" y="39"/>
                  </a:lnTo>
                  <a:lnTo>
                    <a:pt x="475" y="28"/>
                  </a:lnTo>
                  <a:lnTo>
                    <a:pt x="475" y="17"/>
                  </a:lnTo>
                  <a:lnTo>
                    <a:pt x="480" y="11"/>
                  </a:lnTo>
                  <a:lnTo>
                    <a:pt x="491" y="5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126" name="Freeform 70"/>
            <p:cNvSpPr>
              <a:spLocks noEditPoints="1"/>
            </p:cNvSpPr>
            <p:nvPr/>
          </p:nvSpPr>
          <p:spPr bwMode="auto">
            <a:xfrm>
              <a:off x="14584" y="4775"/>
              <a:ext cx="626" cy="1064"/>
            </a:xfrm>
            <a:custGeom>
              <a:avLst/>
              <a:gdLst/>
              <a:ahLst/>
              <a:cxnLst>
                <a:cxn ang="0">
                  <a:pos x="259" y="419"/>
                </a:cxn>
                <a:cxn ang="0">
                  <a:pos x="178" y="496"/>
                </a:cxn>
                <a:cxn ang="0">
                  <a:pos x="140" y="617"/>
                </a:cxn>
                <a:cxn ang="0">
                  <a:pos x="135" y="716"/>
                </a:cxn>
                <a:cxn ang="0">
                  <a:pos x="146" y="843"/>
                </a:cxn>
                <a:cxn ang="0">
                  <a:pos x="173" y="926"/>
                </a:cxn>
                <a:cxn ang="0">
                  <a:pos x="221" y="986"/>
                </a:cxn>
                <a:cxn ang="0">
                  <a:pos x="313" y="1020"/>
                </a:cxn>
                <a:cxn ang="0">
                  <a:pos x="383" y="1003"/>
                </a:cxn>
                <a:cxn ang="0">
                  <a:pos x="464" y="920"/>
                </a:cxn>
                <a:cxn ang="0">
                  <a:pos x="491" y="788"/>
                </a:cxn>
                <a:cxn ang="0">
                  <a:pos x="491" y="639"/>
                </a:cxn>
                <a:cxn ang="0">
                  <a:pos x="464" y="502"/>
                </a:cxn>
                <a:cxn ang="0">
                  <a:pos x="399" y="424"/>
                </a:cxn>
                <a:cxn ang="0">
                  <a:pos x="340" y="402"/>
                </a:cxn>
                <a:cxn ang="0">
                  <a:pos x="394" y="0"/>
                </a:cxn>
                <a:cxn ang="0">
                  <a:pos x="518" y="33"/>
                </a:cxn>
                <a:cxn ang="0">
                  <a:pos x="583" y="116"/>
                </a:cxn>
                <a:cxn ang="0">
                  <a:pos x="588" y="188"/>
                </a:cxn>
                <a:cxn ang="0">
                  <a:pos x="572" y="215"/>
                </a:cxn>
                <a:cxn ang="0">
                  <a:pos x="550" y="232"/>
                </a:cxn>
                <a:cxn ang="0">
                  <a:pos x="529" y="243"/>
                </a:cxn>
                <a:cxn ang="0">
                  <a:pos x="502" y="237"/>
                </a:cxn>
                <a:cxn ang="0">
                  <a:pos x="469" y="226"/>
                </a:cxn>
                <a:cxn ang="0">
                  <a:pos x="453" y="193"/>
                </a:cxn>
                <a:cxn ang="0">
                  <a:pos x="448" y="149"/>
                </a:cxn>
                <a:cxn ang="0">
                  <a:pos x="464" y="121"/>
                </a:cxn>
                <a:cxn ang="0">
                  <a:pos x="486" y="105"/>
                </a:cxn>
                <a:cxn ang="0">
                  <a:pos x="513" y="99"/>
                </a:cxn>
                <a:cxn ang="0">
                  <a:pos x="534" y="99"/>
                </a:cxn>
                <a:cxn ang="0">
                  <a:pos x="469" y="50"/>
                </a:cxn>
                <a:cxn ang="0">
                  <a:pos x="399" y="39"/>
                </a:cxn>
                <a:cxn ang="0">
                  <a:pos x="335" y="50"/>
                </a:cxn>
                <a:cxn ang="0">
                  <a:pos x="259" y="94"/>
                </a:cxn>
                <a:cxn ang="0">
                  <a:pos x="183" y="193"/>
                </a:cxn>
                <a:cxn ang="0">
                  <a:pos x="140" y="364"/>
                </a:cxn>
                <a:cxn ang="0">
                  <a:pos x="135" y="518"/>
                </a:cxn>
                <a:cxn ang="0">
                  <a:pos x="183" y="436"/>
                </a:cxn>
                <a:cxn ang="0">
                  <a:pos x="270" y="380"/>
                </a:cxn>
                <a:cxn ang="0">
                  <a:pos x="405" y="380"/>
                </a:cxn>
                <a:cxn ang="0">
                  <a:pos x="540" y="463"/>
                </a:cxn>
                <a:cxn ang="0">
                  <a:pos x="615" y="617"/>
                </a:cxn>
                <a:cxn ang="0">
                  <a:pos x="615" y="810"/>
                </a:cxn>
                <a:cxn ang="0">
                  <a:pos x="534" y="964"/>
                </a:cxn>
                <a:cxn ang="0">
                  <a:pos x="394" y="1053"/>
                </a:cxn>
                <a:cxn ang="0">
                  <a:pos x="264" y="1058"/>
                </a:cxn>
                <a:cxn ang="0">
                  <a:pos x="173" y="1020"/>
                </a:cxn>
                <a:cxn ang="0">
                  <a:pos x="86" y="926"/>
                </a:cxn>
                <a:cxn ang="0">
                  <a:pos x="21" y="772"/>
                </a:cxn>
                <a:cxn ang="0">
                  <a:pos x="0" y="540"/>
                </a:cxn>
                <a:cxn ang="0">
                  <a:pos x="43" y="287"/>
                </a:cxn>
                <a:cxn ang="0">
                  <a:pos x="156" y="105"/>
                </a:cxn>
                <a:cxn ang="0">
                  <a:pos x="313" y="11"/>
                </a:cxn>
              </a:cxnLst>
              <a:rect l="0" t="0" r="r" b="b"/>
              <a:pathLst>
                <a:path w="626" h="1064">
                  <a:moveTo>
                    <a:pt x="324" y="402"/>
                  </a:moveTo>
                  <a:lnTo>
                    <a:pt x="259" y="419"/>
                  </a:lnTo>
                  <a:lnTo>
                    <a:pt x="216" y="447"/>
                  </a:lnTo>
                  <a:lnTo>
                    <a:pt x="178" y="496"/>
                  </a:lnTo>
                  <a:lnTo>
                    <a:pt x="156" y="557"/>
                  </a:lnTo>
                  <a:lnTo>
                    <a:pt x="140" y="617"/>
                  </a:lnTo>
                  <a:lnTo>
                    <a:pt x="135" y="678"/>
                  </a:lnTo>
                  <a:lnTo>
                    <a:pt x="135" y="716"/>
                  </a:lnTo>
                  <a:lnTo>
                    <a:pt x="140" y="777"/>
                  </a:lnTo>
                  <a:lnTo>
                    <a:pt x="146" y="843"/>
                  </a:lnTo>
                  <a:lnTo>
                    <a:pt x="167" y="904"/>
                  </a:lnTo>
                  <a:lnTo>
                    <a:pt x="173" y="926"/>
                  </a:lnTo>
                  <a:lnTo>
                    <a:pt x="194" y="953"/>
                  </a:lnTo>
                  <a:lnTo>
                    <a:pt x="221" y="986"/>
                  </a:lnTo>
                  <a:lnTo>
                    <a:pt x="264" y="1008"/>
                  </a:lnTo>
                  <a:lnTo>
                    <a:pt x="313" y="1020"/>
                  </a:lnTo>
                  <a:lnTo>
                    <a:pt x="345" y="1014"/>
                  </a:lnTo>
                  <a:lnTo>
                    <a:pt x="383" y="1003"/>
                  </a:lnTo>
                  <a:lnTo>
                    <a:pt x="426" y="975"/>
                  </a:lnTo>
                  <a:lnTo>
                    <a:pt x="464" y="920"/>
                  </a:lnTo>
                  <a:lnTo>
                    <a:pt x="480" y="854"/>
                  </a:lnTo>
                  <a:lnTo>
                    <a:pt x="491" y="788"/>
                  </a:lnTo>
                  <a:lnTo>
                    <a:pt x="491" y="711"/>
                  </a:lnTo>
                  <a:lnTo>
                    <a:pt x="491" y="639"/>
                  </a:lnTo>
                  <a:lnTo>
                    <a:pt x="480" y="562"/>
                  </a:lnTo>
                  <a:lnTo>
                    <a:pt x="464" y="502"/>
                  </a:lnTo>
                  <a:lnTo>
                    <a:pt x="432" y="452"/>
                  </a:lnTo>
                  <a:lnTo>
                    <a:pt x="399" y="424"/>
                  </a:lnTo>
                  <a:lnTo>
                    <a:pt x="367" y="408"/>
                  </a:lnTo>
                  <a:lnTo>
                    <a:pt x="340" y="402"/>
                  </a:lnTo>
                  <a:lnTo>
                    <a:pt x="324" y="402"/>
                  </a:lnTo>
                  <a:close/>
                  <a:moveTo>
                    <a:pt x="394" y="0"/>
                  </a:moveTo>
                  <a:lnTo>
                    <a:pt x="464" y="11"/>
                  </a:lnTo>
                  <a:lnTo>
                    <a:pt x="518" y="33"/>
                  </a:lnTo>
                  <a:lnTo>
                    <a:pt x="556" y="66"/>
                  </a:lnTo>
                  <a:lnTo>
                    <a:pt x="583" y="116"/>
                  </a:lnTo>
                  <a:lnTo>
                    <a:pt x="588" y="166"/>
                  </a:lnTo>
                  <a:lnTo>
                    <a:pt x="588" y="188"/>
                  </a:lnTo>
                  <a:lnTo>
                    <a:pt x="583" y="204"/>
                  </a:lnTo>
                  <a:lnTo>
                    <a:pt x="572" y="215"/>
                  </a:lnTo>
                  <a:lnTo>
                    <a:pt x="561" y="226"/>
                  </a:lnTo>
                  <a:lnTo>
                    <a:pt x="550" y="232"/>
                  </a:lnTo>
                  <a:lnTo>
                    <a:pt x="540" y="237"/>
                  </a:lnTo>
                  <a:lnTo>
                    <a:pt x="529" y="243"/>
                  </a:lnTo>
                  <a:lnTo>
                    <a:pt x="518" y="243"/>
                  </a:lnTo>
                  <a:lnTo>
                    <a:pt x="502" y="237"/>
                  </a:lnTo>
                  <a:lnTo>
                    <a:pt x="486" y="232"/>
                  </a:lnTo>
                  <a:lnTo>
                    <a:pt x="469" y="226"/>
                  </a:lnTo>
                  <a:lnTo>
                    <a:pt x="459" y="210"/>
                  </a:lnTo>
                  <a:lnTo>
                    <a:pt x="453" y="193"/>
                  </a:lnTo>
                  <a:lnTo>
                    <a:pt x="448" y="171"/>
                  </a:lnTo>
                  <a:lnTo>
                    <a:pt x="448" y="149"/>
                  </a:lnTo>
                  <a:lnTo>
                    <a:pt x="453" y="132"/>
                  </a:lnTo>
                  <a:lnTo>
                    <a:pt x="464" y="121"/>
                  </a:lnTo>
                  <a:lnTo>
                    <a:pt x="475" y="110"/>
                  </a:lnTo>
                  <a:lnTo>
                    <a:pt x="486" y="105"/>
                  </a:lnTo>
                  <a:lnTo>
                    <a:pt x="502" y="105"/>
                  </a:lnTo>
                  <a:lnTo>
                    <a:pt x="513" y="99"/>
                  </a:lnTo>
                  <a:lnTo>
                    <a:pt x="523" y="99"/>
                  </a:lnTo>
                  <a:lnTo>
                    <a:pt x="534" y="99"/>
                  </a:lnTo>
                  <a:lnTo>
                    <a:pt x="502" y="66"/>
                  </a:lnTo>
                  <a:lnTo>
                    <a:pt x="469" y="50"/>
                  </a:lnTo>
                  <a:lnTo>
                    <a:pt x="432" y="39"/>
                  </a:lnTo>
                  <a:lnTo>
                    <a:pt x="399" y="39"/>
                  </a:lnTo>
                  <a:lnTo>
                    <a:pt x="367" y="39"/>
                  </a:lnTo>
                  <a:lnTo>
                    <a:pt x="335" y="50"/>
                  </a:lnTo>
                  <a:lnTo>
                    <a:pt x="297" y="66"/>
                  </a:lnTo>
                  <a:lnTo>
                    <a:pt x="259" y="94"/>
                  </a:lnTo>
                  <a:lnTo>
                    <a:pt x="221" y="138"/>
                  </a:lnTo>
                  <a:lnTo>
                    <a:pt x="183" y="193"/>
                  </a:lnTo>
                  <a:lnTo>
                    <a:pt x="156" y="270"/>
                  </a:lnTo>
                  <a:lnTo>
                    <a:pt x="140" y="364"/>
                  </a:lnTo>
                  <a:lnTo>
                    <a:pt x="135" y="485"/>
                  </a:lnTo>
                  <a:lnTo>
                    <a:pt x="135" y="518"/>
                  </a:lnTo>
                  <a:lnTo>
                    <a:pt x="156" y="480"/>
                  </a:lnTo>
                  <a:lnTo>
                    <a:pt x="183" y="436"/>
                  </a:lnTo>
                  <a:lnTo>
                    <a:pt x="221" y="402"/>
                  </a:lnTo>
                  <a:lnTo>
                    <a:pt x="270" y="380"/>
                  </a:lnTo>
                  <a:lnTo>
                    <a:pt x="324" y="369"/>
                  </a:lnTo>
                  <a:lnTo>
                    <a:pt x="405" y="380"/>
                  </a:lnTo>
                  <a:lnTo>
                    <a:pt x="475" y="413"/>
                  </a:lnTo>
                  <a:lnTo>
                    <a:pt x="540" y="463"/>
                  </a:lnTo>
                  <a:lnTo>
                    <a:pt x="583" y="540"/>
                  </a:lnTo>
                  <a:lnTo>
                    <a:pt x="615" y="617"/>
                  </a:lnTo>
                  <a:lnTo>
                    <a:pt x="626" y="711"/>
                  </a:lnTo>
                  <a:lnTo>
                    <a:pt x="615" y="810"/>
                  </a:lnTo>
                  <a:lnTo>
                    <a:pt x="583" y="893"/>
                  </a:lnTo>
                  <a:lnTo>
                    <a:pt x="534" y="964"/>
                  </a:lnTo>
                  <a:lnTo>
                    <a:pt x="469" y="1020"/>
                  </a:lnTo>
                  <a:lnTo>
                    <a:pt x="394" y="1053"/>
                  </a:lnTo>
                  <a:lnTo>
                    <a:pt x="313" y="1064"/>
                  </a:lnTo>
                  <a:lnTo>
                    <a:pt x="264" y="1058"/>
                  </a:lnTo>
                  <a:lnTo>
                    <a:pt x="216" y="1042"/>
                  </a:lnTo>
                  <a:lnTo>
                    <a:pt x="173" y="1020"/>
                  </a:lnTo>
                  <a:lnTo>
                    <a:pt x="124" y="981"/>
                  </a:lnTo>
                  <a:lnTo>
                    <a:pt x="86" y="926"/>
                  </a:lnTo>
                  <a:lnTo>
                    <a:pt x="48" y="860"/>
                  </a:lnTo>
                  <a:lnTo>
                    <a:pt x="21" y="772"/>
                  </a:lnTo>
                  <a:lnTo>
                    <a:pt x="5" y="667"/>
                  </a:lnTo>
                  <a:lnTo>
                    <a:pt x="0" y="540"/>
                  </a:lnTo>
                  <a:lnTo>
                    <a:pt x="11" y="402"/>
                  </a:lnTo>
                  <a:lnTo>
                    <a:pt x="43" y="287"/>
                  </a:lnTo>
                  <a:lnTo>
                    <a:pt x="92" y="188"/>
                  </a:lnTo>
                  <a:lnTo>
                    <a:pt x="156" y="105"/>
                  </a:lnTo>
                  <a:lnTo>
                    <a:pt x="232" y="50"/>
                  </a:lnTo>
                  <a:lnTo>
                    <a:pt x="313" y="11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127" name="Freeform 71"/>
            <p:cNvSpPr>
              <a:spLocks/>
            </p:cNvSpPr>
            <p:nvPr/>
          </p:nvSpPr>
          <p:spPr bwMode="auto">
            <a:xfrm>
              <a:off x="15836" y="5045"/>
              <a:ext cx="734" cy="744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54" y="11"/>
                </a:cxn>
                <a:cxn ang="0">
                  <a:pos x="367" y="331"/>
                </a:cxn>
                <a:cxn ang="0">
                  <a:pos x="669" y="22"/>
                </a:cxn>
                <a:cxn ang="0">
                  <a:pos x="686" y="6"/>
                </a:cxn>
                <a:cxn ang="0">
                  <a:pos x="702" y="0"/>
                </a:cxn>
                <a:cxn ang="0">
                  <a:pos x="723" y="11"/>
                </a:cxn>
                <a:cxn ang="0">
                  <a:pos x="734" y="33"/>
                </a:cxn>
                <a:cxn ang="0">
                  <a:pos x="723" y="50"/>
                </a:cxn>
                <a:cxn ang="0">
                  <a:pos x="707" y="72"/>
                </a:cxn>
                <a:cxn ang="0">
                  <a:pos x="686" y="88"/>
                </a:cxn>
                <a:cxn ang="0">
                  <a:pos x="443" y="402"/>
                </a:cxn>
                <a:cxn ang="0">
                  <a:pos x="524" y="491"/>
                </a:cxn>
                <a:cxn ang="0">
                  <a:pos x="621" y="584"/>
                </a:cxn>
                <a:cxn ang="0">
                  <a:pos x="696" y="661"/>
                </a:cxn>
                <a:cxn ang="0">
                  <a:pos x="729" y="700"/>
                </a:cxn>
                <a:cxn ang="0">
                  <a:pos x="734" y="716"/>
                </a:cxn>
                <a:cxn ang="0">
                  <a:pos x="723" y="733"/>
                </a:cxn>
                <a:cxn ang="0">
                  <a:pos x="702" y="744"/>
                </a:cxn>
                <a:cxn ang="0">
                  <a:pos x="686" y="738"/>
                </a:cxn>
                <a:cxn ang="0">
                  <a:pos x="367" y="413"/>
                </a:cxn>
                <a:cxn ang="0">
                  <a:pos x="54" y="733"/>
                </a:cxn>
                <a:cxn ang="0">
                  <a:pos x="38" y="744"/>
                </a:cxn>
                <a:cxn ang="0">
                  <a:pos x="22" y="744"/>
                </a:cxn>
                <a:cxn ang="0">
                  <a:pos x="6" y="727"/>
                </a:cxn>
                <a:cxn ang="0">
                  <a:pos x="0" y="705"/>
                </a:cxn>
                <a:cxn ang="0">
                  <a:pos x="11" y="694"/>
                </a:cxn>
                <a:cxn ang="0">
                  <a:pos x="324" y="375"/>
                </a:cxn>
                <a:cxn ang="0">
                  <a:pos x="11" y="50"/>
                </a:cxn>
                <a:cxn ang="0">
                  <a:pos x="0" y="39"/>
                </a:cxn>
                <a:cxn ang="0">
                  <a:pos x="6" y="22"/>
                </a:cxn>
                <a:cxn ang="0">
                  <a:pos x="22" y="6"/>
                </a:cxn>
              </a:cxnLst>
              <a:rect l="0" t="0" r="r" b="b"/>
              <a:pathLst>
                <a:path w="734" h="744">
                  <a:moveTo>
                    <a:pt x="33" y="0"/>
                  </a:moveTo>
                  <a:lnTo>
                    <a:pt x="38" y="0"/>
                  </a:lnTo>
                  <a:lnTo>
                    <a:pt x="43" y="6"/>
                  </a:lnTo>
                  <a:lnTo>
                    <a:pt x="54" y="11"/>
                  </a:lnTo>
                  <a:lnTo>
                    <a:pt x="65" y="22"/>
                  </a:lnTo>
                  <a:lnTo>
                    <a:pt x="367" y="331"/>
                  </a:lnTo>
                  <a:lnTo>
                    <a:pt x="367" y="331"/>
                  </a:lnTo>
                  <a:lnTo>
                    <a:pt x="669" y="22"/>
                  </a:lnTo>
                  <a:lnTo>
                    <a:pt x="680" y="11"/>
                  </a:lnTo>
                  <a:lnTo>
                    <a:pt x="686" y="6"/>
                  </a:lnTo>
                  <a:lnTo>
                    <a:pt x="691" y="0"/>
                  </a:lnTo>
                  <a:lnTo>
                    <a:pt x="702" y="0"/>
                  </a:lnTo>
                  <a:lnTo>
                    <a:pt x="713" y="6"/>
                  </a:lnTo>
                  <a:lnTo>
                    <a:pt x="723" y="11"/>
                  </a:lnTo>
                  <a:lnTo>
                    <a:pt x="729" y="22"/>
                  </a:lnTo>
                  <a:lnTo>
                    <a:pt x="734" y="33"/>
                  </a:lnTo>
                  <a:lnTo>
                    <a:pt x="729" y="44"/>
                  </a:lnTo>
                  <a:lnTo>
                    <a:pt x="723" y="50"/>
                  </a:lnTo>
                  <a:lnTo>
                    <a:pt x="718" y="61"/>
                  </a:lnTo>
                  <a:lnTo>
                    <a:pt x="707" y="72"/>
                  </a:lnTo>
                  <a:lnTo>
                    <a:pt x="696" y="83"/>
                  </a:lnTo>
                  <a:lnTo>
                    <a:pt x="686" y="88"/>
                  </a:lnTo>
                  <a:lnTo>
                    <a:pt x="410" y="375"/>
                  </a:lnTo>
                  <a:lnTo>
                    <a:pt x="443" y="402"/>
                  </a:lnTo>
                  <a:lnTo>
                    <a:pt x="481" y="446"/>
                  </a:lnTo>
                  <a:lnTo>
                    <a:pt x="524" y="491"/>
                  </a:lnTo>
                  <a:lnTo>
                    <a:pt x="572" y="540"/>
                  </a:lnTo>
                  <a:lnTo>
                    <a:pt x="621" y="584"/>
                  </a:lnTo>
                  <a:lnTo>
                    <a:pt x="664" y="628"/>
                  </a:lnTo>
                  <a:lnTo>
                    <a:pt x="696" y="661"/>
                  </a:lnTo>
                  <a:lnTo>
                    <a:pt x="718" y="689"/>
                  </a:lnTo>
                  <a:lnTo>
                    <a:pt x="729" y="700"/>
                  </a:lnTo>
                  <a:lnTo>
                    <a:pt x="729" y="705"/>
                  </a:lnTo>
                  <a:lnTo>
                    <a:pt x="734" y="716"/>
                  </a:lnTo>
                  <a:lnTo>
                    <a:pt x="729" y="727"/>
                  </a:lnTo>
                  <a:lnTo>
                    <a:pt x="723" y="733"/>
                  </a:lnTo>
                  <a:lnTo>
                    <a:pt x="713" y="744"/>
                  </a:lnTo>
                  <a:lnTo>
                    <a:pt x="702" y="744"/>
                  </a:lnTo>
                  <a:lnTo>
                    <a:pt x="691" y="744"/>
                  </a:lnTo>
                  <a:lnTo>
                    <a:pt x="686" y="738"/>
                  </a:lnTo>
                  <a:lnTo>
                    <a:pt x="680" y="733"/>
                  </a:lnTo>
                  <a:lnTo>
                    <a:pt x="367" y="413"/>
                  </a:lnTo>
                  <a:lnTo>
                    <a:pt x="65" y="722"/>
                  </a:lnTo>
                  <a:lnTo>
                    <a:pt x="54" y="733"/>
                  </a:lnTo>
                  <a:lnTo>
                    <a:pt x="43" y="738"/>
                  </a:lnTo>
                  <a:lnTo>
                    <a:pt x="38" y="744"/>
                  </a:lnTo>
                  <a:lnTo>
                    <a:pt x="33" y="744"/>
                  </a:lnTo>
                  <a:lnTo>
                    <a:pt x="22" y="744"/>
                  </a:lnTo>
                  <a:lnTo>
                    <a:pt x="11" y="733"/>
                  </a:lnTo>
                  <a:lnTo>
                    <a:pt x="6" y="727"/>
                  </a:lnTo>
                  <a:lnTo>
                    <a:pt x="0" y="716"/>
                  </a:lnTo>
                  <a:lnTo>
                    <a:pt x="0" y="705"/>
                  </a:lnTo>
                  <a:lnTo>
                    <a:pt x="6" y="700"/>
                  </a:lnTo>
                  <a:lnTo>
                    <a:pt x="11" y="694"/>
                  </a:lnTo>
                  <a:lnTo>
                    <a:pt x="22" y="683"/>
                  </a:lnTo>
                  <a:lnTo>
                    <a:pt x="324" y="375"/>
                  </a:lnTo>
                  <a:lnTo>
                    <a:pt x="22" y="61"/>
                  </a:lnTo>
                  <a:lnTo>
                    <a:pt x="11" y="50"/>
                  </a:lnTo>
                  <a:lnTo>
                    <a:pt x="6" y="44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6" y="22"/>
                  </a:lnTo>
                  <a:lnTo>
                    <a:pt x="11" y="11"/>
                  </a:lnTo>
                  <a:lnTo>
                    <a:pt x="22" y="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128" name="Freeform 72"/>
            <p:cNvSpPr>
              <a:spLocks/>
            </p:cNvSpPr>
            <p:nvPr/>
          </p:nvSpPr>
          <p:spPr bwMode="auto">
            <a:xfrm>
              <a:off x="17207" y="4775"/>
              <a:ext cx="605" cy="1031"/>
            </a:xfrm>
            <a:custGeom>
              <a:avLst/>
              <a:gdLst/>
              <a:ahLst/>
              <a:cxnLst>
                <a:cxn ang="0">
                  <a:pos x="373" y="11"/>
                </a:cxn>
                <a:cxn ang="0">
                  <a:pos x="513" y="83"/>
                </a:cxn>
                <a:cxn ang="0">
                  <a:pos x="594" y="215"/>
                </a:cxn>
                <a:cxn ang="0">
                  <a:pos x="599" y="364"/>
                </a:cxn>
                <a:cxn ang="0">
                  <a:pos x="551" y="474"/>
                </a:cxn>
                <a:cxn ang="0">
                  <a:pos x="443" y="595"/>
                </a:cxn>
                <a:cxn ang="0">
                  <a:pos x="275" y="750"/>
                </a:cxn>
                <a:cxn ang="0">
                  <a:pos x="113" y="909"/>
                </a:cxn>
                <a:cxn ang="0">
                  <a:pos x="113" y="909"/>
                </a:cxn>
                <a:cxn ang="0">
                  <a:pos x="421" y="909"/>
                </a:cxn>
                <a:cxn ang="0">
                  <a:pos x="507" y="904"/>
                </a:cxn>
                <a:cxn ang="0">
                  <a:pos x="545" y="860"/>
                </a:cxn>
                <a:cxn ang="0">
                  <a:pos x="567" y="761"/>
                </a:cxn>
                <a:cxn ang="0">
                  <a:pos x="561" y="1031"/>
                </a:cxn>
                <a:cxn ang="0">
                  <a:pos x="0" y="1008"/>
                </a:cxn>
                <a:cxn ang="0">
                  <a:pos x="0" y="986"/>
                </a:cxn>
                <a:cxn ang="0">
                  <a:pos x="16" y="970"/>
                </a:cxn>
                <a:cxn ang="0">
                  <a:pos x="367" y="562"/>
                </a:cxn>
                <a:cxn ang="0">
                  <a:pos x="454" y="391"/>
                </a:cxn>
                <a:cxn ang="0">
                  <a:pos x="459" y="237"/>
                </a:cxn>
                <a:cxn ang="0">
                  <a:pos x="416" y="127"/>
                </a:cxn>
                <a:cxn ang="0">
                  <a:pos x="324" y="55"/>
                </a:cxn>
                <a:cxn ang="0">
                  <a:pos x="200" y="55"/>
                </a:cxn>
                <a:cxn ang="0">
                  <a:pos x="92" y="138"/>
                </a:cxn>
                <a:cxn ang="0">
                  <a:pos x="76" y="204"/>
                </a:cxn>
                <a:cxn ang="0">
                  <a:pos x="124" y="215"/>
                </a:cxn>
                <a:cxn ang="0">
                  <a:pos x="151" y="248"/>
                </a:cxn>
                <a:cxn ang="0">
                  <a:pos x="157" y="287"/>
                </a:cxn>
                <a:cxn ang="0">
                  <a:pos x="151" y="325"/>
                </a:cxn>
                <a:cxn ang="0">
                  <a:pos x="130" y="347"/>
                </a:cxn>
                <a:cxn ang="0">
                  <a:pos x="103" y="364"/>
                </a:cxn>
                <a:cxn ang="0">
                  <a:pos x="81" y="364"/>
                </a:cxn>
                <a:cxn ang="0">
                  <a:pos x="70" y="364"/>
                </a:cxn>
                <a:cxn ang="0">
                  <a:pos x="49" y="358"/>
                </a:cxn>
                <a:cxn ang="0">
                  <a:pos x="27" y="347"/>
                </a:cxn>
                <a:cxn ang="0">
                  <a:pos x="6" y="320"/>
                </a:cxn>
                <a:cxn ang="0">
                  <a:pos x="0" y="281"/>
                </a:cxn>
                <a:cxn ang="0">
                  <a:pos x="32" y="149"/>
                </a:cxn>
                <a:cxn ang="0">
                  <a:pos x="135" y="44"/>
                </a:cxn>
                <a:cxn ang="0">
                  <a:pos x="281" y="0"/>
                </a:cxn>
              </a:cxnLst>
              <a:rect l="0" t="0" r="r" b="b"/>
              <a:pathLst>
                <a:path w="605" h="1031">
                  <a:moveTo>
                    <a:pt x="281" y="0"/>
                  </a:moveTo>
                  <a:lnTo>
                    <a:pt x="373" y="11"/>
                  </a:lnTo>
                  <a:lnTo>
                    <a:pt x="448" y="39"/>
                  </a:lnTo>
                  <a:lnTo>
                    <a:pt x="513" y="83"/>
                  </a:lnTo>
                  <a:lnTo>
                    <a:pt x="561" y="144"/>
                  </a:lnTo>
                  <a:lnTo>
                    <a:pt x="594" y="215"/>
                  </a:lnTo>
                  <a:lnTo>
                    <a:pt x="605" y="298"/>
                  </a:lnTo>
                  <a:lnTo>
                    <a:pt x="599" y="364"/>
                  </a:lnTo>
                  <a:lnTo>
                    <a:pt x="578" y="419"/>
                  </a:lnTo>
                  <a:lnTo>
                    <a:pt x="551" y="474"/>
                  </a:lnTo>
                  <a:lnTo>
                    <a:pt x="502" y="535"/>
                  </a:lnTo>
                  <a:lnTo>
                    <a:pt x="443" y="595"/>
                  </a:lnTo>
                  <a:lnTo>
                    <a:pt x="367" y="667"/>
                  </a:lnTo>
                  <a:lnTo>
                    <a:pt x="275" y="750"/>
                  </a:lnTo>
                  <a:lnTo>
                    <a:pt x="113" y="909"/>
                  </a:lnTo>
                  <a:lnTo>
                    <a:pt x="113" y="909"/>
                  </a:lnTo>
                  <a:lnTo>
                    <a:pt x="113" y="909"/>
                  </a:lnTo>
                  <a:lnTo>
                    <a:pt x="113" y="909"/>
                  </a:lnTo>
                  <a:lnTo>
                    <a:pt x="389" y="909"/>
                  </a:lnTo>
                  <a:lnTo>
                    <a:pt x="421" y="909"/>
                  </a:lnTo>
                  <a:lnTo>
                    <a:pt x="470" y="909"/>
                  </a:lnTo>
                  <a:lnTo>
                    <a:pt x="507" y="904"/>
                  </a:lnTo>
                  <a:lnTo>
                    <a:pt x="534" y="898"/>
                  </a:lnTo>
                  <a:lnTo>
                    <a:pt x="545" y="860"/>
                  </a:lnTo>
                  <a:lnTo>
                    <a:pt x="556" y="810"/>
                  </a:lnTo>
                  <a:lnTo>
                    <a:pt x="567" y="761"/>
                  </a:lnTo>
                  <a:lnTo>
                    <a:pt x="605" y="761"/>
                  </a:lnTo>
                  <a:lnTo>
                    <a:pt x="561" y="1031"/>
                  </a:lnTo>
                  <a:lnTo>
                    <a:pt x="0" y="1031"/>
                  </a:lnTo>
                  <a:lnTo>
                    <a:pt x="0" y="1008"/>
                  </a:lnTo>
                  <a:lnTo>
                    <a:pt x="0" y="997"/>
                  </a:lnTo>
                  <a:lnTo>
                    <a:pt x="0" y="986"/>
                  </a:lnTo>
                  <a:lnTo>
                    <a:pt x="6" y="981"/>
                  </a:lnTo>
                  <a:lnTo>
                    <a:pt x="16" y="970"/>
                  </a:lnTo>
                  <a:lnTo>
                    <a:pt x="308" y="639"/>
                  </a:lnTo>
                  <a:lnTo>
                    <a:pt x="367" y="562"/>
                  </a:lnTo>
                  <a:lnTo>
                    <a:pt x="416" y="480"/>
                  </a:lnTo>
                  <a:lnTo>
                    <a:pt x="454" y="391"/>
                  </a:lnTo>
                  <a:lnTo>
                    <a:pt x="464" y="298"/>
                  </a:lnTo>
                  <a:lnTo>
                    <a:pt x="459" y="237"/>
                  </a:lnTo>
                  <a:lnTo>
                    <a:pt x="443" y="177"/>
                  </a:lnTo>
                  <a:lnTo>
                    <a:pt x="416" y="127"/>
                  </a:lnTo>
                  <a:lnTo>
                    <a:pt x="378" y="83"/>
                  </a:lnTo>
                  <a:lnTo>
                    <a:pt x="324" y="55"/>
                  </a:lnTo>
                  <a:lnTo>
                    <a:pt x="265" y="50"/>
                  </a:lnTo>
                  <a:lnTo>
                    <a:pt x="200" y="55"/>
                  </a:lnTo>
                  <a:lnTo>
                    <a:pt x="140" y="88"/>
                  </a:lnTo>
                  <a:lnTo>
                    <a:pt x="92" y="138"/>
                  </a:lnTo>
                  <a:lnTo>
                    <a:pt x="59" y="204"/>
                  </a:lnTo>
                  <a:lnTo>
                    <a:pt x="76" y="204"/>
                  </a:lnTo>
                  <a:lnTo>
                    <a:pt x="103" y="210"/>
                  </a:lnTo>
                  <a:lnTo>
                    <a:pt x="124" y="215"/>
                  </a:lnTo>
                  <a:lnTo>
                    <a:pt x="135" y="232"/>
                  </a:lnTo>
                  <a:lnTo>
                    <a:pt x="151" y="248"/>
                  </a:lnTo>
                  <a:lnTo>
                    <a:pt x="157" y="265"/>
                  </a:lnTo>
                  <a:lnTo>
                    <a:pt x="157" y="287"/>
                  </a:lnTo>
                  <a:lnTo>
                    <a:pt x="157" y="309"/>
                  </a:lnTo>
                  <a:lnTo>
                    <a:pt x="151" y="325"/>
                  </a:lnTo>
                  <a:lnTo>
                    <a:pt x="140" y="336"/>
                  </a:lnTo>
                  <a:lnTo>
                    <a:pt x="130" y="347"/>
                  </a:lnTo>
                  <a:lnTo>
                    <a:pt x="113" y="358"/>
                  </a:lnTo>
                  <a:lnTo>
                    <a:pt x="103" y="364"/>
                  </a:lnTo>
                  <a:lnTo>
                    <a:pt x="92" y="364"/>
                  </a:lnTo>
                  <a:lnTo>
                    <a:pt x="81" y="364"/>
                  </a:lnTo>
                  <a:lnTo>
                    <a:pt x="76" y="364"/>
                  </a:lnTo>
                  <a:lnTo>
                    <a:pt x="70" y="364"/>
                  </a:lnTo>
                  <a:lnTo>
                    <a:pt x="59" y="364"/>
                  </a:lnTo>
                  <a:lnTo>
                    <a:pt x="49" y="358"/>
                  </a:lnTo>
                  <a:lnTo>
                    <a:pt x="38" y="353"/>
                  </a:lnTo>
                  <a:lnTo>
                    <a:pt x="27" y="347"/>
                  </a:lnTo>
                  <a:lnTo>
                    <a:pt x="16" y="336"/>
                  </a:lnTo>
                  <a:lnTo>
                    <a:pt x="6" y="320"/>
                  </a:lnTo>
                  <a:lnTo>
                    <a:pt x="0" y="303"/>
                  </a:lnTo>
                  <a:lnTo>
                    <a:pt x="0" y="281"/>
                  </a:lnTo>
                  <a:lnTo>
                    <a:pt x="6" y="210"/>
                  </a:lnTo>
                  <a:lnTo>
                    <a:pt x="32" y="149"/>
                  </a:lnTo>
                  <a:lnTo>
                    <a:pt x="76" y="88"/>
                  </a:lnTo>
                  <a:lnTo>
                    <a:pt x="135" y="44"/>
                  </a:lnTo>
                  <a:lnTo>
                    <a:pt x="200" y="11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129" name="Freeform 73"/>
            <p:cNvSpPr>
              <a:spLocks noEditPoints="1"/>
            </p:cNvSpPr>
            <p:nvPr/>
          </p:nvSpPr>
          <p:spPr bwMode="auto">
            <a:xfrm>
              <a:off x="3643" y="7569"/>
              <a:ext cx="1009" cy="358"/>
            </a:xfrm>
            <a:custGeom>
              <a:avLst/>
              <a:gdLst/>
              <a:ahLst/>
              <a:cxnLst>
                <a:cxn ang="0">
                  <a:pos x="54" y="297"/>
                </a:cxn>
                <a:cxn ang="0">
                  <a:pos x="955" y="297"/>
                </a:cxn>
                <a:cxn ang="0">
                  <a:pos x="966" y="297"/>
                </a:cxn>
                <a:cxn ang="0">
                  <a:pos x="982" y="297"/>
                </a:cxn>
                <a:cxn ang="0">
                  <a:pos x="993" y="303"/>
                </a:cxn>
                <a:cxn ang="0">
                  <a:pos x="999" y="308"/>
                </a:cxn>
                <a:cxn ang="0">
                  <a:pos x="1004" y="319"/>
                </a:cxn>
                <a:cxn ang="0">
                  <a:pos x="1009" y="330"/>
                </a:cxn>
                <a:cxn ang="0">
                  <a:pos x="1004" y="341"/>
                </a:cxn>
                <a:cxn ang="0">
                  <a:pos x="999" y="352"/>
                </a:cxn>
                <a:cxn ang="0">
                  <a:pos x="993" y="358"/>
                </a:cxn>
                <a:cxn ang="0">
                  <a:pos x="982" y="358"/>
                </a:cxn>
                <a:cxn ang="0">
                  <a:pos x="972" y="358"/>
                </a:cxn>
                <a:cxn ang="0">
                  <a:pos x="961" y="358"/>
                </a:cxn>
                <a:cxn ang="0">
                  <a:pos x="54" y="358"/>
                </a:cxn>
                <a:cxn ang="0">
                  <a:pos x="43" y="358"/>
                </a:cxn>
                <a:cxn ang="0">
                  <a:pos x="32" y="358"/>
                </a:cxn>
                <a:cxn ang="0">
                  <a:pos x="22" y="358"/>
                </a:cxn>
                <a:cxn ang="0">
                  <a:pos x="11" y="352"/>
                </a:cxn>
                <a:cxn ang="0">
                  <a:pos x="5" y="341"/>
                </a:cxn>
                <a:cxn ang="0">
                  <a:pos x="0" y="330"/>
                </a:cxn>
                <a:cxn ang="0">
                  <a:pos x="5" y="319"/>
                </a:cxn>
                <a:cxn ang="0">
                  <a:pos x="11" y="308"/>
                </a:cxn>
                <a:cxn ang="0">
                  <a:pos x="22" y="303"/>
                </a:cxn>
                <a:cxn ang="0">
                  <a:pos x="32" y="297"/>
                </a:cxn>
                <a:cxn ang="0">
                  <a:pos x="43" y="297"/>
                </a:cxn>
                <a:cxn ang="0">
                  <a:pos x="54" y="297"/>
                </a:cxn>
                <a:cxn ang="0">
                  <a:pos x="54" y="0"/>
                </a:cxn>
                <a:cxn ang="0">
                  <a:pos x="961" y="0"/>
                </a:cxn>
                <a:cxn ang="0">
                  <a:pos x="972" y="0"/>
                </a:cxn>
                <a:cxn ang="0">
                  <a:pos x="982" y="0"/>
                </a:cxn>
                <a:cxn ang="0">
                  <a:pos x="993" y="5"/>
                </a:cxn>
                <a:cxn ang="0">
                  <a:pos x="999" y="11"/>
                </a:cxn>
                <a:cxn ang="0">
                  <a:pos x="1004" y="16"/>
                </a:cxn>
                <a:cxn ang="0">
                  <a:pos x="1009" y="27"/>
                </a:cxn>
                <a:cxn ang="0">
                  <a:pos x="1004" y="44"/>
                </a:cxn>
                <a:cxn ang="0">
                  <a:pos x="999" y="49"/>
                </a:cxn>
                <a:cxn ang="0">
                  <a:pos x="993" y="55"/>
                </a:cxn>
                <a:cxn ang="0">
                  <a:pos x="982" y="60"/>
                </a:cxn>
                <a:cxn ang="0">
                  <a:pos x="966" y="60"/>
                </a:cxn>
                <a:cxn ang="0">
                  <a:pos x="955" y="60"/>
                </a:cxn>
                <a:cxn ang="0">
                  <a:pos x="54" y="60"/>
                </a:cxn>
                <a:cxn ang="0">
                  <a:pos x="43" y="60"/>
                </a:cxn>
                <a:cxn ang="0">
                  <a:pos x="32" y="60"/>
                </a:cxn>
                <a:cxn ang="0">
                  <a:pos x="22" y="55"/>
                </a:cxn>
                <a:cxn ang="0">
                  <a:pos x="11" y="49"/>
                </a:cxn>
                <a:cxn ang="0">
                  <a:pos x="5" y="44"/>
                </a:cxn>
                <a:cxn ang="0">
                  <a:pos x="0" y="27"/>
                </a:cxn>
                <a:cxn ang="0">
                  <a:pos x="5" y="16"/>
                </a:cxn>
                <a:cxn ang="0">
                  <a:pos x="11" y="11"/>
                </a:cxn>
                <a:cxn ang="0">
                  <a:pos x="22" y="5"/>
                </a:cxn>
                <a:cxn ang="0">
                  <a:pos x="32" y="0"/>
                </a:cxn>
                <a:cxn ang="0">
                  <a:pos x="43" y="0"/>
                </a:cxn>
                <a:cxn ang="0">
                  <a:pos x="54" y="0"/>
                </a:cxn>
              </a:cxnLst>
              <a:rect l="0" t="0" r="r" b="b"/>
              <a:pathLst>
                <a:path w="1009" h="358">
                  <a:moveTo>
                    <a:pt x="54" y="297"/>
                  </a:moveTo>
                  <a:lnTo>
                    <a:pt x="955" y="297"/>
                  </a:lnTo>
                  <a:lnTo>
                    <a:pt x="966" y="297"/>
                  </a:lnTo>
                  <a:lnTo>
                    <a:pt x="982" y="297"/>
                  </a:lnTo>
                  <a:lnTo>
                    <a:pt x="993" y="303"/>
                  </a:lnTo>
                  <a:lnTo>
                    <a:pt x="999" y="308"/>
                  </a:lnTo>
                  <a:lnTo>
                    <a:pt x="1004" y="319"/>
                  </a:lnTo>
                  <a:lnTo>
                    <a:pt x="1009" y="330"/>
                  </a:lnTo>
                  <a:lnTo>
                    <a:pt x="1004" y="341"/>
                  </a:lnTo>
                  <a:lnTo>
                    <a:pt x="999" y="352"/>
                  </a:lnTo>
                  <a:lnTo>
                    <a:pt x="993" y="358"/>
                  </a:lnTo>
                  <a:lnTo>
                    <a:pt x="982" y="358"/>
                  </a:lnTo>
                  <a:lnTo>
                    <a:pt x="972" y="358"/>
                  </a:lnTo>
                  <a:lnTo>
                    <a:pt x="961" y="358"/>
                  </a:lnTo>
                  <a:lnTo>
                    <a:pt x="54" y="358"/>
                  </a:lnTo>
                  <a:lnTo>
                    <a:pt x="43" y="358"/>
                  </a:lnTo>
                  <a:lnTo>
                    <a:pt x="32" y="358"/>
                  </a:lnTo>
                  <a:lnTo>
                    <a:pt x="22" y="358"/>
                  </a:lnTo>
                  <a:lnTo>
                    <a:pt x="11" y="352"/>
                  </a:lnTo>
                  <a:lnTo>
                    <a:pt x="5" y="341"/>
                  </a:lnTo>
                  <a:lnTo>
                    <a:pt x="0" y="330"/>
                  </a:lnTo>
                  <a:lnTo>
                    <a:pt x="5" y="319"/>
                  </a:lnTo>
                  <a:lnTo>
                    <a:pt x="11" y="308"/>
                  </a:lnTo>
                  <a:lnTo>
                    <a:pt x="22" y="303"/>
                  </a:lnTo>
                  <a:lnTo>
                    <a:pt x="32" y="297"/>
                  </a:lnTo>
                  <a:lnTo>
                    <a:pt x="43" y="297"/>
                  </a:lnTo>
                  <a:lnTo>
                    <a:pt x="54" y="297"/>
                  </a:lnTo>
                  <a:close/>
                  <a:moveTo>
                    <a:pt x="54" y="0"/>
                  </a:moveTo>
                  <a:lnTo>
                    <a:pt x="961" y="0"/>
                  </a:lnTo>
                  <a:lnTo>
                    <a:pt x="972" y="0"/>
                  </a:lnTo>
                  <a:lnTo>
                    <a:pt x="982" y="0"/>
                  </a:lnTo>
                  <a:lnTo>
                    <a:pt x="993" y="5"/>
                  </a:lnTo>
                  <a:lnTo>
                    <a:pt x="999" y="11"/>
                  </a:lnTo>
                  <a:lnTo>
                    <a:pt x="1004" y="16"/>
                  </a:lnTo>
                  <a:lnTo>
                    <a:pt x="1009" y="27"/>
                  </a:lnTo>
                  <a:lnTo>
                    <a:pt x="1004" y="44"/>
                  </a:lnTo>
                  <a:lnTo>
                    <a:pt x="999" y="49"/>
                  </a:lnTo>
                  <a:lnTo>
                    <a:pt x="993" y="55"/>
                  </a:lnTo>
                  <a:lnTo>
                    <a:pt x="982" y="60"/>
                  </a:lnTo>
                  <a:lnTo>
                    <a:pt x="966" y="60"/>
                  </a:lnTo>
                  <a:lnTo>
                    <a:pt x="955" y="60"/>
                  </a:lnTo>
                  <a:lnTo>
                    <a:pt x="54" y="60"/>
                  </a:lnTo>
                  <a:lnTo>
                    <a:pt x="43" y="60"/>
                  </a:lnTo>
                  <a:lnTo>
                    <a:pt x="32" y="60"/>
                  </a:lnTo>
                  <a:lnTo>
                    <a:pt x="22" y="55"/>
                  </a:lnTo>
                  <a:lnTo>
                    <a:pt x="11" y="49"/>
                  </a:lnTo>
                  <a:lnTo>
                    <a:pt x="5" y="44"/>
                  </a:lnTo>
                  <a:lnTo>
                    <a:pt x="0" y="27"/>
                  </a:lnTo>
                  <a:lnTo>
                    <a:pt x="5" y="16"/>
                  </a:lnTo>
                  <a:lnTo>
                    <a:pt x="11" y="11"/>
                  </a:lnTo>
                  <a:lnTo>
                    <a:pt x="22" y="5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130" name="Freeform 74"/>
            <p:cNvSpPr>
              <a:spLocks/>
            </p:cNvSpPr>
            <p:nvPr/>
          </p:nvSpPr>
          <p:spPr bwMode="auto">
            <a:xfrm>
              <a:off x="5241" y="7106"/>
              <a:ext cx="604" cy="1030"/>
            </a:xfrm>
            <a:custGeom>
              <a:avLst/>
              <a:gdLst/>
              <a:ahLst/>
              <a:cxnLst>
                <a:cxn ang="0">
                  <a:pos x="372" y="11"/>
                </a:cxn>
                <a:cxn ang="0">
                  <a:pos x="512" y="82"/>
                </a:cxn>
                <a:cxn ang="0">
                  <a:pos x="593" y="215"/>
                </a:cxn>
                <a:cxn ang="0">
                  <a:pos x="599" y="363"/>
                </a:cxn>
                <a:cxn ang="0">
                  <a:pos x="550" y="474"/>
                </a:cxn>
                <a:cxn ang="0">
                  <a:pos x="448" y="595"/>
                </a:cxn>
                <a:cxn ang="0">
                  <a:pos x="280" y="749"/>
                </a:cxn>
                <a:cxn ang="0">
                  <a:pos x="118" y="909"/>
                </a:cxn>
                <a:cxn ang="0">
                  <a:pos x="118" y="909"/>
                </a:cxn>
                <a:cxn ang="0">
                  <a:pos x="426" y="909"/>
                </a:cxn>
                <a:cxn ang="0">
                  <a:pos x="512" y="903"/>
                </a:cxn>
                <a:cxn ang="0">
                  <a:pos x="550" y="859"/>
                </a:cxn>
                <a:cxn ang="0">
                  <a:pos x="566" y="760"/>
                </a:cxn>
                <a:cxn ang="0">
                  <a:pos x="561" y="1030"/>
                </a:cxn>
                <a:cxn ang="0">
                  <a:pos x="0" y="1008"/>
                </a:cxn>
                <a:cxn ang="0">
                  <a:pos x="5" y="986"/>
                </a:cxn>
                <a:cxn ang="0">
                  <a:pos x="16" y="969"/>
                </a:cxn>
                <a:cxn ang="0">
                  <a:pos x="367" y="562"/>
                </a:cxn>
                <a:cxn ang="0">
                  <a:pos x="453" y="391"/>
                </a:cxn>
                <a:cxn ang="0">
                  <a:pos x="464" y="237"/>
                </a:cxn>
                <a:cxn ang="0">
                  <a:pos x="421" y="126"/>
                </a:cxn>
                <a:cxn ang="0">
                  <a:pos x="329" y="55"/>
                </a:cxn>
                <a:cxn ang="0">
                  <a:pos x="199" y="60"/>
                </a:cxn>
                <a:cxn ang="0">
                  <a:pos x="97" y="137"/>
                </a:cxn>
                <a:cxn ang="0">
                  <a:pos x="81" y="204"/>
                </a:cxn>
                <a:cxn ang="0">
                  <a:pos x="124" y="215"/>
                </a:cxn>
                <a:cxn ang="0">
                  <a:pos x="151" y="248"/>
                </a:cxn>
                <a:cxn ang="0">
                  <a:pos x="162" y="286"/>
                </a:cxn>
                <a:cxn ang="0">
                  <a:pos x="151" y="325"/>
                </a:cxn>
                <a:cxn ang="0">
                  <a:pos x="129" y="347"/>
                </a:cxn>
                <a:cxn ang="0">
                  <a:pos x="108" y="363"/>
                </a:cxn>
                <a:cxn ang="0">
                  <a:pos x="81" y="363"/>
                </a:cxn>
                <a:cxn ang="0">
                  <a:pos x="70" y="363"/>
                </a:cxn>
                <a:cxn ang="0">
                  <a:pos x="54" y="358"/>
                </a:cxn>
                <a:cxn ang="0">
                  <a:pos x="27" y="347"/>
                </a:cxn>
                <a:cxn ang="0">
                  <a:pos x="11" y="319"/>
                </a:cxn>
                <a:cxn ang="0">
                  <a:pos x="0" y="281"/>
                </a:cxn>
                <a:cxn ang="0">
                  <a:pos x="37" y="149"/>
                </a:cxn>
                <a:cxn ang="0">
                  <a:pos x="135" y="44"/>
                </a:cxn>
                <a:cxn ang="0">
                  <a:pos x="286" y="0"/>
                </a:cxn>
              </a:cxnLst>
              <a:rect l="0" t="0" r="r" b="b"/>
              <a:pathLst>
                <a:path w="604" h="1030">
                  <a:moveTo>
                    <a:pt x="286" y="0"/>
                  </a:moveTo>
                  <a:lnTo>
                    <a:pt x="372" y="11"/>
                  </a:lnTo>
                  <a:lnTo>
                    <a:pt x="453" y="38"/>
                  </a:lnTo>
                  <a:lnTo>
                    <a:pt x="512" y="82"/>
                  </a:lnTo>
                  <a:lnTo>
                    <a:pt x="566" y="143"/>
                  </a:lnTo>
                  <a:lnTo>
                    <a:pt x="593" y="215"/>
                  </a:lnTo>
                  <a:lnTo>
                    <a:pt x="604" y="297"/>
                  </a:lnTo>
                  <a:lnTo>
                    <a:pt x="599" y="363"/>
                  </a:lnTo>
                  <a:lnTo>
                    <a:pt x="583" y="418"/>
                  </a:lnTo>
                  <a:lnTo>
                    <a:pt x="550" y="474"/>
                  </a:lnTo>
                  <a:lnTo>
                    <a:pt x="507" y="534"/>
                  </a:lnTo>
                  <a:lnTo>
                    <a:pt x="448" y="595"/>
                  </a:lnTo>
                  <a:lnTo>
                    <a:pt x="372" y="666"/>
                  </a:lnTo>
                  <a:lnTo>
                    <a:pt x="280" y="749"/>
                  </a:lnTo>
                  <a:lnTo>
                    <a:pt x="118" y="909"/>
                  </a:lnTo>
                  <a:lnTo>
                    <a:pt x="118" y="909"/>
                  </a:lnTo>
                  <a:lnTo>
                    <a:pt x="118" y="909"/>
                  </a:lnTo>
                  <a:lnTo>
                    <a:pt x="118" y="909"/>
                  </a:lnTo>
                  <a:lnTo>
                    <a:pt x="388" y="909"/>
                  </a:lnTo>
                  <a:lnTo>
                    <a:pt x="426" y="909"/>
                  </a:lnTo>
                  <a:lnTo>
                    <a:pt x="469" y="909"/>
                  </a:lnTo>
                  <a:lnTo>
                    <a:pt x="512" y="903"/>
                  </a:lnTo>
                  <a:lnTo>
                    <a:pt x="534" y="898"/>
                  </a:lnTo>
                  <a:lnTo>
                    <a:pt x="550" y="859"/>
                  </a:lnTo>
                  <a:lnTo>
                    <a:pt x="561" y="810"/>
                  </a:lnTo>
                  <a:lnTo>
                    <a:pt x="566" y="760"/>
                  </a:lnTo>
                  <a:lnTo>
                    <a:pt x="604" y="760"/>
                  </a:lnTo>
                  <a:lnTo>
                    <a:pt x="561" y="1030"/>
                  </a:lnTo>
                  <a:lnTo>
                    <a:pt x="0" y="1030"/>
                  </a:lnTo>
                  <a:lnTo>
                    <a:pt x="0" y="1008"/>
                  </a:lnTo>
                  <a:lnTo>
                    <a:pt x="5" y="997"/>
                  </a:lnTo>
                  <a:lnTo>
                    <a:pt x="5" y="986"/>
                  </a:lnTo>
                  <a:lnTo>
                    <a:pt x="11" y="980"/>
                  </a:lnTo>
                  <a:lnTo>
                    <a:pt x="16" y="969"/>
                  </a:lnTo>
                  <a:lnTo>
                    <a:pt x="307" y="639"/>
                  </a:lnTo>
                  <a:lnTo>
                    <a:pt x="367" y="562"/>
                  </a:lnTo>
                  <a:lnTo>
                    <a:pt x="421" y="479"/>
                  </a:lnTo>
                  <a:lnTo>
                    <a:pt x="453" y="391"/>
                  </a:lnTo>
                  <a:lnTo>
                    <a:pt x="469" y="297"/>
                  </a:lnTo>
                  <a:lnTo>
                    <a:pt x="464" y="237"/>
                  </a:lnTo>
                  <a:lnTo>
                    <a:pt x="448" y="176"/>
                  </a:lnTo>
                  <a:lnTo>
                    <a:pt x="421" y="126"/>
                  </a:lnTo>
                  <a:lnTo>
                    <a:pt x="378" y="82"/>
                  </a:lnTo>
                  <a:lnTo>
                    <a:pt x="329" y="55"/>
                  </a:lnTo>
                  <a:lnTo>
                    <a:pt x="264" y="49"/>
                  </a:lnTo>
                  <a:lnTo>
                    <a:pt x="199" y="60"/>
                  </a:lnTo>
                  <a:lnTo>
                    <a:pt x="145" y="88"/>
                  </a:lnTo>
                  <a:lnTo>
                    <a:pt x="97" y="137"/>
                  </a:lnTo>
                  <a:lnTo>
                    <a:pt x="59" y="204"/>
                  </a:lnTo>
                  <a:lnTo>
                    <a:pt x="81" y="204"/>
                  </a:lnTo>
                  <a:lnTo>
                    <a:pt x="102" y="209"/>
                  </a:lnTo>
                  <a:lnTo>
                    <a:pt x="124" y="215"/>
                  </a:lnTo>
                  <a:lnTo>
                    <a:pt x="140" y="231"/>
                  </a:lnTo>
                  <a:lnTo>
                    <a:pt x="151" y="248"/>
                  </a:lnTo>
                  <a:lnTo>
                    <a:pt x="156" y="264"/>
                  </a:lnTo>
                  <a:lnTo>
                    <a:pt x="162" y="286"/>
                  </a:lnTo>
                  <a:lnTo>
                    <a:pt x="156" y="308"/>
                  </a:lnTo>
                  <a:lnTo>
                    <a:pt x="151" y="325"/>
                  </a:lnTo>
                  <a:lnTo>
                    <a:pt x="140" y="336"/>
                  </a:lnTo>
                  <a:lnTo>
                    <a:pt x="129" y="347"/>
                  </a:lnTo>
                  <a:lnTo>
                    <a:pt x="118" y="358"/>
                  </a:lnTo>
                  <a:lnTo>
                    <a:pt x="108" y="363"/>
                  </a:lnTo>
                  <a:lnTo>
                    <a:pt x="91" y="363"/>
                  </a:lnTo>
                  <a:lnTo>
                    <a:pt x="81" y="363"/>
                  </a:lnTo>
                  <a:lnTo>
                    <a:pt x="81" y="363"/>
                  </a:lnTo>
                  <a:lnTo>
                    <a:pt x="70" y="363"/>
                  </a:lnTo>
                  <a:lnTo>
                    <a:pt x="64" y="363"/>
                  </a:lnTo>
                  <a:lnTo>
                    <a:pt x="54" y="358"/>
                  </a:lnTo>
                  <a:lnTo>
                    <a:pt x="43" y="352"/>
                  </a:lnTo>
                  <a:lnTo>
                    <a:pt x="27" y="347"/>
                  </a:lnTo>
                  <a:lnTo>
                    <a:pt x="16" y="336"/>
                  </a:lnTo>
                  <a:lnTo>
                    <a:pt x="11" y="319"/>
                  </a:lnTo>
                  <a:lnTo>
                    <a:pt x="5" y="303"/>
                  </a:lnTo>
                  <a:lnTo>
                    <a:pt x="0" y="281"/>
                  </a:lnTo>
                  <a:lnTo>
                    <a:pt x="11" y="209"/>
                  </a:lnTo>
                  <a:lnTo>
                    <a:pt x="37" y="149"/>
                  </a:lnTo>
                  <a:lnTo>
                    <a:pt x="81" y="88"/>
                  </a:lnTo>
                  <a:lnTo>
                    <a:pt x="135" y="44"/>
                  </a:lnTo>
                  <a:lnTo>
                    <a:pt x="205" y="11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131" name="Freeform 75"/>
            <p:cNvSpPr>
              <a:spLocks/>
            </p:cNvSpPr>
            <p:nvPr/>
          </p:nvSpPr>
          <p:spPr bwMode="auto">
            <a:xfrm>
              <a:off x="6072" y="7106"/>
              <a:ext cx="497" cy="1030"/>
            </a:xfrm>
            <a:custGeom>
              <a:avLst/>
              <a:gdLst/>
              <a:ahLst/>
              <a:cxnLst>
                <a:cxn ang="0">
                  <a:pos x="275" y="0"/>
                </a:cxn>
                <a:cxn ang="0">
                  <a:pos x="291" y="0"/>
                </a:cxn>
                <a:cxn ang="0">
                  <a:pos x="297" y="5"/>
                </a:cxn>
                <a:cxn ang="0">
                  <a:pos x="302" y="11"/>
                </a:cxn>
                <a:cxn ang="0">
                  <a:pos x="308" y="22"/>
                </a:cxn>
                <a:cxn ang="0">
                  <a:pos x="308" y="38"/>
                </a:cxn>
                <a:cxn ang="0">
                  <a:pos x="308" y="38"/>
                </a:cxn>
                <a:cxn ang="0">
                  <a:pos x="308" y="909"/>
                </a:cxn>
                <a:cxn ang="0">
                  <a:pos x="308" y="936"/>
                </a:cxn>
                <a:cxn ang="0">
                  <a:pos x="318" y="958"/>
                </a:cxn>
                <a:cxn ang="0">
                  <a:pos x="340" y="969"/>
                </a:cxn>
                <a:cxn ang="0">
                  <a:pos x="378" y="975"/>
                </a:cxn>
                <a:cxn ang="0">
                  <a:pos x="448" y="980"/>
                </a:cxn>
                <a:cxn ang="0">
                  <a:pos x="497" y="980"/>
                </a:cxn>
                <a:cxn ang="0">
                  <a:pos x="497" y="1030"/>
                </a:cxn>
                <a:cxn ang="0">
                  <a:pos x="443" y="1025"/>
                </a:cxn>
                <a:cxn ang="0">
                  <a:pos x="378" y="1025"/>
                </a:cxn>
                <a:cxn ang="0">
                  <a:pos x="308" y="1025"/>
                </a:cxn>
                <a:cxn ang="0">
                  <a:pos x="254" y="1025"/>
                </a:cxn>
                <a:cxn ang="0">
                  <a:pos x="194" y="1025"/>
                </a:cxn>
                <a:cxn ang="0">
                  <a:pos x="124" y="1025"/>
                </a:cxn>
                <a:cxn ang="0">
                  <a:pos x="59" y="1025"/>
                </a:cxn>
                <a:cxn ang="0">
                  <a:pos x="5" y="1030"/>
                </a:cxn>
                <a:cxn ang="0">
                  <a:pos x="5" y="980"/>
                </a:cxn>
                <a:cxn ang="0">
                  <a:pos x="54" y="980"/>
                </a:cxn>
                <a:cxn ang="0">
                  <a:pos x="119" y="975"/>
                </a:cxn>
                <a:cxn ang="0">
                  <a:pos x="162" y="969"/>
                </a:cxn>
                <a:cxn ang="0">
                  <a:pos x="183" y="958"/>
                </a:cxn>
                <a:cxn ang="0">
                  <a:pos x="194" y="936"/>
                </a:cxn>
                <a:cxn ang="0">
                  <a:pos x="194" y="909"/>
                </a:cxn>
                <a:cxn ang="0">
                  <a:pos x="194" y="104"/>
                </a:cxn>
                <a:cxn ang="0">
                  <a:pos x="113" y="132"/>
                </a:cxn>
                <a:cxn ang="0">
                  <a:pos x="43" y="143"/>
                </a:cxn>
                <a:cxn ang="0">
                  <a:pos x="0" y="149"/>
                </a:cxn>
                <a:cxn ang="0">
                  <a:pos x="0" y="99"/>
                </a:cxn>
                <a:cxn ang="0">
                  <a:pos x="38" y="99"/>
                </a:cxn>
                <a:cxn ang="0">
                  <a:pos x="86" y="93"/>
                </a:cxn>
                <a:cxn ang="0">
                  <a:pos x="151" y="77"/>
                </a:cxn>
                <a:cxn ang="0">
                  <a:pos x="210" y="49"/>
                </a:cxn>
                <a:cxn ang="0">
                  <a:pos x="275" y="0"/>
                </a:cxn>
              </a:cxnLst>
              <a:rect l="0" t="0" r="r" b="b"/>
              <a:pathLst>
                <a:path w="497" h="1030">
                  <a:moveTo>
                    <a:pt x="275" y="0"/>
                  </a:moveTo>
                  <a:lnTo>
                    <a:pt x="291" y="0"/>
                  </a:lnTo>
                  <a:lnTo>
                    <a:pt x="297" y="5"/>
                  </a:lnTo>
                  <a:lnTo>
                    <a:pt x="302" y="11"/>
                  </a:lnTo>
                  <a:lnTo>
                    <a:pt x="308" y="22"/>
                  </a:lnTo>
                  <a:lnTo>
                    <a:pt x="308" y="38"/>
                  </a:lnTo>
                  <a:lnTo>
                    <a:pt x="308" y="38"/>
                  </a:lnTo>
                  <a:lnTo>
                    <a:pt x="308" y="909"/>
                  </a:lnTo>
                  <a:lnTo>
                    <a:pt x="308" y="936"/>
                  </a:lnTo>
                  <a:lnTo>
                    <a:pt x="318" y="958"/>
                  </a:lnTo>
                  <a:lnTo>
                    <a:pt x="340" y="969"/>
                  </a:lnTo>
                  <a:lnTo>
                    <a:pt x="378" y="975"/>
                  </a:lnTo>
                  <a:lnTo>
                    <a:pt x="448" y="980"/>
                  </a:lnTo>
                  <a:lnTo>
                    <a:pt x="497" y="980"/>
                  </a:lnTo>
                  <a:lnTo>
                    <a:pt x="497" y="1030"/>
                  </a:lnTo>
                  <a:lnTo>
                    <a:pt x="443" y="1025"/>
                  </a:lnTo>
                  <a:lnTo>
                    <a:pt x="378" y="1025"/>
                  </a:lnTo>
                  <a:lnTo>
                    <a:pt x="308" y="1025"/>
                  </a:lnTo>
                  <a:lnTo>
                    <a:pt x="254" y="1025"/>
                  </a:lnTo>
                  <a:lnTo>
                    <a:pt x="194" y="1025"/>
                  </a:lnTo>
                  <a:lnTo>
                    <a:pt x="124" y="1025"/>
                  </a:lnTo>
                  <a:lnTo>
                    <a:pt x="59" y="1025"/>
                  </a:lnTo>
                  <a:lnTo>
                    <a:pt x="5" y="1030"/>
                  </a:lnTo>
                  <a:lnTo>
                    <a:pt x="5" y="980"/>
                  </a:lnTo>
                  <a:lnTo>
                    <a:pt x="54" y="980"/>
                  </a:lnTo>
                  <a:lnTo>
                    <a:pt x="119" y="975"/>
                  </a:lnTo>
                  <a:lnTo>
                    <a:pt x="162" y="969"/>
                  </a:lnTo>
                  <a:lnTo>
                    <a:pt x="183" y="958"/>
                  </a:lnTo>
                  <a:lnTo>
                    <a:pt x="194" y="936"/>
                  </a:lnTo>
                  <a:lnTo>
                    <a:pt x="194" y="909"/>
                  </a:lnTo>
                  <a:lnTo>
                    <a:pt x="194" y="104"/>
                  </a:lnTo>
                  <a:lnTo>
                    <a:pt x="113" y="132"/>
                  </a:lnTo>
                  <a:lnTo>
                    <a:pt x="43" y="143"/>
                  </a:lnTo>
                  <a:lnTo>
                    <a:pt x="0" y="149"/>
                  </a:lnTo>
                  <a:lnTo>
                    <a:pt x="0" y="99"/>
                  </a:lnTo>
                  <a:lnTo>
                    <a:pt x="38" y="99"/>
                  </a:lnTo>
                  <a:lnTo>
                    <a:pt x="86" y="93"/>
                  </a:lnTo>
                  <a:lnTo>
                    <a:pt x="151" y="77"/>
                  </a:lnTo>
                  <a:lnTo>
                    <a:pt x="210" y="49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132" name="Freeform 76"/>
            <p:cNvSpPr>
              <a:spLocks/>
            </p:cNvSpPr>
            <p:nvPr/>
          </p:nvSpPr>
          <p:spPr bwMode="auto">
            <a:xfrm>
              <a:off x="6784" y="7089"/>
              <a:ext cx="654" cy="1080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92" y="0"/>
                </a:cxn>
                <a:cxn ang="0">
                  <a:pos x="92" y="17"/>
                </a:cxn>
                <a:cxn ang="0">
                  <a:pos x="103" y="28"/>
                </a:cxn>
                <a:cxn ang="0">
                  <a:pos x="119" y="39"/>
                </a:cxn>
                <a:cxn ang="0">
                  <a:pos x="152" y="44"/>
                </a:cxn>
                <a:cxn ang="0">
                  <a:pos x="206" y="50"/>
                </a:cxn>
                <a:cxn ang="0">
                  <a:pos x="281" y="50"/>
                </a:cxn>
                <a:cxn ang="0">
                  <a:pos x="654" y="50"/>
                </a:cxn>
                <a:cxn ang="0">
                  <a:pos x="654" y="66"/>
                </a:cxn>
                <a:cxn ang="0">
                  <a:pos x="654" y="77"/>
                </a:cxn>
                <a:cxn ang="0">
                  <a:pos x="648" y="88"/>
                </a:cxn>
                <a:cxn ang="0">
                  <a:pos x="643" y="94"/>
                </a:cxn>
                <a:cxn ang="0">
                  <a:pos x="637" y="105"/>
                </a:cxn>
                <a:cxn ang="0">
                  <a:pos x="637" y="105"/>
                </a:cxn>
                <a:cxn ang="0">
                  <a:pos x="432" y="397"/>
                </a:cxn>
                <a:cxn ang="0">
                  <a:pos x="389" y="474"/>
                </a:cxn>
                <a:cxn ang="0">
                  <a:pos x="362" y="551"/>
                </a:cxn>
                <a:cxn ang="0">
                  <a:pos x="346" y="617"/>
                </a:cxn>
                <a:cxn ang="0">
                  <a:pos x="340" y="661"/>
                </a:cxn>
                <a:cxn ang="0">
                  <a:pos x="324" y="915"/>
                </a:cxn>
                <a:cxn ang="0">
                  <a:pos x="324" y="992"/>
                </a:cxn>
                <a:cxn ang="0">
                  <a:pos x="324" y="1003"/>
                </a:cxn>
                <a:cxn ang="0">
                  <a:pos x="324" y="1008"/>
                </a:cxn>
                <a:cxn ang="0">
                  <a:pos x="319" y="1025"/>
                </a:cxn>
                <a:cxn ang="0">
                  <a:pos x="319" y="1036"/>
                </a:cxn>
                <a:cxn ang="0">
                  <a:pos x="313" y="1047"/>
                </a:cxn>
                <a:cxn ang="0">
                  <a:pos x="303" y="1058"/>
                </a:cxn>
                <a:cxn ang="0">
                  <a:pos x="292" y="1069"/>
                </a:cxn>
                <a:cxn ang="0">
                  <a:pos x="276" y="1075"/>
                </a:cxn>
                <a:cxn ang="0">
                  <a:pos x="254" y="1080"/>
                </a:cxn>
                <a:cxn ang="0">
                  <a:pos x="233" y="1075"/>
                </a:cxn>
                <a:cxn ang="0">
                  <a:pos x="216" y="1069"/>
                </a:cxn>
                <a:cxn ang="0">
                  <a:pos x="206" y="1058"/>
                </a:cxn>
                <a:cxn ang="0">
                  <a:pos x="195" y="1047"/>
                </a:cxn>
                <a:cxn ang="0">
                  <a:pos x="189" y="1036"/>
                </a:cxn>
                <a:cxn ang="0">
                  <a:pos x="184" y="1025"/>
                </a:cxn>
                <a:cxn ang="0">
                  <a:pos x="184" y="1008"/>
                </a:cxn>
                <a:cxn ang="0">
                  <a:pos x="184" y="1003"/>
                </a:cxn>
                <a:cxn ang="0">
                  <a:pos x="184" y="992"/>
                </a:cxn>
                <a:cxn ang="0">
                  <a:pos x="195" y="865"/>
                </a:cxn>
                <a:cxn ang="0">
                  <a:pos x="227" y="722"/>
                </a:cxn>
                <a:cxn ang="0">
                  <a:pos x="281" y="568"/>
                </a:cxn>
                <a:cxn ang="0">
                  <a:pos x="367" y="413"/>
                </a:cxn>
                <a:cxn ang="0">
                  <a:pos x="394" y="380"/>
                </a:cxn>
                <a:cxn ang="0">
                  <a:pos x="427" y="336"/>
                </a:cxn>
                <a:cxn ang="0">
                  <a:pos x="459" y="281"/>
                </a:cxn>
                <a:cxn ang="0">
                  <a:pos x="497" y="232"/>
                </a:cxn>
                <a:cxn ang="0">
                  <a:pos x="524" y="193"/>
                </a:cxn>
                <a:cxn ang="0">
                  <a:pos x="540" y="171"/>
                </a:cxn>
                <a:cxn ang="0">
                  <a:pos x="227" y="171"/>
                </a:cxn>
                <a:cxn ang="0">
                  <a:pos x="195" y="171"/>
                </a:cxn>
                <a:cxn ang="0">
                  <a:pos x="146" y="171"/>
                </a:cxn>
                <a:cxn ang="0">
                  <a:pos x="103" y="177"/>
                </a:cxn>
                <a:cxn ang="0">
                  <a:pos x="76" y="177"/>
                </a:cxn>
                <a:cxn ang="0">
                  <a:pos x="65" y="204"/>
                </a:cxn>
                <a:cxn ang="0">
                  <a:pos x="54" y="248"/>
                </a:cxn>
                <a:cxn ang="0">
                  <a:pos x="44" y="292"/>
                </a:cxn>
                <a:cxn ang="0">
                  <a:pos x="38" y="320"/>
                </a:cxn>
                <a:cxn ang="0">
                  <a:pos x="0" y="320"/>
                </a:cxn>
                <a:cxn ang="0">
                  <a:pos x="54" y="0"/>
                </a:cxn>
              </a:cxnLst>
              <a:rect l="0" t="0" r="r" b="b"/>
              <a:pathLst>
                <a:path w="654" h="1080">
                  <a:moveTo>
                    <a:pt x="54" y="0"/>
                  </a:moveTo>
                  <a:lnTo>
                    <a:pt x="92" y="0"/>
                  </a:lnTo>
                  <a:lnTo>
                    <a:pt x="92" y="17"/>
                  </a:lnTo>
                  <a:lnTo>
                    <a:pt x="103" y="28"/>
                  </a:lnTo>
                  <a:lnTo>
                    <a:pt x="119" y="39"/>
                  </a:lnTo>
                  <a:lnTo>
                    <a:pt x="152" y="44"/>
                  </a:lnTo>
                  <a:lnTo>
                    <a:pt x="206" y="50"/>
                  </a:lnTo>
                  <a:lnTo>
                    <a:pt x="281" y="50"/>
                  </a:lnTo>
                  <a:lnTo>
                    <a:pt x="654" y="50"/>
                  </a:lnTo>
                  <a:lnTo>
                    <a:pt x="654" y="66"/>
                  </a:lnTo>
                  <a:lnTo>
                    <a:pt x="654" y="77"/>
                  </a:lnTo>
                  <a:lnTo>
                    <a:pt x="648" y="88"/>
                  </a:lnTo>
                  <a:lnTo>
                    <a:pt x="643" y="94"/>
                  </a:lnTo>
                  <a:lnTo>
                    <a:pt x="637" y="105"/>
                  </a:lnTo>
                  <a:lnTo>
                    <a:pt x="637" y="105"/>
                  </a:lnTo>
                  <a:lnTo>
                    <a:pt x="432" y="397"/>
                  </a:lnTo>
                  <a:lnTo>
                    <a:pt x="389" y="474"/>
                  </a:lnTo>
                  <a:lnTo>
                    <a:pt x="362" y="551"/>
                  </a:lnTo>
                  <a:lnTo>
                    <a:pt x="346" y="617"/>
                  </a:lnTo>
                  <a:lnTo>
                    <a:pt x="340" y="661"/>
                  </a:lnTo>
                  <a:lnTo>
                    <a:pt x="324" y="915"/>
                  </a:lnTo>
                  <a:lnTo>
                    <a:pt x="324" y="992"/>
                  </a:lnTo>
                  <a:lnTo>
                    <a:pt x="324" y="1003"/>
                  </a:lnTo>
                  <a:lnTo>
                    <a:pt x="324" y="1008"/>
                  </a:lnTo>
                  <a:lnTo>
                    <a:pt x="319" y="1025"/>
                  </a:lnTo>
                  <a:lnTo>
                    <a:pt x="319" y="1036"/>
                  </a:lnTo>
                  <a:lnTo>
                    <a:pt x="313" y="1047"/>
                  </a:lnTo>
                  <a:lnTo>
                    <a:pt x="303" y="1058"/>
                  </a:lnTo>
                  <a:lnTo>
                    <a:pt x="292" y="1069"/>
                  </a:lnTo>
                  <a:lnTo>
                    <a:pt x="276" y="1075"/>
                  </a:lnTo>
                  <a:lnTo>
                    <a:pt x="254" y="1080"/>
                  </a:lnTo>
                  <a:lnTo>
                    <a:pt x="233" y="1075"/>
                  </a:lnTo>
                  <a:lnTo>
                    <a:pt x="216" y="1069"/>
                  </a:lnTo>
                  <a:lnTo>
                    <a:pt x="206" y="1058"/>
                  </a:lnTo>
                  <a:lnTo>
                    <a:pt x="195" y="1047"/>
                  </a:lnTo>
                  <a:lnTo>
                    <a:pt x="189" y="1036"/>
                  </a:lnTo>
                  <a:lnTo>
                    <a:pt x="184" y="1025"/>
                  </a:lnTo>
                  <a:lnTo>
                    <a:pt x="184" y="1008"/>
                  </a:lnTo>
                  <a:lnTo>
                    <a:pt x="184" y="1003"/>
                  </a:lnTo>
                  <a:lnTo>
                    <a:pt x="184" y="992"/>
                  </a:lnTo>
                  <a:lnTo>
                    <a:pt x="195" y="865"/>
                  </a:lnTo>
                  <a:lnTo>
                    <a:pt x="227" y="722"/>
                  </a:lnTo>
                  <a:lnTo>
                    <a:pt x="281" y="568"/>
                  </a:lnTo>
                  <a:lnTo>
                    <a:pt x="367" y="413"/>
                  </a:lnTo>
                  <a:lnTo>
                    <a:pt x="394" y="380"/>
                  </a:lnTo>
                  <a:lnTo>
                    <a:pt x="427" y="336"/>
                  </a:lnTo>
                  <a:lnTo>
                    <a:pt x="459" y="281"/>
                  </a:lnTo>
                  <a:lnTo>
                    <a:pt x="497" y="232"/>
                  </a:lnTo>
                  <a:lnTo>
                    <a:pt x="524" y="193"/>
                  </a:lnTo>
                  <a:lnTo>
                    <a:pt x="540" y="171"/>
                  </a:lnTo>
                  <a:lnTo>
                    <a:pt x="227" y="171"/>
                  </a:lnTo>
                  <a:lnTo>
                    <a:pt x="195" y="171"/>
                  </a:lnTo>
                  <a:lnTo>
                    <a:pt x="146" y="171"/>
                  </a:lnTo>
                  <a:lnTo>
                    <a:pt x="103" y="177"/>
                  </a:lnTo>
                  <a:lnTo>
                    <a:pt x="76" y="177"/>
                  </a:lnTo>
                  <a:lnTo>
                    <a:pt x="65" y="204"/>
                  </a:lnTo>
                  <a:lnTo>
                    <a:pt x="54" y="248"/>
                  </a:lnTo>
                  <a:lnTo>
                    <a:pt x="44" y="292"/>
                  </a:lnTo>
                  <a:lnTo>
                    <a:pt x="38" y="320"/>
                  </a:lnTo>
                  <a:lnTo>
                    <a:pt x="0" y="32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133" name="Freeform 77"/>
            <p:cNvSpPr>
              <a:spLocks/>
            </p:cNvSpPr>
            <p:nvPr/>
          </p:nvSpPr>
          <p:spPr bwMode="auto">
            <a:xfrm>
              <a:off x="7545" y="7106"/>
              <a:ext cx="605" cy="1030"/>
            </a:xfrm>
            <a:custGeom>
              <a:avLst/>
              <a:gdLst/>
              <a:ahLst/>
              <a:cxnLst>
                <a:cxn ang="0">
                  <a:pos x="373" y="11"/>
                </a:cxn>
                <a:cxn ang="0">
                  <a:pos x="513" y="82"/>
                </a:cxn>
                <a:cxn ang="0">
                  <a:pos x="594" y="215"/>
                </a:cxn>
                <a:cxn ang="0">
                  <a:pos x="600" y="363"/>
                </a:cxn>
                <a:cxn ang="0">
                  <a:pos x="551" y="474"/>
                </a:cxn>
                <a:cxn ang="0">
                  <a:pos x="443" y="595"/>
                </a:cxn>
                <a:cxn ang="0">
                  <a:pos x="276" y="749"/>
                </a:cxn>
                <a:cxn ang="0">
                  <a:pos x="114" y="909"/>
                </a:cxn>
                <a:cxn ang="0">
                  <a:pos x="114" y="909"/>
                </a:cxn>
                <a:cxn ang="0">
                  <a:pos x="421" y="909"/>
                </a:cxn>
                <a:cxn ang="0">
                  <a:pos x="508" y="903"/>
                </a:cxn>
                <a:cxn ang="0">
                  <a:pos x="546" y="859"/>
                </a:cxn>
                <a:cxn ang="0">
                  <a:pos x="567" y="760"/>
                </a:cxn>
                <a:cxn ang="0">
                  <a:pos x="562" y="1030"/>
                </a:cxn>
                <a:cxn ang="0">
                  <a:pos x="0" y="1008"/>
                </a:cxn>
                <a:cxn ang="0">
                  <a:pos x="0" y="986"/>
                </a:cxn>
                <a:cxn ang="0">
                  <a:pos x="17" y="969"/>
                </a:cxn>
                <a:cxn ang="0">
                  <a:pos x="367" y="562"/>
                </a:cxn>
                <a:cxn ang="0">
                  <a:pos x="454" y="391"/>
                </a:cxn>
                <a:cxn ang="0">
                  <a:pos x="459" y="237"/>
                </a:cxn>
                <a:cxn ang="0">
                  <a:pos x="416" y="126"/>
                </a:cxn>
                <a:cxn ang="0">
                  <a:pos x="324" y="55"/>
                </a:cxn>
                <a:cxn ang="0">
                  <a:pos x="200" y="60"/>
                </a:cxn>
                <a:cxn ang="0">
                  <a:pos x="92" y="137"/>
                </a:cxn>
                <a:cxn ang="0">
                  <a:pos x="76" y="204"/>
                </a:cxn>
                <a:cxn ang="0">
                  <a:pos x="119" y="215"/>
                </a:cxn>
                <a:cxn ang="0">
                  <a:pos x="152" y="248"/>
                </a:cxn>
                <a:cxn ang="0">
                  <a:pos x="157" y="286"/>
                </a:cxn>
                <a:cxn ang="0">
                  <a:pos x="152" y="325"/>
                </a:cxn>
                <a:cxn ang="0">
                  <a:pos x="130" y="347"/>
                </a:cxn>
                <a:cxn ang="0">
                  <a:pos x="103" y="363"/>
                </a:cxn>
                <a:cxn ang="0">
                  <a:pos x="81" y="363"/>
                </a:cxn>
                <a:cxn ang="0">
                  <a:pos x="71" y="363"/>
                </a:cxn>
                <a:cxn ang="0">
                  <a:pos x="49" y="358"/>
                </a:cxn>
                <a:cxn ang="0">
                  <a:pos x="27" y="347"/>
                </a:cxn>
                <a:cxn ang="0">
                  <a:pos x="6" y="319"/>
                </a:cxn>
                <a:cxn ang="0">
                  <a:pos x="0" y="281"/>
                </a:cxn>
                <a:cxn ang="0">
                  <a:pos x="33" y="149"/>
                </a:cxn>
                <a:cxn ang="0">
                  <a:pos x="135" y="44"/>
                </a:cxn>
                <a:cxn ang="0">
                  <a:pos x="281" y="0"/>
                </a:cxn>
              </a:cxnLst>
              <a:rect l="0" t="0" r="r" b="b"/>
              <a:pathLst>
                <a:path w="605" h="1030">
                  <a:moveTo>
                    <a:pt x="281" y="0"/>
                  </a:moveTo>
                  <a:lnTo>
                    <a:pt x="373" y="11"/>
                  </a:lnTo>
                  <a:lnTo>
                    <a:pt x="448" y="38"/>
                  </a:lnTo>
                  <a:lnTo>
                    <a:pt x="513" y="82"/>
                  </a:lnTo>
                  <a:lnTo>
                    <a:pt x="562" y="143"/>
                  </a:lnTo>
                  <a:lnTo>
                    <a:pt x="594" y="215"/>
                  </a:lnTo>
                  <a:lnTo>
                    <a:pt x="605" y="297"/>
                  </a:lnTo>
                  <a:lnTo>
                    <a:pt x="600" y="363"/>
                  </a:lnTo>
                  <a:lnTo>
                    <a:pt x="578" y="418"/>
                  </a:lnTo>
                  <a:lnTo>
                    <a:pt x="551" y="474"/>
                  </a:lnTo>
                  <a:lnTo>
                    <a:pt x="502" y="534"/>
                  </a:lnTo>
                  <a:lnTo>
                    <a:pt x="443" y="595"/>
                  </a:lnTo>
                  <a:lnTo>
                    <a:pt x="367" y="666"/>
                  </a:lnTo>
                  <a:lnTo>
                    <a:pt x="276" y="749"/>
                  </a:lnTo>
                  <a:lnTo>
                    <a:pt x="114" y="909"/>
                  </a:lnTo>
                  <a:lnTo>
                    <a:pt x="114" y="909"/>
                  </a:lnTo>
                  <a:lnTo>
                    <a:pt x="114" y="909"/>
                  </a:lnTo>
                  <a:lnTo>
                    <a:pt x="114" y="909"/>
                  </a:lnTo>
                  <a:lnTo>
                    <a:pt x="389" y="909"/>
                  </a:lnTo>
                  <a:lnTo>
                    <a:pt x="421" y="909"/>
                  </a:lnTo>
                  <a:lnTo>
                    <a:pt x="470" y="909"/>
                  </a:lnTo>
                  <a:lnTo>
                    <a:pt x="508" y="903"/>
                  </a:lnTo>
                  <a:lnTo>
                    <a:pt x="529" y="898"/>
                  </a:lnTo>
                  <a:lnTo>
                    <a:pt x="546" y="859"/>
                  </a:lnTo>
                  <a:lnTo>
                    <a:pt x="556" y="810"/>
                  </a:lnTo>
                  <a:lnTo>
                    <a:pt x="567" y="760"/>
                  </a:lnTo>
                  <a:lnTo>
                    <a:pt x="605" y="760"/>
                  </a:lnTo>
                  <a:lnTo>
                    <a:pt x="562" y="1030"/>
                  </a:lnTo>
                  <a:lnTo>
                    <a:pt x="0" y="1030"/>
                  </a:lnTo>
                  <a:lnTo>
                    <a:pt x="0" y="1008"/>
                  </a:lnTo>
                  <a:lnTo>
                    <a:pt x="0" y="997"/>
                  </a:lnTo>
                  <a:lnTo>
                    <a:pt x="0" y="986"/>
                  </a:lnTo>
                  <a:lnTo>
                    <a:pt x="6" y="980"/>
                  </a:lnTo>
                  <a:lnTo>
                    <a:pt x="17" y="969"/>
                  </a:lnTo>
                  <a:lnTo>
                    <a:pt x="308" y="639"/>
                  </a:lnTo>
                  <a:lnTo>
                    <a:pt x="367" y="562"/>
                  </a:lnTo>
                  <a:lnTo>
                    <a:pt x="416" y="479"/>
                  </a:lnTo>
                  <a:lnTo>
                    <a:pt x="454" y="391"/>
                  </a:lnTo>
                  <a:lnTo>
                    <a:pt x="465" y="297"/>
                  </a:lnTo>
                  <a:lnTo>
                    <a:pt x="459" y="237"/>
                  </a:lnTo>
                  <a:lnTo>
                    <a:pt x="443" y="176"/>
                  </a:lnTo>
                  <a:lnTo>
                    <a:pt x="416" y="126"/>
                  </a:lnTo>
                  <a:lnTo>
                    <a:pt x="378" y="82"/>
                  </a:lnTo>
                  <a:lnTo>
                    <a:pt x="324" y="55"/>
                  </a:lnTo>
                  <a:lnTo>
                    <a:pt x="265" y="49"/>
                  </a:lnTo>
                  <a:lnTo>
                    <a:pt x="200" y="60"/>
                  </a:lnTo>
                  <a:lnTo>
                    <a:pt x="141" y="88"/>
                  </a:lnTo>
                  <a:lnTo>
                    <a:pt x="92" y="137"/>
                  </a:lnTo>
                  <a:lnTo>
                    <a:pt x="60" y="204"/>
                  </a:lnTo>
                  <a:lnTo>
                    <a:pt x="76" y="204"/>
                  </a:lnTo>
                  <a:lnTo>
                    <a:pt x="103" y="209"/>
                  </a:lnTo>
                  <a:lnTo>
                    <a:pt x="119" y="215"/>
                  </a:lnTo>
                  <a:lnTo>
                    <a:pt x="135" y="231"/>
                  </a:lnTo>
                  <a:lnTo>
                    <a:pt x="152" y="248"/>
                  </a:lnTo>
                  <a:lnTo>
                    <a:pt x="157" y="264"/>
                  </a:lnTo>
                  <a:lnTo>
                    <a:pt x="157" y="286"/>
                  </a:lnTo>
                  <a:lnTo>
                    <a:pt x="157" y="308"/>
                  </a:lnTo>
                  <a:lnTo>
                    <a:pt x="152" y="325"/>
                  </a:lnTo>
                  <a:lnTo>
                    <a:pt x="141" y="336"/>
                  </a:lnTo>
                  <a:lnTo>
                    <a:pt x="130" y="347"/>
                  </a:lnTo>
                  <a:lnTo>
                    <a:pt x="114" y="358"/>
                  </a:lnTo>
                  <a:lnTo>
                    <a:pt x="103" y="363"/>
                  </a:lnTo>
                  <a:lnTo>
                    <a:pt x="92" y="363"/>
                  </a:lnTo>
                  <a:lnTo>
                    <a:pt x="81" y="363"/>
                  </a:lnTo>
                  <a:lnTo>
                    <a:pt x="76" y="363"/>
                  </a:lnTo>
                  <a:lnTo>
                    <a:pt x="71" y="363"/>
                  </a:lnTo>
                  <a:lnTo>
                    <a:pt x="60" y="363"/>
                  </a:lnTo>
                  <a:lnTo>
                    <a:pt x="49" y="358"/>
                  </a:lnTo>
                  <a:lnTo>
                    <a:pt x="38" y="352"/>
                  </a:lnTo>
                  <a:lnTo>
                    <a:pt x="27" y="347"/>
                  </a:lnTo>
                  <a:lnTo>
                    <a:pt x="17" y="336"/>
                  </a:lnTo>
                  <a:lnTo>
                    <a:pt x="6" y="319"/>
                  </a:lnTo>
                  <a:lnTo>
                    <a:pt x="0" y="303"/>
                  </a:lnTo>
                  <a:lnTo>
                    <a:pt x="0" y="281"/>
                  </a:lnTo>
                  <a:lnTo>
                    <a:pt x="6" y="209"/>
                  </a:lnTo>
                  <a:lnTo>
                    <a:pt x="33" y="149"/>
                  </a:lnTo>
                  <a:lnTo>
                    <a:pt x="76" y="88"/>
                  </a:lnTo>
                  <a:lnTo>
                    <a:pt x="135" y="44"/>
                  </a:lnTo>
                  <a:lnTo>
                    <a:pt x="200" y="11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117" name="文字方塊 116"/>
          <p:cNvSpPr txBox="1"/>
          <p:nvPr/>
        </p:nvSpPr>
        <p:spPr>
          <a:xfrm>
            <a:off x="4355976" y="6021288"/>
            <a:ext cx="351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polynomial-time reduction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Claim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4509120"/>
            <a:ext cx="8229600" cy="2265115"/>
          </a:xfrm>
        </p:spPr>
        <p:txBody>
          <a:bodyPr anchor="ctr">
            <a:normAutofit/>
          </a:bodyPr>
          <a:lstStyle/>
          <a:p>
            <a:pPr lvl="1" algn="ctr">
              <a:buNone/>
            </a:pP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sym typeface="Symbol"/>
              </a:rPr>
              <a:t></a:t>
            </a:r>
            <a:r>
              <a:rPr lang="en-US" altLang="zh-TW" sz="3200" dirty="0" smtClean="0">
                <a:solidFill>
                  <a:schemeClr val="accent2">
                    <a:lumMod val="50000"/>
                  </a:schemeClr>
                </a:solidFill>
                <a:sym typeface="Symbol"/>
              </a:rPr>
              <a:t> has a feasible solution</a:t>
            </a: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sym typeface="Symbol"/>
              </a:rPr>
              <a:t> </a:t>
            </a:r>
            <a:endParaRPr lang="en-US" altLang="zh-TW" sz="3200" dirty="0" smtClean="0">
              <a:solidFill>
                <a:schemeClr val="accent2">
                  <a:lumMod val="50000"/>
                </a:schemeClr>
              </a:solidFill>
              <a:sym typeface="Symbol"/>
            </a:endParaRPr>
          </a:p>
          <a:p>
            <a:pPr lvl="1" algn="ctr">
              <a:buNone/>
            </a:pPr>
            <a:r>
              <a:rPr lang="en-US" altLang="zh-TW" sz="3200" dirty="0" smtClean="0">
                <a:sym typeface="Symbol"/>
              </a:rPr>
              <a:t>if and only if </a:t>
            </a:r>
          </a:p>
          <a:p>
            <a:pPr lvl="1" algn="ctr">
              <a:buNone/>
            </a:pPr>
            <a:r>
              <a:rPr lang="zh-TW" altLang="en-US" sz="3200" dirty="0" smtClean="0">
                <a:solidFill>
                  <a:schemeClr val="accent3">
                    <a:lumMod val="50000"/>
                  </a:schemeClr>
                </a:solidFill>
                <a:sym typeface="Symbol"/>
              </a:rPr>
              <a:t></a:t>
            </a:r>
            <a:r>
              <a:rPr lang="en-US" altLang="zh-TW" sz="3200" dirty="0" smtClean="0">
                <a:solidFill>
                  <a:schemeClr val="accent3">
                    <a:lumMod val="50000"/>
                  </a:schemeClr>
                </a:solidFill>
                <a:sym typeface="Symbol"/>
              </a:rPr>
              <a:t>G has a feasible solution</a:t>
            </a:r>
            <a:r>
              <a:rPr lang="zh-TW" altLang="en-US" sz="3200" dirty="0" smtClean="0">
                <a:solidFill>
                  <a:schemeClr val="accent3">
                    <a:lumMod val="50000"/>
                  </a:schemeClr>
                </a:solidFill>
                <a:sym typeface="Symbol"/>
              </a:rPr>
              <a:t>  </a:t>
            </a:r>
            <a:endParaRPr lang="en-US" altLang="zh-TW" sz="32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EFDA-612C-4000-A936-B01ABDA1653D}" type="slidenum">
              <a:rPr lang="zh-TW" altLang="en-US" smtClean="0"/>
              <a:pPr/>
              <a:t>35</a:t>
            </a:fld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1907704" y="2060848"/>
            <a:ext cx="2458810" cy="1152128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2048207" y="2060848"/>
            <a:ext cx="26695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chemeClr val="accent2">
                    <a:lumMod val="50000"/>
                  </a:schemeClr>
                </a:solidFill>
              </a:rPr>
              <a:t>EXACT 3-COVER</a:t>
            </a:r>
            <a:endParaRPr lang="zh-TW" alt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891228" y="2598508"/>
            <a:ext cx="7727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2">
                    <a:lumMod val="50000"/>
                  </a:schemeClr>
                </a:solidFill>
                <a:sym typeface="Symbol"/>
              </a:rPr>
              <a:t></a:t>
            </a:r>
            <a:endParaRPr lang="zh-TW" alt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5209534" y="2060848"/>
            <a:ext cx="2458810" cy="1152128"/>
            <a:chOff x="1187624" y="1484784"/>
            <a:chExt cx="2520280" cy="1080120"/>
          </a:xfrm>
        </p:grpSpPr>
        <p:sp>
          <p:nvSpPr>
            <p:cNvPr id="10" name="圓角矩形 9"/>
            <p:cNvSpPr/>
            <p:nvPr/>
          </p:nvSpPr>
          <p:spPr>
            <a:xfrm>
              <a:off x="1187624" y="1484784"/>
              <a:ext cx="2520280" cy="1080120"/>
            </a:xfrm>
            <a:prstGeom prst="round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1979712" y="1484784"/>
              <a:ext cx="122413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 smtClean="0">
                  <a:solidFill>
                    <a:schemeClr val="accent3">
                      <a:lumMod val="50000"/>
                    </a:schemeClr>
                  </a:solidFill>
                </a:rPr>
                <a:t>SNDP</a:t>
              </a:r>
              <a:endParaRPr lang="zh-TW" altLang="en-US" sz="24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6263310" y="2598508"/>
            <a:ext cx="7727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chemeClr val="accent3">
                    <a:lumMod val="50000"/>
                  </a:schemeClr>
                </a:solidFill>
                <a:sym typeface="Symbol"/>
              </a:rPr>
              <a:t>G</a:t>
            </a:r>
            <a:endParaRPr lang="zh-TW" alt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5" name="直線單箭頭接點 14"/>
          <p:cNvCxnSpPr/>
          <p:nvPr/>
        </p:nvCxnSpPr>
        <p:spPr>
          <a:xfrm>
            <a:off x="3453242" y="2905742"/>
            <a:ext cx="2599313" cy="1694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群組 24"/>
          <p:cNvGrpSpPr/>
          <p:nvPr/>
        </p:nvGrpSpPr>
        <p:grpSpPr>
          <a:xfrm>
            <a:off x="3275856" y="3284984"/>
            <a:ext cx="1728192" cy="986408"/>
            <a:chOff x="3203848" y="3378696"/>
            <a:chExt cx="1728192" cy="986408"/>
          </a:xfrm>
        </p:grpSpPr>
        <p:pic>
          <p:nvPicPr>
            <p:cNvPr id="179201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03848" y="3378696"/>
              <a:ext cx="986408" cy="986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文字方塊 20"/>
            <p:cNvSpPr txBox="1"/>
            <p:nvPr/>
          </p:nvSpPr>
          <p:spPr>
            <a:xfrm>
              <a:off x="3275856" y="3604954"/>
              <a:ext cx="16561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b="1" dirty="0" smtClean="0">
                  <a:solidFill>
                    <a:schemeClr val="accent2">
                      <a:lumMod val="50000"/>
                    </a:schemeClr>
                  </a:solidFill>
                  <a:sym typeface="Symbol"/>
                </a:rPr>
                <a:t>Sol. </a:t>
              </a:r>
              <a:r>
                <a:rPr lang="zh-TW" altLang="en-US" sz="2000" b="1" dirty="0" smtClean="0">
                  <a:solidFill>
                    <a:schemeClr val="accent2">
                      <a:lumMod val="50000"/>
                    </a:schemeClr>
                  </a:solidFill>
                  <a:sym typeface="Symbol"/>
                </a:rPr>
                <a:t></a:t>
              </a:r>
              <a:endParaRPr lang="zh-TW" altLang="en-US" sz="20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6804248" y="3284984"/>
            <a:ext cx="1728192" cy="986408"/>
            <a:chOff x="3203848" y="3378696"/>
            <a:chExt cx="1728192" cy="986408"/>
          </a:xfrm>
        </p:grpSpPr>
        <p:pic>
          <p:nvPicPr>
            <p:cNvPr id="27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03848" y="3378696"/>
              <a:ext cx="986408" cy="986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文字方塊 27"/>
            <p:cNvSpPr txBox="1"/>
            <p:nvPr/>
          </p:nvSpPr>
          <p:spPr>
            <a:xfrm>
              <a:off x="3275856" y="3604954"/>
              <a:ext cx="16561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b="1" dirty="0" smtClean="0">
                  <a:solidFill>
                    <a:schemeClr val="accent3">
                      <a:lumMod val="50000"/>
                    </a:schemeClr>
                  </a:solidFill>
                  <a:sym typeface="Symbol"/>
                </a:rPr>
                <a:t>Sol.</a:t>
              </a:r>
              <a:r>
                <a:rPr lang="zh-TW" altLang="en-US" sz="2000" b="1" dirty="0" smtClean="0">
                  <a:solidFill>
                    <a:schemeClr val="accent3">
                      <a:lumMod val="50000"/>
                    </a:schemeClr>
                  </a:solidFill>
                  <a:sym typeface="Symbol"/>
                </a:rPr>
                <a:t> </a:t>
              </a:r>
              <a:r>
                <a:rPr lang="en-US" altLang="zh-TW" sz="2000" b="1" dirty="0" smtClean="0">
                  <a:solidFill>
                    <a:schemeClr val="accent3">
                      <a:lumMod val="50000"/>
                    </a:schemeClr>
                  </a:solidFill>
                  <a:sym typeface="Symbol"/>
                </a:rPr>
                <a:t>G</a:t>
              </a:r>
              <a:endParaRPr lang="zh-TW" altLang="en-US" sz="20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群組 53"/>
          <p:cNvGrpSpPr/>
          <p:nvPr/>
        </p:nvGrpSpPr>
        <p:grpSpPr>
          <a:xfrm>
            <a:off x="1115616" y="908720"/>
            <a:ext cx="1728192" cy="864096"/>
            <a:chOff x="3203848" y="3378696"/>
            <a:chExt cx="1728192" cy="864096"/>
          </a:xfrm>
        </p:grpSpPr>
        <p:pic>
          <p:nvPicPr>
            <p:cNvPr id="58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03848" y="3378696"/>
              <a:ext cx="864096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文字方塊 60"/>
            <p:cNvSpPr txBox="1"/>
            <p:nvPr/>
          </p:nvSpPr>
          <p:spPr>
            <a:xfrm>
              <a:off x="3275856" y="3604954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>
                  <a:solidFill>
                    <a:schemeClr val="accent3">
                      <a:lumMod val="50000"/>
                    </a:schemeClr>
                  </a:solidFill>
                  <a:sym typeface="Symbol"/>
                </a:rPr>
                <a:t>Sol.</a:t>
              </a:r>
              <a:r>
                <a:rPr lang="zh-TW" altLang="en-US" b="1" dirty="0" smtClean="0">
                  <a:solidFill>
                    <a:schemeClr val="accent3">
                      <a:lumMod val="50000"/>
                    </a:schemeClr>
                  </a:solidFill>
                  <a:sym typeface="Symbol"/>
                </a:rPr>
                <a:t> </a:t>
              </a:r>
              <a:r>
                <a:rPr lang="en-US" altLang="zh-TW" b="1" dirty="0" smtClean="0">
                  <a:solidFill>
                    <a:schemeClr val="accent3">
                      <a:lumMod val="50000"/>
                    </a:schemeClr>
                  </a:solidFill>
                  <a:sym typeface="Symbol"/>
                </a:rPr>
                <a:t>G</a:t>
              </a:r>
              <a:endParaRPr lang="zh-TW" altLang="en-US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Beginning of the proof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Let G’ = (V,E’) be a spanning tree of G.</a:t>
            </a:r>
          </a:p>
          <a:p>
            <a:r>
              <a:rPr lang="en-US" altLang="zh-TW" dirty="0" smtClean="0"/>
              <a:t>Let F</a:t>
            </a:r>
            <a:r>
              <a:rPr lang="en-US" altLang="zh-TW" baseline="-25000" dirty="0" smtClean="0"/>
              <a:t>PQ</a:t>
            </a:r>
            <a:r>
              <a:rPr lang="en-US" altLang="zh-TW" dirty="0" smtClean="0"/>
              <a:t>(G’) denote the sum of the weights of all shortest paths in G’ between vertex sets P and Q (P, Q </a:t>
            </a:r>
            <a:r>
              <a:rPr lang="en-US" altLang="zh-TW" dirty="0" smtClean="0">
                <a:sym typeface="Symbol"/>
              </a:rPr>
              <a:t> </a:t>
            </a:r>
            <a:r>
              <a:rPr lang="en-US" altLang="zh-TW" dirty="0" smtClean="0"/>
              <a:t>V). </a:t>
            </a:r>
          </a:p>
          <a:p>
            <a:r>
              <a:rPr lang="en-US" altLang="zh-TW" dirty="0" smtClean="0"/>
              <a:t>Example:</a:t>
            </a:r>
          </a:p>
          <a:p>
            <a:pPr lvl="1">
              <a:buNone/>
            </a:pPr>
            <a:endParaRPr lang="zh-TW" altLang="en-US" dirty="0"/>
          </a:p>
        </p:txBody>
      </p:sp>
      <p:grpSp>
        <p:nvGrpSpPr>
          <p:cNvPr id="44" name="群組 43"/>
          <p:cNvGrpSpPr/>
          <p:nvPr/>
        </p:nvGrpSpPr>
        <p:grpSpPr>
          <a:xfrm>
            <a:off x="971600" y="4941168"/>
            <a:ext cx="1584176" cy="1469777"/>
            <a:chOff x="971600" y="4941168"/>
            <a:chExt cx="1584176" cy="1469777"/>
          </a:xfrm>
        </p:grpSpPr>
        <p:sp>
          <p:nvSpPr>
            <p:cNvPr id="4" name="橢圓 3"/>
            <p:cNvSpPr/>
            <p:nvPr/>
          </p:nvSpPr>
          <p:spPr>
            <a:xfrm>
              <a:off x="971600" y="5013176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橢圓 4"/>
            <p:cNvSpPr/>
            <p:nvPr/>
          </p:nvSpPr>
          <p:spPr>
            <a:xfrm>
              <a:off x="971600" y="5661248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橢圓 5"/>
            <p:cNvSpPr/>
            <p:nvPr/>
          </p:nvSpPr>
          <p:spPr>
            <a:xfrm>
              <a:off x="1403648" y="5373216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橢圓 6"/>
            <p:cNvSpPr/>
            <p:nvPr/>
          </p:nvSpPr>
          <p:spPr>
            <a:xfrm>
              <a:off x="1907704" y="5373216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橢圓 7"/>
            <p:cNvSpPr/>
            <p:nvPr/>
          </p:nvSpPr>
          <p:spPr>
            <a:xfrm>
              <a:off x="2339752" y="4941168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0" name="直線接點 9"/>
            <p:cNvCxnSpPr>
              <a:stCxn id="5" idx="7"/>
              <a:endCxn id="6" idx="3"/>
            </p:cNvCxnSpPr>
            <p:nvPr/>
          </p:nvCxnSpPr>
          <p:spPr>
            <a:xfrm rot="5400000" flipH="1" flipV="1">
              <a:off x="1227996" y="5485596"/>
              <a:ext cx="135280" cy="27929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>
              <a:stCxn id="4" idx="5"/>
              <a:endCxn id="6" idx="1"/>
            </p:cNvCxnSpPr>
            <p:nvPr/>
          </p:nvCxnSpPr>
          <p:spPr>
            <a:xfrm rot="16200000" flipH="1">
              <a:off x="1191992" y="5161560"/>
              <a:ext cx="207288" cy="27929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>
              <a:stCxn id="6" idx="6"/>
              <a:endCxn id="7" idx="2"/>
            </p:cNvCxnSpPr>
            <p:nvPr/>
          </p:nvCxnSpPr>
          <p:spPr>
            <a:xfrm>
              <a:off x="1619672" y="5481228"/>
              <a:ext cx="288032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>
              <a:stCxn id="8" idx="3"/>
              <a:endCxn id="7" idx="7"/>
            </p:cNvCxnSpPr>
            <p:nvPr/>
          </p:nvCxnSpPr>
          <p:spPr>
            <a:xfrm rot="5400000">
              <a:off x="2092092" y="5125556"/>
              <a:ext cx="279296" cy="27929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字方塊 21"/>
            <p:cNvSpPr txBox="1"/>
            <p:nvPr/>
          </p:nvSpPr>
          <p:spPr>
            <a:xfrm>
              <a:off x="1547664" y="5949280"/>
              <a:ext cx="504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 smtClean="0">
                  <a:solidFill>
                    <a:schemeClr val="accent1">
                      <a:lumMod val="50000"/>
                    </a:schemeClr>
                  </a:solidFill>
                </a:rPr>
                <a:t>G</a:t>
              </a:r>
              <a:endParaRPr lang="zh-TW" altLang="en-US" sz="24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34" name="直線接點 33"/>
            <p:cNvCxnSpPr>
              <a:stCxn id="4" idx="4"/>
              <a:endCxn id="5" idx="4"/>
            </p:cNvCxnSpPr>
            <p:nvPr/>
          </p:nvCxnSpPr>
          <p:spPr>
            <a:xfrm rot="5400000">
              <a:off x="755576" y="5553236"/>
              <a:ext cx="648072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群組 42"/>
          <p:cNvGrpSpPr/>
          <p:nvPr/>
        </p:nvGrpSpPr>
        <p:grpSpPr>
          <a:xfrm>
            <a:off x="3419872" y="4263479"/>
            <a:ext cx="2016224" cy="2183470"/>
            <a:chOff x="2915816" y="4263479"/>
            <a:chExt cx="2016224" cy="2183470"/>
          </a:xfrm>
        </p:grpSpPr>
        <p:sp>
          <p:nvSpPr>
            <p:cNvPr id="23" name="橢圓 22"/>
            <p:cNvSpPr/>
            <p:nvPr/>
          </p:nvSpPr>
          <p:spPr>
            <a:xfrm>
              <a:off x="3059832" y="4977172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橢圓 23"/>
            <p:cNvSpPr/>
            <p:nvPr/>
          </p:nvSpPr>
          <p:spPr>
            <a:xfrm>
              <a:off x="3059832" y="5625244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橢圓 24"/>
            <p:cNvSpPr/>
            <p:nvPr/>
          </p:nvSpPr>
          <p:spPr>
            <a:xfrm>
              <a:off x="3491880" y="5337212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橢圓 25"/>
            <p:cNvSpPr/>
            <p:nvPr/>
          </p:nvSpPr>
          <p:spPr>
            <a:xfrm>
              <a:off x="3995936" y="5337212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橢圓 26"/>
            <p:cNvSpPr/>
            <p:nvPr/>
          </p:nvSpPr>
          <p:spPr>
            <a:xfrm>
              <a:off x="4427984" y="4905164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8" name="直線接點 27"/>
            <p:cNvCxnSpPr>
              <a:stCxn id="24" idx="7"/>
              <a:endCxn id="25" idx="3"/>
            </p:cNvCxnSpPr>
            <p:nvPr/>
          </p:nvCxnSpPr>
          <p:spPr>
            <a:xfrm rot="5400000" flipH="1" flipV="1">
              <a:off x="3316228" y="5449592"/>
              <a:ext cx="135280" cy="27929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>
              <a:stCxn id="23" idx="5"/>
              <a:endCxn id="25" idx="1"/>
            </p:cNvCxnSpPr>
            <p:nvPr/>
          </p:nvCxnSpPr>
          <p:spPr>
            <a:xfrm rot="16200000" flipH="1">
              <a:off x="3280224" y="5125556"/>
              <a:ext cx="207288" cy="27929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>
              <a:stCxn id="25" idx="6"/>
              <a:endCxn id="26" idx="2"/>
            </p:cNvCxnSpPr>
            <p:nvPr/>
          </p:nvCxnSpPr>
          <p:spPr>
            <a:xfrm>
              <a:off x="3707904" y="5445224"/>
              <a:ext cx="288032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>
              <a:stCxn id="27" idx="3"/>
              <a:endCxn id="26" idx="7"/>
            </p:cNvCxnSpPr>
            <p:nvPr/>
          </p:nvCxnSpPr>
          <p:spPr>
            <a:xfrm rot="5400000">
              <a:off x="4180324" y="5089552"/>
              <a:ext cx="279296" cy="27929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字方塊 31"/>
            <p:cNvSpPr txBox="1"/>
            <p:nvPr/>
          </p:nvSpPr>
          <p:spPr>
            <a:xfrm>
              <a:off x="3635896" y="5985284"/>
              <a:ext cx="504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 smtClean="0">
                  <a:solidFill>
                    <a:schemeClr val="accent1">
                      <a:lumMod val="50000"/>
                    </a:schemeClr>
                  </a:solidFill>
                </a:rPr>
                <a:t>G’</a:t>
              </a:r>
              <a:endParaRPr lang="zh-TW" altLang="en-US" sz="24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6" name="圓角矩形 35"/>
            <p:cNvSpPr/>
            <p:nvPr/>
          </p:nvSpPr>
          <p:spPr>
            <a:xfrm>
              <a:off x="2915816" y="4653136"/>
              <a:ext cx="504056" cy="1440160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圓角矩形 36"/>
            <p:cNvSpPr/>
            <p:nvPr/>
          </p:nvSpPr>
          <p:spPr>
            <a:xfrm>
              <a:off x="3491880" y="5157192"/>
              <a:ext cx="792088" cy="576064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圓角矩形 38"/>
            <p:cNvSpPr/>
            <p:nvPr/>
          </p:nvSpPr>
          <p:spPr>
            <a:xfrm>
              <a:off x="4355976" y="4653136"/>
              <a:ext cx="504056" cy="1440160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2987824" y="4293096"/>
              <a:ext cx="504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 smtClean="0"/>
                <a:t>P</a:t>
              </a:r>
              <a:endParaRPr lang="zh-TW" altLang="en-US" sz="2400" b="1" dirty="0"/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3707904" y="4767535"/>
              <a:ext cx="504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 smtClean="0"/>
                <a:t>Q</a:t>
              </a:r>
              <a:endParaRPr lang="zh-TW" altLang="en-US" sz="2400" b="1" dirty="0"/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4427984" y="4263479"/>
              <a:ext cx="504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 smtClean="0"/>
                <a:t>R</a:t>
              </a:r>
              <a:endParaRPr lang="zh-TW" altLang="en-US" sz="2400" b="1" dirty="0"/>
            </a:p>
          </p:txBody>
        </p:sp>
      </p:grpSp>
      <p:grpSp>
        <p:nvGrpSpPr>
          <p:cNvPr id="85" name="群組 84"/>
          <p:cNvGrpSpPr/>
          <p:nvPr/>
        </p:nvGrpSpPr>
        <p:grpSpPr>
          <a:xfrm>
            <a:off x="6588224" y="4005064"/>
            <a:ext cx="1368152" cy="1800200"/>
            <a:chOff x="6300192" y="3861048"/>
            <a:chExt cx="1368152" cy="1800200"/>
          </a:xfrm>
        </p:grpSpPr>
        <p:sp>
          <p:nvSpPr>
            <p:cNvPr id="46" name="橢圓 45"/>
            <p:cNvSpPr/>
            <p:nvPr/>
          </p:nvSpPr>
          <p:spPr>
            <a:xfrm>
              <a:off x="6444208" y="4545124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橢圓 46"/>
            <p:cNvSpPr/>
            <p:nvPr/>
          </p:nvSpPr>
          <p:spPr>
            <a:xfrm>
              <a:off x="6444208" y="5193196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8" name="橢圓 47"/>
            <p:cNvSpPr/>
            <p:nvPr/>
          </p:nvSpPr>
          <p:spPr>
            <a:xfrm>
              <a:off x="6876256" y="4905164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9" name="橢圓 48"/>
            <p:cNvSpPr/>
            <p:nvPr/>
          </p:nvSpPr>
          <p:spPr>
            <a:xfrm>
              <a:off x="7380312" y="4905164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51" name="直線接點 50"/>
            <p:cNvCxnSpPr>
              <a:stCxn id="47" idx="7"/>
              <a:endCxn id="48" idx="3"/>
            </p:cNvCxnSpPr>
            <p:nvPr/>
          </p:nvCxnSpPr>
          <p:spPr>
            <a:xfrm rot="5400000" flipH="1" flipV="1">
              <a:off x="6700604" y="5017544"/>
              <a:ext cx="135280" cy="27929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>
              <a:stCxn id="46" idx="5"/>
              <a:endCxn id="48" idx="1"/>
            </p:cNvCxnSpPr>
            <p:nvPr/>
          </p:nvCxnSpPr>
          <p:spPr>
            <a:xfrm rot="16200000" flipH="1">
              <a:off x="6664600" y="4693508"/>
              <a:ext cx="207288" cy="27929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>
              <a:stCxn id="48" idx="6"/>
              <a:endCxn id="49" idx="2"/>
            </p:cNvCxnSpPr>
            <p:nvPr/>
          </p:nvCxnSpPr>
          <p:spPr>
            <a:xfrm>
              <a:off x="7092280" y="5013176"/>
              <a:ext cx="288032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圓角矩形 55"/>
            <p:cNvSpPr/>
            <p:nvPr/>
          </p:nvSpPr>
          <p:spPr>
            <a:xfrm>
              <a:off x="6300192" y="4221088"/>
              <a:ext cx="504056" cy="1440160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7" name="圓角矩形 56"/>
            <p:cNvSpPr/>
            <p:nvPr/>
          </p:nvSpPr>
          <p:spPr>
            <a:xfrm>
              <a:off x="6876256" y="4725144"/>
              <a:ext cx="792088" cy="576064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9" name="文字方塊 58"/>
            <p:cNvSpPr txBox="1"/>
            <p:nvPr/>
          </p:nvSpPr>
          <p:spPr>
            <a:xfrm>
              <a:off x="6372200" y="3861048"/>
              <a:ext cx="504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</a:t>
              </a:r>
              <a:endParaRPr lang="zh-TW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0" name="文字方塊 59"/>
            <p:cNvSpPr txBox="1"/>
            <p:nvPr/>
          </p:nvSpPr>
          <p:spPr>
            <a:xfrm>
              <a:off x="7092280" y="4335487"/>
              <a:ext cx="504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</a:t>
              </a:r>
              <a:endParaRPr lang="zh-TW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63" name="直線接點 62"/>
            <p:cNvCxnSpPr/>
            <p:nvPr/>
          </p:nvCxnSpPr>
          <p:spPr>
            <a:xfrm>
              <a:off x="6660232" y="4617132"/>
              <a:ext cx="324036" cy="25202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直線接點 64"/>
            <p:cNvCxnSpPr/>
            <p:nvPr/>
          </p:nvCxnSpPr>
          <p:spPr>
            <a:xfrm flipV="1">
              <a:off x="6588224" y="5157192"/>
              <a:ext cx="432048" cy="21602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6" name="直線接點 75"/>
            <p:cNvCxnSpPr/>
            <p:nvPr/>
          </p:nvCxnSpPr>
          <p:spPr>
            <a:xfrm flipV="1">
              <a:off x="6588224" y="5301208"/>
              <a:ext cx="432048" cy="21602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7" name="直線接點 76"/>
            <p:cNvCxnSpPr/>
            <p:nvPr/>
          </p:nvCxnSpPr>
          <p:spPr>
            <a:xfrm>
              <a:off x="7020272" y="5301208"/>
              <a:ext cx="504056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直線接點 79"/>
            <p:cNvCxnSpPr/>
            <p:nvPr/>
          </p:nvCxnSpPr>
          <p:spPr>
            <a:xfrm>
              <a:off x="7020272" y="4725144"/>
              <a:ext cx="504056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直線接點 80"/>
            <p:cNvCxnSpPr/>
            <p:nvPr/>
          </p:nvCxnSpPr>
          <p:spPr>
            <a:xfrm>
              <a:off x="6660232" y="4437112"/>
              <a:ext cx="396044" cy="32403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4" name="文字方塊 83"/>
          <p:cNvSpPr txBox="1"/>
          <p:nvPr/>
        </p:nvSpPr>
        <p:spPr>
          <a:xfrm>
            <a:off x="6084168" y="587727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/>
              <a:t>F</a:t>
            </a:r>
            <a:r>
              <a:rPr lang="en-US" altLang="zh-TW" sz="2400" b="1" baseline="-25000" dirty="0" smtClean="0"/>
              <a:t>PQ</a:t>
            </a:r>
            <a:r>
              <a:rPr lang="en-US" altLang="zh-TW" sz="2400" b="1" dirty="0" smtClean="0"/>
              <a:t>(G’)=1+1+2+2=6</a:t>
            </a:r>
            <a:endParaRPr lang="zh-TW" altLang="en-US" sz="2400" b="1" dirty="0"/>
          </a:p>
        </p:txBody>
      </p:sp>
      <p:sp>
        <p:nvSpPr>
          <p:cNvPr id="55" name="投影片編號版面配置區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EFDA-612C-4000-A936-B01ABDA1653D}" type="slidenum">
              <a:rPr lang="zh-TW" altLang="en-US" smtClean="0"/>
              <a:pPr/>
              <a:t>36</a:t>
            </a:fld>
            <a:endParaRPr lang="zh-TW" altLang="en-US"/>
          </a:p>
        </p:txBody>
      </p:sp>
      <p:grpSp>
        <p:nvGrpSpPr>
          <p:cNvPr id="68" name="群組 67"/>
          <p:cNvGrpSpPr/>
          <p:nvPr/>
        </p:nvGrpSpPr>
        <p:grpSpPr>
          <a:xfrm>
            <a:off x="7236296" y="1556792"/>
            <a:ext cx="1053670" cy="648072"/>
            <a:chOff x="7045230" y="836710"/>
            <a:chExt cx="1439533" cy="792089"/>
          </a:xfrm>
        </p:grpSpPr>
        <p:grpSp>
          <p:nvGrpSpPr>
            <p:cNvPr id="62" name="群組 61"/>
            <p:cNvGrpSpPr/>
            <p:nvPr/>
          </p:nvGrpSpPr>
          <p:grpSpPr>
            <a:xfrm>
              <a:off x="7045230" y="836710"/>
              <a:ext cx="1439533" cy="792089"/>
              <a:chOff x="1187624" y="1484782"/>
              <a:chExt cx="2701045" cy="1080122"/>
            </a:xfrm>
          </p:grpSpPr>
          <p:sp>
            <p:nvSpPr>
              <p:cNvPr id="64" name="圓角矩形 63"/>
              <p:cNvSpPr/>
              <p:nvPr/>
            </p:nvSpPr>
            <p:spPr>
              <a:xfrm>
                <a:off x="1187624" y="1484784"/>
                <a:ext cx="2520280" cy="1080120"/>
              </a:xfrm>
              <a:prstGeom prst="roundRect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1600"/>
              </a:p>
            </p:txBody>
          </p:sp>
          <p:sp>
            <p:nvSpPr>
              <p:cNvPr id="66" name="文字方塊 65"/>
              <p:cNvSpPr txBox="1"/>
              <p:nvPr/>
            </p:nvSpPr>
            <p:spPr>
              <a:xfrm>
                <a:off x="1492825" y="1484782"/>
                <a:ext cx="2395844" cy="666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0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SNDP</a:t>
                </a:r>
                <a:endParaRPr lang="zh-TW" altLang="en-US" sz="2000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67" name="文字方塊 66"/>
            <p:cNvSpPr txBox="1"/>
            <p:nvPr/>
          </p:nvSpPr>
          <p:spPr>
            <a:xfrm>
              <a:off x="7503019" y="1140679"/>
              <a:ext cx="772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b="1" dirty="0" smtClean="0">
                  <a:solidFill>
                    <a:schemeClr val="accent3">
                      <a:lumMod val="50000"/>
                    </a:schemeClr>
                  </a:solidFill>
                  <a:sym typeface="Symbol"/>
                </a:rPr>
                <a:t>G</a:t>
              </a:r>
              <a:endParaRPr lang="zh-TW" altLang="en-US" sz="20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69" name="群組 68"/>
          <p:cNvGrpSpPr/>
          <p:nvPr/>
        </p:nvGrpSpPr>
        <p:grpSpPr>
          <a:xfrm>
            <a:off x="3923928" y="3717032"/>
            <a:ext cx="1728192" cy="986408"/>
            <a:chOff x="3203848" y="3378696"/>
            <a:chExt cx="1728192" cy="986408"/>
          </a:xfrm>
        </p:grpSpPr>
        <p:pic>
          <p:nvPicPr>
            <p:cNvPr id="70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03848" y="3378696"/>
              <a:ext cx="986408" cy="986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" name="文字方塊 70"/>
            <p:cNvSpPr txBox="1"/>
            <p:nvPr/>
          </p:nvSpPr>
          <p:spPr>
            <a:xfrm>
              <a:off x="3275856" y="3604954"/>
              <a:ext cx="16561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b="1" dirty="0" smtClean="0">
                  <a:solidFill>
                    <a:schemeClr val="accent3">
                      <a:lumMod val="50000"/>
                    </a:schemeClr>
                  </a:solidFill>
                  <a:sym typeface="Symbol"/>
                </a:rPr>
                <a:t>Sol.</a:t>
              </a:r>
              <a:r>
                <a:rPr lang="zh-TW" altLang="en-US" sz="2000" b="1" dirty="0" smtClean="0">
                  <a:solidFill>
                    <a:schemeClr val="accent3">
                      <a:lumMod val="50000"/>
                    </a:schemeClr>
                  </a:solidFill>
                  <a:sym typeface="Symbol"/>
                </a:rPr>
                <a:t> </a:t>
              </a:r>
              <a:r>
                <a:rPr lang="en-US" altLang="zh-TW" sz="2000" b="1" dirty="0" smtClean="0">
                  <a:solidFill>
                    <a:schemeClr val="accent3">
                      <a:lumMod val="50000"/>
                    </a:schemeClr>
                  </a:solidFill>
                  <a:sym typeface="Symbol"/>
                </a:rPr>
                <a:t>G</a:t>
              </a:r>
              <a:endParaRPr lang="zh-TW" altLang="en-US" sz="20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79" name="群組 78"/>
          <p:cNvGrpSpPr/>
          <p:nvPr/>
        </p:nvGrpSpPr>
        <p:grpSpPr>
          <a:xfrm>
            <a:off x="1259632" y="4437112"/>
            <a:ext cx="1053670" cy="648072"/>
            <a:chOff x="7045230" y="836710"/>
            <a:chExt cx="1439533" cy="792089"/>
          </a:xfrm>
        </p:grpSpPr>
        <p:grpSp>
          <p:nvGrpSpPr>
            <p:cNvPr id="82" name="群組 81"/>
            <p:cNvGrpSpPr/>
            <p:nvPr/>
          </p:nvGrpSpPr>
          <p:grpSpPr>
            <a:xfrm>
              <a:off x="7045230" y="836710"/>
              <a:ext cx="1439533" cy="792089"/>
              <a:chOff x="1187624" y="1484782"/>
              <a:chExt cx="2701045" cy="1080122"/>
            </a:xfrm>
          </p:grpSpPr>
          <p:sp>
            <p:nvSpPr>
              <p:cNvPr id="86" name="圓角矩形 85"/>
              <p:cNvSpPr/>
              <p:nvPr/>
            </p:nvSpPr>
            <p:spPr>
              <a:xfrm>
                <a:off x="1187624" y="1484784"/>
                <a:ext cx="2520280" cy="1080120"/>
              </a:xfrm>
              <a:prstGeom prst="roundRect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1600"/>
              </a:p>
            </p:txBody>
          </p:sp>
          <p:sp>
            <p:nvSpPr>
              <p:cNvPr id="87" name="文字方塊 86"/>
              <p:cNvSpPr txBox="1"/>
              <p:nvPr/>
            </p:nvSpPr>
            <p:spPr>
              <a:xfrm>
                <a:off x="1492825" y="1484782"/>
                <a:ext cx="2395844" cy="666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0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SNDP</a:t>
                </a:r>
                <a:endParaRPr lang="zh-TW" altLang="en-US" sz="2000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83" name="文字方塊 82"/>
            <p:cNvSpPr txBox="1"/>
            <p:nvPr/>
          </p:nvSpPr>
          <p:spPr>
            <a:xfrm>
              <a:off x="7503019" y="1140679"/>
              <a:ext cx="772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b="1" dirty="0" smtClean="0">
                  <a:solidFill>
                    <a:schemeClr val="accent3">
                      <a:lumMod val="50000"/>
                    </a:schemeClr>
                  </a:solidFill>
                  <a:sym typeface="Symbol"/>
                </a:rPr>
                <a:t>G</a:t>
              </a:r>
              <a:endParaRPr lang="zh-TW" altLang="en-US" sz="20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群組 23"/>
          <p:cNvGrpSpPr/>
          <p:nvPr/>
        </p:nvGrpSpPr>
        <p:grpSpPr>
          <a:xfrm>
            <a:off x="8316416" y="4509120"/>
            <a:ext cx="1476672" cy="792088"/>
            <a:chOff x="3203848" y="3378696"/>
            <a:chExt cx="1728192" cy="864096"/>
          </a:xfrm>
        </p:grpSpPr>
        <p:pic>
          <p:nvPicPr>
            <p:cNvPr id="25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03848" y="3378696"/>
              <a:ext cx="864096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文字方塊 25"/>
            <p:cNvSpPr txBox="1"/>
            <p:nvPr/>
          </p:nvSpPr>
          <p:spPr>
            <a:xfrm>
              <a:off x="3275856" y="3604954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>
                  <a:solidFill>
                    <a:schemeClr val="accent3">
                      <a:lumMod val="50000"/>
                    </a:schemeClr>
                  </a:solidFill>
                  <a:sym typeface="Symbol"/>
                </a:rPr>
                <a:t>Sol.</a:t>
              </a:r>
              <a:r>
                <a:rPr lang="zh-TW" altLang="en-US" b="1" dirty="0" smtClean="0">
                  <a:solidFill>
                    <a:schemeClr val="accent3">
                      <a:lumMod val="50000"/>
                    </a:schemeClr>
                  </a:solidFill>
                  <a:sym typeface="Symbol"/>
                </a:rPr>
                <a:t> </a:t>
              </a:r>
              <a:r>
                <a:rPr lang="en-US" altLang="zh-TW" b="1" dirty="0" smtClean="0">
                  <a:solidFill>
                    <a:schemeClr val="accent3">
                      <a:lumMod val="50000"/>
                    </a:schemeClr>
                  </a:solidFill>
                  <a:sym typeface="Symbol"/>
                </a:rPr>
                <a:t>G</a:t>
              </a:r>
              <a:endParaRPr lang="zh-TW" altLang="en-US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Observations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279301"/>
            <a:ext cx="8712968" cy="4525963"/>
          </a:xfrm>
        </p:spPr>
        <p:txBody>
          <a:bodyPr/>
          <a:lstStyle/>
          <a:p>
            <a:r>
              <a:rPr lang="en-US" altLang="zh-TW" dirty="0" smtClean="0"/>
              <a:t>Under the mentioned reduction, any feasible G’ has 3 properties.</a:t>
            </a:r>
          </a:p>
          <a:p>
            <a:pPr marL="971550" lvl="1" indent="-514350">
              <a:buFont typeface="Wingdings" pitchFamily="2" charset="2"/>
              <a:buAutoNum type="circleNumWdWhitePlain"/>
            </a:pPr>
            <a:r>
              <a:rPr lang="en-US" altLang="zh-TW" dirty="0" smtClean="0"/>
              <a:t>G’ contains all edges on 3</a:t>
            </a:r>
            <a:r>
              <a:rPr lang="en-US" altLang="zh-TW" baseline="30000" dirty="0" smtClean="0"/>
              <a:t>rd</a:t>
            </a:r>
            <a:r>
              <a:rPr lang="en-US" altLang="zh-TW" dirty="0" smtClean="0"/>
              <a:t>  floor</a:t>
            </a:r>
          </a:p>
          <a:p>
            <a:pPr marL="971550" lvl="1" indent="-514350">
              <a:buFont typeface="Wingdings" pitchFamily="2" charset="2"/>
              <a:buAutoNum type="circleNumWdWhitePlain"/>
            </a:pPr>
            <a:r>
              <a:rPr lang="en-US" altLang="zh-TW" dirty="0" smtClean="0"/>
              <a:t>G’ contains all edges on 2</a:t>
            </a:r>
            <a:r>
              <a:rPr lang="en-US" altLang="zh-TW" baseline="30000" dirty="0" smtClean="0"/>
              <a:t>nd</a:t>
            </a:r>
            <a:r>
              <a:rPr lang="en-US" altLang="zh-TW" dirty="0" smtClean="0"/>
              <a:t>  floor</a:t>
            </a:r>
          </a:p>
          <a:p>
            <a:pPr marL="971550" lvl="1" indent="-514350">
              <a:buFont typeface="Wingdings" pitchFamily="2" charset="2"/>
              <a:buAutoNum type="circleNumWdWhitePlain"/>
            </a:pPr>
            <a:r>
              <a:rPr lang="en-US" altLang="zh-TW" dirty="0" smtClean="0"/>
              <a:t>G’ contains some edges on 1</a:t>
            </a:r>
            <a:r>
              <a:rPr lang="en-US" altLang="zh-TW" baseline="30000" dirty="0" smtClean="0"/>
              <a:t>st</a:t>
            </a:r>
            <a:r>
              <a:rPr lang="en-US" altLang="zh-TW" dirty="0" smtClean="0"/>
              <a:t>  floor in a specific way</a:t>
            </a:r>
          </a:p>
          <a:p>
            <a:pPr marL="1371600" lvl="2" indent="-514350">
              <a:buNone/>
            </a:pPr>
            <a:endParaRPr lang="en-US" altLang="zh-TW" dirty="0" smtClean="0"/>
          </a:p>
          <a:p>
            <a:pPr marL="971550" lvl="1" indent="-514350">
              <a:buFont typeface="Wingdings" pitchFamily="2" charset="2"/>
              <a:buAutoNum type="circleNumWdWhitePlain"/>
            </a:pPr>
            <a:endParaRPr lang="en-US" altLang="zh-TW" dirty="0" smtClean="0"/>
          </a:p>
          <a:p>
            <a:endParaRPr lang="en-US" altLang="zh-TW" dirty="0" smtClean="0"/>
          </a:p>
          <a:p>
            <a:pPr lvl="1"/>
            <a:endParaRPr lang="zh-TW" altLang="en-US" dirty="0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4787900" y="3933825"/>
          <a:ext cx="3744913" cy="2728913"/>
        </p:xfrm>
        <a:graphic>
          <a:graphicData uri="http://schemas.openxmlformats.org/presentationml/2006/ole">
            <p:oleObj spid="_x0000_s3075" name="Visio" r:id="rId5" imgW="5974842" imgH="4354830" progId="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4787900" y="3933825"/>
          <a:ext cx="3744913" cy="2728913"/>
        </p:xfrm>
        <a:graphic>
          <a:graphicData uri="http://schemas.openxmlformats.org/presentationml/2006/ole">
            <p:oleObj spid="_x0000_s3076" name="Visio" r:id="rId6" imgW="5974842" imgH="4354830" progId="">
              <p:embed/>
            </p:oleObj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4787900" y="3933825"/>
          <a:ext cx="3744913" cy="2728913"/>
        </p:xfrm>
        <a:graphic>
          <a:graphicData uri="http://schemas.openxmlformats.org/presentationml/2006/ole">
            <p:oleObj spid="_x0000_s3077" name="Visio" r:id="rId7" imgW="5974842" imgH="4354830" progId="">
              <p:embed/>
            </p:oleObj>
          </a:graphicData>
        </a:graphic>
      </p:graphicFrame>
      <p:graphicFrame>
        <p:nvGraphicFramePr>
          <p:cNvPr id="27655" name="Object 7"/>
          <p:cNvGraphicFramePr>
            <a:graphicFrameLocks noChangeAspect="1"/>
          </p:cNvGraphicFramePr>
          <p:nvPr/>
        </p:nvGraphicFramePr>
        <p:xfrm>
          <a:off x="4787900" y="3933825"/>
          <a:ext cx="3746500" cy="2728913"/>
        </p:xfrm>
        <a:graphic>
          <a:graphicData uri="http://schemas.openxmlformats.org/presentationml/2006/ole">
            <p:oleObj spid="_x0000_s3078" name="Visio" r:id="rId8" imgW="5974842" imgH="4354830" progId="">
              <p:embed/>
            </p:oleObj>
          </a:graphicData>
        </a:graphic>
      </p:graphicFrame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EFDA-612C-4000-A936-B01ABDA1653D}" type="slidenum">
              <a:rPr lang="zh-TW" altLang="en-US" smtClean="0"/>
              <a:pPr/>
              <a:t>37</a:t>
            </a:fld>
            <a:endParaRPr lang="zh-TW" altLang="en-US"/>
          </a:p>
        </p:txBody>
      </p:sp>
      <p:cxnSp>
        <p:nvCxnSpPr>
          <p:cNvPr id="13" name="直線接點 12"/>
          <p:cNvCxnSpPr/>
          <p:nvPr/>
        </p:nvCxnSpPr>
        <p:spPr>
          <a:xfrm>
            <a:off x="4248472" y="5157192"/>
            <a:ext cx="4860032" cy="0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4283968" y="6093296"/>
            <a:ext cx="4860032" cy="0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4283968" y="4293096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</a:t>
            </a:r>
            <a:endParaRPr lang="zh-TW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283968" y="5157192"/>
            <a:ext cx="511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</a:t>
            </a:r>
            <a:endParaRPr lang="zh-TW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275953" y="6034062"/>
            <a:ext cx="5277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</a:t>
            </a:r>
            <a:endParaRPr lang="zh-TW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72008" y="4797152"/>
            <a:ext cx="1115616" cy="648072"/>
            <a:chOff x="7045230" y="836710"/>
            <a:chExt cx="1439533" cy="792089"/>
          </a:xfrm>
        </p:grpSpPr>
        <p:grpSp>
          <p:nvGrpSpPr>
            <p:cNvPr id="20" name="群組 81"/>
            <p:cNvGrpSpPr/>
            <p:nvPr/>
          </p:nvGrpSpPr>
          <p:grpSpPr>
            <a:xfrm>
              <a:off x="7045230" y="836710"/>
              <a:ext cx="1439533" cy="792089"/>
              <a:chOff x="1187624" y="1484782"/>
              <a:chExt cx="2701045" cy="1080122"/>
            </a:xfrm>
          </p:grpSpPr>
          <p:sp>
            <p:nvSpPr>
              <p:cNvPr id="22" name="圓角矩形 21"/>
              <p:cNvSpPr/>
              <p:nvPr/>
            </p:nvSpPr>
            <p:spPr>
              <a:xfrm>
                <a:off x="1187624" y="1484784"/>
                <a:ext cx="2520280" cy="1080120"/>
              </a:xfrm>
              <a:prstGeom prst="roundRect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1600"/>
              </a:p>
            </p:txBody>
          </p:sp>
          <p:sp>
            <p:nvSpPr>
              <p:cNvPr id="23" name="文字方塊 22"/>
              <p:cNvSpPr txBox="1"/>
              <p:nvPr/>
            </p:nvSpPr>
            <p:spPr>
              <a:xfrm>
                <a:off x="1492825" y="1484782"/>
                <a:ext cx="2395844" cy="666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0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SNDP</a:t>
                </a:r>
                <a:endParaRPr lang="zh-TW" altLang="en-US" sz="2000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1" name="文字方塊 20"/>
            <p:cNvSpPr txBox="1"/>
            <p:nvPr/>
          </p:nvSpPr>
          <p:spPr>
            <a:xfrm>
              <a:off x="7503019" y="1140679"/>
              <a:ext cx="772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b="1" dirty="0" smtClean="0">
                  <a:solidFill>
                    <a:schemeClr val="accent3">
                      <a:lumMod val="50000"/>
                    </a:schemeClr>
                  </a:solidFill>
                  <a:sym typeface="Symbol"/>
                </a:rPr>
                <a:t>G</a:t>
              </a:r>
              <a:endParaRPr lang="zh-TW" altLang="en-US" sz="20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467543" y="3955589"/>
          <a:ext cx="3816425" cy="2785779"/>
        </p:xfrm>
        <a:graphic>
          <a:graphicData uri="http://schemas.openxmlformats.org/presentationml/2006/ole">
            <p:oleObj spid="_x0000_s3081" name="Visio" r:id="rId9" imgW="5996178" imgH="437616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5940152" y="2780928"/>
          <a:ext cx="2803411" cy="2046734"/>
        </p:xfrm>
        <a:graphic>
          <a:graphicData uri="http://schemas.openxmlformats.org/presentationml/2006/ole">
            <p:oleObj spid="_x0000_s4101" name="Visio" r:id="rId4" imgW="5999226" imgH="4379214" progId="">
              <p:embed/>
            </p:oleObj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</a:t>
            </a:r>
            <a:r>
              <a:rPr lang="en-US" altLang="zh-TW" baseline="30000" dirty="0" smtClean="0"/>
              <a:t>nd</a:t>
            </a:r>
            <a:r>
              <a:rPr lang="en-US" altLang="zh-TW" dirty="0" smtClean="0"/>
              <a:t> Property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If {</a:t>
            </a:r>
            <a:r>
              <a:rPr lang="en-US" altLang="zh-TW" dirty="0" smtClean="0">
                <a:sym typeface="Symbol"/>
              </a:rPr>
              <a:t></a:t>
            </a:r>
            <a:r>
              <a:rPr lang="en-US" altLang="zh-TW" baseline="-25000" dirty="0" smtClean="0">
                <a:sym typeface="Symbol"/>
              </a:rPr>
              <a:t>0</a:t>
            </a:r>
            <a:r>
              <a:rPr lang="en-US" altLang="zh-TW" dirty="0" smtClean="0">
                <a:sym typeface="Symbol"/>
              </a:rPr>
              <a:t>, </a:t>
            </a:r>
            <a:r>
              <a:rPr lang="en-US" altLang="zh-TW" dirty="0" smtClean="0"/>
              <a:t>}</a:t>
            </a:r>
            <a:r>
              <a:rPr lang="en-US" altLang="zh-TW" dirty="0" smtClean="0">
                <a:sym typeface="Symbol"/>
              </a:rPr>
              <a:t>E’ for some S, then </a:t>
            </a:r>
          </a:p>
          <a:p>
            <a:pPr lvl="1">
              <a:buNone/>
            </a:pPr>
            <a:r>
              <a:rPr lang="en-US" altLang="zh-TW" dirty="0" smtClean="0">
                <a:sym typeface="Symbol"/>
              </a:rPr>
              <a:t>F(G’)  = F</a:t>
            </a:r>
            <a:r>
              <a:rPr lang="en-US" altLang="zh-TW" baseline="-25000" dirty="0" smtClean="0">
                <a:sym typeface="Symbol"/>
              </a:rPr>
              <a:t>RR</a:t>
            </a:r>
            <a:r>
              <a:rPr lang="en-US" altLang="zh-TW" dirty="0" smtClean="0">
                <a:sym typeface="Symbol"/>
              </a:rPr>
              <a:t>(G’) + F</a:t>
            </a:r>
            <a:r>
              <a:rPr lang="en-US" altLang="zh-TW" baseline="-25000" dirty="0" smtClean="0">
                <a:sym typeface="Symbol"/>
              </a:rPr>
              <a:t>RS</a:t>
            </a:r>
            <a:r>
              <a:rPr lang="en-US" altLang="zh-TW" dirty="0" smtClean="0">
                <a:sym typeface="Symbol"/>
              </a:rPr>
              <a:t>(G’) + F</a:t>
            </a:r>
            <a:r>
              <a:rPr lang="en-US" altLang="zh-TW" baseline="-25000" dirty="0" smtClean="0">
                <a:sym typeface="Symbol"/>
              </a:rPr>
              <a:t>RT</a:t>
            </a:r>
            <a:r>
              <a:rPr lang="en-US" altLang="zh-TW" dirty="0" smtClean="0">
                <a:sym typeface="Symbol"/>
              </a:rPr>
              <a:t>(G’)+F</a:t>
            </a:r>
            <a:r>
              <a:rPr lang="en-US" altLang="zh-TW" baseline="-25000" dirty="0" smtClean="0">
                <a:sym typeface="Symbol"/>
              </a:rPr>
              <a:t>SS</a:t>
            </a:r>
            <a:r>
              <a:rPr lang="en-US" altLang="zh-TW" dirty="0" smtClean="0">
                <a:sym typeface="Symbol"/>
              </a:rPr>
              <a:t>(G’)+F</a:t>
            </a:r>
            <a:r>
              <a:rPr lang="en-US" altLang="zh-TW" baseline="-25000" dirty="0" smtClean="0">
                <a:sym typeface="Symbol"/>
              </a:rPr>
              <a:t>ST</a:t>
            </a:r>
            <a:r>
              <a:rPr lang="en-US" altLang="zh-TW" dirty="0" smtClean="0">
                <a:sym typeface="Symbol"/>
              </a:rPr>
              <a:t>(G’)+F</a:t>
            </a:r>
            <a:r>
              <a:rPr lang="en-US" altLang="zh-TW" baseline="-25000" dirty="0" smtClean="0">
                <a:sym typeface="Symbol"/>
              </a:rPr>
              <a:t>TT</a:t>
            </a:r>
            <a:r>
              <a:rPr lang="en-US" altLang="zh-TW" dirty="0" smtClean="0">
                <a:sym typeface="Symbol"/>
              </a:rPr>
              <a:t>(G’) </a:t>
            </a:r>
          </a:p>
          <a:p>
            <a:pPr lvl="1">
              <a:buNone/>
            </a:pPr>
            <a:r>
              <a:rPr lang="en-US" altLang="zh-TW" dirty="0">
                <a:sym typeface="Symbol"/>
              </a:rPr>
              <a:t> </a:t>
            </a:r>
            <a:r>
              <a:rPr lang="en-US" altLang="zh-TW" dirty="0" smtClean="0">
                <a:sym typeface="Symbol"/>
              </a:rPr>
              <a:t>          &gt; F</a:t>
            </a:r>
            <a:r>
              <a:rPr lang="en-US" altLang="zh-TW" baseline="-25000" dirty="0" smtClean="0">
                <a:sym typeface="Symbol"/>
              </a:rPr>
              <a:t>RR</a:t>
            </a:r>
            <a:r>
              <a:rPr lang="en-US" altLang="zh-TW" dirty="0" smtClean="0">
                <a:sym typeface="Symbol"/>
              </a:rPr>
              <a:t>(G’) +</a:t>
            </a:r>
            <a:r>
              <a:rPr lang="en-US" altLang="zh-TW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 </a:t>
            </a:r>
            <a:r>
              <a:rPr lang="en-US" altLang="zh-TW" b="1" dirty="0" smtClean="0">
                <a:solidFill>
                  <a:srgbClr val="0000FF"/>
                </a:solidFill>
                <a:sym typeface="Symbol"/>
              </a:rPr>
              <a:t>F</a:t>
            </a:r>
            <a:r>
              <a:rPr lang="en-US" altLang="zh-TW" b="1" baseline="-25000" dirty="0">
                <a:solidFill>
                  <a:srgbClr val="0000FF"/>
                </a:solidFill>
                <a:sym typeface="Symbol"/>
              </a:rPr>
              <a:t>RS</a:t>
            </a:r>
            <a:r>
              <a:rPr lang="en-US" altLang="zh-TW" b="1" dirty="0" smtClean="0">
                <a:solidFill>
                  <a:srgbClr val="0000FF"/>
                </a:solidFill>
                <a:sym typeface="Symbol"/>
              </a:rPr>
              <a:t>(G’)</a:t>
            </a:r>
            <a:r>
              <a:rPr lang="en-US" altLang="zh-TW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en-US" altLang="zh-TW" dirty="0" smtClean="0">
                <a:sym typeface="Symbol"/>
              </a:rPr>
              <a:t>+ F</a:t>
            </a:r>
            <a:r>
              <a:rPr lang="en-US" altLang="zh-TW" baseline="-25000" dirty="0">
                <a:sym typeface="Symbol"/>
              </a:rPr>
              <a:t>RT</a:t>
            </a:r>
            <a:r>
              <a:rPr lang="en-US" altLang="zh-TW" dirty="0" smtClean="0">
                <a:sym typeface="Symbol"/>
              </a:rPr>
              <a:t>(G’)</a:t>
            </a:r>
          </a:p>
          <a:p>
            <a:pPr lvl="1">
              <a:buNone/>
            </a:pPr>
            <a:r>
              <a:rPr lang="en-US" altLang="zh-TW" dirty="0">
                <a:sym typeface="Symbol"/>
              </a:rPr>
              <a:t>	</a:t>
            </a:r>
            <a:r>
              <a:rPr lang="en-US" altLang="zh-TW" dirty="0" smtClean="0">
                <a:sym typeface="Symbol"/>
              </a:rPr>
              <a:t>	     C</a:t>
            </a:r>
            <a:r>
              <a:rPr lang="en-US" altLang="zh-TW" baseline="-25000" dirty="0">
                <a:sym typeface="Symbol"/>
              </a:rPr>
              <a:t>RR</a:t>
            </a:r>
            <a:r>
              <a:rPr lang="en-US" altLang="zh-TW" dirty="0" smtClean="0">
                <a:sym typeface="Symbol"/>
              </a:rPr>
              <a:t> + </a:t>
            </a:r>
            <a:r>
              <a:rPr lang="en-US" altLang="zh-TW" b="1" dirty="0" smtClean="0">
                <a:solidFill>
                  <a:srgbClr val="0000FF"/>
                </a:solidFill>
                <a:sym typeface="Symbol"/>
              </a:rPr>
              <a:t>C</a:t>
            </a:r>
            <a:r>
              <a:rPr lang="en-US" altLang="zh-TW" b="1" baseline="-25000" dirty="0">
                <a:solidFill>
                  <a:srgbClr val="0000FF"/>
                </a:solidFill>
                <a:sym typeface="Symbol"/>
              </a:rPr>
              <a:t>RS</a:t>
            </a:r>
            <a:r>
              <a:rPr lang="en-US" altLang="zh-TW" b="1" dirty="0" smtClean="0">
                <a:solidFill>
                  <a:srgbClr val="0000FF"/>
                </a:solidFill>
                <a:sym typeface="Symbol"/>
              </a:rPr>
              <a:t> +</a:t>
            </a:r>
            <a:r>
              <a:rPr lang="en-US" altLang="zh-TW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en-US" altLang="zh-TW" b="1" dirty="0" smtClean="0">
                <a:solidFill>
                  <a:srgbClr val="0000FF"/>
                </a:solidFill>
                <a:sym typeface="Symbol"/>
              </a:rPr>
              <a:t>2(r+1)</a:t>
            </a:r>
            <a:r>
              <a:rPr lang="en-US" altLang="zh-TW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en-US" altLang="zh-TW" dirty="0" smtClean="0">
                <a:sym typeface="Symbol"/>
              </a:rPr>
              <a:t>+ C</a:t>
            </a:r>
            <a:r>
              <a:rPr lang="en-US" altLang="zh-TW" baseline="-25000" dirty="0">
                <a:sym typeface="Symbol"/>
              </a:rPr>
              <a:t>RT</a:t>
            </a:r>
          </a:p>
          <a:p>
            <a:pPr lvl="1">
              <a:buNone/>
            </a:pPr>
            <a:r>
              <a:rPr lang="en-US" altLang="zh-TW" dirty="0">
                <a:sym typeface="Symbol"/>
              </a:rPr>
              <a:t>	</a:t>
            </a:r>
            <a:r>
              <a:rPr lang="en-US" altLang="zh-TW" dirty="0" smtClean="0">
                <a:sym typeface="Symbol"/>
              </a:rPr>
              <a:t>	    &gt; C</a:t>
            </a:r>
            <a:r>
              <a:rPr lang="en-US" altLang="zh-TW" baseline="-25000" dirty="0" smtClean="0">
                <a:sym typeface="Symbol"/>
              </a:rPr>
              <a:t>RR</a:t>
            </a:r>
            <a:r>
              <a:rPr lang="en-US" altLang="zh-TW" dirty="0" smtClean="0">
                <a:sym typeface="Symbol"/>
              </a:rPr>
              <a:t> + C</a:t>
            </a:r>
            <a:r>
              <a:rPr lang="en-US" altLang="zh-TW" baseline="-25000" dirty="0" smtClean="0">
                <a:sym typeface="Symbol"/>
              </a:rPr>
              <a:t>RS</a:t>
            </a:r>
            <a:r>
              <a:rPr lang="en-US" altLang="zh-TW" dirty="0" smtClean="0">
                <a:sym typeface="Symbol"/>
              </a:rPr>
              <a:t> +      r      + C</a:t>
            </a:r>
            <a:r>
              <a:rPr lang="en-US" altLang="zh-TW" baseline="-25000" dirty="0" smtClean="0">
                <a:sym typeface="Symbol"/>
              </a:rPr>
              <a:t>RT</a:t>
            </a:r>
          </a:p>
          <a:p>
            <a:pPr lvl="1">
              <a:buNone/>
            </a:pPr>
            <a:r>
              <a:rPr lang="en-US" altLang="zh-TW" baseline="-25000" dirty="0">
                <a:sym typeface="Symbol"/>
              </a:rPr>
              <a:t>	</a:t>
            </a:r>
            <a:r>
              <a:rPr lang="en-US" altLang="zh-TW" baseline="-25000" dirty="0" smtClean="0">
                <a:sym typeface="Symbol"/>
              </a:rPr>
              <a:t>	</a:t>
            </a:r>
            <a:r>
              <a:rPr lang="en-US" altLang="zh-TW" dirty="0" smtClean="0">
                <a:sym typeface="Symbol"/>
              </a:rPr>
              <a:t>    = C</a:t>
            </a:r>
            <a:r>
              <a:rPr lang="en-US" altLang="zh-TW" baseline="-25000" dirty="0" smtClean="0">
                <a:sym typeface="Symbol"/>
              </a:rPr>
              <a:t>RR</a:t>
            </a:r>
            <a:r>
              <a:rPr lang="en-US" altLang="zh-TW" dirty="0" smtClean="0">
                <a:sym typeface="Symbol"/>
              </a:rPr>
              <a:t> + C</a:t>
            </a:r>
            <a:r>
              <a:rPr lang="en-US" altLang="zh-TW" baseline="-25000" dirty="0" smtClean="0">
                <a:sym typeface="Symbol"/>
              </a:rPr>
              <a:t>RS</a:t>
            </a:r>
            <a:r>
              <a:rPr lang="en-US" altLang="zh-TW" dirty="0" smtClean="0">
                <a:sym typeface="Symbol"/>
              </a:rPr>
              <a:t> + C</a:t>
            </a:r>
            <a:r>
              <a:rPr lang="en-US" altLang="zh-TW" baseline="-25000" dirty="0" smtClean="0">
                <a:sym typeface="Symbol"/>
              </a:rPr>
              <a:t>RT</a:t>
            </a:r>
            <a:r>
              <a:rPr lang="en-US" altLang="zh-TW" dirty="0" smtClean="0">
                <a:sym typeface="Symbol"/>
              </a:rPr>
              <a:t> + </a:t>
            </a:r>
            <a:r>
              <a:rPr lang="en-US" altLang="zh-TW" b="1" dirty="0" smtClean="0">
                <a:solidFill>
                  <a:srgbClr val="002060"/>
                </a:solidFill>
                <a:sym typeface="Symbol"/>
              </a:rPr>
              <a:t>r</a:t>
            </a:r>
          </a:p>
          <a:p>
            <a:pPr lvl="1">
              <a:buNone/>
            </a:pPr>
            <a:r>
              <a:rPr lang="en-US" altLang="zh-TW" baseline="-25000" dirty="0" smtClean="0">
                <a:sym typeface="Symbol"/>
              </a:rPr>
              <a:t>		</a:t>
            </a:r>
            <a:r>
              <a:rPr lang="en-US" altLang="zh-TW" dirty="0" smtClean="0">
                <a:sym typeface="Symbol"/>
              </a:rPr>
              <a:t>    = C</a:t>
            </a:r>
            <a:r>
              <a:rPr lang="en-US" altLang="zh-TW" baseline="-25000" dirty="0" smtClean="0">
                <a:sym typeface="Symbol"/>
              </a:rPr>
              <a:t>RR</a:t>
            </a:r>
            <a:r>
              <a:rPr lang="en-US" altLang="zh-TW" dirty="0" smtClean="0">
                <a:sym typeface="Symbol"/>
              </a:rPr>
              <a:t> + C</a:t>
            </a:r>
            <a:r>
              <a:rPr lang="en-US" altLang="zh-TW" baseline="-25000" dirty="0" smtClean="0">
                <a:sym typeface="Symbol"/>
              </a:rPr>
              <a:t>RS</a:t>
            </a:r>
            <a:r>
              <a:rPr lang="en-US" altLang="zh-TW" dirty="0" smtClean="0">
                <a:sym typeface="Symbol"/>
              </a:rPr>
              <a:t> + C</a:t>
            </a:r>
            <a:r>
              <a:rPr lang="en-US" altLang="zh-TW" baseline="-25000" dirty="0" smtClean="0">
                <a:sym typeface="Symbol"/>
              </a:rPr>
              <a:t>RT</a:t>
            </a:r>
            <a:r>
              <a:rPr lang="en-US" altLang="zh-TW" dirty="0" smtClean="0">
                <a:sym typeface="Symbol"/>
              </a:rPr>
              <a:t> + </a:t>
            </a:r>
            <a:r>
              <a:rPr lang="en-US" altLang="zh-TW" b="1" dirty="0" smtClean="0">
                <a:solidFill>
                  <a:srgbClr val="002060"/>
                </a:solidFill>
                <a:sym typeface="Symbol"/>
              </a:rPr>
              <a:t>C</a:t>
            </a:r>
            <a:r>
              <a:rPr lang="en-US" altLang="zh-TW" b="1" baseline="-25000" dirty="0" smtClean="0">
                <a:solidFill>
                  <a:srgbClr val="002060"/>
                </a:solidFill>
                <a:sym typeface="Symbol"/>
              </a:rPr>
              <a:t>SS</a:t>
            </a:r>
            <a:r>
              <a:rPr lang="en-US" altLang="zh-TW" b="1" dirty="0" smtClean="0">
                <a:solidFill>
                  <a:srgbClr val="002060"/>
                </a:solidFill>
                <a:sym typeface="Symbol"/>
              </a:rPr>
              <a:t> + C</a:t>
            </a:r>
            <a:r>
              <a:rPr lang="en-US" altLang="zh-TW" b="1" baseline="-25000" dirty="0" smtClean="0">
                <a:solidFill>
                  <a:srgbClr val="002060"/>
                </a:solidFill>
                <a:sym typeface="Symbol"/>
              </a:rPr>
              <a:t>ST</a:t>
            </a:r>
            <a:r>
              <a:rPr lang="en-US" altLang="zh-TW" b="1" dirty="0" smtClean="0">
                <a:solidFill>
                  <a:srgbClr val="002060"/>
                </a:solidFill>
                <a:sym typeface="Symbol"/>
              </a:rPr>
              <a:t> + C</a:t>
            </a:r>
            <a:r>
              <a:rPr lang="en-US" altLang="zh-TW" b="1" baseline="-25000" dirty="0" smtClean="0">
                <a:solidFill>
                  <a:srgbClr val="002060"/>
                </a:solidFill>
                <a:sym typeface="Symbol"/>
              </a:rPr>
              <a:t>TT</a:t>
            </a:r>
            <a:r>
              <a:rPr lang="en-US" altLang="zh-TW" b="1" dirty="0" smtClean="0">
                <a:sym typeface="Symbol"/>
              </a:rPr>
              <a:t> </a:t>
            </a:r>
          </a:p>
          <a:p>
            <a:pPr lvl="1">
              <a:buNone/>
            </a:pPr>
            <a:r>
              <a:rPr lang="en-US" altLang="zh-TW" baseline="-25000" dirty="0" smtClean="0">
                <a:sym typeface="Symbol"/>
              </a:rPr>
              <a:t>		</a:t>
            </a:r>
            <a:r>
              <a:rPr lang="en-US" altLang="zh-TW" dirty="0" smtClean="0">
                <a:sym typeface="Symbol"/>
              </a:rPr>
              <a:t>    = C		</a:t>
            </a:r>
          </a:p>
          <a:p>
            <a:r>
              <a:rPr lang="en-US" altLang="zh-TW" dirty="0" smtClean="0">
                <a:solidFill>
                  <a:srgbClr val="C00000"/>
                </a:solidFill>
              </a:rPr>
              <a:t>{</a:t>
            </a:r>
            <a:r>
              <a:rPr lang="en-US" altLang="zh-TW" dirty="0" smtClean="0">
                <a:solidFill>
                  <a:srgbClr val="C00000"/>
                </a:solidFill>
                <a:sym typeface="Symbol"/>
              </a:rPr>
              <a:t></a:t>
            </a:r>
            <a:r>
              <a:rPr lang="en-US" altLang="zh-TW" baseline="-25000" dirty="0" smtClean="0">
                <a:solidFill>
                  <a:srgbClr val="C00000"/>
                </a:solidFill>
                <a:sym typeface="Symbol"/>
              </a:rPr>
              <a:t>0</a:t>
            </a:r>
            <a:r>
              <a:rPr lang="en-US" altLang="zh-TW" dirty="0" smtClean="0">
                <a:solidFill>
                  <a:srgbClr val="C00000"/>
                </a:solidFill>
                <a:sym typeface="Symbol"/>
              </a:rPr>
              <a:t>, </a:t>
            </a:r>
            <a:r>
              <a:rPr lang="en-US" altLang="zh-TW" dirty="0" smtClean="0">
                <a:solidFill>
                  <a:srgbClr val="C00000"/>
                </a:solidFill>
              </a:rPr>
              <a:t>}</a:t>
            </a:r>
            <a:r>
              <a:rPr lang="en-US" altLang="zh-TW" dirty="0" smtClean="0">
                <a:solidFill>
                  <a:srgbClr val="C00000"/>
                </a:solidFill>
                <a:sym typeface="Symbol"/>
              </a:rPr>
              <a:t>E’ for all S</a:t>
            </a:r>
          </a:p>
          <a:p>
            <a:pPr lvl="1"/>
            <a:r>
              <a:rPr lang="en-US" altLang="zh-TW" dirty="0" smtClean="0">
                <a:sym typeface="Symbol"/>
              </a:rPr>
              <a:t>Implication: In G’, each vertex in T is adjacent to exactly one vertex in S</a:t>
            </a:r>
          </a:p>
          <a:p>
            <a:pPr lvl="1"/>
            <a:r>
              <a:rPr lang="en-US" altLang="zh-TW" dirty="0" smtClean="0">
                <a:sym typeface="Symbol"/>
              </a:rPr>
              <a:t>F</a:t>
            </a:r>
            <a:r>
              <a:rPr lang="en-US" altLang="zh-TW" baseline="-25000" dirty="0" smtClean="0">
                <a:sym typeface="Symbol"/>
              </a:rPr>
              <a:t>RR</a:t>
            </a:r>
            <a:r>
              <a:rPr lang="en-US" altLang="zh-TW" dirty="0" smtClean="0">
                <a:sym typeface="Symbol"/>
              </a:rPr>
              <a:t>(G’)=C</a:t>
            </a:r>
            <a:r>
              <a:rPr lang="en-US" altLang="zh-TW" baseline="-25000" dirty="0" smtClean="0">
                <a:sym typeface="Symbol"/>
              </a:rPr>
              <a:t>RR </a:t>
            </a:r>
            <a:r>
              <a:rPr lang="en-US" altLang="zh-TW" dirty="0" smtClean="0">
                <a:sym typeface="Symbol"/>
              </a:rPr>
              <a:t>, F</a:t>
            </a:r>
            <a:r>
              <a:rPr lang="en-US" altLang="zh-TW" baseline="-25000" dirty="0" smtClean="0">
                <a:sym typeface="Symbol"/>
              </a:rPr>
              <a:t>RS</a:t>
            </a:r>
            <a:r>
              <a:rPr lang="en-US" altLang="zh-TW" dirty="0" smtClean="0">
                <a:sym typeface="Symbol"/>
              </a:rPr>
              <a:t>(G’)=C</a:t>
            </a:r>
            <a:r>
              <a:rPr lang="en-US" altLang="zh-TW" baseline="-25000" dirty="0" smtClean="0">
                <a:sym typeface="Symbol"/>
              </a:rPr>
              <a:t>RS</a:t>
            </a:r>
            <a:r>
              <a:rPr lang="en-US" altLang="zh-TW" dirty="0" smtClean="0">
                <a:sym typeface="Symbol"/>
              </a:rPr>
              <a:t> , F</a:t>
            </a:r>
            <a:r>
              <a:rPr lang="en-US" altLang="zh-TW" baseline="-25000" dirty="0" smtClean="0">
                <a:sym typeface="Symbol"/>
              </a:rPr>
              <a:t>SS</a:t>
            </a:r>
            <a:r>
              <a:rPr lang="en-US" altLang="zh-TW" dirty="0" smtClean="0">
                <a:sym typeface="Symbol"/>
              </a:rPr>
              <a:t>(G’)=C</a:t>
            </a:r>
            <a:r>
              <a:rPr lang="en-US" altLang="zh-TW" baseline="-25000" dirty="0" smtClean="0">
                <a:sym typeface="Symbol"/>
              </a:rPr>
              <a:t>SS</a:t>
            </a:r>
            <a:r>
              <a:rPr lang="en-US" altLang="zh-TW" dirty="0" smtClean="0">
                <a:sym typeface="Symbol"/>
              </a:rPr>
              <a:t> , </a:t>
            </a:r>
            <a:br>
              <a:rPr lang="en-US" altLang="zh-TW" dirty="0" smtClean="0">
                <a:sym typeface="Symbol"/>
              </a:rPr>
            </a:br>
            <a:r>
              <a:rPr lang="en-US" altLang="zh-TW" dirty="0" smtClean="0">
                <a:sym typeface="Symbol"/>
              </a:rPr>
              <a:t>F</a:t>
            </a:r>
            <a:r>
              <a:rPr lang="en-US" altLang="zh-TW" baseline="-25000" dirty="0" smtClean="0">
                <a:sym typeface="Symbol"/>
              </a:rPr>
              <a:t>RT</a:t>
            </a:r>
            <a:r>
              <a:rPr lang="en-US" altLang="zh-TW" dirty="0" smtClean="0">
                <a:sym typeface="Symbol"/>
              </a:rPr>
              <a:t>(G’)=C</a:t>
            </a:r>
            <a:r>
              <a:rPr lang="en-US" altLang="zh-TW" baseline="-25000" dirty="0" smtClean="0">
                <a:sym typeface="Symbol"/>
              </a:rPr>
              <a:t>RT </a:t>
            </a:r>
            <a:r>
              <a:rPr lang="en-US" altLang="zh-TW" dirty="0" smtClean="0">
                <a:sym typeface="Symbol"/>
              </a:rPr>
              <a:t>, F</a:t>
            </a:r>
            <a:r>
              <a:rPr lang="en-US" altLang="zh-TW" baseline="-25000" dirty="0" smtClean="0">
                <a:sym typeface="Symbol"/>
              </a:rPr>
              <a:t>ST</a:t>
            </a:r>
            <a:r>
              <a:rPr lang="en-US" altLang="zh-TW" dirty="0" smtClean="0">
                <a:sym typeface="Symbol"/>
              </a:rPr>
              <a:t>(G’)=C</a:t>
            </a:r>
            <a:r>
              <a:rPr lang="en-US" altLang="zh-TW" baseline="-25000" dirty="0" smtClean="0">
                <a:sym typeface="Symbol"/>
              </a:rPr>
              <a:t>ST                   </a:t>
            </a:r>
            <a:r>
              <a:rPr lang="en-US" altLang="zh-TW" b="1" baseline="-25000" dirty="0" smtClean="0">
                <a:solidFill>
                  <a:srgbClr val="7030A0"/>
                </a:solidFill>
                <a:sym typeface="Symbol"/>
              </a:rPr>
              <a:t>			                      				        </a:t>
            </a:r>
            <a:r>
              <a:rPr lang="zh-TW" altLang="en-US" b="1" dirty="0" smtClean="0">
                <a:solidFill>
                  <a:srgbClr val="7030A0"/>
                </a:solidFill>
                <a:sym typeface="Symbol"/>
              </a:rPr>
              <a:t> </a:t>
            </a:r>
            <a:r>
              <a:rPr lang="en-US" altLang="zh-TW" b="1" dirty="0" smtClean="0">
                <a:solidFill>
                  <a:srgbClr val="7030A0"/>
                </a:solidFill>
                <a:sym typeface="Symbol"/>
              </a:rPr>
              <a:t>F(G’)&lt;=C</a:t>
            </a:r>
            <a:r>
              <a:rPr lang="zh-TW" altLang="zh-TW" b="1" dirty="0" smtClean="0">
                <a:solidFill>
                  <a:srgbClr val="7030A0"/>
                </a:solidFill>
                <a:sym typeface="Symbol"/>
              </a:rPr>
              <a:t> </a:t>
            </a:r>
            <a:r>
              <a:rPr lang="en-US" altLang="zh-TW" b="1" dirty="0" err="1" smtClean="0">
                <a:solidFill>
                  <a:srgbClr val="7030A0"/>
                </a:solidFill>
                <a:sym typeface="Symbol"/>
              </a:rPr>
              <a:t>iff</a:t>
            </a:r>
            <a:r>
              <a:rPr lang="en-US" altLang="zh-TW" b="1" dirty="0" smtClean="0">
                <a:solidFill>
                  <a:srgbClr val="7030A0"/>
                </a:solidFill>
                <a:sym typeface="Symbol"/>
              </a:rPr>
              <a:t> </a:t>
            </a:r>
            <a:r>
              <a:rPr lang="zh-TW" altLang="en-US" b="1" dirty="0" smtClean="0">
                <a:solidFill>
                  <a:srgbClr val="7030A0"/>
                </a:solidFill>
                <a:sym typeface="Symbol"/>
              </a:rPr>
              <a:t> </a:t>
            </a:r>
            <a:r>
              <a:rPr lang="en-US" altLang="zh-TW" b="1" dirty="0" smtClean="0">
                <a:solidFill>
                  <a:srgbClr val="7030A0"/>
                </a:solidFill>
                <a:sym typeface="Symbol"/>
              </a:rPr>
              <a:t>F</a:t>
            </a:r>
            <a:r>
              <a:rPr lang="en-US" altLang="zh-TW" b="1" baseline="-25000" dirty="0" smtClean="0">
                <a:solidFill>
                  <a:srgbClr val="7030A0"/>
                </a:solidFill>
                <a:sym typeface="Symbol"/>
              </a:rPr>
              <a:t>TT</a:t>
            </a:r>
            <a:r>
              <a:rPr lang="en-US" altLang="zh-TW" b="1" dirty="0" smtClean="0">
                <a:solidFill>
                  <a:srgbClr val="7030A0"/>
                </a:solidFill>
                <a:sym typeface="Symbol"/>
              </a:rPr>
              <a:t>(G’)=C</a:t>
            </a:r>
            <a:r>
              <a:rPr lang="en-US" altLang="zh-TW" b="1" baseline="-25000" dirty="0" smtClean="0">
                <a:solidFill>
                  <a:srgbClr val="7030A0"/>
                </a:solidFill>
                <a:sym typeface="Symbol"/>
              </a:rPr>
              <a:t>TT</a:t>
            </a:r>
            <a:r>
              <a:rPr lang="zh-TW" altLang="zh-TW" b="1" dirty="0" smtClean="0">
                <a:solidFill>
                  <a:srgbClr val="7030A0"/>
                </a:solidFill>
                <a:sym typeface="Symbol"/>
              </a:rPr>
              <a:t></a:t>
            </a:r>
            <a:endParaRPr lang="en-US" altLang="zh-TW" b="1" dirty="0" smtClean="0">
              <a:solidFill>
                <a:srgbClr val="7030A0"/>
              </a:solidFill>
              <a:sym typeface="Symbol"/>
            </a:endParaRPr>
          </a:p>
        </p:txBody>
      </p:sp>
      <p:sp>
        <p:nvSpPr>
          <p:cNvPr id="72" name="投影片編號版面配置區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EFDA-612C-4000-A936-B01ABDA1653D}" type="slidenum">
              <a:rPr lang="zh-TW" altLang="en-US" smtClean="0"/>
              <a:pPr/>
              <a:t>38</a:t>
            </a:fld>
            <a:endParaRPr lang="zh-TW" altLang="en-US" dirty="0"/>
          </a:p>
        </p:txBody>
      </p:sp>
      <p:sp>
        <p:nvSpPr>
          <p:cNvPr id="71" name="文字方塊 70"/>
          <p:cNvSpPr txBox="1"/>
          <p:nvPr/>
        </p:nvSpPr>
        <p:spPr>
          <a:xfrm>
            <a:off x="-36512" y="2276872"/>
            <a:ext cx="1835696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chemeClr val="accent3">
                    <a:lumMod val="50000"/>
                  </a:schemeClr>
                </a:solidFill>
              </a:rPr>
              <a:t>C</a:t>
            </a:r>
            <a:r>
              <a:rPr lang="en-US" altLang="zh-TW" sz="2000" b="1" baseline="-25000" dirty="0" smtClean="0">
                <a:solidFill>
                  <a:schemeClr val="accent3">
                    <a:lumMod val="50000"/>
                  </a:schemeClr>
                </a:solidFill>
              </a:rPr>
              <a:t>RR</a:t>
            </a:r>
            <a:r>
              <a:rPr lang="en-US" altLang="zh-TW" sz="2000" b="1" dirty="0" smtClean="0">
                <a:solidFill>
                  <a:schemeClr val="accent3">
                    <a:lumMod val="50000"/>
                  </a:schemeClr>
                </a:solidFill>
              </a:rPr>
              <a:t> = r</a:t>
            </a:r>
            <a:r>
              <a:rPr lang="en-US" altLang="zh-TW" sz="2000" b="1" baseline="300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</a:p>
          <a:p>
            <a:r>
              <a:rPr lang="en-US" altLang="zh-TW" sz="2000" b="1" dirty="0" smtClean="0">
                <a:solidFill>
                  <a:schemeClr val="accent3">
                    <a:lumMod val="50000"/>
                  </a:schemeClr>
                </a:solidFill>
              </a:rPr>
              <a:t>C</a:t>
            </a:r>
            <a:r>
              <a:rPr lang="en-US" altLang="zh-TW" sz="2000" b="1" baseline="-25000" dirty="0" smtClean="0">
                <a:solidFill>
                  <a:schemeClr val="accent3">
                    <a:lumMod val="50000"/>
                  </a:schemeClr>
                </a:solidFill>
              </a:rPr>
              <a:t>RS</a:t>
            </a:r>
            <a:r>
              <a:rPr lang="en-US" altLang="zh-TW" sz="2000" b="1" dirty="0" smtClean="0">
                <a:solidFill>
                  <a:schemeClr val="accent3">
                    <a:lumMod val="50000"/>
                  </a:schemeClr>
                </a:solidFill>
              </a:rPr>
              <a:t> = 2rs + s</a:t>
            </a:r>
          </a:p>
          <a:p>
            <a:r>
              <a:rPr lang="en-US" altLang="zh-TW" sz="2000" b="1" dirty="0" smtClean="0">
                <a:solidFill>
                  <a:schemeClr val="accent3">
                    <a:lumMod val="50000"/>
                  </a:schemeClr>
                </a:solidFill>
              </a:rPr>
              <a:t>C</a:t>
            </a:r>
            <a:r>
              <a:rPr lang="en-US" altLang="zh-TW" sz="2000" b="1" baseline="-25000" dirty="0" smtClean="0">
                <a:solidFill>
                  <a:schemeClr val="accent3">
                    <a:lumMod val="50000"/>
                  </a:schemeClr>
                </a:solidFill>
              </a:rPr>
              <a:t>RT</a:t>
            </a:r>
            <a:r>
              <a:rPr lang="en-US" altLang="zh-TW" sz="2000" b="1" dirty="0" smtClean="0">
                <a:solidFill>
                  <a:schemeClr val="accent3">
                    <a:lumMod val="50000"/>
                  </a:schemeClr>
                </a:solidFill>
              </a:rPr>
              <a:t> = 9rt + 6t</a:t>
            </a:r>
          </a:p>
          <a:p>
            <a:r>
              <a:rPr lang="en-US" altLang="zh-TW" sz="2000" b="1" dirty="0" smtClean="0">
                <a:solidFill>
                  <a:schemeClr val="accent3">
                    <a:lumMod val="50000"/>
                  </a:schemeClr>
                </a:solidFill>
              </a:rPr>
              <a:t>C</a:t>
            </a:r>
            <a:r>
              <a:rPr lang="en-US" altLang="zh-TW" sz="2000" b="1" baseline="-25000" dirty="0" smtClean="0">
                <a:solidFill>
                  <a:schemeClr val="accent3">
                    <a:lumMod val="50000"/>
                  </a:schemeClr>
                </a:solidFill>
              </a:rPr>
              <a:t>SS</a:t>
            </a:r>
            <a:r>
              <a:rPr lang="en-US" altLang="zh-TW" sz="2000" b="1" dirty="0" smtClean="0">
                <a:solidFill>
                  <a:schemeClr val="accent3">
                    <a:lumMod val="50000"/>
                  </a:schemeClr>
                </a:solidFill>
              </a:rPr>
              <a:t> = s</a:t>
            </a:r>
            <a:r>
              <a:rPr lang="en-US" altLang="zh-TW" sz="2000" b="1" baseline="300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altLang="zh-TW" sz="2000" b="1" dirty="0" smtClean="0">
                <a:solidFill>
                  <a:schemeClr val="accent3">
                    <a:lumMod val="50000"/>
                  </a:schemeClr>
                </a:solidFill>
              </a:rPr>
              <a:t> – s</a:t>
            </a:r>
          </a:p>
          <a:p>
            <a:r>
              <a:rPr lang="en-US" altLang="zh-TW" sz="2000" b="1" dirty="0" smtClean="0">
                <a:solidFill>
                  <a:schemeClr val="accent3">
                    <a:lumMod val="50000"/>
                  </a:schemeClr>
                </a:solidFill>
              </a:rPr>
              <a:t>C</a:t>
            </a:r>
            <a:r>
              <a:rPr lang="en-US" altLang="zh-TW" sz="2000" b="1" baseline="-25000" dirty="0" smtClean="0">
                <a:solidFill>
                  <a:schemeClr val="accent3">
                    <a:lumMod val="50000"/>
                  </a:schemeClr>
                </a:solidFill>
              </a:rPr>
              <a:t>ST</a:t>
            </a:r>
            <a:r>
              <a:rPr lang="en-US" altLang="zh-TW" sz="2000" b="1" dirty="0" smtClean="0">
                <a:solidFill>
                  <a:schemeClr val="accent3">
                    <a:lumMod val="50000"/>
                  </a:schemeClr>
                </a:solidFill>
              </a:rPr>
              <a:t> = 9st – 6t</a:t>
            </a:r>
            <a:endParaRPr lang="zh-TW" altLang="en-US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altLang="zh-TW" sz="2000" b="1" dirty="0" smtClean="0">
                <a:solidFill>
                  <a:schemeClr val="accent3">
                    <a:lumMod val="50000"/>
                  </a:schemeClr>
                </a:solidFill>
              </a:rPr>
              <a:t>C</a:t>
            </a:r>
            <a:r>
              <a:rPr lang="en-US" altLang="zh-TW" sz="2000" b="1" baseline="-25000" dirty="0" smtClean="0">
                <a:solidFill>
                  <a:schemeClr val="accent3">
                    <a:lumMod val="50000"/>
                  </a:schemeClr>
                </a:solidFill>
              </a:rPr>
              <a:t>TT</a:t>
            </a:r>
            <a:r>
              <a:rPr lang="en-US" altLang="zh-TW" sz="2000" b="1" dirty="0" smtClean="0">
                <a:solidFill>
                  <a:schemeClr val="accent3">
                    <a:lumMod val="50000"/>
                  </a:schemeClr>
                </a:solidFill>
              </a:rPr>
              <a:t> = 18t</a:t>
            </a:r>
            <a:r>
              <a:rPr lang="en-US" altLang="zh-TW" sz="2000" b="1" baseline="300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altLang="zh-TW" sz="2000" b="1" dirty="0" smtClean="0">
                <a:solidFill>
                  <a:schemeClr val="accent3">
                    <a:lumMod val="50000"/>
                  </a:schemeClr>
                </a:solidFill>
              </a:rPr>
              <a:t> – 12t</a:t>
            </a:r>
            <a:endParaRPr lang="zh-TW" altLang="en-US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6372200" y="143081"/>
          <a:ext cx="2088232" cy="1524591"/>
        </p:xfrm>
        <a:graphic>
          <a:graphicData uri="http://schemas.openxmlformats.org/presentationml/2006/ole">
            <p:oleObj spid="_x0000_s4100" name="Visio" r:id="rId5" imgW="5999226" imgH="437921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</a:t>
            </a:r>
            <a:r>
              <a:rPr lang="en-US" altLang="zh-TW" baseline="30000" dirty="0" smtClean="0"/>
              <a:t>rd</a:t>
            </a:r>
            <a:r>
              <a:rPr lang="en-US" altLang="zh-TW" dirty="0" smtClean="0"/>
              <a:t> Property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Denote the number of vertices in S being adjacent in G’ to exactly h vertices in T by </a:t>
            </a:r>
            <a:r>
              <a:rPr lang="en-US" altLang="zh-TW" dirty="0" err="1" smtClean="0"/>
              <a:t>S</a:t>
            </a:r>
            <a:r>
              <a:rPr lang="en-US" altLang="zh-TW" baseline="-25000" dirty="0" err="1" smtClean="0"/>
              <a:t>h</a:t>
            </a:r>
            <a:r>
              <a:rPr lang="en-US" altLang="zh-TW" dirty="0" smtClean="0"/>
              <a:t> (h=0,1,2,3)</a:t>
            </a:r>
          </a:p>
          <a:p>
            <a:pPr lvl="1">
              <a:buNone/>
            </a:pPr>
            <a:r>
              <a:rPr lang="en-US" altLang="zh-TW" dirty="0" smtClean="0"/>
              <a:t>Example: S</a:t>
            </a:r>
            <a:r>
              <a:rPr lang="en-US" altLang="zh-TW" baseline="-25000" dirty="0" smtClean="0"/>
              <a:t>0</a:t>
            </a:r>
            <a:r>
              <a:rPr lang="en-US" altLang="zh-TW" dirty="0" smtClean="0"/>
              <a:t>=2, S</a:t>
            </a:r>
            <a:r>
              <a:rPr lang="en-US" altLang="zh-TW" baseline="-25000" dirty="0"/>
              <a:t>1</a:t>
            </a:r>
            <a:r>
              <a:rPr lang="en-US" altLang="zh-TW" dirty="0" smtClean="0"/>
              <a:t>=1, S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=1, S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=0</a:t>
            </a:r>
            <a:endParaRPr lang="zh-TW" altLang="en-US" dirty="0"/>
          </a:p>
        </p:txBody>
      </p:sp>
      <p:sp>
        <p:nvSpPr>
          <p:cNvPr id="213" name="文字方塊 212"/>
          <p:cNvSpPr txBox="1"/>
          <p:nvPr/>
        </p:nvSpPr>
        <p:spPr>
          <a:xfrm>
            <a:off x="683568" y="6207695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rgbClr val="C00000"/>
                </a:solidFill>
              </a:rPr>
              <a:t>Clearly, </a:t>
            </a:r>
            <a:r>
              <a:rPr lang="en-US" altLang="zh-TW" sz="2400" b="1" dirty="0" smtClean="0">
                <a:solidFill>
                  <a:srgbClr val="C00000"/>
                </a:solidFill>
                <a:sym typeface="Symbol"/>
              </a:rPr>
              <a:t>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F</a:t>
            </a:r>
            <a:r>
              <a:rPr lang="en-US" altLang="zh-TW" sz="2400" b="1" baseline="-25000" dirty="0" smtClean="0">
                <a:solidFill>
                  <a:srgbClr val="C00000"/>
                </a:solidFill>
              </a:rPr>
              <a:t>TT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(G’) </a:t>
            </a:r>
            <a:r>
              <a:rPr lang="en-US" altLang="zh-TW" sz="2400" b="1" dirty="0" smtClean="0">
                <a:solidFill>
                  <a:srgbClr val="C00000"/>
                </a:solidFill>
                <a:sym typeface="Symbol"/>
              </a:rPr>
              <a:t>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 C</a:t>
            </a:r>
            <a:r>
              <a:rPr lang="en-US" altLang="zh-TW" sz="2400" b="1" baseline="-25000" dirty="0" smtClean="0">
                <a:solidFill>
                  <a:srgbClr val="C00000"/>
                </a:solidFill>
              </a:rPr>
              <a:t>TT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=18t</a:t>
            </a:r>
            <a:r>
              <a:rPr lang="en-US" altLang="zh-TW" sz="2400" b="1" baseline="30000" dirty="0" smtClean="0">
                <a:solidFill>
                  <a:srgbClr val="C00000"/>
                </a:solidFill>
              </a:rPr>
              <a:t>2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-12t</a:t>
            </a:r>
            <a:r>
              <a:rPr lang="en-US" altLang="zh-TW" sz="2400" b="1" dirty="0" smtClean="0">
                <a:solidFill>
                  <a:srgbClr val="C00000"/>
                </a:solidFill>
                <a:sym typeface="Symbol"/>
              </a:rPr>
              <a:t>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  </a:t>
            </a:r>
            <a:r>
              <a:rPr lang="en-US" altLang="zh-TW" sz="2400" b="1" dirty="0" err="1" smtClean="0">
                <a:solidFill>
                  <a:srgbClr val="C00000"/>
                </a:solidFill>
              </a:rPr>
              <a:t>iff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  </a:t>
            </a:r>
            <a:r>
              <a:rPr lang="en-US" altLang="zh-TW" sz="2400" b="1" dirty="0" smtClean="0">
                <a:solidFill>
                  <a:srgbClr val="C00000"/>
                </a:solidFill>
                <a:sym typeface="Symbol"/>
              </a:rPr>
              <a:t> 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S</a:t>
            </a:r>
            <a:r>
              <a:rPr lang="en-US" altLang="zh-TW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=t, S</a:t>
            </a:r>
            <a:r>
              <a:rPr lang="en-US" altLang="zh-TW" sz="2400" b="1" baseline="-25000" dirty="0">
                <a:solidFill>
                  <a:srgbClr val="C00000"/>
                </a:solidFill>
              </a:rPr>
              <a:t>0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=s-t, S</a:t>
            </a:r>
            <a:r>
              <a:rPr lang="en-US" altLang="zh-TW" sz="2400" b="1" baseline="-25000" dirty="0" smtClean="0">
                <a:solidFill>
                  <a:srgbClr val="C00000"/>
                </a:solidFill>
              </a:rPr>
              <a:t>1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=S</a:t>
            </a:r>
            <a:r>
              <a:rPr lang="en-US" altLang="zh-TW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=0</a:t>
            </a:r>
            <a:r>
              <a:rPr lang="en-US" altLang="zh-TW" sz="2400" b="1" dirty="0" smtClean="0">
                <a:solidFill>
                  <a:srgbClr val="C00000"/>
                </a:solidFill>
                <a:sym typeface="Symbol"/>
              </a:rPr>
              <a:t> </a:t>
            </a:r>
            <a:endParaRPr lang="zh-TW" altLang="en-US" sz="2400" b="1" dirty="0">
              <a:solidFill>
                <a:srgbClr val="C00000"/>
              </a:solidFill>
            </a:endParaRPr>
          </a:p>
        </p:txBody>
      </p:sp>
      <p:grpSp>
        <p:nvGrpSpPr>
          <p:cNvPr id="214" name="Group 111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395536" y="4005064"/>
            <a:ext cx="8483860" cy="1584176"/>
            <a:chOff x="260" y="2517"/>
            <a:chExt cx="46324" cy="8650"/>
          </a:xfrm>
        </p:grpSpPr>
        <p:sp>
          <p:nvSpPr>
            <p:cNvPr id="215" name="Freeform 113"/>
            <p:cNvSpPr>
              <a:spLocks/>
            </p:cNvSpPr>
            <p:nvPr/>
          </p:nvSpPr>
          <p:spPr bwMode="auto">
            <a:xfrm>
              <a:off x="260" y="2716"/>
              <a:ext cx="1071" cy="1037"/>
            </a:xfrm>
            <a:custGeom>
              <a:avLst/>
              <a:gdLst/>
              <a:ahLst/>
              <a:cxnLst>
                <a:cxn ang="0">
                  <a:pos x="1043" y="0"/>
                </a:cxn>
                <a:cxn ang="0">
                  <a:pos x="1071" y="14"/>
                </a:cxn>
                <a:cxn ang="0">
                  <a:pos x="1071" y="43"/>
                </a:cxn>
                <a:cxn ang="0">
                  <a:pos x="1043" y="327"/>
                </a:cxn>
                <a:cxn ang="0">
                  <a:pos x="1029" y="341"/>
                </a:cxn>
                <a:cxn ang="0">
                  <a:pos x="1015" y="341"/>
                </a:cxn>
                <a:cxn ang="0">
                  <a:pos x="1001" y="327"/>
                </a:cxn>
                <a:cxn ang="0">
                  <a:pos x="1015" y="298"/>
                </a:cxn>
                <a:cxn ang="0">
                  <a:pos x="1015" y="256"/>
                </a:cxn>
                <a:cxn ang="0">
                  <a:pos x="1015" y="213"/>
                </a:cxn>
                <a:cxn ang="0">
                  <a:pos x="1001" y="128"/>
                </a:cxn>
                <a:cxn ang="0">
                  <a:pos x="959" y="85"/>
                </a:cxn>
                <a:cxn ang="0">
                  <a:pos x="860" y="57"/>
                </a:cxn>
                <a:cxn ang="0">
                  <a:pos x="592" y="57"/>
                </a:cxn>
                <a:cxn ang="0">
                  <a:pos x="536" y="57"/>
                </a:cxn>
                <a:cxn ang="0">
                  <a:pos x="522" y="114"/>
                </a:cxn>
                <a:cxn ang="0">
                  <a:pos x="550" y="497"/>
                </a:cxn>
                <a:cxn ang="0">
                  <a:pos x="663" y="483"/>
                </a:cxn>
                <a:cxn ang="0">
                  <a:pos x="719" y="440"/>
                </a:cxn>
                <a:cxn ang="0">
                  <a:pos x="747" y="355"/>
                </a:cxn>
                <a:cxn ang="0">
                  <a:pos x="761" y="327"/>
                </a:cxn>
                <a:cxn ang="0">
                  <a:pos x="790" y="327"/>
                </a:cxn>
                <a:cxn ang="0">
                  <a:pos x="790" y="341"/>
                </a:cxn>
                <a:cxn ang="0">
                  <a:pos x="790" y="355"/>
                </a:cxn>
                <a:cxn ang="0">
                  <a:pos x="691" y="710"/>
                </a:cxn>
                <a:cxn ang="0">
                  <a:pos x="677" y="724"/>
                </a:cxn>
                <a:cxn ang="0">
                  <a:pos x="663" y="696"/>
                </a:cxn>
                <a:cxn ang="0">
                  <a:pos x="663" y="682"/>
                </a:cxn>
                <a:cxn ang="0">
                  <a:pos x="677" y="625"/>
                </a:cxn>
                <a:cxn ang="0">
                  <a:pos x="677" y="597"/>
                </a:cxn>
                <a:cxn ang="0">
                  <a:pos x="663" y="568"/>
                </a:cxn>
                <a:cxn ang="0">
                  <a:pos x="606" y="540"/>
                </a:cxn>
                <a:cxn ang="0">
                  <a:pos x="409" y="540"/>
                </a:cxn>
                <a:cxn ang="0">
                  <a:pos x="310" y="923"/>
                </a:cxn>
                <a:cxn ang="0">
                  <a:pos x="310" y="952"/>
                </a:cxn>
                <a:cxn ang="0">
                  <a:pos x="325" y="980"/>
                </a:cxn>
                <a:cxn ang="0">
                  <a:pos x="381" y="994"/>
                </a:cxn>
                <a:cxn ang="0">
                  <a:pos x="437" y="994"/>
                </a:cxn>
                <a:cxn ang="0">
                  <a:pos x="465" y="994"/>
                </a:cxn>
                <a:cxn ang="0">
                  <a:pos x="480" y="994"/>
                </a:cxn>
                <a:cxn ang="0">
                  <a:pos x="480" y="1023"/>
                </a:cxn>
                <a:cxn ang="0">
                  <a:pos x="465" y="1037"/>
                </a:cxn>
                <a:cxn ang="0">
                  <a:pos x="423" y="1037"/>
                </a:cxn>
                <a:cxn ang="0">
                  <a:pos x="310" y="1037"/>
                </a:cxn>
                <a:cxn ang="0">
                  <a:pos x="226" y="1037"/>
                </a:cxn>
                <a:cxn ang="0">
                  <a:pos x="127" y="1037"/>
                </a:cxn>
                <a:cxn ang="0">
                  <a:pos x="29" y="1037"/>
                </a:cxn>
                <a:cxn ang="0">
                  <a:pos x="14" y="1037"/>
                </a:cxn>
                <a:cxn ang="0">
                  <a:pos x="14" y="994"/>
                </a:cxn>
                <a:cxn ang="0">
                  <a:pos x="29" y="994"/>
                </a:cxn>
                <a:cxn ang="0">
                  <a:pos x="99" y="994"/>
                </a:cxn>
                <a:cxn ang="0">
                  <a:pos x="155" y="980"/>
                </a:cxn>
                <a:cxn ang="0">
                  <a:pos x="184" y="937"/>
                </a:cxn>
                <a:cxn ang="0">
                  <a:pos x="381" y="114"/>
                </a:cxn>
                <a:cxn ang="0">
                  <a:pos x="395" y="85"/>
                </a:cxn>
                <a:cxn ang="0">
                  <a:pos x="381" y="57"/>
                </a:cxn>
                <a:cxn ang="0">
                  <a:pos x="339" y="57"/>
                </a:cxn>
                <a:cxn ang="0">
                  <a:pos x="268" y="57"/>
                </a:cxn>
                <a:cxn ang="0">
                  <a:pos x="254" y="28"/>
                </a:cxn>
                <a:cxn ang="0">
                  <a:pos x="268" y="14"/>
                </a:cxn>
                <a:cxn ang="0">
                  <a:pos x="296" y="0"/>
                </a:cxn>
              </a:cxnLst>
              <a:rect l="0" t="0" r="r" b="b"/>
              <a:pathLst>
                <a:path w="1071" h="1037">
                  <a:moveTo>
                    <a:pt x="296" y="0"/>
                  </a:moveTo>
                  <a:lnTo>
                    <a:pt x="1043" y="0"/>
                  </a:lnTo>
                  <a:lnTo>
                    <a:pt x="1057" y="0"/>
                  </a:lnTo>
                  <a:lnTo>
                    <a:pt x="1071" y="14"/>
                  </a:lnTo>
                  <a:lnTo>
                    <a:pt x="1071" y="28"/>
                  </a:lnTo>
                  <a:lnTo>
                    <a:pt x="1071" y="43"/>
                  </a:lnTo>
                  <a:lnTo>
                    <a:pt x="1043" y="313"/>
                  </a:lnTo>
                  <a:lnTo>
                    <a:pt x="1043" y="327"/>
                  </a:lnTo>
                  <a:lnTo>
                    <a:pt x="1043" y="341"/>
                  </a:lnTo>
                  <a:lnTo>
                    <a:pt x="1029" y="341"/>
                  </a:lnTo>
                  <a:lnTo>
                    <a:pt x="1015" y="341"/>
                  </a:lnTo>
                  <a:lnTo>
                    <a:pt x="1015" y="341"/>
                  </a:lnTo>
                  <a:lnTo>
                    <a:pt x="1001" y="327"/>
                  </a:lnTo>
                  <a:lnTo>
                    <a:pt x="1001" y="327"/>
                  </a:lnTo>
                  <a:lnTo>
                    <a:pt x="1015" y="313"/>
                  </a:lnTo>
                  <a:lnTo>
                    <a:pt x="1015" y="298"/>
                  </a:lnTo>
                  <a:lnTo>
                    <a:pt x="1015" y="270"/>
                  </a:lnTo>
                  <a:lnTo>
                    <a:pt x="1015" y="256"/>
                  </a:lnTo>
                  <a:lnTo>
                    <a:pt x="1015" y="242"/>
                  </a:lnTo>
                  <a:lnTo>
                    <a:pt x="1015" y="213"/>
                  </a:lnTo>
                  <a:lnTo>
                    <a:pt x="1015" y="170"/>
                  </a:lnTo>
                  <a:lnTo>
                    <a:pt x="1001" y="128"/>
                  </a:lnTo>
                  <a:lnTo>
                    <a:pt x="987" y="99"/>
                  </a:lnTo>
                  <a:lnTo>
                    <a:pt x="959" y="85"/>
                  </a:lnTo>
                  <a:lnTo>
                    <a:pt x="916" y="71"/>
                  </a:lnTo>
                  <a:lnTo>
                    <a:pt x="860" y="57"/>
                  </a:lnTo>
                  <a:lnTo>
                    <a:pt x="790" y="57"/>
                  </a:lnTo>
                  <a:lnTo>
                    <a:pt x="592" y="57"/>
                  </a:lnTo>
                  <a:lnTo>
                    <a:pt x="564" y="57"/>
                  </a:lnTo>
                  <a:lnTo>
                    <a:pt x="536" y="57"/>
                  </a:lnTo>
                  <a:lnTo>
                    <a:pt x="522" y="85"/>
                  </a:lnTo>
                  <a:lnTo>
                    <a:pt x="522" y="114"/>
                  </a:lnTo>
                  <a:lnTo>
                    <a:pt x="423" y="497"/>
                  </a:lnTo>
                  <a:lnTo>
                    <a:pt x="550" y="497"/>
                  </a:lnTo>
                  <a:lnTo>
                    <a:pt x="606" y="497"/>
                  </a:lnTo>
                  <a:lnTo>
                    <a:pt x="663" y="483"/>
                  </a:lnTo>
                  <a:lnTo>
                    <a:pt x="691" y="469"/>
                  </a:lnTo>
                  <a:lnTo>
                    <a:pt x="719" y="440"/>
                  </a:lnTo>
                  <a:lnTo>
                    <a:pt x="733" y="398"/>
                  </a:lnTo>
                  <a:lnTo>
                    <a:pt x="747" y="355"/>
                  </a:lnTo>
                  <a:lnTo>
                    <a:pt x="761" y="327"/>
                  </a:lnTo>
                  <a:lnTo>
                    <a:pt x="761" y="327"/>
                  </a:lnTo>
                  <a:lnTo>
                    <a:pt x="775" y="313"/>
                  </a:lnTo>
                  <a:lnTo>
                    <a:pt x="790" y="327"/>
                  </a:lnTo>
                  <a:lnTo>
                    <a:pt x="790" y="327"/>
                  </a:lnTo>
                  <a:lnTo>
                    <a:pt x="790" y="341"/>
                  </a:lnTo>
                  <a:lnTo>
                    <a:pt x="790" y="341"/>
                  </a:lnTo>
                  <a:lnTo>
                    <a:pt x="790" y="355"/>
                  </a:lnTo>
                  <a:lnTo>
                    <a:pt x="705" y="682"/>
                  </a:lnTo>
                  <a:lnTo>
                    <a:pt x="691" y="710"/>
                  </a:lnTo>
                  <a:lnTo>
                    <a:pt x="691" y="724"/>
                  </a:lnTo>
                  <a:lnTo>
                    <a:pt x="677" y="724"/>
                  </a:lnTo>
                  <a:lnTo>
                    <a:pt x="663" y="710"/>
                  </a:lnTo>
                  <a:lnTo>
                    <a:pt x="663" y="696"/>
                  </a:lnTo>
                  <a:lnTo>
                    <a:pt x="663" y="696"/>
                  </a:lnTo>
                  <a:lnTo>
                    <a:pt x="663" y="682"/>
                  </a:lnTo>
                  <a:lnTo>
                    <a:pt x="677" y="653"/>
                  </a:lnTo>
                  <a:lnTo>
                    <a:pt x="677" y="625"/>
                  </a:lnTo>
                  <a:lnTo>
                    <a:pt x="677" y="611"/>
                  </a:lnTo>
                  <a:lnTo>
                    <a:pt x="677" y="597"/>
                  </a:lnTo>
                  <a:lnTo>
                    <a:pt x="677" y="568"/>
                  </a:lnTo>
                  <a:lnTo>
                    <a:pt x="663" y="568"/>
                  </a:lnTo>
                  <a:lnTo>
                    <a:pt x="635" y="554"/>
                  </a:lnTo>
                  <a:lnTo>
                    <a:pt x="606" y="540"/>
                  </a:lnTo>
                  <a:lnTo>
                    <a:pt x="550" y="540"/>
                  </a:lnTo>
                  <a:lnTo>
                    <a:pt x="409" y="540"/>
                  </a:lnTo>
                  <a:lnTo>
                    <a:pt x="409" y="540"/>
                  </a:lnTo>
                  <a:lnTo>
                    <a:pt x="310" y="923"/>
                  </a:lnTo>
                  <a:lnTo>
                    <a:pt x="310" y="952"/>
                  </a:lnTo>
                  <a:lnTo>
                    <a:pt x="310" y="952"/>
                  </a:lnTo>
                  <a:lnTo>
                    <a:pt x="310" y="966"/>
                  </a:lnTo>
                  <a:lnTo>
                    <a:pt x="325" y="980"/>
                  </a:lnTo>
                  <a:lnTo>
                    <a:pt x="353" y="980"/>
                  </a:lnTo>
                  <a:lnTo>
                    <a:pt x="381" y="994"/>
                  </a:lnTo>
                  <a:lnTo>
                    <a:pt x="409" y="994"/>
                  </a:lnTo>
                  <a:lnTo>
                    <a:pt x="437" y="994"/>
                  </a:lnTo>
                  <a:lnTo>
                    <a:pt x="465" y="994"/>
                  </a:lnTo>
                  <a:lnTo>
                    <a:pt x="465" y="994"/>
                  </a:lnTo>
                  <a:lnTo>
                    <a:pt x="480" y="994"/>
                  </a:lnTo>
                  <a:lnTo>
                    <a:pt x="480" y="994"/>
                  </a:lnTo>
                  <a:lnTo>
                    <a:pt x="480" y="1008"/>
                  </a:lnTo>
                  <a:lnTo>
                    <a:pt x="480" y="1023"/>
                  </a:lnTo>
                  <a:lnTo>
                    <a:pt x="480" y="1037"/>
                  </a:lnTo>
                  <a:lnTo>
                    <a:pt x="465" y="1037"/>
                  </a:lnTo>
                  <a:lnTo>
                    <a:pt x="451" y="1037"/>
                  </a:lnTo>
                  <a:lnTo>
                    <a:pt x="423" y="1037"/>
                  </a:lnTo>
                  <a:lnTo>
                    <a:pt x="367" y="1037"/>
                  </a:lnTo>
                  <a:lnTo>
                    <a:pt x="310" y="1037"/>
                  </a:lnTo>
                  <a:lnTo>
                    <a:pt x="268" y="1037"/>
                  </a:lnTo>
                  <a:lnTo>
                    <a:pt x="226" y="1037"/>
                  </a:lnTo>
                  <a:lnTo>
                    <a:pt x="184" y="1037"/>
                  </a:lnTo>
                  <a:lnTo>
                    <a:pt x="127" y="1037"/>
                  </a:lnTo>
                  <a:lnTo>
                    <a:pt x="71" y="1037"/>
                  </a:lnTo>
                  <a:lnTo>
                    <a:pt x="29" y="1037"/>
                  </a:lnTo>
                  <a:lnTo>
                    <a:pt x="29" y="1037"/>
                  </a:lnTo>
                  <a:lnTo>
                    <a:pt x="14" y="1037"/>
                  </a:lnTo>
                  <a:lnTo>
                    <a:pt x="0" y="1023"/>
                  </a:lnTo>
                  <a:lnTo>
                    <a:pt x="14" y="994"/>
                  </a:lnTo>
                  <a:lnTo>
                    <a:pt x="14" y="994"/>
                  </a:lnTo>
                  <a:lnTo>
                    <a:pt x="29" y="994"/>
                  </a:lnTo>
                  <a:lnTo>
                    <a:pt x="43" y="994"/>
                  </a:lnTo>
                  <a:lnTo>
                    <a:pt x="99" y="994"/>
                  </a:lnTo>
                  <a:lnTo>
                    <a:pt x="141" y="980"/>
                  </a:lnTo>
                  <a:lnTo>
                    <a:pt x="155" y="980"/>
                  </a:lnTo>
                  <a:lnTo>
                    <a:pt x="169" y="966"/>
                  </a:lnTo>
                  <a:lnTo>
                    <a:pt x="184" y="937"/>
                  </a:lnTo>
                  <a:lnTo>
                    <a:pt x="184" y="923"/>
                  </a:lnTo>
                  <a:lnTo>
                    <a:pt x="381" y="114"/>
                  </a:lnTo>
                  <a:lnTo>
                    <a:pt x="395" y="99"/>
                  </a:lnTo>
                  <a:lnTo>
                    <a:pt x="395" y="85"/>
                  </a:lnTo>
                  <a:lnTo>
                    <a:pt x="395" y="85"/>
                  </a:lnTo>
                  <a:lnTo>
                    <a:pt x="381" y="57"/>
                  </a:lnTo>
                  <a:lnTo>
                    <a:pt x="367" y="57"/>
                  </a:lnTo>
                  <a:lnTo>
                    <a:pt x="339" y="57"/>
                  </a:lnTo>
                  <a:lnTo>
                    <a:pt x="296" y="57"/>
                  </a:lnTo>
                  <a:lnTo>
                    <a:pt x="268" y="57"/>
                  </a:lnTo>
                  <a:lnTo>
                    <a:pt x="254" y="43"/>
                  </a:lnTo>
                  <a:lnTo>
                    <a:pt x="254" y="28"/>
                  </a:lnTo>
                  <a:lnTo>
                    <a:pt x="254" y="14"/>
                  </a:lnTo>
                  <a:lnTo>
                    <a:pt x="268" y="14"/>
                  </a:lnTo>
                  <a:lnTo>
                    <a:pt x="282" y="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6" name="Freeform 114"/>
            <p:cNvSpPr>
              <a:spLocks/>
            </p:cNvSpPr>
            <p:nvPr/>
          </p:nvSpPr>
          <p:spPr bwMode="auto">
            <a:xfrm>
              <a:off x="1219" y="3242"/>
              <a:ext cx="803" cy="724"/>
            </a:xfrm>
            <a:custGeom>
              <a:avLst/>
              <a:gdLst/>
              <a:ahLst/>
              <a:cxnLst>
                <a:cxn ang="0">
                  <a:pos x="761" y="0"/>
                </a:cxn>
                <a:cxn ang="0">
                  <a:pos x="789" y="14"/>
                </a:cxn>
                <a:cxn ang="0">
                  <a:pos x="775" y="227"/>
                </a:cxn>
                <a:cxn ang="0">
                  <a:pos x="761" y="255"/>
                </a:cxn>
                <a:cxn ang="0">
                  <a:pos x="733" y="241"/>
                </a:cxn>
                <a:cxn ang="0">
                  <a:pos x="733" y="227"/>
                </a:cxn>
                <a:cxn ang="0">
                  <a:pos x="733" y="170"/>
                </a:cxn>
                <a:cxn ang="0">
                  <a:pos x="747" y="142"/>
                </a:cxn>
                <a:cxn ang="0">
                  <a:pos x="733" y="85"/>
                </a:cxn>
                <a:cxn ang="0">
                  <a:pos x="690" y="56"/>
                </a:cxn>
                <a:cxn ang="0">
                  <a:pos x="620" y="42"/>
                </a:cxn>
                <a:cxn ang="0">
                  <a:pos x="549" y="42"/>
                </a:cxn>
                <a:cxn ang="0">
                  <a:pos x="507" y="42"/>
                </a:cxn>
                <a:cxn ang="0">
                  <a:pos x="479" y="56"/>
                </a:cxn>
                <a:cxn ang="0">
                  <a:pos x="479" y="85"/>
                </a:cxn>
                <a:cxn ang="0">
                  <a:pos x="324" y="653"/>
                </a:cxn>
                <a:cxn ang="0">
                  <a:pos x="324" y="681"/>
                </a:cxn>
                <a:cxn ang="0">
                  <a:pos x="366" y="696"/>
                </a:cxn>
                <a:cxn ang="0">
                  <a:pos x="451" y="696"/>
                </a:cxn>
                <a:cxn ang="0">
                  <a:pos x="479" y="710"/>
                </a:cxn>
                <a:cxn ang="0">
                  <a:pos x="451" y="724"/>
                </a:cxn>
                <a:cxn ang="0">
                  <a:pos x="352" y="724"/>
                </a:cxn>
                <a:cxn ang="0">
                  <a:pos x="267" y="724"/>
                </a:cxn>
                <a:cxn ang="0">
                  <a:pos x="84" y="724"/>
                </a:cxn>
                <a:cxn ang="0">
                  <a:pos x="56" y="724"/>
                </a:cxn>
                <a:cxn ang="0">
                  <a:pos x="70" y="696"/>
                </a:cxn>
                <a:cxn ang="0">
                  <a:pos x="112" y="696"/>
                </a:cxn>
                <a:cxn ang="0">
                  <a:pos x="183" y="681"/>
                </a:cxn>
                <a:cxn ang="0">
                  <a:pos x="225" y="667"/>
                </a:cxn>
                <a:cxn ang="0">
                  <a:pos x="239" y="639"/>
                </a:cxn>
                <a:cxn ang="0">
                  <a:pos x="380" y="56"/>
                </a:cxn>
                <a:cxn ang="0">
                  <a:pos x="380" y="42"/>
                </a:cxn>
                <a:cxn ang="0">
                  <a:pos x="338" y="42"/>
                </a:cxn>
                <a:cxn ang="0">
                  <a:pos x="197" y="42"/>
                </a:cxn>
                <a:cxn ang="0">
                  <a:pos x="84" y="127"/>
                </a:cxn>
                <a:cxn ang="0">
                  <a:pos x="28" y="241"/>
                </a:cxn>
                <a:cxn ang="0">
                  <a:pos x="0" y="255"/>
                </a:cxn>
                <a:cxn ang="0">
                  <a:pos x="0" y="241"/>
                </a:cxn>
                <a:cxn ang="0">
                  <a:pos x="0" y="213"/>
                </a:cxn>
                <a:cxn ang="0">
                  <a:pos x="84" y="14"/>
                </a:cxn>
                <a:cxn ang="0">
                  <a:pos x="112" y="0"/>
                </a:cxn>
              </a:cxnLst>
              <a:rect l="0" t="0" r="r" b="b"/>
              <a:pathLst>
                <a:path w="803" h="724">
                  <a:moveTo>
                    <a:pt x="112" y="0"/>
                  </a:moveTo>
                  <a:lnTo>
                    <a:pt x="761" y="0"/>
                  </a:lnTo>
                  <a:lnTo>
                    <a:pt x="789" y="0"/>
                  </a:lnTo>
                  <a:lnTo>
                    <a:pt x="789" y="14"/>
                  </a:lnTo>
                  <a:lnTo>
                    <a:pt x="803" y="14"/>
                  </a:lnTo>
                  <a:lnTo>
                    <a:pt x="775" y="227"/>
                  </a:lnTo>
                  <a:lnTo>
                    <a:pt x="761" y="241"/>
                  </a:lnTo>
                  <a:lnTo>
                    <a:pt x="761" y="255"/>
                  </a:lnTo>
                  <a:lnTo>
                    <a:pt x="747" y="255"/>
                  </a:lnTo>
                  <a:lnTo>
                    <a:pt x="733" y="241"/>
                  </a:lnTo>
                  <a:lnTo>
                    <a:pt x="733" y="241"/>
                  </a:lnTo>
                  <a:lnTo>
                    <a:pt x="733" y="227"/>
                  </a:lnTo>
                  <a:lnTo>
                    <a:pt x="733" y="184"/>
                  </a:lnTo>
                  <a:lnTo>
                    <a:pt x="733" y="170"/>
                  </a:lnTo>
                  <a:lnTo>
                    <a:pt x="747" y="156"/>
                  </a:lnTo>
                  <a:lnTo>
                    <a:pt x="747" y="142"/>
                  </a:lnTo>
                  <a:lnTo>
                    <a:pt x="733" y="113"/>
                  </a:lnTo>
                  <a:lnTo>
                    <a:pt x="733" y="85"/>
                  </a:lnTo>
                  <a:lnTo>
                    <a:pt x="718" y="71"/>
                  </a:lnTo>
                  <a:lnTo>
                    <a:pt x="690" y="56"/>
                  </a:lnTo>
                  <a:lnTo>
                    <a:pt x="662" y="42"/>
                  </a:lnTo>
                  <a:lnTo>
                    <a:pt x="620" y="42"/>
                  </a:lnTo>
                  <a:lnTo>
                    <a:pt x="563" y="42"/>
                  </a:lnTo>
                  <a:lnTo>
                    <a:pt x="549" y="42"/>
                  </a:lnTo>
                  <a:lnTo>
                    <a:pt x="521" y="42"/>
                  </a:lnTo>
                  <a:lnTo>
                    <a:pt x="507" y="42"/>
                  </a:lnTo>
                  <a:lnTo>
                    <a:pt x="493" y="42"/>
                  </a:lnTo>
                  <a:lnTo>
                    <a:pt x="479" y="56"/>
                  </a:lnTo>
                  <a:lnTo>
                    <a:pt x="479" y="85"/>
                  </a:lnTo>
                  <a:lnTo>
                    <a:pt x="479" y="85"/>
                  </a:lnTo>
                  <a:lnTo>
                    <a:pt x="338" y="639"/>
                  </a:lnTo>
                  <a:lnTo>
                    <a:pt x="324" y="653"/>
                  </a:lnTo>
                  <a:lnTo>
                    <a:pt x="324" y="667"/>
                  </a:lnTo>
                  <a:lnTo>
                    <a:pt x="324" y="681"/>
                  </a:lnTo>
                  <a:lnTo>
                    <a:pt x="338" y="681"/>
                  </a:lnTo>
                  <a:lnTo>
                    <a:pt x="366" y="696"/>
                  </a:lnTo>
                  <a:lnTo>
                    <a:pt x="422" y="696"/>
                  </a:lnTo>
                  <a:lnTo>
                    <a:pt x="451" y="696"/>
                  </a:lnTo>
                  <a:lnTo>
                    <a:pt x="465" y="696"/>
                  </a:lnTo>
                  <a:lnTo>
                    <a:pt x="479" y="710"/>
                  </a:lnTo>
                  <a:lnTo>
                    <a:pt x="465" y="724"/>
                  </a:lnTo>
                  <a:lnTo>
                    <a:pt x="451" y="724"/>
                  </a:lnTo>
                  <a:lnTo>
                    <a:pt x="451" y="724"/>
                  </a:lnTo>
                  <a:lnTo>
                    <a:pt x="352" y="724"/>
                  </a:lnTo>
                  <a:lnTo>
                    <a:pt x="310" y="724"/>
                  </a:lnTo>
                  <a:lnTo>
                    <a:pt x="267" y="724"/>
                  </a:lnTo>
                  <a:lnTo>
                    <a:pt x="169" y="724"/>
                  </a:lnTo>
                  <a:lnTo>
                    <a:pt x="84" y="724"/>
                  </a:lnTo>
                  <a:lnTo>
                    <a:pt x="70" y="724"/>
                  </a:lnTo>
                  <a:lnTo>
                    <a:pt x="56" y="724"/>
                  </a:lnTo>
                  <a:lnTo>
                    <a:pt x="56" y="710"/>
                  </a:lnTo>
                  <a:lnTo>
                    <a:pt x="70" y="696"/>
                  </a:lnTo>
                  <a:lnTo>
                    <a:pt x="84" y="696"/>
                  </a:lnTo>
                  <a:lnTo>
                    <a:pt x="112" y="696"/>
                  </a:lnTo>
                  <a:lnTo>
                    <a:pt x="155" y="696"/>
                  </a:lnTo>
                  <a:lnTo>
                    <a:pt x="183" y="681"/>
                  </a:lnTo>
                  <a:lnTo>
                    <a:pt x="211" y="681"/>
                  </a:lnTo>
                  <a:lnTo>
                    <a:pt x="225" y="667"/>
                  </a:lnTo>
                  <a:lnTo>
                    <a:pt x="225" y="653"/>
                  </a:lnTo>
                  <a:lnTo>
                    <a:pt x="239" y="639"/>
                  </a:lnTo>
                  <a:lnTo>
                    <a:pt x="380" y="71"/>
                  </a:lnTo>
                  <a:lnTo>
                    <a:pt x="380" y="56"/>
                  </a:lnTo>
                  <a:lnTo>
                    <a:pt x="380" y="56"/>
                  </a:lnTo>
                  <a:lnTo>
                    <a:pt x="380" y="42"/>
                  </a:lnTo>
                  <a:lnTo>
                    <a:pt x="366" y="42"/>
                  </a:lnTo>
                  <a:lnTo>
                    <a:pt x="338" y="42"/>
                  </a:lnTo>
                  <a:lnTo>
                    <a:pt x="296" y="42"/>
                  </a:lnTo>
                  <a:lnTo>
                    <a:pt x="197" y="42"/>
                  </a:lnTo>
                  <a:lnTo>
                    <a:pt x="141" y="71"/>
                  </a:lnTo>
                  <a:lnTo>
                    <a:pt x="84" y="127"/>
                  </a:lnTo>
                  <a:lnTo>
                    <a:pt x="42" y="227"/>
                  </a:lnTo>
                  <a:lnTo>
                    <a:pt x="28" y="241"/>
                  </a:lnTo>
                  <a:lnTo>
                    <a:pt x="14" y="255"/>
                  </a:lnTo>
                  <a:lnTo>
                    <a:pt x="0" y="255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0" y="227"/>
                  </a:lnTo>
                  <a:lnTo>
                    <a:pt x="0" y="213"/>
                  </a:lnTo>
                  <a:lnTo>
                    <a:pt x="70" y="28"/>
                  </a:lnTo>
                  <a:lnTo>
                    <a:pt x="84" y="14"/>
                  </a:lnTo>
                  <a:lnTo>
                    <a:pt x="84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7" name="Freeform 115"/>
            <p:cNvSpPr>
              <a:spLocks/>
            </p:cNvSpPr>
            <p:nvPr/>
          </p:nvSpPr>
          <p:spPr bwMode="auto">
            <a:xfrm>
              <a:off x="2092" y="3242"/>
              <a:ext cx="804" cy="724"/>
            </a:xfrm>
            <a:custGeom>
              <a:avLst/>
              <a:gdLst/>
              <a:ahLst/>
              <a:cxnLst>
                <a:cxn ang="0">
                  <a:pos x="761" y="0"/>
                </a:cxn>
                <a:cxn ang="0">
                  <a:pos x="790" y="14"/>
                </a:cxn>
                <a:cxn ang="0">
                  <a:pos x="761" y="227"/>
                </a:cxn>
                <a:cxn ang="0">
                  <a:pos x="761" y="255"/>
                </a:cxn>
                <a:cxn ang="0">
                  <a:pos x="733" y="241"/>
                </a:cxn>
                <a:cxn ang="0">
                  <a:pos x="733" y="227"/>
                </a:cxn>
                <a:cxn ang="0">
                  <a:pos x="733" y="170"/>
                </a:cxn>
                <a:cxn ang="0">
                  <a:pos x="733" y="142"/>
                </a:cxn>
                <a:cxn ang="0">
                  <a:pos x="733" y="85"/>
                </a:cxn>
                <a:cxn ang="0">
                  <a:pos x="691" y="56"/>
                </a:cxn>
                <a:cxn ang="0">
                  <a:pos x="621" y="42"/>
                </a:cxn>
                <a:cxn ang="0">
                  <a:pos x="550" y="42"/>
                </a:cxn>
                <a:cxn ang="0">
                  <a:pos x="508" y="42"/>
                </a:cxn>
                <a:cxn ang="0">
                  <a:pos x="480" y="56"/>
                </a:cxn>
                <a:cxn ang="0">
                  <a:pos x="466" y="85"/>
                </a:cxn>
                <a:cxn ang="0">
                  <a:pos x="325" y="653"/>
                </a:cxn>
                <a:cxn ang="0">
                  <a:pos x="325" y="681"/>
                </a:cxn>
                <a:cxn ang="0">
                  <a:pos x="367" y="696"/>
                </a:cxn>
                <a:cxn ang="0">
                  <a:pos x="451" y="696"/>
                </a:cxn>
                <a:cxn ang="0">
                  <a:pos x="466" y="710"/>
                </a:cxn>
                <a:cxn ang="0">
                  <a:pos x="451" y="724"/>
                </a:cxn>
                <a:cxn ang="0">
                  <a:pos x="353" y="724"/>
                </a:cxn>
                <a:cxn ang="0">
                  <a:pos x="268" y="724"/>
                </a:cxn>
                <a:cxn ang="0">
                  <a:pos x="71" y="724"/>
                </a:cxn>
                <a:cxn ang="0">
                  <a:pos x="57" y="724"/>
                </a:cxn>
                <a:cxn ang="0">
                  <a:pos x="71" y="696"/>
                </a:cxn>
                <a:cxn ang="0">
                  <a:pos x="113" y="696"/>
                </a:cxn>
                <a:cxn ang="0">
                  <a:pos x="184" y="681"/>
                </a:cxn>
                <a:cxn ang="0">
                  <a:pos x="226" y="667"/>
                </a:cxn>
                <a:cxn ang="0">
                  <a:pos x="240" y="639"/>
                </a:cxn>
                <a:cxn ang="0">
                  <a:pos x="381" y="56"/>
                </a:cxn>
                <a:cxn ang="0">
                  <a:pos x="381" y="42"/>
                </a:cxn>
                <a:cxn ang="0">
                  <a:pos x="339" y="42"/>
                </a:cxn>
                <a:cxn ang="0">
                  <a:pos x="198" y="42"/>
                </a:cxn>
                <a:cxn ang="0">
                  <a:pos x="85" y="127"/>
                </a:cxn>
                <a:cxn ang="0">
                  <a:pos x="29" y="241"/>
                </a:cxn>
                <a:cxn ang="0">
                  <a:pos x="15" y="255"/>
                </a:cxn>
                <a:cxn ang="0">
                  <a:pos x="0" y="241"/>
                </a:cxn>
                <a:cxn ang="0">
                  <a:pos x="0" y="227"/>
                </a:cxn>
                <a:cxn ang="0">
                  <a:pos x="71" y="28"/>
                </a:cxn>
                <a:cxn ang="0">
                  <a:pos x="85" y="0"/>
                </a:cxn>
              </a:cxnLst>
              <a:rect l="0" t="0" r="r" b="b"/>
              <a:pathLst>
                <a:path w="804" h="724">
                  <a:moveTo>
                    <a:pt x="113" y="0"/>
                  </a:moveTo>
                  <a:lnTo>
                    <a:pt x="761" y="0"/>
                  </a:lnTo>
                  <a:lnTo>
                    <a:pt x="776" y="0"/>
                  </a:lnTo>
                  <a:lnTo>
                    <a:pt x="790" y="14"/>
                  </a:lnTo>
                  <a:lnTo>
                    <a:pt x="804" y="14"/>
                  </a:lnTo>
                  <a:lnTo>
                    <a:pt x="761" y="227"/>
                  </a:lnTo>
                  <a:lnTo>
                    <a:pt x="761" y="241"/>
                  </a:lnTo>
                  <a:lnTo>
                    <a:pt x="761" y="255"/>
                  </a:lnTo>
                  <a:lnTo>
                    <a:pt x="747" y="255"/>
                  </a:lnTo>
                  <a:lnTo>
                    <a:pt x="733" y="241"/>
                  </a:lnTo>
                  <a:lnTo>
                    <a:pt x="733" y="241"/>
                  </a:lnTo>
                  <a:lnTo>
                    <a:pt x="733" y="227"/>
                  </a:lnTo>
                  <a:lnTo>
                    <a:pt x="733" y="184"/>
                  </a:lnTo>
                  <a:lnTo>
                    <a:pt x="733" y="170"/>
                  </a:lnTo>
                  <a:lnTo>
                    <a:pt x="733" y="156"/>
                  </a:lnTo>
                  <a:lnTo>
                    <a:pt x="733" y="142"/>
                  </a:lnTo>
                  <a:lnTo>
                    <a:pt x="733" y="113"/>
                  </a:lnTo>
                  <a:lnTo>
                    <a:pt x="733" y="85"/>
                  </a:lnTo>
                  <a:lnTo>
                    <a:pt x="719" y="71"/>
                  </a:lnTo>
                  <a:lnTo>
                    <a:pt x="691" y="56"/>
                  </a:lnTo>
                  <a:lnTo>
                    <a:pt x="663" y="42"/>
                  </a:lnTo>
                  <a:lnTo>
                    <a:pt x="621" y="42"/>
                  </a:lnTo>
                  <a:lnTo>
                    <a:pt x="564" y="42"/>
                  </a:lnTo>
                  <a:lnTo>
                    <a:pt x="550" y="42"/>
                  </a:lnTo>
                  <a:lnTo>
                    <a:pt x="522" y="42"/>
                  </a:lnTo>
                  <a:lnTo>
                    <a:pt x="508" y="42"/>
                  </a:lnTo>
                  <a:lnTo>
                    <a:pt x="494" y="42"/>
                  </a:lnTo>
                  <a:lnTo>
                    <a:pt x="480" y="56"/>
                  </a:lnTo>
                  <a:lnTo>
                    <a:pt x="466" y="85"/>
                  </a:lnTo>
                  <a:lnTo>
                    <a:pt x="466" y="85"/>
                  </a:lnTo>
                  <a:lnTo>
                    <a:pt x="339" y="639"/>
                  </a:lnTo>
                  <a:lnTo>
                    <a:pt x="325" y="653"/>
                  </a:lnTo>
                  <a:lnTo>
                    <a:pt x="325" y="667"/>
                  </a:lnTo>
                  <a:lnTo>
                    <a:pt x="325" y="681"/>
                  </a:lnTo>
                  <a:lnTo>
                    <a:pt x="339" y="681"/>
                  </a:lnTo>
                  <a:lnTo>
                    <a:pt x="367" y="696"/>
                  </a:lnTo>
                  <a:lnTo>
                    <a:pt x="423" y="696"/>
                  </a:lnTo>
                  <a:lnTo>
                    <a:pt x="451" y="696"/>
                  </a:lnTo>
                  <a:lnTo>
                    <a:pt x="466" y="696"/>
                  </a:lnTo>
                  <a:lnTo>
                    <a:pt x="466" y="710"/>
                  </a:lnTo>
                  <a:lnTo>
                    <a:pt x="466" y="724"/>
                  </a:lnTo>
                  <a:lnTo>
                    <a:pt x="451" y="724"/>
                  </a:lnTo>
                  <a:lnTo>
                    <a:pt x="451" y="724"/>
                  </a:lnTo>
                  <a:lnTo>
                    <a:pt x="353" y="724"/>
                  </a:lnTo>
                  <a:lnTo>
                    <a:pt x="310" y="724"/>
                  </a:lnTo>
                  <a:lnTo>
                    <a:pt x="268" y="724"/>
                  </a:lnTo>
                  <a:lnTo>
                    <a:pt x="170" y="724"/>
                  </a:lnTo>
                  <a:lnTo>
                    <a:pt x="71" y="724"/>
                  </a:lnTo>
                  <a:lnTo>
                    <a:pt x="71" y="724"/>
                  </a:lnTo>
                  <a:lnTo>
                    <a:pt x="57" y="724"/>
                  </a:lnTo>
                  <a:lnTo>
                    <a:pt x="57" y="710"/>
                  </a:lnTo>
                  <a:lnTo>
                    <a:pt x="71" y="696"/>
                  </a:lnTo>
                  <a:lnTo>
                    <a:pt x="85" y="696"/>
                  </a:lnTo>
                  <a:lnTo>
                    <a:pt x="113" y="696"/>
                  </a:lnTo>
                  <a:lnTo>
                    <a:pt x="155" y="696"/>
                  </a:lnTo>
                  <a:lnTo>
                    <a:pt x="184" y="681"/>
                  </a:lnTo>
                  <a:lnTo>
                    <a:pt x="212" y="681"/>
                  </a:lnTo>
                  <a:lnTo>
                    <a:pt x="226" y="667"/>
                  </a:lnTo>
                  <a:lnTo>
                    <a:pt x="226" y="653"/>
                  </a:lnTo>
                  <a:lnTo>
                    <a:pt x="240" y="639"/>
                  </a:lnTo>
                  <a:lnTo>
                    <a:pt x="367" y="71"/>
                  </a:lnTo>
                  <a:lnTo>
                    <a:pt x="381" y="56"/>
                  </a:lnTo>
                  <a:lnTo>
                    <a:pt x="381" y="56"/>
                  </a:lnTo>
                  <a:lnTo>
                    <a:pt x="381" y="42"/>
                  </a:lnTo>
                  <a:lnTo>
                    <a:pt x="367" y="42"/>
                  </a:lnTo>
                  <a:lnTo>
                    <a:pt x="339" y="42"/>
                  </a:lnTo>
                  <a:lnTo>
                    <a:pt x="296" y="42"/>
                  </a:lnTo>
                  <a:lnTo>
                    <a:pt x="198" y="42"/>
                  </a:lnTo>
                  <a:lnTo>
                    <a:pt x="127" y="71"/>
                  </a:lnTo>
                  <a:lnTo>
                    <a:pt x="85" y="127"/>
                  </a:lnTo>
                  <a:lnTo>
                    <a:pt x="43" y="227"/>
                  </a:lnTo>
                  <a:lnTo>
                    <a:pt x="29" y="241"/>
                  </a:lnTo>
                  <a:lnTo>
                    <a:pt x="29" y="255"/>
                  </a:lnTo>
                  <a:lnTo>
                    <a:pt x="15" y="255"/>
                  </a:lnTo>
                  <a:lnTo>
                    <a:pt x="0" y="255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0" y="227"/>
                  </a:lnTo>
                  <a:lnTo>
                    <a:pt x="0" y="213"/>
                  </a:lnTo>
                  <a:lnTo>
                    <a:pt x="71" y="28"/>
                  </a:lnTo>
                  <a:lnTo>
                    <a:pt x="85" y="14"/>
                  </a:lnTo>
                  <a:lnTo>
                    <a:pt x="85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8" name="Freeform 116"/>
            <p:cNvSpPr>
              <a:spLocks/>
            </p:cNvSpPr>
            <p:nvPr/>
          </p:nvSpPr>
          <p:spPr bwMode="auto">
            <a:xfrm>
              <a:off x="3164" y="2617"/>
              <a:ext cx="352" cy="1519"/>
            </a:xfrm>
            <a:custGeom>
              <a:avLst/>
              <a:gdLst/>
              <a:ahLst/>
              <a:cxnLst>
                <a:cxn ang="0">
                  <a:pos x="324" y="0"/>
                </a:cxn>
                <a:cxn ang="0">
                  <a:pos x="338" y="0"/>
                </a:cxn>
                <a:cxn ang="0">
                  <a:pos x="352" y="14"/>
                </a:cxn>
                <a:cxn ang="0">
                  <a:pos x="338" y="14"/>
                </a:cxn>
                <a:cxn ang="0">
                  <a:pos x="338" y="28"/>
                </a:cxn>
                <a:cxn ang="0">
                  <a:pos x="324" y="42"/>
                </a:cxn>
                <a:cxn ang="0">
                  <a:pos x="211" y="198"/>
                </a:cxn>
                <a:cxn ang="0">
                  <a:pos x="140" y="369"/>
                </a:cxn>
                <a:cxn ang="0">
                  <a:pos x="98" y="554"/>
                </a:cxn>
                <a:cxn ang="0">
                  <a:pos x="84" y="752"/>
                </a:cxn>
                <a:cxn ang="0">
                  <a:pos x="98" y="937"/>
                </a:cxn>
                <a:cxn ang="0">
                  <a:pos x="126" y="1122"/>
                </a:cxn>
                <a:cxn ang="0">
                  <a:pos x="197" y="1306"/>
                </a:cxn>
                <a:cxn ang="0">
                  <a:pos x="324" y="1463"/>
                </a:cxn>
                <a:cxn ang="0">
                  <a:pos x="338" y="1477"/>
                </a:cxn>
                <a:cxn ang="0">
                  <a:pos x="338" y="1491"/>
                </a:cxn>
                <a:cxn ang="0">
                  <a:pos x="338" y="1491"/>
                </a:cxn>
                <a:cxn ang="0">
                  <a:pos x="352" y="1505"/>
                </a:cxn>
                <a:cxn ang="0">
                  <a:pos x="352" y="1505"/>
                </a:cxn>
                <a:cxn ang="0">
                  <a:pos x="338" y="1505"/>
                </a:cxn>
                <a:cxn ang="0">
                  <a:pos x="324" y="1519"/>
                </a:cxn>
                <a:cxn ang="0">
                  <a:pos x="295" y="1491"/>
                </a:cxn>
                <a:cxn ang="0">
                  <a:pos x="239" y="1448"/>
                </a:cxn>
                <a:cxn ang="0">
                  <a:pos x="169" y="1349"/>
                </a:cxn>
                <a:cxn ang="0">
                  <a:pos x="98" y="1235"/>
                </a:cxn>
                <a:cxn ang="0">
                  <a:pos x="28" y="1051"/>
                </a:cxn>
                <a:cxn ang="0">
                  <a:pos x="0" y="894"/>
                </a:cxn>
                <a:cxn ang="0">
                  <a:pos x="0" y="752"/>
                </a:cxn>
                <a:cxn ang="0">
                  <a:pos x="14" y="539"/>
                </a:cxn>
                <a:cxn ang="0">
                  <a:pos x="84" y="298"/>
                </a:cxn>
                <a:cxn ang="0">
                  <a:pos x="169" y="170"/>
                </a:cxn>
                <a:cxn ang="0">
                  <a:pos x="239" y="71"/>
                </a:cxn>
                <a:cxn ang="0">
                  <a:pos x="295" y="14"/>
                </a:cxn>
                <a:cxn ang="0">
                  <a:pos x="324" y="0"/>
                </a:cxn>
              </a:cxnLst>
              <a:rect l="0" t="0" r="r" b="b"/>
              <a:pathLst>
                <a:path w="352" h="1519">
                  <a:moveTo>
                    <a:pt x="324" y="0"/>
                  </a:moveTo>
                  <a:lnTo>
                    <a:pt x="338" y="0"/>
                  </a:lnTo>
                  <a:lnTo>
                    <a:pt x="352" y="14"/>
                  </a:lnTo>
                  <a:lnTo>
                    <a:pt x="338" y="14"/>
                  </a:lnTo>
                  <a:lnTo>
                    <a:pt x="338" y="28"/>
                  </a:lnTo>
                  <a:lnTo>
                    <a:pt x="324" y="42"/>
                  </a:lnTo>
                  <a:lnTo>
                    <a:pt x="211" y="198"/>
                  </a:lnTo>
                  <a:lnTo>
                    <a:pt x="140" y="369"/>
                  </a:lnTo>
                  <a:lnTo>
                    <a:pt x="98" y="554"/>
                  </a:lnTo>
                  <a:lnTo>
                    <a:pt x="84" y="752"/>
                  </a:lnTo>
                  <a:lnTo>
                    <a:pt x="98" y="937"/>
                  </a:lnTo>
                  <a:lnTo>
                    <a:pt x="126" y="1122"/>
                  </a:lnTo>
                  <a:lnTo>
                    <a:pt x="197" y="1306"/>
                  </a:lnTo>
                  <a:lnTo>
                    <a:pt x="324" y="1463"/>
                  </a:lnTo>
                  <a:lnTo>
                    <a:pt x="338" y="1477"/>
                  </a:lnTo>
                  <a:lnTo>
                    <a:pt x="338" y="1491"/>
                  </a:lnTo>
                  <a:lnTo>
                    <a:pt x="338" y="1491"/>
                  </a:lnTo>
                  <a:lnTo>
                    <a:pt x="352" y="1505"/>
                  </a:lnTo>
                  <a:lnTo>
                    <a:pt x="352" y="1505"/>
                  </a:lnTo>
                  <a:lnTo>
                    <a:pt x="338" y="1505"/>
                  </a:lnTo>
                  <a:lnTo>
                    <a:pt x="324" y="1519"/>
                  </a:lnTo>
                  <a:lnTo>
                    <a:pt x="295" y="1491"/>
                  </a:lnTo>
                  <a:lnTo>
                    <a:pt x="239" y="1448"/>
                  </a:lnTo>
                  <a:lnTo>
                    <a:pt x="169" y="1349"/>
                  </a:lnTo>
                  <a:lnTo>
                    <a:pt x="98" y="1235"/>
                  </a:lnTo>
                  <a:lnTo>
                    <a:pt x="28" y="1051"/>
                  </a:lnTo>
                  <a:lnTo>
                    <a:pt x="0" y="894"/>
                  </a:lnTo>
                  <a:lnTo>
                    <a:pt x="0" y="752"/>
                  </a:lnTo>
                  <a:lnTo>
                    <a:pt x="14" y="539"/>
                  </a:lnTo>
                  <a:lnTo>
                    <a:pt x="84" y="298"/>
                  </a:lnTo>
                  <a:lnTo>
                    <a:pt x="169" y="170"/>
                  </a:lnTo>
                  <a:lnTo>
                    <a:pt x="239" y="71"/>
                  </a:lnTo>
                  <a:lnTo>
                    <a:pt x="295" y="14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9" name="Freeform 117"/>
            <p:cNvSpPr>
              <a:spLocks/>
            </p:cNvSpPr>
            <p:nvPr/>
          </p:nvSpPr>
          <p:spPr bwMode="auto">
            <a:xfrm>
              <a:off x="3671" y="2688"/>
              <a:ext cx="1071" cy="1093"/>
            </a:xfrm>
            <a:custGeom>
              <a:avLst/>
              <a:gdLst/>
              <a:ahLst/>
              <a:cxnLst>
                <a:cxn ang="0">
                  <a:pos x="775" y="14"/>
                </a:cxn>
                <a:cxn ang="0">
                  <a:pos x="902" y="99"/>
                </a:cxn>
                <a:cxn ang="0">
                  <a:pos x="1029" y="14"/>
                </a:cxn>
                <a:cxn ang="0">
                  <a:pos x="1043" y="0"/>
                </a:cxn>
                <a:cxn ang="0">
                  <a:pos x="1057" y="0"/>
                </a:cxn>
                <a:cxn ang="0">
                  <a:pos x="1071" y="14"/>
                </a:cxn>
                <a:cxn ang="0">
                  <a:pos x="972" y="397"/>
                </a:cxn>
                <a:cxn ang="0">
                  <a:pos x="958" y="426"/>
                </a:cxn>
                <a:cxn ang="0">
                  <a:pos x="930" y="426"/>
                </a:cxn>
                <a:cxn ang="0">
                  <a:pos x="916" y="412"/>
                </a:cxn>
                <a:cxn ang="0">
                  <a:pos x="930" y="397"/>
                </a:cxn>
                <a:cxn ang="0">
                  <a:pos x="930" y="341"/>
                </a:cxn>
                <a:cxn ang="0">
                  <a:pos x="860" y="127"/>
                </a:cxn>
                <a:cxn ang="0">
                  <a:pos x="676" y="42"/>
                </a:cxn>
                <a:cxn ang="0">
                  <a:pos x="409" y="142"/>
                </a:cxn>
                <a:cxn ang="0">
                  <a:pos x="211" y="397"/>
                </a:cxn>
                <a:cxn ang="0">
                  <a:pos x="141" y="667"/>
                </a:cxn>
                <a:cxn ang="0">
                  <a:pos x="155" y="852"/>
                </a:cxn>
                <a:cxn ang="0">
                  <a:pos x="268" y="1008"/>
                </a:cxn>
                <a:cxn ang="0">
                  <a:pos x="437" y="1051"/>
                </a:cxn>
                <a:cxn ang="0">
                  <a:pos x="549" y="1036"/>
                </a:cxn>
                <a:cxn ang="0">
                  <a:pos x="690" y="951"/>
                </a:cxn>
                <a:cxn ang="0">
                  <a:pos x="733" y="823"/>
                </a:cxn>
                <a:cxn ang="0">
                  <a:pos x="761" y="752"/>
                </a:cxn>
                <a:cxn ang="0">
                  <a:pos x="761" y="710"/>
                </a:cxn>
                <a:cxn ang="0">
                  <a:pos x="704" y="696"/>
                </a:cxn>
                <a:cxn ang="0">
                  <a:pos x="662" y="696"/>
                </a:cxn>
                <a:cxn ang="0">
                  <a:pos x="634" y="696"/>
                </a:cxn>
                <a:cxn ang="0">
                  <a:pos x="592" y="696"/>
                </a:cxn>
                <a:cxn ang="0">
                  <a:pos x="592" y="667"/>
                </a:cxn>
                <a:cxn ang="0">
                  <a:pos x="606" y="653"/>
                </a:cxn>
                <a:cxn ang="0">
                  <a:pos x="662" y="653"/>
                </a:cxn>
                <a:cxn ang="0">
                  <a:pos x="831" y="653"/>
                </a:cxn>
                <a:cxn ang="0">
                  <a:pos x="902" y="653"/>
                </a:cxn>
                <a:cxn ang="0">
                  <a:pos x="986" y="653"/>
                </a:cxn>
                <a:cxn ang="0">
                  <a:pos x="1000" y="667"/>
                </a:cxn>
                <a:cxn ang="0">
                  <a:pos x="1000" y="696"/>
                </a:cxn>
                <a:cxn ang="0">
                  <a:pos x="986" y="696"/>
                </a:cxn>
                <a:cxn ang="0">
                  <a:pos x="916" y="710"/>
                </a:cxn>
                <a:cxn ang="0">
                  <a:pos x="888" y="738"/>
                </a:cxn>
                <a:cxn ang="0">
                  <a:pos x="860" y="852"/>
                </a:cxn>
                <a:cxn ang="0">
                  <a:pos x="817" y="994"/>
                </a:cxn>
                <a:cxn ang="0">
                  <a:pos x="803" y="1051"/>
                </a:cxn>
                <a:cxn ang="0">
                  <a:pos x="803" y="1065"/>
                </a:cxn>
                <a:cxn ang="0">
                  <a:pos x="789" y="1051"/>
                </a:cxn>
                <a:cxn ang="0">
                  <a:pos x="747" y="1022"/>
                </a:cxn>
                <a:cxn ang="0">
                  <a:pos x="733" y="965"/>
                </a:cxn>
                <a:cxn ang="0">
                  <a:pos x="676" y="1022"/>
                </a:cxn>
                <a:cxn ang="0">
                  <a:pos x="592" y="1065"/>
                </a:cxn>
                <a:cxn ang="0">
                  <a:pos x="479" y="1093"/>
                </a:cxn>
                <a:cxn ang="0">
                  <a:pos x="239" y="1065"/>
                </a:cxn>
                <a:cxn ang="0">
                  <a:pos x="28" y="852"/>
                </a:cxn>
                <a:cxn ang="0">
                  <a:pos x="28" y="483"/>
                </a:cxn>
                <a:cxn ang="0">
                  <a:pos x="282" y="142"/>
                </a:cxn>
                <a:cxn ang="0">
                  <a:pos x="676" y="0"/>
                </a:cxn>
              </a:cxnLst>
              <a:rect l="0" t="0" r="r" b="b"/>
              <a:pathLst>
                <a:path w="1071" h="1093">
                  <a:moveTo>
                    <a:pt x="676" y="0"/>
                  </a:moveTo>
                  <a:lnTo>
                    <a:pt x="775" y="14"/>
                  </a:lnTo>
                  <a:lnTo>
                    <a:pt x="860" y="56"/>
                  </a:lnTo>
                  <a:lnTo>
                    <a:pt x="902" y="99"/>
                  </a:lnTo>
                  <a:lnTo>
                    <a:pt x="916" y="127"/>
                  </a:lnTo>
                  <a:lnTo>
                    <a:pt x="1029" y="14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57" y="0"/>
                  </a:lnTo>
                  <a:lnTo>
                    <a:pt x="1071" y="0"/>
                  </a:lnTo>
                  <a:lnTo>
                    <a:pt x="1071" y="14"/>
                  </a:lnTo>
                  <a:lnTo>
                    <a:pt x="1071" y="14"/>
                  </a:lnTo>
                  <a:lnTo>
                    <a:pt x="972" y="397"/>
                  </a:lnTo>
                  <a:lnTo>
                    <a:pt x="972" y="412"/>
                  </a:lnTo>
                  <a:lnTo>
                    <a:pt x="958" y="426"/>
                  </a:lnTo>
                  <a:lnTo>
                    <a:pt x="944" y="426"/>
                  </a:lnTo>
                  <a:lnTo>
                    <a:pt x="930" y="426"/>
                  </a:lnTo>
                  <a:lnTo>
                    <a:pt x="930" y="426"/>
                  </a:lnTo>
                  <a:lnTo>
                    <a:pt x="916" y="412"/>
                  </a:lnTo>
                  <a:lnTo>
                    <a:pt x="916" y="397"/>
                  </a:lnTo>
                  <a:lnTo>
                    <a:pt x="930" y="397"/>
                  </a:lnTo>
                  <a:lnTo>
                    <a:pt x="930" y="369"/>
                  </a:lnTo>
                  <a:lnTo>
                    <a:pt x="930" y="341"/>
                  </a:lnTo>
                  <a:lnTo>
                    <a:pt x="916" y="213"/>
                  </a:lnTo>
                  <a:lnTo>
                    <a:pt x="860" y="127"/>
                  </a:lnTo>
                  <a:lnTo>
                    <a:pt x="789" y="56"/>
                  </a:lnTo>
                  <a:lnTo>
                    <a:pt x="676" y="42"/>
                  </a:lnTo>
                  <a:lnTo>
                    <a:pt x="535" y="71"/>
                  </a:lnTo>
                  <a:lnTo>
                    <a:pt x="409" y="142"/>
                  </a:lnTo>
                  <a:lnTo>
                    <a:pt x="310" y="241"/>
                  </a:lnTo>
                  <a:lnTo>
                    <a:pt x="211" y="397"/>
                  </a:lnTo>
                  <a:lnTo>
                    <a:pt x="155" y="539"/>
                  </a:lnTo>
                  <a:lnTo>
                    <a:pt x="141" y="667"/>
                  </a:lnTo>
                  <a:lnTo>
                    <a:pt x="127" y="738"/>
                  </a:lnTo>
                  <a:lnTo>
                    <a:pt x="155" y="852"/>
                  </a:lnTo>
                  <a:lnTo>
                    <a:pt x="197" y="951"/>
                  </a:lnTo>
                  <a:lnTo>
                    <a:pt x="268" y="1008"/>
                  </a:lnTo>
                  <a:lnTo>
                    <a:pt x="352" y="1036"/>
                  </a:lnTo>
                  <a:lnTo>
                    <a:pt x="437" y="1051"/>
                  </a:lnTo>
                  <a:lnTo>
                    <a:pt x="479" y="1051"/>
                  </a:lnTo>
                  <a:lnTo>
                    <a:pt x="549" y="1036"/>
                  </a:lnTo>
                  <a:lnTo>
                    <a:pt x="620" y="1008"/>
                  </a:lnTo>
                  <a:lnTo>
                    <a:pt x="690" y="951"/>
                  </a:lnTo>
                  <a:lnTo>
                    <a:pt x="733" y="866"/>
                  </a:lnTo>
                  <a:lnTo>
                    <a:pt x="733" y="823"/>
                  </a:lnTo>
                  <a:lnTo>
                    <a:pt x="747" y="781"/>
                  </a:lnTo>
                  <a:lnTo>
                    <a:pt x="761" y="752"/>
                  </a:lnTo>
                  <a:lnTo>
                    <a:pt x="761" y="724"/>
                  </a:lnTo>
                  <a:lnTo>
                    <a:pt x="761" y="710"/>
                  </a:lnTo>
                  <a:lnTo>
                    <a:pt x="747" y="710"/>
                  </a:lnTo>
                  <a:lnTo>
                    <a:pt x="704" y="696"/>
                  </a:lnTo>
                  <a:lnTo>
                    <a:pt x="690" y="696"/>
                  </a:lnTo>
                  <a:lnTo>
                    <a:pt x="662" y="696"/>
                  </a:lnTo>
                  <a:lnTo>
                    <a:pt x="634" y="696"/>
                  </a:lnTo>
                  <a:lnTo>
                    <a:pt x="634" y="696"/>
                  </a:lnTo>
                  <a:lnTo>
                    <a:pt x="606" y="696"/>
                  </a:lnTo>
                  <a:lnTo>
                    <a:pt x="592" y="696"/>
                  </a:lnTo>
                  <a:lnTo>
                    <a:pt x="592" y="681"/>
                  </a:lnTo>
                  <a:lnTo>
                    <a:pt x="592" y="667"/>
                  </a:lnTo>
                  <a:lnTo>
                    <a:pt x="592" y="653"/>
                  </a:lnTo>
                  <a:lnTo>
                    <a:pt x="606" y="653"/>
                  </a:lnTo>
                  <a:lnTo>
                    <a:pt x="620" y="653"/>
                  </a:lnTo>
                  <a:lnTo>
                    <a:pt x="662" y="653"/>
                  </a:lnTo>
                  <a:lnTo>
                    <a:pt x="789" y="653"/>
                  </a:lnTo>
                  <a:lnTo>
                    <a:pt x="831" y="653"/>
                  </a:lnTo>
                  <a:lnTo>
                    <a:pt x="860" y="653"/>
                  </a:lnTo>
                  <a:lnTo>
                    <a:pt x="902" y="653"/>
                  </a:lnTo>
                  <a:lnTo>
                    <a:pt x="958" y="653"/>
                  </a:lnTo>
                  <a:lnTo>
                    <a:pt x="986" y="653"/>
                  </a:lnTo>
                  <a:lnTo>
                    <a:pt x="1000" y="653"/>
                  </a:lnTo>
                  <a:lnTo>
                    <a:pt x="1000" y="667"/>
                  </a:lnTo>
                  <a:lnTo>
                    <a:pt x="1000" y="681"/>
                  </a:lnTo>
                  <a:lnTo>
                    <a:pt x="1000" y="696"/>
                  </a:lnTo>
                  <a:lnTo>
                    <a:pt x="986" y="696"/>
                  </a:lnTo>
                  <a:lnTo>
                    <a:pt x="986" y="696"/>
                  </a:lnTo>
                  <a:lnTo>
                    <a:pt x="944" y="696"/>
                  </a:lnTo>
                  <a:lnTo>
                    <a:pt x="916" y="710"/>
                  </a:lnTo>
                  <a:lnTo>
                    <a:pt x="902" y="710"/>
                  </a:lnTo>
                  <a:lnTo>
                    <a:pt x="888" y="738"/>
                  </a:lnTo>
                  <a:lnTo>
                    <a:pt x="874" y="767"/>
                  </a:lnTo>
                  <a:lnTo>
                    <a:pt x="860" y="852"/>
                  </a:lnTo>
                  <a:lnTo>
                    <a:pt x="831" y="965"/>
                  </a:lnTo>
                  <a:lnTo>
                    <a:pt x="817" y="994"/>
                  </a:lnTo>
                  <a:lnTo>
                    <a:pt x="817" y="1022"/>
                  </a:lnTo>
                  <a:lnTo>
                    <a:pt x="803" y="1051"/>
                  </a:lnTo>
                  <a:lnTo>
                    <a:pt x="803" y="1051"/>
                  </a:lnTo>
                  <a:lnTo>
                    <a:pt x="803" y="1065"/>
                  </a:lnTo>
                  <a:lnTo>
                    <a:pt x="789" y="1065"/>
                  </a:lnTo>
                  <a:lnTo>
                    <a:pt x="789" y="1051"/>
                  </a:lnTo>
                  <a:lnTo>
                    <a:pt x="761" y="1036"/>
                  </a:lnTo>
                  <a:lnTo>
                    <a:pt x="747" y="1022"/>
                  </a:lnTo>
                  <a:lnTo>
                    <a:pt x="733" y="994"/>
                  </a:lnTo>
                  <a:lnTo>
                    <a:pt x="733" y="965"/>
                  </a:lnTo>
                  <a:lnTo>
                    <a:pt x="704" y="994"/>
                  </a:lnTo>
                  <a:lnTo>
                    <a:pt x="676" y="1022"/>
                  </a:lnTo>
                  <a:lnTo>
                    <a:pt x="648" y="1036"/>
                  </a:lnTo>
                  <a:lnTo>
                    <a:pt x="592" y="1065"/>
                  </a:lnTo>
                  <a:lnTo>
                    <a:pt x="535" y="1079"/>
                  </a:lnTo>
                  <a:lnTo>
                    <a:pt x="479" y="1093"/>
                  </a:lnTo>
                  <a:lnTo>
                    <a:pt x="409" y="1093"/>
                  </a:lnTo>
                  <a:lnTo>
                    <a:pt x="239" y="1065"/>
                  </a:lnTo>
                  <a:lnTo>
                    <a:pt x="113" y="980"/>
                  </a:lnTo>
                  <a:lnTo>
                    <a:pt x="28" y="852"/>
                  </a:lnTo>
                  <a:lnTo>
                    <a:pt x="0" y="681"/>
                  </a:lnTo>
                  <a:lnTo>
                    <a:pt x="28" y="483"/>
                  </a:lnTo>
                  <a:lnTo>
                    <a:pt x="141" y="284"/>
                  </a:lnTo>
                  <a:lnTo>
                    <a:pt x="282" y="142"/>
                  </a:lnTo>
                  <a:lnTo>
                    <a:pt x="465" y="28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0" name="Freeform 118"/>
            <p:cNvSpPr>
              <a:spLocks/>
            </p:cNvSpPr>
            <p:nvPr/>
          </p:nvSpPr>
          <p:spPr bwMode="auto">
            <a:xfrm>
              <a:off x="4826" y="2517"/>
              <a:ext cx="268" cy="554"/>
            </a:xfrm>
            <a:custGeom>
              <a:avLst/>
              <a:gdLst/>
              <a:ahLst/>
              <a:cxnLst>
                <a:cxn ang="0">
                  <a:pos x="198" y="0"/>
                </a:cxn>
                <a:cxn ang="0">
                  <a:pos x="240" y="0"/>
                </a:cxn>
                <a:cxn ang="0">
                  <a:pos x="254" y="29"/>
                </a:cxn>
                <a:cxn ang="0">
                  <a:pos x="268" y="57"/>
                </a:cxn>
                <a:cxn ang="0">
                  <a:pos x="268" y="71"/>
                </a:cxn>
                <a:cxn ang="0">
                  <a:pos x="254" y="85"/>
                </a:cxn>
                <a:cxn ang="0">
                  <a:pos x="57" y="526"/>
                </a:cxn>
                <a:cxn ang="0">
                  <a:pos x="57" y="540"/>
                </a:cxn>
                <a:cxn ang="0">
                  <a:pos x="43" y="554"/>
                </a:cxn>
                <a:cxn ang="0">
                  <a:pos x="43" y="554"/>
                </a:cxn>
                <a:cxn ang="0">
                  <a:pos x="29" y="554"/>
                </a:cxn>
                <a:cxn ang="0">
                  <a:pos x="15" y="540"/>
                </a:cxn>
                <a:cxn ang="0">
                  <a:pos x="0" y="526"/>
                </a:cxn>
                <a:cxn ang="0">
                  <a:pos x="0" y="512"/>
                </a:cxn>
                <a:cxn ang="0">
                  <a:pos x="0" y="512"/>
                </a:cxn>
                <a:cxn ang="0">
                  <a:pos x="141" y="43"/>
                </a:cxn>
                <a:cxn ang="0">
                  <a:pos x="155" y="29"/>
                </a:cxn>
                <a:cxn ang="0">
                  <a:pos x="155" y="14"/>
                </a:cxn>
                <a:cxn ang="0">
                  <a:pos x="184" y="0"/>
                </a:cxn>
                <a:cxn ang="0">
                  <a:pos x="198" y="0"/>
                </a:cxn>
              </a:cxnLst>
              <a:rect l="0" t="0" r="r" b="b"/>
              <a:pathLst>
                <a:path w="268" h="554">
                  <a:moveTo>
                    <a:pt x="198" y="0"/>
                  </a:moveTo>
                  <a:lnTo>
                    <a:pt x="240" y="0"/>
                  </a:lnTo>
                  <a:lnTo>
                    <a:pt x="254" y="29"/>
                  </a:lnTo>
                  <a:lnTo>
                    <a:pt x="268" y="57"/>
                  </a:lnTo>
                  <a:lnTo>
                    <a:pt x="268" y="71"/>
                  </a:lnTo>
                  <a:lnTo>
                    <a:pt x="254" y="85"/>
                  </a:lnTo>
                  <a:lnTo>
                    <a:pt x="57" y="526"/>
                  </a:lnTo>
                  <a:lnTo>
                    <a:pt x="57" y="540"/>
                  </a:lnTo>
                  <a:lnTo>
                    <a:pt x="43" y="554"/>
                  </a:lnTo>
                  <a:lnTo>
                    <a:pt x="43" y="554"/>
                  </a:lnTo>
                  <a:lnTo>
                    <a:pt x="29" y="554"/>
                  </a:lnTo>
                  <a:lnTo>
                    <a:pt x="15" y="540"/>
                  </a:lnTo>
                  <a:lnTo>
                    <a:pt x="0" y="526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141" y="43"/>
                  </a:lnTo>
                  <a:lnTo>
                    <a:pt x="155" y="29"/>
                  </a:lnTo>
                  <a:lnTo>
                    <a:pt x="155" y="14"/>
                  </a:lnTo>
                  <a:lnTo>
                    <a:pt x="184" y="0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1" name="Freeform 119"/>
            <p:cNvSpPr>
              <a:spLocks/>
            </p:cNvSpPr>
            <p:nvPr/>
          </p:nvSpPr>
          <p:spPr bwMode="auto">
            <a:xfrm>
              <a:off x="5292" y="2617"/>
              <a:ext cx="352" cy="1519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2" y="14"/>
                </a:cxn>
                <a:cxn ang="0">
                  <a:pos x="112" y="71"/>
                </a:cxn>
                <a:cxn ang="0">
                  <a:pos x="183" y="156"/>
                </a:cxn>
                <a:cxn ang="0">
                  <a:pos x="253" y="284"/>
                </a:cxn>
                <a:cxn ang="0">
                  <a:pos x="310" y="454"/>
                </a:cxn>
                <a:cxn ang="0">
                  <a:pos x="352" y="625"/>
                </a:cxn>
                <a:cxn ang="0">
                  <a:pos x="352" y="752"/>
                </a:cxn>
                <a:cxn ang="0">
                  <a:pos x="352" y="752"/>
                </a:cxn>
                <a:cxn ang="0">
                  <a:pos x="338" y="980"/>
                </a:cxn>
                <a:cxn ang="0">
                  <a:pos x="253" y="1221"/>
                </a:cxn>
                <a:cxn ang="0">
                  <a:pos x="183" y="1349"/>
                </a:cxn>
                <a:cxn ang="0">
                  <a:pos x="112" y="1434"/>
                </a:cxn>
                <a:cxn ang="0">
                  <a:pos x="56" y="1491"/>
                </a:cxn>
                <a:cxn ang="0">
                  <a:pos x="14" y="1519"/>
                </a:cxn>
                <a:cxn ang="0">
                  <a:pos x="14" y="1505"/>
                </a:cxn>
                <a:cxn ang="0">
                  <a:pos x="0" y="1505"/>
                </a:cxn>
                <a:cxn ang="0">
                  <a:pos x="0" y="1491"/>
                </a:cxn>
                <a:cxn ang="0">
                  <a:pos x="14" y="1491"/>
                </a:cxn>
                <a:cxn ang="0">
                  <a:pos x="28" y="1477"/>
                </a:cxn>
                <a:cxn ang="0">
                  <a:pos x="140" y="1321"/>
                </a:cxn>
                <a:cxn ang="0">
                  <a:pos x="211" y="1136"/>
                </a:cxn>
                <a:cxn ang="0">
                  <a:pos x="253" y="951"/>
                </a:cxn>
                <a:cxn ang="0">
                  <a:pos x="267" y="752"/>
                </a:cxn>
                <a:cxn ang="0">
                  <a:pos x="239" y="468"/>
                </a:cxn>
                <a:cxn ang="0">
                  <a:pos x="155" y="227"/>
                </a:cxn>
                <a:cxn ang="0">
                  <a:pos x="28" y="42"/>
                </a:cxn>
                <a:cxn ang="0">
                  <a:pos x="14" y="28"/>
                </a:cxn>
                <a:cxn ang="0">
                  <a:pos x="0" y="2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352" h="1519">
                  <a:moveTo>
                    <a:pt x="14" y="0"/>
                  </a:moveTo>
                  <a:lnTo>
                    <a:pt x="42" y="14"/>
                  </a:lnTo>
                  <a:lnTo>
                    <a:pt x="112" y="71"/>
                  </a:lnTo>
                  <a:lnTo>
                    <a:pt x="183" y="156"/>
                  </a:lnTo>
                  <a:lnTo>
                    <a:pt x="253" y="284"/>
                  </a:lnTo>
                  <a:lnTo>
                    <a:pt x="310" y="454"/>
                  </a:lnTo>
                  <a:lnTo>
                    <a:pt x="352" y="625"/>
                  </a:lnTo>
                  <a:lnTo>
                    <a:pt x="352" y="752"/>
                  </a:lnTo>
                  <a:lnTo>
                    <a:pt x="352" y="752"/>
                  </a:lnTo>
                  <a:lnTo>
                    <a:pt x="338" y="980"/>
                  </a:lnTo>
                  <a:lnTo>
                    <a:pt x="253" y="1221"/>
                  </a:lnTo>
                  <a:lnTo>
                    <a:pt x="183" y="1349"/>
                  </a:lnTo>
                  <a:lnTo>
                    <a:pt x="112" y="1434"/>
                  </a:lnTo>
                  <a:lnTo>
                    <a:pt x="56" y="1491"/>
                  </a:lnTo>
                  <a:lnTo>
                    <a:pt x="14" y="1519"/>
                  </a:lnTo>
                  <a:lnTo>
                    <a:pt x="14" y="1505"/>
                  </a:lnTo>
                  <a:lnTo>
                    <a:pt x="0" y="1505"/>
                  </a:lnTo>
                  <a:lnTo>
                    <a:pt x="0" y="1491"/>
                  </a:lnTo>
                  <a:lnTo>
                    <a:pt x="14" y="1491"/>
                  </a:lnTo>
                  <a:lnTo>
                    <a:pt x="28" y="1477"/>
                  </a:lnTo>
                  <a:lnTo>
                    <a:pt x="140" y="1321"/>
                  </a:lnTo>
                  <a:lnTo>
                    <a:pt x="211" y="1136"/>
                  </a:lnTo>
                  <a:lnTo>
                    <a:pt x="253" y="951"/>
                  </a:lnTo>
                  <a:lnTo>
                    <a:pt x="267" y="752"/>
                  </a:lnTo>
                  <a:lnTo>
                    <a:pt x="239" y="468"/>
                  </a:lnTo>
                  <a:lnTo>
                    <a:pt x="155" y="227"/>
                  </a:lnTo>
                  <a:lnTo>
                    <a:pt x="28" y="42"/>
                  </a:lnTo>
                  <a:lnTo>
                    <a:pt x="14" y="28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2" name="Freeform 120"/>
            <p:cNvSpPr>
              <a:spLocks noEditPoints="1"/>
            </p:cNvSpPr>
            <p:nvPr/>
          </p:nvSpPr>
          <p:spPr bwMode="auto">
            <a:xfrm>
              <a:off x="6292" y="3199"/>
              <a:ext cx="1001" cy="355"/>
            </a:xfrm>
            <a:custGeom>
              <a:avLst/>
              <a:gdLst/>
              <a:ahLst/>
              <a:cxnLst>
                <a:cxn ang="0">
                  <a:pos x="57" y="298"/>
                </a:cxn>
                <a:cxn ang="0">
                  <a:pos x="958" y="298"/>
                </a:cxn>
                <a:cxn ang="0">
                  <a:pos x="973" y="298"/>
                </a:cxn>
                <a:cxn ang="0">
                  <a:pos x="987" y="298"/>
                </a:cxn>
                <a:cxn ang="0">
                  <a:pos x="1001" y="298"/>
                </a:cxn>
                <a:cxn ang="0">
                  <a:pos x="1001" y="327"/>
                </a:cxn>
                <a:cxn ang="0">
                  <a:pos x="1001" y="341"/>
                </a:cxn>
                <a:cxn ang="0">
                  <a:pos x="987" y="341"/>
                </a:cxn>
                <a:cxn ang="0">
                  <a:pos x="973" y="355"/>
                </a:cxn>
                <a:cxn ang="0">
                  <a:pos x="958" y="355"/>
                </a:cxn>
                <a:cxn ang="0">
                  <a:pos x="57" y="355"/>
                </a:cxn>
                <a:cxn ang="0">
                  <a:pos x="28" y="355"/>
                </a:cxn>
                <a:cxn ang="0">
                  <a:pos x="14" y="341"/>
                </a:cxn>
                <a:cxn ang="0">
                  <a:pos x="0" y="341"/>
                </a:cxn>
                <a:cxn ang="0">
                  <a:pos x="0" y="327"/>
                </a:cxn>
                <a:cxn ang="0">
                  <a:pos x="0" y="298"/>
                </a:cxn>
                <a:cxn ang="0">
                  <a:pos x="14" y="298"/>
                </a:cxn>
                <a:cxn ang="0">
                  <a:pos x="28" y="298"/>
                </a:cxn>
                <a:cxn ang="0">
                  <a:pos x="57" y="298"/>
                </a:cxn>
                <a:cxn ang="0">
                  <a:pos x="57" y="0"/>
                </a:cxn>
                <a:cxn ang="0">
                  <a:pos x="958" y="0"/>
                </a:cxn>
                <a:cxn ang="0">
                  <a:pos x="973" y="0"/>
                </a:cxn>
                <a:cxn ang="0">
                  <a:pos x="987" y="0"/>
                </a:cxn>
                <a:cxn ang="0">
                  <a:pos x="1001" y="14"/>
                </a:cxn>
                <a:cxn ang="0">
                  <a:pos x="1001" y="28"/>
                </a:cxn>
                <a:cxn ang="0">
                  <a:pos x="1001" y="43"/>
                </a:cxn>
                <a:cxn ang="0">
                  <a:pos x="987" y="57"/>
                </a:cxn>
                <a:cxn ang="0">
                  <a:pos x="973" y="57"/>
                </a:cxn>
                <a:cxn ang="0">
                  <a:pos x="958" y="57"/>
                </a:cxn>
                <a:cxn ang="0">
                  <a:pos x="57" y="57"/>
                </a:cxn>
                <a:cxn ang="0">
                  <a:pos x="28" y="57"/>
                </a:cxn>
                <a:cxn ang="0">
                  <a:pos x="14" y="57"/>
                </a:cxn>
                <a:cxn ang="0">
                  <a:pos x="0" y="43"/>
                </a:cxn>
                <a:cxn ang="0">
                  <a:pos x="0" y="28"/>
                </a:cxn>
                <a:cxn ang="0">
                  <a:pos x="0" y="14"/>
                </a:cxn>
                <a:cxn ang="0">
                  <a:pos x="14" y="0"/>
                </a:cxn>
                <a:cxn ang="0">
                  <a:pos x="28" y="0"/>
                </a:cxn>
                <a:cxn ang="0">
                  <a:pos x="57" y="0"/>
                </a:cxn>
              </a:cxnLst>
              <a:rect l="0" t="0" r="r" b="b"/>
              <a:pathLst>
                <a:path w="1001" h="355">
                  <a:moveTo>
                    <a:pt x="57" y="298"/>
                  </a:moveTo>
                  <a:lnTo>
                    <a:pt x="958" y="298"/>
                  </a:lnTo>
                  <a:lnTo>
                    <a:pt x="973" y="298"/>
                  </a:lnTo>
                  <a:lnTo>
                    <a:pt x="987" y="298"/>
                  </a:lnTo>
                  <a:lnTo>
                    <a:pt x="1001" y="298"/>
                  </a:lnTo>
                  <a:lnTo>
                    <a:pt x="1001" y="327"/>
                  </a:lnTo>
                  <a:lnTo>
                    <a:pt x="1001" y="341"/>
                  </a:lnTo>
                  <a:lnTo>
                    <a:pt x="987" y="341"/>
                  </a:lnTo>
                  <a:lnTo>
                    <a:pt x="973" y="355"/>
                  </a:lnTo>
                  <a:lnTo>
                    <a:pt x="958" y="355"/>
                  </a:lnTo>
                  <a:lnTo>
                    <a:pt x="57" y="355"/>
                  </a:lnTo>
                  <a:lnTo>
                    <a:pt x="28" y="355"/>
                  </a:lnTo>
                  <a:lnTo>
                    <a:pt x="14" y="341"/>
                  </a:lnTo>
                  <a:lnTo>
                    <a:pt x="0" y="341"/>
                  </a:lnTo>
                  <a:lnTo>
                    <a:pt x="0" y="327"/>
                  </a:lnTo>
                  <a:lnTo>
                    <a:pt x="0" y="298"/>
                  </a:lnTo>
                  <a:lnTo>
                    <a:pt x="14" y="298"/>
                  </a:lnTo>
                  <a:lnTo>
                    <a:pt x="28" y="298"/>
                  </a:lnTo>
                  <a:lnTo>
                    <a:pt x="57" y="298"/>
                  </a:lnTo>
                  <a:close/>
                  <a:moveTo>
                    <a:pt x="57" y="0"/>
                  </a:moveTo>
                  <a:lnTo>
                    <a:pt x="958" y="0"/>
                  </a:lnTo>
                  <a:lnTo>
                    <a:pt x="973" y="0"/>
                  </a:lnTo>
                  <a:lnTo>
                    <a:pt x="987" y="0"/>
                  </a:lnTo>
                  <a:lnTo>
                    <a:pt x="1001" y="14"/>
                  </a:lnTo>
                  <a:lnTo>
                    <a:pt x="1001" y="28"/>
                  </a:lnTo>
                  <a:lnTo>
                    <a:pt x="1001" y="43"/>
                  </a:lnTo>
                  <a:lnTo>
                    <a:pt x="987" y="57"/>
                  </a:lnTo>
                  <a:lnTo>
                    <a:pt x="973" y="57"/>
                  </a:lnTo>
                  <a:lnTo>
                    <a:pt x="958" y="57"/>
                  </a:lnTo>
                  <a:lnTo>
                    <a:pt x="57" y="57"/>
                  </a:lnTo>
                  <a:lnTo>
                    <a:pt x="28" y="57"/>
                  </a:lnTo>
                  <a:lnTo>
                    <a:pt x="14" y="57"/>
                  </a:lnTo>
                  <a:lnTo>
                    <a:pt x="0" y="43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3" name="Freeform 121"/>
            <p:cNvSpPr>
              <a:spLocks noEditPoints="1"/>
            </p:cNvSpPr>
            <p:nvPr/>
          </p:nvSpPr>
          <p:spPr bwMode="auto">
            <a:xfrm>
              <a:off x="7856" y="2730"/>
              <a:ext cx="663" cy="1023"/>
            </a:xfrm>
            <a:custGeom>
              <a:avLst/>
              <a:gdLst/>
              <a:ahLst/>
              <a:cxnLst>
                <a:cxn ang="0">
                  <a:pos x="409" y="156"/>
                </a:cxn>
                <a:cxn ang="0">
                  <a:pos x="43" y="725"/>
                </a:cxn>
                <a:cxn ang="0">
                  <a:pos x="409" y="725"/>
                </a:cxn>
                <a:cxn ang="0">
                  <a:pos x="409" y="156"/>
                </a:cxn>
                <a:cxn ang="0">
                  <a:pos x="494" y="0"/>
                </a:cxn>
                <a:cxn ang="0">
                  <a:pos x="508" y="0"/>
                </a:cxn>
                <a:cxn ang="0">
                  <a:pos x="508" y="14"/>
                </a:cxn>
                <a:cxn ang="0">
                  <a:pos x="508" y="29"/>
                </a:cxn>
                <a:cxn ang="0">
                  <a:pos x="508" y="725"/>
                </a:cxn>
                <a:cxn ang="0">
                  <a:pos x="663" y="725"/>
                </a:cxn>
                <a:cxn ang="0">
                  <a:pos x="663" y="767"/>
                </a:cxn>
                <a:cxn ang="0">
                  <a:pos x="508" y="767"/>
                </a:cxn>
                <a:cxn ang="0">
                  <a:pos x="508" y="909"/>
                </a:cxn>
                <a:cxn ang="0">
                  <a:pos x="508" y="923"/>
                </a:cxn>
                <a:cxn ang="0">
                  <a:pos x="522" y="952"/>
                </a:cxn>
                <a:cxn ang="0">
                  <a:pos x="522" y="966"/>
                </a:cxn>
                <a:cxn ang="0">
                  <a:pos x="550" y="966"/>
                </a:cxn>
                <a:cxn ang="0">
                  <a:pos x="578" y="980"/>
                </a:cxn>
                <a:cxn ang="0">
                  <a:pos x="621" y="980"/>
                </a:cxn>
                <a:cxn ang="0">
                  <a:pos x="663" y="980"/>
                </a:cxn>
                <a:cxn ang="0">
                  <a:pos x="663" y="1023"/>
                </a:cxn>
                <a:cxn ang="0">
                  <a:pos x="592" y="1023"/>
                </a:cxn>
                <a:cxn ang="0">
                  <a:pos x="522" y="1023"/>
                </a:cxn>
                <a:cxn ang="0">
                  <a:pos x="451" y="1023"/>
                </a:cxn>
                <a:cxn ang="0">
                  <a:pos x="381" y="1023"/>
                </a:cxn>
                <a:cxn ang="0">
                  <a:pos x="310" y="1023"/>
                </a:cxn>
                <a:cxn ang="0">
                  <a:pos x="254" y="1023"/>
                </a:cxn>
                <a:cxn ang="0">
                  <a:pos x="254" y="980"/>
                </a:cxn>
                <a:cxn ang="0">
                  <a:pos x="282" y="980"/>
                </a:cxn>
                <a:cxn ang="0">
                  <a:pos x="325" y="980"/>
                </a:cxn>
                <a:cxn ang="0">
                  <a:pos x="367" y="966"/>
                </a:cxn>
                <a:cxn ang="0">
                  <a:pos x="381" y="966"/>
                </a:cxn>
                <a:cxn ang="0">
                  <a:pos x="395" y="952"/>
                </a:cxn>
                <a:cxn ang="0">
                  <a:pos x="395" y="923"/>
                </a:cxn>
                <a:cxn ang="0">
                  <a:pos x="395" y="909"/>
                </a:cxn>
                <a:cxn ang="0">
                  <a:pos x="395" y="767"/>
                </a:cxn>
                <a:cxn ang="0">
                  <a:pos x="395" y="767"/>
                </a:cxn>
                <a:cxn ang="0">
                  <a:pos x="0" y="767"/>
                </a:cxn>
                <a:cxn ang="0">
                  <a:pos x="0" y="725"/>
                </a:cxn>
                <a:cxn ang="0">
                  <a:pos x="451" y="14"/>
                </a:cxn>
                <a:cxn ang="0">
                  <a:pos x="466" y="0"/>
                </a:cxn>
                <a:cxn ang="0">
                  <a:pos x="480" y="0"/>
                </a:cxn>
                <a:cxn ang="0">
                  <a:pos x="494" y="0"/>
                </a:cxn>
              </a:cxnLst>
              <a:rect l="0" t="0" r="r" b="b"/>
              <a:pathLst>
                <a:path w="663" h="1023">
                  <a:moveTo>
                    <a:pt x="409" y="156"/>
                  </a:moveTo>
                  <a:lnTo>
                    <a:pt x="43" y="725"/>
                  </a:lnTo>
                  <a:lnTo>
                    <a:pt x="409" y="725"/>
                  </a:lnTo>
                  <a:lnTo>
                    <a:pt x="409" y="156"/>
                  </a:lnTo>
                  <a:close/>
                  <a:moveTo>
                    <a:pt x="494" y="0"/>
                  </a:moveTo>
                  <a:lnTo>
                    <a:pt x="508" y="0"/>
                  </a:lnTo>
                  <a:lnTo>
                    <a:pt x="508" y="14"/>
                  </a:lnTo>
                  <a:lnTo>
                    <a:pt x="508" y="29"/>
                  </a:lnTo>
                  <a:lnTo>
                    <a:pt x="508" y="725"/>
                  </a:lnTo>
                  <a:lnTo>
                    <a:pt x="663" y="725"/>
                  </a:lnTo>
                  <a:lnTo>
                    <a:pt x="663" y="767"/>
                  </a:lnTo>
                  <a:lnTo>
                    <a:pt x="508" y="767"/>
                  </a:lnTo>
                  <a:lnTo>
                    <a:pt x="508" y="909"/>
                  </a:lnTo>
                  <a:lnTo>
                    <a:pt x="508" y="923"/>
                  </a:lnTo>
                  <a:lnTo>
                    <a:pt x="522" y="952"/>
                  </a:lnTo>
                  <a:lnTo>
                    <a:pt x="522" y="966"/>
                  </a:lnTo>
                  <a:lnTo>
                    <a:pt x="550" y="966"/>
                  </a:lnTo>
                  <a:lnTo>
                    <a:pt x="578" y="980"/>
                  </a:lnTo>
                  <a:lnTo>
                    <a:pt x="621" y="980"/>
                  </a:lnTo>
                  <a:lnTo>
                    <a:pt x="663" y="980"/>
                  </a:lnTo>
                  <a:lnTo>
                    <a:pt x="663" y="1023"/>
                  </a:lnTo>
                  <a:lnTo>
                    <a:pt x="592" y="1023"/>
                  </a:lnTo>
                  <a:lnTo>
                    <a:pt x="522" y="1023"/>
                  </a:lnTo>
                  <a:lnTo>
                    <a:pt x="451" y="1023"/>
                  </a:lnTo>
                  <a:lnTo>
                    <a:pt x="381" y="1023"/>
                  </a:lnTo>
                  <a:lnTo>
                    <a:pt x="310" y="1023"/>
                  </a:lnTo>
                  <a:lnTo>
                    <a:pt x="254" y="1023"/>
                  </a:lnTo>
                  <a:lnTo>
                    <a:pt x="254" y="980"/>
                  </a:lnTo>
                  <a:lnTo>
                    <a:pt x="282" y="980"/>
                  </a:lnTo>
                  <a:lnTo>
                    <a:pt x="325" y="980"/>
                  </a:lnTo>
                  <a:lnTo>
                    <a:pt x="367" y="966"/>
                  </a:lnTo>
                  <a:lnTo>
                    <a:pt x="381" y="966"/>
                  </a:lnTo>
                  <a:lnTo>
                    <a:pt x="395" y="952"/>
                  </a:lnTo>
                  <a:lnTo>
                    <a:pt x="395" y="923"/>
                  </a:lnTo>
                  <a:lnTo>
                    <a:pt x="395" y="909"/>
                  </a:lnTo>
                  <a:lnTo>
                    <a:pt x="395" y="767"/>
                  </a:lnTo>
                  <a:lnTo>
                    <a:pt x="395" y="767"/>
                  </a:lnTo>
                  <a:lnTo>
                    <a:pt x="0" y="767"/>
                  </a:lnTo>
                  <a:lnTo>
                    <a:pt x="0" y="725"/>
                  </a:lnTo>
                  <a:lnTo>
                    <a:pt x="451" y="14"/>
                  </a:lnTo>
                  <a:lnTo>
                    <a:pt x="466" y="0"/>
                  </a:lnTo>
                  <a:lnTo>
                    <a:pt x="480" y="0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4" name="Freeform 122"/>
            <p:cNvSpPr>
              <a:spLocks/>
            </p:cNvSpPr>
            <p:nvPr/>
          </p:nvSpPr>
          <p:spPr bwMode="auto">
            <a:xfrm>
              <a:off x="8716" y="2617"/>
              <a:ext cx="352" cy="1519"/>
            </a:xfrm>
            <a:custGeom>
              <a:avLst/>
              <a:gdLst/>
              <a:ahLst/>
              <a:cxnLst>
                <a:cxn ang="0">
                  <a:pos x="338" y="0"/>
                </a:cxn>
                <a:cxn ang="0">
                  <a:pos x="352" y="0"/>
                </a:cxn>
                <a:cxn ang="0">
                  <a:pos x="352" y="14"/>
                </a:cxn>
                <a:cxn ang="0">
                  <a:pos x="352" y="14"/>
                </a:cxn>
                <a:cxn ang="0">
                  <a:pos x="352" y="28"/>
                </a:cxn>
                <a:cxn ang="0">
                  <a:pos x="338" y="42"/>
                </a:cxn>
                <a:cxn ang="0">
                  <a:pos x="212" y="198"/>
                </a:cxn>
                <a:cxn ang="0">
                  <a:pos x="141" y="369"/>
                </a:cxn>
                <a:cxn ang="0">
                  <a:pos x="99" y="554"/>
                </a:cxn>
                <a:cxn ang="0">
                  <a:pos x="99" y="752"/>
                </a:cxn>
                <a:cxn ang="0">
                  <a:pos x="99" y="937"/>
                </a:cxn>
                <a:cxn ang="0">
                  <a:pos x="141" y="1122"/>
                </a:cxn>
                <a:cxn ang="0">
                  <a:pos x="212" y="1306"/>
                </a:cxn>
                <a:cxn ang="0">
                  <a:pos x="324" y="1463"/>
                </a:cxn>
                <a:cxn ang="0">
                  <a:pos x="338" y="1477"/>
                </a:cxn>
                <a:cxn ang="0">
                  <a:pos x="352" y="1491"/>
                </a:cxn>
                <a:cxn ang="0">
                  <a:pos x="352" y="1491"/>
                </a:cxn>
                <a:cxn ang="0">
                  <a:pos x="352" y="1505"/>
                </a:cxn>
                <a:cxn ang="0">
                  <a:pos x="352" y="1505"/>
                </a:cxn>
                <a:cxn ang="0">
                  <a:pos x="352" y="1505"/>
                </a:cxn>
                <a:cxn ang="0">
                  <a:pos x="338" y="1519"/>
                </a:cxn>
                <a:cxn ang="0">
                  <a:pos x="310" y="1491"/>
                </a:cxn>
                <a:cxn ang="0">
                  <a:pos x="254" y="1448"/>
                </a:cxn>
                <a:cxn ang="0">
                  <a:pos x="183" y="1349"/>
                </a:cxn>
                <a:cxn ang="0">
                  <a:pos x="99" y="1235"/>
                </a:cxn>
                <a:cxn ang="0">
                  <a:pos x="42" y="1051"/>
                </a:cxn>
                <a:cxn ang="0">
                  <a:pos x="14" y="894"/>
                </a:cxn>
                <a:cxn ang="0">
                  <a:pos x="0" y="752"/>
                </a:cxn>
                <a:cxn ang="0">
                  <a:pos x="28" y="539"/>
                </a:cxn>
                <a:cxn ang="0">
                  <a:pos x="99" y="298"/>
                </a:cxn>
                <a:cxn ang="0">
                  <a:pos x="169" y="170"/>
                </a:cxn>
                <a:cxn ang="0">
                  <a:pos x="254" y="71"/>
                </a:cxn>
                <a:cxn ang="0">
                  <a:pos x="310" y="14"/>
                </a:cxn>
                <a:cxn ang="0">
                  <a:pos x="338" y="0"/>
                </a:cxn>
              </a:cxnLst>
              <a:rect l="0" t="0" r="r" b="b"/>
              <a:pathLst>
                <a:path w="352" h="1519">
                  <a:moveTo>
                    <a:pt x="338" y="0"/>
                  </a:moveTo>
                  <a:lnTo>
                    <a:pt x="352" y="0"/>
                  </a:lnTo>
                  <a:lnTo>
                    <a:pt x="352" y="14"/>
                  </a:lnTo>
                  <a:lnTo>
                    <a:pt x="352" y="14"/>
                  </a:lnTo>
                  <a:lnTo>
                    <a:pt x="352" y="28"/>
                  </a:lnTo>
                  <a:lnTo>
                    <a:pt x="338" y="42"/>
                  </a:lnTo>
                  <a:lnTo>
                    <a:pt x="212" y="198"/>
                  </a:lnTo>
                  <a:lnTo>
                    <a:pt x="141" y="369"/>
                  </a:lnTo>
                  <a:lnTo>
                    <a:pt x="99" y="554"/>
                  </a:lnTo>
                  <a:lnTo>
                    <a:pt x="99" y="752"/>
                  </a:lnTo>
                  <a:lnTo>
                    <a:pt x="99" y="937"/>
                  </a:lnTo>
                  <a:lnTo>
                    <a:pt x="141" y="1122"/>
                  </a:lnTo>
                  <a:lnTo>
                    <a:pt x="212" y="1306"/>
                  </a:lnTo>
                  <a:lnTo>
                    <a:pt x="324" y="1463"/>
                  </a:lnTo>
                  <a:lnTo>
                    <a:pt x="338" y="1477"/>
                  </a:lnTo>
                  <a:lnTo>
                    <a:pt x="352" y="1491"/>
                  </a:lnTo>
                  <a:lnTo>
                    <a:pt x="352" y="1491"/>
                  </a:lnTo>
                  <a:lnTo>
                    <a:pt x="352" y="1505"/>
                  </a:lnTo>
                  <a:lnTo>
                    <a:pt x="352" y="1505"/>
                  </a:lnTo>
                  <a:lnTo>
                    <a:pt x="352" y="1505"/>
                  </a:lnTo>
                  <a:lnTo>
                    <a:pt x="338" y="1519"/>
                  </a:lnTo>
                  <a:lnTo>
                    <a:pt x="310" y="1491"/>
                  </a:lnTo>
                  <a:lnTo>
                    <a:pt x="254" y="1448"/>
                  </a:lnTo>
                  <a:lnTo>
                    <a:pt x="183" y="1349"/>
                  </a:lnTo>
                  <a:lnTo>
                    <a:pt x="99" y="1235"/>
                  </a:lnTo>
                  <a:lnTo>
                    <a:pt x="42" y="1051"/>
                  </a:lnTo>
                  <a:lnTo>
                    <a:pt x="14" y="894"/>
                  </a:lnTo>
                  <a:lnTo>
                    <a:pt x="0" y="752"/>
                  </a:lnTo>
                  <a:lnTo>
                    <a:pt x="28" y="539"/>
                  </a:lnTo>
                  <a:lnTo>
                    <a:pt x="99" y="298"/>
                  </a:lnTo>
                  <a:lnTo>
                    <a:pt x="169" y="170"/>
                  </a:lnTo>
                  <a:lnTo>
                    <a:pt x="254" y="71"/>
                  </a:lnTo>
                  <a:lnTo>
                    <a:pt x="310" y="14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5" name="Freeform 123"/>
            <p:cNvSpPr>
              <a:spLocks/>
            </p:cNvSpPr>
            <p:nvPr/>
          </p:nvSpPr>
          <p:spPr bwMode="auto">
            <a:xfrm>
              <a:off x="9223" y="2744"/>
              <a:ext cx="621" cy="1037"/>
            </a:xfrm>
            <a:custGeom>
              <a:avLst/>
              <a:gdLst/>
              <a:ahLst/>
              <a:cxnLst>
                <a:cxn ang="0">
                  <a:pos x="409" y="15"/>
                </a:cxn>
                <a:cxn ang="0">
                  <a:pos x="550" y="128"/>
                </a:cxn>
                <a:cxn ang="0">
                  <a:pos x="550" y="327"/>
                </a:cxn>
                <a:cxn ang="0">
                  <a:pos x="367" y="469"/>
                </a:cxn>
                <a:cxn ang="0">
                  <a:pos x="367" y="469"/>
                </a:cxn>
                <a:cxn ang="0">
                  <a:pos x="508" y="526"/>
                </a:cxn>
                <a:cxn ang="0">
                  <a:pos x="621" y="753"/>
                </a:cxn>
                <a:cxn ang="0">
                  <a:pos x="522" y="952"/>
                </a:cxn>
                <a:cxn ang="0">
                  <a:pos x="296" y="1037"/>
                </a:cxn>
                <a:cxn ang="0">
                  <a:pos x="85" y="980"/>
                </a:cxn>
                <a:cxn ang="0">
                  <a:pos x="0" y="810"/>
                </a:cxn>
                <a:cxn ang="0">
                  <a:pos x="15" y="739"/>
                </a:cxn>
                <a:cxn ang="0">
                  <a:pos x="57" y="725"/>
                </a:cxn>
                <a:cxn ang="0">
                  <a:pos x="113" y="725"/>
                </a:cxn>
                <a:cxn ang="0">
                  <a:pos x="155" y="767"/>
                </a:cxn>
                <a:cxn ang="0">
                  <a:pos x="155" y="838"/>
                </a:cxn>
                <a:cxn ang="0">
                  <a:pos x="99" y="881"/>
                </a:cxn>
                <a:cxn ang="0">
                  <a:pos x="127" y="952"/>
                </a:cxn>
                <a:cxn ang="0">
                  <a:pos x="296" y="995"/>
                </a:cxn>
                <a:cxn ang="0">
                  <a:pos x="409" y="952"/>
                </a:cxn>
                <a:cxn ang="0">
                  <a:pos x="466" y="753"/>
                </a:cxn>
                <a:cxn ang="0">
                  <a:pos x="423" y="569"/>
                </a:cxn>
                <a:cxn ang="0">
                  <a:pos x="282" y="498"/>
                </a:cxn>
                <a:cxn ang="0">
                  <a:pos x="198" y="498"/>
                </a:cxn>
                <a:cxn ang="0">
                  <a:pos x="184" y="483"/>
                </a:cxn>
                <a:cxn ang="0">
                  <a:pos x="198" y="469"/>
                </a:cxn>
                <a:cxn ang="0">
                  <a:pos x="226" y="455"/>
                </a:cxn>
                <a:cxn ang="0">
                  <a:pos x="268" y="455"/>
                </a:cxn>
                <a:cxn ang="0">
                  <a:pos x="325" y="441"/>
                </a:cxn>
                <a:cxn ang="0">
                  <a:pos x="395" y="384"/>
                </a:cxn>
                <a:cxn ang="0">
                  <a:pos x="437" y="270"/>
                </a:cxn>
                <a:cxn ang="0">
                  <a:pos x="437" y="214"/>
                </a:cxn>
                <a:cxn ang="0">
                  <a:pos x="423" y="114"/>
                </a:cxn>
                <a:cxn ang="0">
                  <a:pos x="381" y="57"/>
                </a:cxn>
                <a:cxn ang="0">
                  <a:pos x="325" y="43"/>
                </a:cxn>
                <a:cxn ang="0">
                  <a:pos x="254" y="43"/>
                </a:cxn>
                <a:cxn ang="0">
                  <a:pos x="170" y="71"/>
                </a:cxn>
                <a:cxn ang="0">
                  <a:pos x="99" y="128"/>
                </a:cxn>
                <a:cxn ang="0">
                  <a:pos x="127" y="128"/>
                </a:cxn>
                <a:cxn ang="0">
                  <a:pos x="170" y="157"/>
                </a:cxn>
                <a:cxn ang="0">
                  <a:pos x="184" y="214"/>
                </a:cxn>
                <a:cxn ang="0">
                  <a:pos x="170" y="256"/>
                </a:cxn>
                <a:cxn ang="0">
                  <a:pos x="113" y="285"/>
                </a:cxn>
                <a:cxn ang="0">
                  <a:pos x="57" y="256"/>
                </a:cxn>
                <a:cxn ang="0">
                  <a:pos x="29" y="199"/>
                </a:cxn>
                <a:cxn ang="0">
                  <a:pos x="170" y="29"/>
                </a:cxn>
              </a:cxnLst>
              <a:rect l="0" t="0" r="r" b="b"/>
              <a:pathLst>
                <a:path w="621" h="1037">
                  <a:moveTo>
                    <a:pt x="296" y="0"/>
                  </a:moveTo>
                  <a:lnTo>
                    <a:pt x="409" y="15"/>
                  </a:lnTo>
                  <a:lnTo>
                    <a:pt x="494" y="57"/>
                  </a:lnTo>
                  <a:lnTo>
                    <a:pt x="550" y="128"/>
                  </a:lnTo>
                  <a:lnTo>
                    <a:pt x="578" y="214"/>
                  </a:lnTo>
                  <a:lnTo>
                    <a:pt x="550" y="327"/>
                  </a:lnTo>
                  <a:lnTo>
                    <a:pt x="480" y="412"/>
                  </a:lnTo>
                  <a:lnTo>
                    <a:pt x="367" y="469"/>
                  </a:lnTo>
                  <a:lnTo>
                    <a:pt x="367" y="469"/>
                  </a:lnTo>
                  <a:lnTo>
                    <a:pt x="367" y="469"/>
                  </a:lnTo>
                  <a:lnTo>
                    <a:pt x="367" y="469"/>
                  </a:lnTo>
                  <a:lnTo>
                    <a:pt x="508" y="526"/>
                  </a:lnTo>
                  <a:lnTo>
                    <a:pt x="592" y="625"/>
                  </a:lnTo>
                  <a:lnTo>
                    <a:pt x="621" y="753"/>
                  </a:lnTo>
                  <a:lnTo>
                    <a:pt x="592" y="867"/>
                  </a:lnTo>
                  <a:lnTo>
                    <a:pt x="522" y="952"/>
                  </a:lnTo>
                  <a:lnTo>
                    <a:pt x="423" y="1023"/>
                  </a:lnTo>
                  <a:lnTo>
                    <a:pt x="296" y="1037"/>
                  </a:lnTo>
                  <a:lnTo>
                    <a:pt x="184" y="1023"/>
                  </a:lnTo>
                  <a:lnTo>
                    <a:pt x="85" y="980"/>
                  </a:lnTo>
                  <a:lnTo>
                    <a:pt x="15" y="895"/>
                  </a:lnTo>
                  <a:lnTo>
                    <a:pt x="0" y="810"/>
                  </a:lnTo>
                  <a:lnTo>
                    <a:pt x="0" y="767"/>
                  </a:lnTo>
                  <a:lnTo>
                    <a:pt x="15" y="739"/>
                  </a:lnTo>
                  <a:lnTo>
                    <a:pt x="29" y="725"/>
                  </a:lnTo>
                  <a:lnTo>
                    <a:pt x="57" y="725"/>
                  </a:lnTo>
                  <a:lnTo>
                    <a:pt x="71" y="711"/>
                  </a:lnTo>
                  <a:lnTo>
                    <a:pt x="113" y="725"/>
                  </a:lnTo>
                  <a:lnTo>
                    <a:pt x="141" y="739"/>
                  </a:lnTo>
                  <a:lnTo>
                    <a:pt x="155" y="767"/>
                  </a:lnTo>
                  <a:lnTo>
                    <a:pt x="155" y="796"/>
                  </a:lnTo>
                  <a:lnTo>
                    <a:pt x="155" y="838"/>
                  </a:lnTo>
                  <a:lnTo>
                    <a:pt x="127" y="867"/>
                  </a:lnTo>
                  <a:lnTo>
                    <a:pt x="99" y="881"/>
                  </a:lnTo>
                  <a:lnTo>
                    <a:pt x="57" y="881"/>
                  </a:lnTo>
                  <a:lnTo>
                    <a:pt x="127" y="952"/>
                  </a:lnTo>
                  <a:lnTo>
                    <a:pt x="212" y="995"/>
                  </a:lnTo>
                  <a:lnTo>
                    <a:pt x="296" y="995"/>
                  </a:lnTo>
                  <a:lnTo>
                    <a:pt x="353" y="995"/>
                  </a:lnTo>
                  <a:lnTo>
                    <a:pt x="409" y="952"/>
                  </a:lnTo>
                  <a:lnTo>
                    <a:pt x="451" y="881"/>
                  </a:lnTo>
                  <a:lnTo>
                    <a:pt x="466" y="753"/>
                  </a:lnTo>
                  <a:lnTo>
                    <a:pt x="451" y="654"/>
                  </a:lnTo>
                  <a:lnTo>
                    <a:pt x="423" y="569"/>
                  </a:lnTo>
                  <a:lnTo>
                    <a:pt x="367" y="512"/>
                  </a:lnTo>
                  <a:lnTo>
                    <a:pt x="282" y="498"/>
                  </a:lnTo>
                  <a:lnTo>
                    <a:pt x="212" y="498"/>
                  </a:lnTo>
                  <a:lnTo>
                    <a:pt x="198" y="498"/>
                  </a:lnTo>
                  <a:lnTo>
                    <a:pt x="184" y="498"/>
                  </a:lnTo>
                  <a:lnTo>
                    <a:pt x="184" y="483"/>
                  </a:lnTo>
                  <a:lnTo>
                    <a:pt x="184" y="469"/>
                  </a:lnTo>
                  <a:lnTo>
                    <a:pt x="198" y="469"/>
                  </a:lnTo>
                  <a:lnTo>
                    <a:pt x="198" y="469"/>
                  </a:lnTo>
                  <a:lnTo>
                    <a:pt x="226" y="455"/>
                  </a:lnTo>
                  <a:lnTo>
                    <a:pt x="240" y="455"/>
                  </a:lnTo>
                  <a:lnTo>
                    <a:pt x="268" y="455"/>
                  </a:lnTo>
                  <a:lnTo>
                    <a:pt x="296" y="455"/>
                  </a:lnTo>
                  <a:lnTo>
                    <a:pt x="325" y="441"/>
                  </a:lnTo>
                  <a:lnTo>
                    <a:pt x="367" y="427"/>
                  </a:lnTo>
                  <a:lnTo>
                    <a:pt x="395" y="384"/>
                  </a:lnTo>
                  <a:lnTo>
                    <a:pt x="423" y="327"/>
                  </a:lnTo>
                  <a:lnTo>
                    <a:pt x="437" y="270"/>
                  </a:lnTo>
                  <a:lnTo>
                    <a:pt x="437" y="228"/>
                  </a:lnTo>
                  <a:lnTo>
                    <a:pt x="437" y="214"/>
                  </a:lnTo>
                  <a:lnTo>
                    <a:pt x="437" y="157"/>
                  </a:lnTo>
                  <a:lnTo>
                    <a:pt x="423" y="114"/>
                  </a:lnTo>
                  <a:lnTo>
                    <a:pt x="395" y="86"/>
                  </a:lnTo>
                  <a:lnTo>
                    <a:pt x="381" y="57"/>
                  </a:lnTo>
                  <a:lnTo>
                    <a:pt x="353" y="43"/>
                  </a:lnTo>
                  <a:lnTo>
                    <a:pt x="325" y="43"/>
                  </a:lnTo>
                  <a:lnTo>
                    <a:pt x="296" y="29"/>
                  </a:lnTo>
                  <a:lnTo>
                    <a:pt x="254" y="43"/>
                  </a:lnTo>
                  <a:lnTo>
                    <a:pt x="212" y="43"/>
                  </a:lnTo>
                  <a:lnTo>
                    <a:pt x="170" y="71"/>
                  </a:lnTo>
                  <a:lnTo>
                    <a:pt x="127" y="86"/>
                  </a:lnTo>
                  <a:lnTo>
                    <a:pt x="99" y="128"/>
                  </a:lnTo>
                  <a:lnTo>
                    <a:pt x="113" y="128"/>
                  </a:lnTo>
                  <a:lnTo>
                    <a:pt x="127" y="128"/>
                  </a:lnTo>
                  <a:lnTo>
                    <a:pt x="155" y="142"/>
                  </a:lnTo>
                  <a:lnTo>
                    <a:pt x="170" y="157"/>
                  </a:lnTo>
                  <a:lnTo>
                    <a:pt x="184" y="171"/>
                  </a:lnTo>
                  <a:lnTo>
                    <a:pt x="184" y="214"/>
                  </a:lnTo>
                  <a:lnTo>
                    <a:pt x="184" y="242"/>
                  </a:lnTo>
                  <a:lnTo>
                    <a:pt x="170" y="256"/>
                  </a:lnTo>
                  <a:lnTo>
                    <a:pt x="141" y="285"/>
                  </a:lnTo>
                  <a:lnTo>
                    <a:pt x="113" y="285"/>
                  </a:lnTo>
                  <a:lnTo>
                    <a:pt x="85" y="285"/>
                  </a:lnTo>
                  <a:lnTo>
                    <a:pt x="57" y="256"/>
                  </a:lnTo>
                  <a:lnTo>
                    <a:pt x="43" y="242"/>
                  </a:lnTo>
                  <a:lnTo>
                    <a:pt x="29" y="199"/>
                  </a:lnTo>
                  <a:lnTo>
                    <a:pt x="71" y="100"/>
                  </a:lnTo>
                  <a:lnTo>
                    <a:pt x="170" y="29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6" name="Freeform 124"/>
            <p:cNvSpPr>
              <a:spLocks/>
            </p:cNvSpPr>
            <p:nvPr/>
          </p:nvSpPr>
          <p:spPr bwMode="auto">
            <a:xfrm>
              <a:off x="9956" y="2801"/>
              <a:ext cx="451" cy="966"/>
            </a:xfrm>
            <a:custGeom>
              <a:avLst/>
              <a:gdLst/>
              <a:ahLst/>
              <a:cxnLst>
                <a:cxn ang="0">
                  <a:pos x="324" y="0"/>
                </a:cxn>
                <a:cxn ang="0">
                  <a:pos x="339" y="43"/>
                </a:cxn>
                <a:cxn ang="0">
                  <a:pos x="339" y="100"/>
                </a:cxn>
                <a:cxn ang="0">
                  <a:pos x="282" y="299"/>
                </a:cxn>
                <a:cxn ang="0">
                  <a:pos x="437" y="299"/>
                </a:cxn>
                <a:cxn ang="0">
                  <a:pos x="451" y="313"/>
                </a:cxn>
                <a:cxn ang="0">
                  <a:pos x="451" y="341"/>
                </a:cxn>
                <a:cxn ang="0">
                  <a:pos x="409" y="341"/>
                </a:cxn>
                <a:cxn ang="0">
                  <a:pos x="155" y="796"/>
                </a:cxn>
                <a:cxn ang="0">
                  <a:pos x="155" y="838"/>
                </a:cxn>
                <a:cxn ang="0">
                  <a:pos x="155" y="895"/>
                </a:cxn>
                <a:cxn ang="0">
                  <a:pos x="184" y="938"/>
                </a:cxn>
                <a:cxn ang="0">
                  <a:pos x="226" y="938"/>
                </a:cxn>
                <a:cxn ang="0">
                  <a:pos x="296" y="895"/>
                </a:cxn>
                <a:cxn ang="0">
                  <a:pos x="353" y="810"/>
                </a:cxn>
                <a:cxn ang="0">
                  <a:pos x="409" y="725"/>
                </a:cxn>
                <a:cxn ang="0">
                  <a:pos x="423" y="725"/>
                </a:cxn>
                <a:cxn ang="0">
                  <a:pos x="437" y="739"/>
                </a:cxn>
                <a:cxn ang="0">
                  <a:pos x="367" y="852"/>
                </a:cxn>
                <a:cxn ang="0">
                  <a:pos x="198" y="966"/>
                </a:cxn>
                <a:cxn ang="0">
                  <a:pos x="113" y="938"/>
                </a:cxn>
                <a:cxn ang="0">
                  <a:pos x="57" y="881"/>
                </a:cxn>
                <a:cxn ang="0">
                  <a:pos x="57" y="810"/>
                </a:cxn>
                <a:cxn ang="0">
                  <a:pos x="71" y="739"/>
                </a:cxn>
                <a:cxn ang="0">
                  <a:pos x="127" y="526"/>
                </a:cxn>
                <a:cxn ang="0">
                  <a:pos x="43" y="341"/>
                </a:cxn>
                <a:cxn ang="0">
                  <a:pos x="0" y="341"/>
                </a:cxn>
                <a:cxn ang="0">
                  <a:pos x="0" y="313"/>
                </a:cxn>
                <a:cxn ang="0">
                  <a:pos x="14" y="299"/>
                </a:cxn>
                <a:cxn ang="0">
                  <a:pos x="184" y="299"/>
                </a:cxn>
                <a:cxn ang="0">
                  <a:pos x="254" y="29"/>
                </a:cxn>
                <a:cxn ang="0">
                  <a:pos x="282" y="0"/>
                </a:cxn>
                <a:cxn ang="0">
                  <a:pos x="296" y="0"/>
                </a:cxn>
              </a:cxnLst>
              <a:rect l="0" t="0" r="r" b="b"/>
              <a:pathLst>
                <a:path w="451" h="966">
                  <a:moveTo>
                    <a:pt x="296" y="0"/>
                  </a:moveTo>
                  <a:lnTo>
                    <a:pt x="324" y="0"/>
                  </a:lnTo>
                  <a:lnTo>
                    <a:pt x="339" y="14"/>
                  </a:lnTo>
                  <a:lnTo>
                    <a:pt x="339" y="43"/>
                  </a:lnTo>
                  <a:lnTo>
                    <a:pt x="339" y="57"/>
                  </a:lnTo>
                  <a:lnTo>
                    <a:pt x="339" y="100"/>
                  </a:lnTo>
                  <a:lnTo>
                    <a:pt x="310" y="171"/>
                  </a:lnTo>
                  <a:lnTo>
                    <a:pt x="282" y="299"/>
                  </a:lnTo>
                  <a:lnTo>
                    <a:pt x="409" y="299"/>
                  </a:lnTo>
                  <a:lnTo>
                    <a:pt x="437" y="299"/>
                  </a:lnTo>
                  <a:lnTo>
                    <a:pt x="451" y="299"/>
                  </a:lnTo>
                  <a:lnTo>
                    <a:pt x="451" y="313"/>
                  </a:lnTo>
                  <a:lnTo>
                    <a:pt x="451" y="327"/>
                  </a:lnTo>
                  <a:lnTo>
                    <a:pt x="451" y="341"/>
                  </a:lnTo>
                  <a:lnTo>
                    <a:pt x="437" y="341"/>
                  </a:lnTo>
                  <a:lnTo>
                    <a:pt x="409" y="341"/>
                  </a:lnTo>
                  <a:lnTo>
                    <a:pt x="268" y="341"/>
                  </a:lnTo>
                  <a:lnTo>
                    <a:pt x="155" y="796"/>
                  </a:lnTo>
                  <a:lnTo>
                    <a:pt x="155" y="810"/>
                  </a:lnTo>
                  <a:lnTo>
                    <a:pt x="155" y="838"/>
                  </a:lnTo>
                  <a:lnTo>
                    <a:pt x="155" y="867"/>
                  </a:lnTo>
                  <a:lnTo>
                    <a:pt x="155" y="895"/>
                  </a:lnTo>
                  <a:lnTo>
                    <a:pt x="155" y="923"/>
                  </a:lnTo>
                  <a:lnTo>
                    <a:pt x="184" y="938"/>
                  </a:lnTo>
                  <a:lnTo>
                    <a:pt x="198" y="938"/>
                  </a:lnTo>
                  <a:lnTo>
                    <a:pt x="226" y="938"/>
                  </a:lnTo>
                  <a:lnTo>
                    <a:pt x="254" y="923"/>
                  </a:lnTo>
                  <a:lnTo>
                    <a:pt x="296" y="895"/>
                  </a:lnTo>
                  <a:lnTo>
                    <a:pt x="324" y="867"/>
                  </a:lnTo>
                  <a:lnTo>
                    <a:pt x="353" y="810"/>
                  </a:lnTo>
                  <a:lnTo>
                    <a:pt x="395" y="739"/>
                  </a:lnTo>
                  <a:lnTo>
                    <a:pt x="409" y="725"/>
                  </a:lnTo>
                  <a:lnTo>
                    <a:pt x="409" y="725"/>
                  </a:lnTo>
                  <a:lnTo>
                    <a:pt x="423" y="725"/>
                  </a:lnTo>
                  <a:lnTo>
                    <a:pt x="437" y="725"/>
                  </a:lnTo>
                  <a:lnTo>
                    <a:pt x="437" y="739"/>
                  </a:lnTo>
                  <a:lnTo>
                    <a:pt x="423" y="781"/>
                  </a:lnTo>
                  <a:lnTo>
                    <a:pt x="367" y="852"/>
                  </a:lnTo>
                  <a:lnTo>
                    <a:pt x="296" y="938"/>
                  </a:lnTo>
                  <a:lnTo>
                    <a:pt x="198" y="966"/>
                  </a:lnTo>
                  <a:lnTo>
                    <a:pt x="155" y="966"/>
                  </a:lnTo>
                  <a:lnTo>
                    <a:pt x="113" y="938"/>
                  </a:lnTo>
                  <a:lnTo>
                    <a:pt x="85" y="909"/>
                  </a:lnTo>
                  <a:lnTo>
                    <a:pt x="57" y="881"/>
                  </a:lnTo>
                  <a:lnTo>
                    <a:pt x="57" y="824"/>
                  </a:lnTo>
                  <a:lnTo>
                    <a:pt x="57" y="810"/>
                  </a:lnTo>
                  <a:lnTo>
                    <a:pt x="57" y="781"/>
                  </a:lnTo>
                  <a:lnTo>
                    <a:pt x="71" y="739"/>
                  </a:lnTo>
                  <a:lnTo>
                    <a:pt x="99" y="654"/>
                  </a:lnTo>
                  <a:lnTo>
                    <a:pt x="127" y="526"/>
                  </a:lnTo>
                  <a:lnTo>
                    <a:pt x="169" y="341"/>
                  </a:lnTo>
                  <a:lnTo>
                    <a:pt x="43" y="341"/>
                  </a:lnTo>
                  <a:lnTo>
                    <a:pt x="14" y="341"/>
                  </a:lnTo>
                  <a:lnTo>
                    <a:pt x="0" y="341"/>
                  </a:lnTo>
                  <a:lnTo>
                    <a:pt x="0" y="327"/>
                  </a:lnTo>
                  <a:lnTo>
                    <a:pt x="0" y="313"/>
                  </a:lnTo>
                  <a:lnTo>
                    <a:pt x="0" y="299"/>
                  </a:lnTo>
                  <a:lnTo>
                    <a:pt x="14" y="299"/>
                  </a:lnTo>
                  <a:lnTo>
                    <a:pt x="43" y="299"/>
                  </a:lnTo>
                  <a:lnTo>
                    <a:pt x="184" y="299"/>
                  </a:lnTo>
                  <a:lnTo>
                    <a:pt x="240" y="57"/>
                  </a:lnTo>
                  <a:lnTo>
                    <a:pt x="254" y="29"/>
                  </a:lnTo>
                  <a:lnTo>
                    <a:pt x="268" y="14"/>
                  </a:lnTo>
                  <a:lnTo>
                    <a:pt x="282" y="0"/>
                  </a:lnTo>
                  <a:lnTo>
                    <a:pt x="296" y="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7" name="Freeform 125"/>
            <p:cNvSpPr>
              <a:spLocks/>
            </p:cNvSpPr>
            <p:nvPr/>
          </p:nvSpPr>
          <p:spPr bwMode="auto">
            <a:xfrm>
              <a:off x="10605" y="2617"/>
              <a:ext cx="352" cy="1519"/>
            </a:xfrm>
            <a:custGeom>
              <a:avLst/>
              <a:gdLst/>
              <a:ahLst/>
              <a:cxnLst>
                <a:cxn ang="0">
                  <a:pos x="338" y="0"/>
                </a:cxn>
                <a:cxn ang="0">
                  <a:pos x="352" y="0"/>
                </a:cxn>
                <a:cxn ang="0">
                  <a:pos x="352" y="14"/>
                </a:cxn>
                <a:cxn ang="0">
                  <a:pos x="352" y="14"/>
                </a:cxn>
                <a:cxn ang="0">
                  <a:pos x="352" y="28"/>
                </a:cxn>
                <a:cxn ang="0">
                  <a:pos x="338" y="42"/>
                </a:cxn>
                <a:cxn ang="0">
                  <a:pos x="225" y="198"/>
                </a:cxn>
                <a:cxn ang="0">
                  <a:pos x="140" y="369"/>
                </a:cxn>
                <a:cxn ang="0">
                  <a:pos x="98" y="554"/>
                </a:cxn>
                <a:cxn ang="0">
                  <a:pos x="98" y="752"/>
                </a:cxn>
                <a:cxn ang="0">
                  <a:pos x="98" y="937"/>
                </a:cxn>
                <a:cxn ang="0">
                  <a:pos x="140" y="1122"/>
                </a:cxn>
                <a:cxn ang="0">
                  <a:pos x="211" y="1306"/>
                </a:cxn>
                <a:cxn ang="0">
                  <a:pos x="324" y="1463"/>
                </a:cxn>
                <a:cxn ang="0">
                  <a:pos x="338" y="1477"/>
                </a:cxn>
                <a:cxn ang="0">
                  <a:pos x="352" y="1491"/>
                </a:cxn>
                <a:cxn ang="0">
                  <a:pos x="352" y="1491"/>
                </a:cxn>
                <a:cxn ang="0">
                  <a:pos x="352" y="1505"/>
                </a:cxn>
                <a:cxn ang="0">
                  <a:pos x="352" y="1505"/>
                </a:cxn>
                <a:cxn ang="0">
                  <a:pos x="352" y="1505"/>
                </a:cxn>
                <a:cxn ang="0">
                  <a:pos x="338" y="1519"/>
                </a:cxn>
                <a:cxn ang="0">
                  <a:pos x="310" y="1491"/>
                </a:cxn>
                <a:cxn ang="0">
                  <a:pos x="253" y="1448"/>
                </a:cxn>
                <a:cxn ang="0">
                  <a:pos x="183" y="1349"/>
                </a:cxn>
                <a:cxn ang="0">
                  <a:pos x="98" y="1235"/>
                </a:cxn>
                <a:cxn ang="0">
                  <a:pos x="42" y="1051"/>
                </a:cxn>
                <a:cxn ang="0">
                  <a:pos x="14" y="894"/>
                </a:cxn>
                <a:cxn ang="0">
                  <a:pos x="0" y="752"/>
                </a:cxn>
                <a:cxn ang="0">
                  <a:pos x="28" y="539"/>
                </a:cxn>
                <a:cxn ang="0">
                  <a:pos x="98" y="298"/>
                </a:cxn>
                <a:cxn ang="0">
                  <a:pos x="169" y="170"/>
                </a:cxn>
                <a:cxn ang="0">
                  <a:pos x="253" y="71"/>
                </a:cxn>
                <a:cxn ang="0">
                  <a:pos x="310" y="14"/>
                </a:cxn>
                <a:cxn ang="0">
                  <a:pos x="338" y="0"/>
                </a:cxn>
              </a:cxnLst>
              <a:rect l="0" t="0" r="r" b="b"/>
              <a:pathLst>
                <a:path w="352" h="1519">
                  <a:moveTo>
                    <a:pt x="338" y="0"/>
                  </a:moveTo>
                  <a:lnTo>
                    <a:pt x="352" y="0"/>
                  </a:lnTo>
                  <a:lnTo>
                    <a:pt x="352" y="14"/>
                  </a:lnTo>
                  <a:lnTo>
                    <a:pt x="352" y="14"/>
                  </a:lnTo>
                  <a:lnTo>
                    <a:pt x="352" y="28"/>
                  </a:lnTo>
                  <a:lnTo>
                    <a:pt x="338" y="42"/>
                  </a:lnTo>
                  <a:lnTo>
                    <a:pt x="225" y="198"/>
                  </a:lnTo>
                  <a:lnTo>
                    <a:pt x="140" y="369"/>
                  </a:lnTo>
                  <a:lnTo>
                    <a:pt x="98" y="554"/>
                  </a:lnTo>
                  <a:lnTo>
                    <a:pt x="98" y="752"/>
                  </a:lnTo>
                  <a:lnTo>
                    <a:pt x="98" y="937"/>
                  </a:lnTo>
                  <a:lnTo>
                    <a:pt x="140" y="1122"/>
                  </a:lnTo>
                  <a:lnTo>
                    <a:pt x="211" y="1306"/>
                  </a:lnTo>
                  <a:lnTo>
                    <a:pt x="324" y="1463"/>
                  </a:lnTo>
                  <a:lnTo>
                    <a:pt x="338" y="1477"/>
                  </a:lnTo>
                  <a:lnTo>
                    <a:pt x="352" y="1491"/>
                  </a:lnTo>
                  <a:lnTo>
                    <a:pt x="352" y="1491"/>
                  </a:lnTo>
                  <a:lnTo>
                    <a:pt x="352" y="1505"/>
                  </a:lnTo>
                  <a:lnTo>
                    <a:pt x="352" y="1505"/>
                  </a:lnTo>
                  <a:lnTo>
                    <a:pt x="352" y="1505"/>
                  </a:lnTo>
                  <a:lnTo>
                    <a:pt x="338" y="1519"/>
                  </a:lnTo>
                  <a:lnTo>
                    <a:pt x="310" y="1491"/>
                  </a:lnTo>
                  <a:lnTo>
                    <a:pt x="253" y="1448"/>
                  </a:lnTo>
                  <a:lnTo>
                    <a:pt x="183" y="1349"/>
                  </a:lnTo>
                  <a:lnTo>
                    <a:pt x="98" y="1235"/>
                  </a:lnTo>
                  <a:lnTo>
                    <a:pt x="42" y="1051"/>
                  </a:lnTo>
                  <a:lnTo>
                    <a:pt x="14" y="894"/>
                  </a:lnTo>
                  <a:lnTo>
                    <a:pt x="0" y="752"/>
                  </a:lnTo>
                  <a:lnTo>
                    <a:pt x="28" y="539"/>
                  </a:lnTo>
                  <a:lnTo>
                    <a:pt x="98" y="298"/>
                  </a:lnTo>
                  <a:lnTo>
                    <a:pt x="169" y="170"/>
                  </a:lnTo>
                  <a:lnTo>
                    <a:pt x="253" y="71"/>
                  </a:lnTo>
                  <a:lnTo>
                    <a:pt x="310" y="14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8" name="Freeform 126"/>
            <p:cNvSpPr>
              <a:spLocks/>
            </p:cNvSpPr>
            <p:nvPr/>
          </p:nvSpPr>
          <p:spPr bwMode="auto">
            <a:xfrm>
              <a:off x="11112" y="2744"/>
              <a:ext cx="620" cy="1037"/>
            </a:xfrm>
            <a:custGeom>
              <a:avLst/>
              <a:gdLst/>
              <a:ahLst/>
              <a:cxnLst>
                <a:cxn ang="0">
                  <a:pos x="409" y="15"/>
                </a:cxn>
                <a:cxn ang="0">
                  <a:pos x="564" y="128"/>
                </a:cxn>
                <a:cxn ang="0">
                  <a:pos x="550" y="327"/>
                </a:cxn>
                <a:cxn ang="0">
                  <a:pos x="366" y="469"/>
                </a:cxn>
                <a:cxn ang="0">
                  <a:pos x="366" y="469"/>
                </a:cxn>
                <a:cxn ang="0">
                  <a:pos x="507" y="526"/>
                </a:cxn>
                <a:cxn ang="0">
                  <a:pos x="620" y="753"/>
                </a:cxn>
                <a:cxn ang="0">
                  <a:pos x="521" y="952"/>
                </a:cxn>
                <a:cxn ang="0">
                  <a:pos x="296" y="1037"/>
                </a:cxn>
                <a:cxn ang="0">
                  <a:pos x="84" y="980"/>
                </a:cxn>
                <a:cxn ang="0">
                  <a:pos x="0" y="810"/>
                </a:cxn>
                <a:cxn ang="0">
                  <a:pos x="14" y="739"/>
                </a:cxn>
                <a:cxn ang="0">
                  <a:pos x="56" y="725"/>
                </a:cxn>
                <a:cxn ang="0">
                  <a:pos x="113" y="725"/>
                </a:cxn>
                <a:cxn ang="0">
                  <a:pos x="155" y="767"/>
                </a:cxn>
                <a:cxn ang="0">
                  <a:pos x="155" y="838"/>
                </a:cxn>
                <a:cxn ang="0">
                  <a:pos x="99" y="881"/>
                </a:cxn>
                <a:cxn ang="0">
                  <a:pos x="127" y="952"/>
                </a:cxn>
                <a:cxn ang="0">
                  <a:pos x="296" y="995"/>
                </a:cxn>
                <a:cxn ang="0">
                  <a:pos x="409" y="952"/>
                </a:cxn>
                <a:cxn ang="0">
                  <a:pos x="465" y="753"/>
                </a:cxn>
                <a:cxn ang="0">
                  <a:pos x="423" y="569"/>
                </a:cxn>
                <a:cxn ang="0">
                  <a:pos x="282" y="498"/>
                </a:cxn>
                <a:cxn ang="0">
                  <a:pos x="197" y="498"/>
                </a:cxn>
                <a:cxn ang="0">
                  <a:pos x="183" y="483"/>
                </a:cxn>
                <a:cxn ang="0">
                  <a:pos x="197" y="469"/>
                </a:cxn>
                <a:cxn ang="0">
                  <a:pos x="225" y="455"/>
                </a:cxn>
                <a:cxn ang="0">
                  <a:pos x="268" y="455"/>
                </a:cxn>
                <a:cxn ang="0">
                  <a:pos x="324" y="441"/>
                </a:cxn>
                <a:cxn ang="0">
                  <a:pos x="395" y="384"/>
                </a:cxn>
                <a:cxn ang="0">
                  <a:pos x="437" y="270"/>
                </a:cxn>
                <a:cxn ang="0">
                  <a:pos x="437" y="214"/>
                </a:cxn>
                <a:cxn ang="0">
                  <a:pos x="423" y="114"/>
                </a:cxn>
                <a:cxn ang="0">
                  <a:pos x="380" y="57"/>
                </a:cxn>
                <a:cxn ang="0">
                  <a:pos x="324" y="43"/>
                </a:cxn>
                <a:cxn ang="0">
                  <a:pos x="254" y="43"/>
                </a:cxn>
                <a:cxn ang="0">
                  <a:pos x="169" y="71"/>
                </a:cxn>
                <a:cxn ang="0">
                  <a:pos x="99" y="128"/>
                </a:cxn>
                <a:cxn ang="0">
                  <a:pos x="127" y="128"/>
                </a:cxn>
                <a:cxn ang="0">
                  <a:pos x="169" y="157"/>
                </a:cxn>
                <a:cxn ang="0">
                  <a:pos x="183" y="214"/>
                </a:cxn>
                <a:cxn ang="0">
                  <a:pos x="169" y="256"/>
                </a:cxn>
                <a:cxn ang="0">
                  <a:pos x="113" y="285"/>
                </a:cxn>
                <a:cxn ang="0">
                  <a:pos x="56" y="256"/>
                </a:cxn>
                <a:cxn ang="0">
                  <a:pos x="28" y="199"/>
                </a:cxn>
                <a:cxn ang="0">
                  <a:pos x="169" y="29"/>
                </a:cxn>
              </a:cxnLst>
              <a:rect l="0" t="0" r="r" b="b"/>
              <a:pathLst>
                <a:path w="620" h="1037">
                  <a:moveTo>
                    <a:pt x="296" y="0"/>
                  </a:moveTo>
                  <a:lnTo>
                    <a:pt x="409" y="15"/>
                  </a:lnTo>
                  <a:lnTo>
                    <a:pt x="493" y="57"/>
                  </a:lnTo>
                  <a:lnTo>
                    <a:pt x="564" y="128"/>
                  </a:lnTo>
                  <a:lnTo>
                    <a:pt x="578" y="214"/>
                  </a:lnTo>
                  <a:lnTo>
                    <a:pt x="550" y="327"/>
                  </a:lnTo>
                  <a:lnTo>
                    <a:pt x="479" y="412"/>
                  </a:lnTo>
                  <a:lnTo>
                    <a:pt x="366" y="469"/>
                  </a:lnTo>
                  <a:lnTo>
                    <a:pt x="366" y="469"/>
                  </a:lnTo>
                  <a:lnTo>
                    <a:pt x="366" y="469"/>
                  </a:lnTo>
                  <a:lnTo>
                    <a:pt x="366" y="469"/>
                  </a:lnTo>
                  <a:lnTo>
                    <a:pt x="507" y="526"/>
                  </a:lnTo>
                  <a:lnTo>
                    <a:pt x="592" y="625"/>
                  </a:lnTo>
                  <a:lnTo>
                    <a:pt x="620" y="753"/>
                  </a:lnTo>
                  <a:lnTo>
                    <a:pt x="592" y="867"/>
                  </a:lnTo>
                  <a:lnTo>
                    <a:pt x="521" y="952"/>
                  </a:lnTo>
                  <a:lnTo>
                    <a:pt x="423" y="1023"/>
                  </a:lnTo>
                  <a:lnTo>
                    <a:pt x="296" y="1037"/>
                  </a:lnTo>
                  <a:lnTo>
                    <a:pt x="183" y="1023"/>
                  </a:lnTo>
                  <a:lnTo>
                    <a:pt x="84" y="980"/>
                  </a:lnTo>
                  <a:lnTo>
                    <a:pt x="14" y="895"/>
                  </a:lnTo>
                  <a:lnTo>
                    <a:pt x="0" y="810"/>
                  </a:lnTo>
                  <a:lnTo>
                    <a:pt x="0" y="767"/>
                  </a:lnTo>
                  <a:lnTo>
                    <a:pt x="14" y="739"/>
                  </a:lnTo>
                  <a:lnTo>
                    <a:pt x="28" y="725"/>
                  </a:lnTo>
                  <a:lnTo>
                    <a:pt x="56" y="725"/>
                  </a:lnTo>
                  <a:lnTo>
                    <a:pt x="84" y="711"/>
                  </a:lnTo>
                  <a:lnTo>
                    <a:pt x="113" y="725"/>
                  </a:lnTo>
                  <a:lnTo>
                    <a:pt x="141" y="739"/>
                  </a:lnTo>
                  <a:lnTo>
                    <a:pt x="155" y="767"/>
                  </a:lnTo>
                  <a:lnTo>
                    <a:pt x="169" y="796"/>
                  </a:lnTo>
                  <a:lnTo>
                    <a:pt x="155" y="838"/>
                  </a:lnTo>
                  <a:lnTo>
                    <a:pt x="127" y="867"/>
                  </a:lnTo>
                  <a:lnTo>
                    <a:pt x="99" y="881"/>
                  </a:lnTo>
                  <a:lnTo>
                    <a:pt x="70" y="881"/>
                  </a:lnTo>
                  <a:lnTo>
                    <a:pt x="127" y="952"/>
                  </a:lnTo>
                  <a:lnTo>
                    <a:pt x="211" y="995"/>
                  </a:lnTo>
                  <a:lnTo>
                    <a:pt x="296" y="995"/>
                  </a:lnTo>
                  <a:lnTo>
                    <a:pt x="352" y="995"/>
                  </a:lnTo>
                  <a:lnTo>
                    <a:pt x="409" y="952"/>
                  </a:lnTo>
                  <a:lnTo>
                    <a:pt x="451" y="881"/>
                  </a:lnTo>
                  <a:lnTo>
                    <a:pt x="465" y="753"/>
                  </a:lnTo>
                  <a:lnTo>
                    <a:pt x="451" y="654"/>
                  </a:lnTo>
                  <a:lnTo>
                    <a:pt x="423" y="569"/>
                  </a:lnTo>
                  <a:lnTo>
                    <a:pt x="366" y="512"/>
                  </a:lnTo>
                  <a:lnTo>
                    <a:pt x="282" y="498"/>
                  </a:lnTo>
                  <a:lnTo>
                    <a:pt x="225" y="498"/>
                  </a:lnTo>
                  <a:lnTo>
                    <a:pt x="197" y="498"/>
                  </a:lnTo>
                  <a:lnTo>
                    <a:pt x="183" y="498"/>
                  </a:lnTo>
                  <a:lnTo>
                    <a:pt x="183" y="483"/>
                  </a:lnTo>
                  <a:lnTo>
                    <a:pt x="183" y="469"/>
                  </a:lnTo>
                  <a:lnTo>
                    <a:pt x="197" y="469"/>
                  </a:lnTo>
                  <a:lnTo>
                    <a:pt x="211" y="469"/>
                  </a:lnTo>
                  <a:lnTo>
                    <a:pt x="225" y="455"/>
                  </a:lnTo>
                  <a:lnTo>
                    <a:pt x="239" y="455"/>
                  </a:lnTo>
                  <a:lnTo>
                    <a:pt x="268" y="455"/>
                  </a:lnTo>
                  <a:lnTo>
                    <a:pt x="296" y="455"/>
                  </a:lnTo>
                  <a:lnTo>
                    <a:pt x="324" y="441"/>
                  </a:lnTo>
                  <a:lnTo>
                    <a:pt x="366" y="427"/>
                  </a:lnTo>
                  <a:lnTo>
                    <a:pt x="395" y="384"/>
                  </a:lnTo>
                  <a:lnTo>
                    <a:pt x="423" y="327"/>
                  </a:lnTo>
                  <a:lnTo>
                    <a:pt x="437" y="270"/>
                  </a:lnTo>
                  <a:lnTo>
                    <a:pt x="437" y="228"/>
                  </a:lnTo>
                  <a:lnTo>
                    <a:pt x="437" y="214"/>
                  </a:lnTo>
                  <a:lnTo>
                    <a:pt x="437" y="157"/>
                  </a:lnTo>
                  <a:lnTo>
                    <a:pt x="423" y="114"/>
                  </a:lnTo>
                  <a:lnTo>
                    <a:pt x="409" y="86"/>
                  </a:lnTo>
                  <a:lnTo>
                    <a:pt x="380" y="57"/>
                  </a:lnTo>
                  <a:lnTo>
                    <a:pt x="352" y="43"/>
                  </a:lnTo>
                  <a:lnTo>
                    <a:pt x="324" y="43"/>
                  </a:lnTo>
                  <a:lnTo>
                    <a:pt x="296" y="29"/>
                  </a:lnTo>
                  <a:lnTo>
                    <a:pt x="254" y="43"/>
                  </a:lnTo>
                  <a:lnTo>
                    <a:pt x="211" y="43"/>
                  </a:lnTo>
                  <a:lnTo>
                    <a:pt x="169" y="71"/>
                  </a:lnTo>
                  <a:lnTo>
                    <a:pt x="127" y="86"/>
                  </a:lnTo>
                  <a:lnTo>
                    <a:pt x="99" y="128"/>
                  </a:lnTo>
                  <a:lnTo>
                    <a:pt x="113" y="128"/>
                  </a:lnTo>
                  <a:lnTo>
                    <a:pt x="127" y="128"/>
                  </a:lnTo>
                  <a:lnTo>
                    <a:pt x="155" y="142"/>
                  </a:lnTo>
                  <a:lnTo>
                    <a:pt x="169" y="157"/>
                  </a:lnTo>
                  <a:lnTo>
                    <a:pt x="183" y="171"/>
                  </a:lnTo>
                  <a:lnTo>
                    <a:pt x="183" y="214"/>
                  </a:lnTo>
                  <a:lnTo>
                    <a:pt x="183" y="242"/>
                  </a:lnTo>
                  <a:lnTo>
                    <a:pt x="169" y="256"/>
                  </a:lnTo>
                  <a:lnTo>
                    <a:pt x="141" y="285"/>
                  </a:lnTo>
                  <a:lnTo>
                    <a:pt x="113" y="285"/>
                  </a:lnTo>
                  <a:lnTo>
                    <a:pt x="84" y="285"/>
                  </a:lnTo>
                  <a:lnTo>
                    <a:pt x="56" y="256"/>
                  </a:lnTo>
                  <a:lnTo>
                    <a:pt x="42" y="242"/>
                  </a:lnTo>
                  <a:lnTo>
                    <a:pt x="28" y="199"/>
                  </a:lnTo>
                  <a:lnTo>
                    <a:pt x="70" y="100"/>
                  </a:lnTo>
                  <a:lnTo>
                    <a:pt x="169" y="29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" name="Freeform 127"/>
            <p:cNvSpPr>
              <a:spLocks/>
            </p:cNvSpPr>
            <p:nvPr/>
          </p:nvSpPr>
          <p:spPr bwMode="auto">
            <a:xfrm>
              <a:off x="11845" y="2801"/>
              <a:ext cx="465" cy="966"/>
            </a:xfrm>
            <a:custGeom>
              <a:avLst/>
              <a:gdLst/>
              <a:ahLst/>
              <a:cxnLst>
                <a:cxn ang="0">
                  <a:pos x="324" y="0"/>
                </a:cxn>
                <a:cxn ang="0">
                  <a:pos x="338" y="43"/>
                </a:cxn>
                <a:cxn ang="0">
                  <a:pos x="338" y="100"/>
                </a:cxn>
                <a:cxn ang="0">
                  <a:pos x="282" y="299"/>
                </a:cxn>
                <a:cxn ang="0">
                  <a:pos x="437" y="299"/>
                </a:cxn>
                <a:cxn ang="0">
                  <a:pos x="465" y="313"/>
                </a:cxn>
                <a:cxn ang="0">
                  <a:pos x="451" y="341"/>
                </a:cxn>
                <a:cxn ang="0">
                  <a:pos x="408" y="341"/>
                </a:cxn>
                <a:cxn ang="0">
                  <a:pos x="155" y="796"/>
                </a:cxn>
                <a:cxn ang="0">
                  <a:pos x="155" y="838"/>
                </a:cxn>
                <a:cxn ang="0">
                  <a:pos x="155" y="895"/>
                </a:cxn>
                <a:cxn ang="0">
                  <a:pos x="183" y="938"/>
                </a:cxn>
                <a:cxn ang="0">
                  <a:pos x="225" y="938"/>
                </a:cxn>
                <a:cxn ang="0">
                  <a:pos x="296" y="895"/>
                </a:cxn>
                <a:cxn ang="0">
                  <a:pos x="366" y="810"/>
                </a:cxn>
                <a:cxn ang="0">
                  <a:pos x="408" y="725"/>
                </a:cxn>
                <a:cxn ang="0">
                  <a:pos x="423" y="725"/>
                </a:cxn>
                <a:cxn ang="0">
                  <a:pos x="437" y="739"/>
                </a:cxn>
                <a:cxn ang="0">
                  <a:pos x="366" y="852"/>
                </a:cxn>
                <a:cxn ang="0">
                  <a:pos x="197" y="966"/>
                </a:cxn>
                <a:cxn ang="0">
                  <a:pos x="112" y="938"/>
                </a:cxn>
                <a:cxn ang="0">
                  <a:pos x="56" y="881"/>
                </a:cxn>
                <a:cxn ang="0">
                  <a:pos x="56" y="810"/>
                </a:cxn>
                <a:cxn ang="0">
                  <a:pos x="70" y="739"/>
                </a:cxn>
                <a:cxn ang="0">
                  <a:pos x="127" y="526"/>
                </a:cxn>
                <a:cxn ang="0">
                  <a:pos x="42" y="341"/>
                </a:cxn>
                <a:cxn ang="0">
                  <a:pos x="0" y="341"/>
                </a:cxn>
                <a:cxn ang="0">
                  <a:pos x="0" y="313"/>
                </a:cxn>
                <a:cxn ang="0">
                  <a:pos x="28" y="299"/>
                </a:cxn>
                <a:cxn ang="0">
                  <a:pos x="183" y="299"/>
                </a:cxn>
                <a:cxn ang="0">
                  <a:pos x="253" y="29"/>
                </a:cxn>
                <a:cxn ang="0">
                  <a:pos x="282" y="0"/>
                </a:cxn>
                <a:cxn ang="0">
                  <a:pos x="296" y="0"/>
                </a:cxn>
              </a:cxnLst>
              <a:rect l="0" t="0" r="r" b="b"/>
              <a:pathLst>
                <a:path w="465" h="966">
                  <a:moveTo>
                    <a:pt x="296" y="0"/>
                  </a:moveTo>
                  <a:lnTo>
                    <a:pt x="324" y="0"/>
                  </a:lnTo>
                  <a:lnTo>
                    <a:pt x="338" y="14"/>
                  </a:lnTo>
                  <a:lnTo>
                    <a:pt x="338" y="43"/>
                  </a:lnTo>
                  <a:lnTo>
                    <a:pt x="338" y="57"/>
                  </a:lnTo>
                  <a:lnTo>
                    <a:pt x="338" y="100"/>
                  </a:lnTo>
                  <a:lnTo>
                    <a:pt x="310" y="171"/>
                  </a:lnTo>
                  <a:lnTo>
                    <a:pt x="282" y="299"/>
                  </a:lnTo>
                  <a:lnTo>
                    <a:pt x="423" y="299"/>
                  </a:lnTo>
                  <a:lnTo>
                    <a:pt x="437" y="299"/>
                  </a:lnTo>
                  <a:lnTo>
                    <a:pt x="451" y="299"/>
                  </a:lnTo>
                  <a:lnTo>
                    <a:pt x="465" y="313"/>
                  </a:lnTo>
                  <a:lnTo>
                    <a:pt x="451" y="327"/>
                  </a:lnTo>
                  <a:lnTo>
                    <a:pt x="451" y="341"/>
                  </a:lnTo>
                  <a:lnTo>
                    <a:pt x="437" y="341"/>
                  </a:lnTo>
                  <a:lnTo>
                    <a:pt x="408" y="341"/>
                  </a:lnTo>
                  <a:lnTo>
                    <a:pt x="268" y="341"/>
                  </a:lnTo>
                  <a:lnTo>
                    <a:pt x="155" y="796"/>
                  </a:lnTo>
                  <a:lnTo>
                    <a:pt x="155" y="810"/>
                  </a:lnTo>
                  <a:lnTo>
                    <a:pt x="155" y="838"/>
                  </a:lnTo>
                  <a:lnTo>
                    <a:pt x="155" y="867"/>
                  </a:lnTo>
                  <a:lnTo>
                    <a:pt x="155" y="895"/>
                  </a:lnTo>
                  <a:lnTo>
                    <a:pt x="169" y="923"/>
                  </a:lnTo>
                  <a:lnTo>
                    <a:pt x="183" y="938"/>
                  </a:lnTo>
                  <a:lnTo>
                    <a:pt x="197" y="938"/>
                  </a:lnTo>
                  <a:lnTo>
                    <a:pt x="225" y="938"/>
                  </a:lnTo>
                  <a:lnTo>
                    <a:pt x="253" y="923"/>
                  </a:lnTo>
                  <a:lnTo>
                    <a:pt x="296" y="895"/>
                  </a:lnTo>
                  <a:lnTo>
                    <a:pt x="324" y="867"/>
                  </a:lnTo>
                  <a:lnTo>
                    <a:pt x="366" y="810"/>
                  </a:lnTo>
                  <a:lnTo>
                    <a:pt x="394" y="739"/>
                  </a:lnTo>
                  <a:lnTo>
                    <a:pt x="408" y="725"/>
                  </a:lnTo>
                  <a:lnTo>
                    <a:pt x="423" y="725"/>
                  </a:lnTo>
                  <a:lnTo>
                    <a:pt x="423" y="725"/>
                  </a:lnTo>
                  <a:lnTo>
                    <a:pt x="437" y="725"/>
                  </a:lnTo>
                  <a:lnTo>
                    <a:pt x="437" y="739"/>
                  </a:lnTo>
                  <a:lnTo>
                    <a:pt x="423" y="781"/>
                  </a:lnTo>
                  <a:lnTo>
                    <a:pt x="366" y="852"/>
                  </a:lnTo>
                  <a:lnTo>
                    <a:pt x="296" y="938"/>
                  </a:lnTo>
                  <a:lnTo>
                    <a:pt x="197" y="966"/>
                  </a:lnTo>
                  <a:lnTo>
                    <a:pt x="155" y="966"/>
                  </a:lnTo>
                  <a:lnTo>
                    <a:pt x="112" y="938"/>
                  </a:lnTo>
                  <a:lnTo>
                    <a:pt x="84" y="909"/>
                  </a:lnTo>
                  <a:lnTo>
                    <a:pt x="56" y="881"/>
                  </a:lnTo>
                  <a:lnTo>
                    <a:pt x="56" y="824"/>
                  </a:lnTo>
                  <a:lnTo>
                    <a:pt x="56" y="810"/>
                  </a:lnTo>
                  <a:lnTo>
                    <a:pt x="56" y="781"/>
                  </a:lnTo>
                  <a:lnTo>
                    <a:pt x="70" y="739"/>
                  </a:lnTo>
                  <a:lnTo>
                    <a:pt x="98" y="654"/>
                  </a:lnTo>
                  <a:lnTo>
                    <a:pt x="127" y="526"/>
                  </a:lnTo>
                  <a:lnTo>
                    <a:pt x="169" y="341"/>
                  </a:lnTo>
                  <a:lnTo>
                    <a:pt x="42" y="341"/>
                  </a:lnTo>
                  <a:lnTo>
                    <a:pt x="14" y="341"/>
                  </a:lnTo>
                  <a:lnTo>
                    <a:pt x="0" y="341"/>
                  </a:lnTo>
                  <a:lnTo>
                    <a:pt x="0" y="327"/>
                  </a:lnTo>
                  <a:lnTo>
                    <a:pt x="0" y="313"/>
                  </a:lnTo>
                  <a:lnTo>
                    <a:pt x="14" y="299"/>
                  </a:lnTo>
                  <a:lnTo>
                    <a:pt x="28" y="299"/>
                  </a:lnTo>
                  <a:lnTo>
                    <a:pt x="42" y="299"/>
                  </a:lnTo>
                  <a:lnTo>
                    <a:pt x="183" y="299"/>
                  </a:lnTo>
                  <a:lnTo>
                    <a:pt x="239" y="57"/>
                  </a:lnTo>
                  <a:lnTo>
                    <a:pt x="253" y="29"/>
                  </a:lnTo>
                  <a:lnTo>
                    <a:pt x="268" y="14"/>
                  </a:lnTo>
                  <a:lnTo>
                    <a:pt x="282" y="0"/>
                  </a:lnTo>
                  <a:lnTo>
                    <a:pt x="296" y="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0" name="Freeform 128"/>
            <p:cNvSpPr>
              <a:spLocks/>
            </p:cNvSpPr>
            <p:nvPr/>
          </p:nvSpPr>
          <p:spPr bwMode="auto">
            <a:xfrm>
              <a:off x="12789" y="3341"/>
              <a:ext cx="916" cy="5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860" y="0"/>
                </a:cxn>
                <a:cxn ang="0">
                  <a:pos x="888" y="0"/>
                </a:cxn>
                <a:cxn ang="0">
                  <a:pos x="902" y="0"/>
                </a:cxn>
                <a:cxn ang="0">
                  <a:pos x="916" y="14"/>
                </a:cxn>
                <a:cxn ang="0">
                  <a:pos x="916" y="28"/>
                </a:cxn>
                <a:cxn ang="0">
                  <a:pos x="916" y="57"/>
                </a:cxn>
                <a:cxn ang="0">
                  <a:pos x="902" y="57"/>
                </a:cxn>
                <a:cxn ang="0">
                  <a:pos x="888" y="57"/>
                </a:cxn>
                <a:cxn ang="0">
                  <a:pos x="860" y="57"/>
                </a:cxn>
                <a:cxn ang="0">
                  <a:pos x="56" y="57"/>
                </a:cxn>
                <a:cxn ang="0">
                  <a:pos x="28" y="57"/>
                </a:cxn>
                <a:cxn ang="0">
                  <a:pos x="14" y="57"/>
                </a:cxn>
                <a:cxn ang="0">
                  <a:pos x="0" y="57"/>
                </a:cxn>
                <a:cxn ang="0">
                  <a:pos x="0" y="28"/>
                </a:cxn>
                <a:cxn ang="0">
                  <a:pos x="0" y="14"/>
                </a:cxn>
                <a:cxn ang="0">
                  <a:pos x="14" y="0"/>
                </a:cxn>
                <a:cxn ang="0">
                  <a:pos x="28" y="0"/>
                </a:cxn>
                <a:cxn ang="0">
                  <a:pos x="56" y="0"/>
                </a:cxn>
              </a:cxnLst>
              <a:rect l="0" t="0" r="r" b="b"/>
              <a:pathLst>
                <a:path w="916" h="57">
                  <a:moveTo>
                    <a:pt x="56" y="0"/>
                  </a:moveTo>
                  <a:lnTo>
                    <a:pt x="860" y="0"/>
                  </a:lnTo>
                  <a:lnTo>
                    <a:pt x="888" y="0"/>
                  </a:lnTo>
                  <a:lnTo>
                    <a:pt x="902" y="0"/>
                  </a:lnTo>
                  <a:lnTo>
                    <a:pt x="916" y="14"/>
                  </a:lnTo>
                  <a:lnTo>
                    <a:pt x="916" y="28"/>
                  </a:lnTo>
                  <a:lnTo>
                    <a:pt x="916" y="57"/>
                  </a:lnTo>
                  <a:lnTo>
                    <a:pt x="902" y="57"/>
                  </a:lnTo>
                  <a:lnTo>
                    <a:pt x="888" y="57"/>
                  </a:lnTo>
                  <a:lnTo>
                    <a:pt x="860" y="57"/>
                  </a:lnTo>
                  <a:lnTo>
                    <a:pt x="56" y="57"/>
                  </a:lnTo>
                  <a:lnTo>
                    <a:pt x="28" y="57"/>
                  </a:lnTo>
                  <a:lnTo>
                    <a:pt x="14" y="57"/>
                  </a:lnTo>
                  <a:lnTo>
                    <a:pt x="0" y="57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1" name="Freeform 129"/>
            <p:cNvSpPr>
              <a:spLocks/>
            </p:cNvSpPr>
            <p:nvPr/>
          </p:nvSpPr>
          <p:spPr bwMode="auto">
            <a:xfrm>
              <a:off x="14311" y="2744"/>
              <a:ext cx="493" cy="1009"/>
            </a:xfrm>
            <a:custGeom>
              <a:avLst/>
              <a:gdLst/>
              <a:ahLst/>
              <a:cxnLst>
                <a:cxn ang="0">
                  <a:pos x="268" y="0"/>
                </a:cxn>
                <a:cxn ang="0">
                  <a:pos x="296" y="0"/>
                </a:cxn>
                <a:cxn ang="0">
                  <a:pos x="296" y="15"/>
                </a:cxn>
                <a:cxn ang="0">
                  <a:pos x="296" y="43"/>
                </a:cxn>
                <a:cxn ang="0">
                  <a:pos x="296" y="895"/>
                </a:cxn>
                <a:cxn ang="0">
                  <a:pos x="296" y="909"/>
                </a:cxn>
                <a:cxn ang="0">
                  <a:pos x="310" y="938"/>
                </a:cxn>
                <a:cxn ang="0">
                  <a:pos x="324" y="952"/>
                </a:cxn>
                <a:cxn ang="0">
                  <a:pos x="338" y="952"/>
                </a:cxn>
                <a:cxn ang="0">
                  <a:pos x="381" y="966"/>
                </a:cxn>
                <a:cxn ang="0">
                  <a:pos x="437" y="966"/>
                </a:cxn>
                <a:cxn ang="0">
                  <a:pos x="493" y="966"/>
                </a:cxn>
                <a:cxn ang="0">
                  <a:pos x="493" y="1009"/>
                </a:cxn>
                <a:cxn ang="0">
                  <a:pos x="423" y="1009"/>
                </a:cxn>
                <a:cxn ang="0">
                  <a:pos x="324" y="1009"/>
                </a:cxn>
                <a:cxn ang="0">
                  <a:pos x="240" y="1009"/>
                </a:cxn>
                <a:cxn ang="0">
                  <a:pos x="169" y="1009"/>
                </a:cxn>
                <a:cxn ang="0">
                  <a:pos x="70" y="1009"/>
                </a:cxn>
                <a:cxn ang="0">
                  <a:pos x="0" y="1009"/>
                </a:cxn>
                <a:cxn ang="0">
                  <a:pos x="0" y="966"/>
                </a:cxn>
                <a:cxn ang="0">
                  <a:pos x="56" y="966"/>
                </a:cxn>
                <a:cxn ang="0">
                  <a:pos x="113" y="966"/>
                </a:cxn>
                <a:cxn ang="0">
                  <a:pos x="141" y="952"/>
                </a:cxn>
                <a:cxn ang="0">
                  <a:pos x="169" y="952"/>
                </a:cxn>
                <a:cxn ang="0">
                  <a:pos x="183" y="938"/>
                </a:cxn>
                <a:cxn ang="0">
                  <a:pos x="183" y="909"/>
                </a:cxn>
                <a:cxn ang="0">
                  <a:pos x="183" y="895"/>
                </a:cxn>
                <a:cxn ang="0">
                  <a:pos x="183" y="100"/>
                </a:cxn>
                <a:cxn ang="0">
                  <a:pos x="127" y="128"/>
                </a:cxn>
                <a:cxn ang="0">
                  <a:pos x="70" y="142"/>
                </a:cxn>
                <a:cxn ang="0">
                  <a:pos x="28" y="142"/>
                </a:cxn>
                <a:cxn ang="0">
                  <a:pos x="0" y="142"/>
                </a:cxn>
                <a:cxn ang="0">
                  <a:pos x="0" y="100"/>
                </a:cxn>
                <a:cxn ang="0">
                  <a:pos x="70" y="86"/>
                </a:cxn>
                <a:cxn ang="0">
                  <a:pos x="169" y="71"/>
                </a:cxn>
                <a:cxn ang="0">
                  <a:pos x="268" y="0"/>
                </a:cxn>
              </a:cxnLst>
              <a:rect l="0" t="0" r="r" b="b"/>
              <a:pathLst>
                <a:path w="493" h="1009">
                  <a:moveTo>
                    <a:pt x="268" y="0"/>
                  </a:moveTo>
                  <a:lnTo>
                    <a:pt x="296" y="0"/>
                  </a:lnTo>
                  <a:lnTo>
                    <a:pt x="296" y="15"/>
                  </a:lnTo>
                  <a:lnTo>
                    <a:pt x="296" y="43"/>
                  </a:lnTo>
                  <a:lnTo>
                    <a:pt x="296" y="895"/>
                  </a:lnTo>
                  <a:lnTo>
                    <a:pt x="296" y="909"/>
                  </a:lnTo>
                  <a:lnTo>
                    <a:pt x="310" y="938"/>
                  </a:lnTo>
                  <a:lnTo>
                    <a:pt x="324" y="952"/>
                  </a:lnTo>
                  <a:lnTo>
                    <a:pt x="338" y="952"/>
                  </a:lnTo>
                  <a:lnTo>
                    <a:pt x="381" y="966"/>
                  </a:lnTo>
                  <a:lnTo>
                    <a:pt x="437" y="966"/>
                  </a:lnTo>
                  <a:lnTo>
                    <a:pt x="493" y="966"/>
                  </a:lnTo>
                  <a:lnTo>
                    <a:pt x="493" y="1009"/>
                  </a:lnTo>
                  <a:lnTo>
                    <a:pt x="423" y="1009"/>
                  </a:lnTo>
                  <a:lnTo>
                    <a:pt x="324" y="1009"/>
                  </a:lnTo>
                  <a:lnTo>
                    <a:pt x="240" y="1009"/>
                  </a:lnTo>
                  <a:lnTo>
                    <a:pt x="169" y="1009"/>
                  </a:lnTo>
                  <a:lnTo>
                    <a:pt x="70" y="1009"/>
                  </a:lnTo>
                  <a:lnTo>
                    <a:pt x="0" y="1009"/>
                  </a:lnTo>
                  <a:lnTo>
                    <a:pt x="0" y="966"/>
                  </a:lnTo>
                  <a:lnTo>
                    <a:pt x="56" y="966"/>
                  </a:lnTo>
                  <a:lnTo>
                    <a:pt x="113" y="966"/>
                  </a:lnTo>
                  <a:lnTo>
                    <a:pt x="141" y="952"/>
                  </a:lnTo>
                  <a:lnTo>
                    <a:pt x="169" y="952"/>
                  </a:lnTo>
                  <a:lnTo>
                    <a:pt x="183" y="938"/>
                  </a:lnTo>
                  <a:lnTo>
                    <a:pt x="183" y="909"/>
                  </a:lnTo>
                  <a:lnTo>
                    <a:pt x="183" y="895"/>
                  </a:lnTo>
                  <a:lnTo>
                    <a:pt x="183" y="100"/>
                  </a:lnTo>
                  <a:lnTo>
                    <a:pt x="127" y="128"/>
                  </a:lnTo>
                  <a:lnTo>
                    <a:pt x="70" y="142"/>
                  </a:lnTo>
                  <a:lnTo>
                    <a:pt x="28" y="142"/>
                  </a:lnTo>
                  <a:lnTo>
                    <a:pt x="0" y="142"/>
                  </a:lnTo>
                  <a:lnTo>
                    <a:pt x="0" y="100"/>
                  </a:lnTo>
                  <a:lnTo>
                    <a:pt x="70" y="86"/>
                  </a:lnTo>
                  <a:lnTo>
                    <a:pt x="169" y="71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2" name="Freeform 130"/>
            <p:cNvSpPr>
              <a:spLocks noEditPoints="1"/>
            </p:cNvSpPr>
            <p:nvPr/>
          </p:nvSpPr>
          <p:spPr bwMode="auto">
            <a:xfrm>
              <a:off x="15016" y="2617"/>
              <a:ext cx="352" cy="1519"/>
            </a:xfrm>
            <a:custGeom>
              <a:avLst/>
              <a:gdLst/>
              <a:ahLst/>
              <a:cxnLst>
                <a:cxn ang="0">
                  <a:pos x="352" y="752"/>
                </a:cxn>
                <a:cxn ang="0">
                  <a:pos x="352" y="752"/>
                </a:cxn>
                <a:cxn ang="0">
                  <a:pos x="352" y="752"/>
                </a:cxn>
                <a:cxn ang="0">
                  <a:pos x="14" y="0"/>
                </a:cxn>
                <a:cxn ang="0">
                  <a:pos x="42" y="14"/>
                </a:cxn>
                <a:cxn ang="0">
                  <a:pos x="112" y="71"/>
                </a:cxn>
                <a:cxn ang="0">
                  <a:pos x="183" y="156"/>
                </a:cxn>
                <a:cxn ang="0">
                  <a:pos x="253" y="284"/>
                </a:cxn>
                <a:cxn ang="0">
                  <a:pos x="310" y="454"/>
                </a:cxn>
                <a:cxn ang="0">
                  <a:pos x="338" y="625"/>
                </a:cxn>
                <a:cxn ang="0">
                  <a:pos x="352" y="752"/>
                </a:cxn>
                <a:cxn ang="0">
                  <a:pos x="338" y="980"/>
                </a:cxn>
                <a:cxn ang="0">
                  <a:pos x="253" y="1221"/>
                </a:cxn>
                <a:cxn ang="0">
                  <a:pos x="183" y="1349"/>
                </a:cxn>
                <a:cxn ang="0">
                  <a:pos x="112" y="1434"/>
                </a:cxn>
                <a:cxn ang="0">
                  <a:pos x="56" y="1491"/>
                </a:cxn>
                <a:cxn ang="0">
                  <a:pos x="14" y="1519"/>
                </a:cxn>
                <a:cxn ang="0">
                  <a:pos x="0" y="1505"/>
                </a:cxn>
                <a:cxn ang="0">
                  <a:pos x="0" y="1505"/>
                </a:cxn>
                <a:cxn ang="0">
                  <a:pos x="0" y="1491"/>
                </a:cxn>
                <a:cxn ang="0">
                  <a:pos x="14" y="1491"/>
                </a:cxn>
                <a:cxn ang="0">
                  <a:pos x="28" y="1477"/>
                </a:cxn>
                <a:cxn ang="0">
                  <a:pos x="141" y="1321"/>
                </a:cxn>
                <a:cxn ang="0">
                  <a:pos x="211" y="1136"/>
                </a:cxn>
                <a:cxn ang="0">
                  <a:pos x="253" y="951"/>
                </a:cxn>
                <a:cxn ang="0">
                  <a:pos x="267" y="752"/>
                </a:cxn>
                <a:cxn ang="0">
                  <a:pos x="239" y="468"/>
                </a:cxn>
                <a:cxn ang="0">
                  <a:pos x="155" y="227"/>
                </a:cxn>
                <a:cxn ang="0">
                  <a:pos x="28" y="42"/>
                </a:cxn>
                <a:cxn ang="0">
                  <a:pos x="14" y="28"/>
                </a:cxn>
                <a:cxn ang="0">
                  <a:pos x="0" y="2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0"/>
                </a:cxn>
                <a:cxn ang="0">
                  <a:pos x="14" y="0"/>
                </a:cxn>
              </a:cxnLst>
              <a:rect l="0" t="0" r="r" b="b"/>
              <a:pathLst>
                <a:path w="352" h="1519">
                  <a:moveTo>
                    <a:pt x="352" y="752"/>
                  </a:moveTo>
                  <a:lnTo>
                    <a:pt x="352" y="752"/>
                  </a:lnTo>
                  <a:lnTo>
                    <a:pt x="352" y="752"/>
                  </a:lnTo>
                  <a:close/>
                  <a:moveTo>
                    <a:pt x="14" y="0"/>
                  </a:moveTo>
                  <a:lnTo>
                    <a:pt x="42" y="14"/>
                  </a:lnTo>
                  <a:lnTo>
                    <a:pt x="112" y="71"/>
                  </a:lnTo>
                  <a:lnTo>
                    <a:pt x="183" y="156"/>
                  </a:lnTo>
                  <a:lnTo>
                    <a:pt x="253" y="284"/>
                  </a:lnTo>
                  <a:lnTo>
                    <a:pt x="310" y="454"/>
                  </a:lnTo>
                  <a:lnTo>
                    <a:pt x="338" y="625"/>
                  </a:lnTo>
                  <a:lnTo>
                    <a:pt x="352" y="752"/>
                  </a:lnTo>
                  <a:lnTo>
                    <a:pt x="338" y="980"/>
                  </a:lnTo>
                  <a:lnTo>
                    <a:pt x="253" y="1221"/>
                  </a:lnTo>
                  <a:lnTo>
                    <a:pt x="183" y="1349"/>
                  </a:lnTo>
                  <a:lnTo>
                    <a:pt x="112" y="1434"/>
                  </a:lnTo>
                  <a:lnTo>
                    <a:pt x="56" y="1491"/>
                  </a:lnTo>
                  <a:lnTo>
                    <a:pt x="14" y="1519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491"/>
                  </a:lnTo>
                  <a:lnTo>
                    <a:pt x="14" y="1491"/>
                  </a:lnTo>
                  <a:lnTo>
                    <a:pt x="28" y="1477"/>
                  </a:lnTo>
                  <a:lnTo>
                    <a:pt x="141" y="1321"/>
                  </a:lnTo>
                  <a:lnTo>
                    <a:pt x="211" y="1136"/>
                  </a:lnTo>
                  <a:lnTo>
                    <a:pt x="253" y="951"/>
                  </a:lnTo>
                  <a:lnTo>
                    <a:pt x="267" y="752"/>
                  </a:lnTo>
                  <a:lnTo>
                    <a:pt x="239" y="468"/>
                  </a:lnTo>
                  <a:lnTo>
                    <a:pt x="155" y="227"/>
                  </a:lnTo>
                  <a:lnTo>
                    <a:pt x="28" y="42"/>
                  </a:lnTo>
                  <a:lnTo>
                    <a:pt x="14" y="28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3" name="Freeform 131"/>
            <p:cNvSpPr>
              <a:spLocks/>
            </p:cNvSpPr>
            <p:nvPr/>
          </p:nvSpPr>
          <p:spPr bwMode="auto">
            <a:xfrm>
              <a:off x="15593" y="2617"/>
              <a:ext cx="592" cy="1519"/>
            </a:xfrm>
            <a:custGeom>
              <a:avLst/>
              <a:gdLst/>
              <a:ahLst/>
              <a:cxnLst>
                <a:cxn ang="0">
                  <a:pos x="564" y="0"/>
                </a:cxn>
                <a:cxn ang="0">
                  <a:pos x="578" y="14"/>
                </a:cxn>
                <a:cxn ang="0">
                  <a:pos x="592" y="28"/>
                </a:cxn>
                <a:cxn ang="0">
                  <a:pos x="592" y="28"/>
                </a:cxn>
                <a:cxn ang="0">
                  <a:pos x="592" y="42"/>
                </a:cxn>
                <a:cxn ang="0">
                  <a:pos x="578" y="56"/>
                </a:cxn>
                <a:cxn ang="0">
                  <a:pos x="71" y="1477"/>
                </a:cxn>
                <a:cxn ang="0">
                  <a:pos x="57" y="1505"/>
                </a:cxn>
                <a:cxn ang="0">
                  <a:pos x="43" y="1505"/>
                </a:cxn>
                <a:cxn ang="0">
                  <a:pos x="29" y="1519"/>
                </a:cxn>
                <a:cxn ang="0">
                  <a:pos x="15" y="1505"/>
                </a:cxn>
                <a:cxn ang="0">
                  <a:pos x="0" y="1491"/>
                </a:cxn>
                <a:cxn ang="0">
                  <a:pos x="0" y="1477"/>
                </a:cxn>
                <a:cxn ang="0">
                  <a:pos x="0" y="1477"/>
                </a:cxn>
                <a:cxn ang="0">
                  <a:pos x="15" y="1463"/>
                </a:cxn>
                <a:cxn ang="0">
                  <a:pos x="536" y="14"/>
                </a:cxn>
                <a:cxn ang="0">
                  <a:pos x="550" y="0"/>
                </a:cxn>
                <a:cxn ang="0">
                  <a:pos x="564" y="0"/>
                </a:cxn>
              </a:cxnLst>
              <a:rect l="0" t="0" r="r" b="b"/>
              <a:pathLst>
                <a:path w="592" h="1519">
                  <a:moveTo>
                    <a:pt x="564" y="0"/>
                  </a:moveTo>
                  <a:lnTo>
                    <a:pt x="578" y="14"/>
                  </a:lnTo>
                  <a:lnTo>
                    <a:pt x="592" y="28"/>
                  </a:lnTo>
                  <a:lnTo>
                    <a:pt x="592" y="28"/>
                  </a:lnTo>
                  <a:lnTo>
                    <a:pt x="592" y="42"/>
                  </a:lnTo>
                  <a:lnTo>
                    <a:pt x="578" y="56"/>
                  </a:lnTo>
                  <a:lnTo>
                    <a:pt x="71" y="1477"/>
                  </a:lnTo>
                  <a:lnTo>
                    <a:pt x="57" y="1505"/>
                  </a:lnTo>
                  <a:lnTo>
                    <a:pt x="43" y="1505"/>
                  </a:lnTo>
                  <a:lnTo>
                    <a:pt x="29" y="1519"/>
                  </a:lnTo>
                  <a:lnTo>
                    <a:pt x="15" y="1505"/>
                  </a:lnTo>
                  <a:lnTo>
                    <a:pt x="0" y="1491"/>
                  </a:lnTo>
                  <a:lnTo>
                    <a:pt x="0" y="1477"/>
                  </a:lnTo>
                  <a:lnTo>
                    <a:pt x="0" y="1477"/>
                  </a:lnTo>
                  <a:lnTo>
                    <a:pt x="15" y="1463"/>
                  </a:lnTo>
                  <a:lnTo>
                    <a:pt x="536" y="14"/>
                  </a:lnTo>
                  <a:lnTo>
                    <a:pt x="550" y="0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4" name="Freeform 132"/>
            <p:cNvSpPr>
              <a:spLocks/>
            </p:cNvSpPr>
            <p:nvPr/>
          </p:nvSpPr>
          <p:spPr bwMode="auto">
            <a:xfrm>
              <a:off x="16354" y="2744"/>
              <a:ext cx="606" cy="1009"/>
            </a:xfrm>
            <a:custGeom>
              <a:avLst/>
              <a:gdLst/>
              <a:ahLst/>
              <a:cxnLst>
                <a:cxn ang="0">
                  <a:pos x="282" y="0"/>
                </a:cxn>
                <a:cxn ang="0">
                  <a:pos x="409" y="15"/>
                </a:cxn>
                <a:cxn ang="0">
                  <a:pos x="508" y="86"/>
                </a:cxn>
                <a:cxn ang="0">
                  <a:pos x="578" y="171"/>
                </a:cxn>
                <a:cxn ang="0">
                  <a:pos x="606" y="299"/>
                </a:cxn>
                <a:cxn ang="0">
                  <a:pos x="578" y="398"/>
                </a:cxn>
                <a:cxn ang="0">
                  <a:pos x="522" y="498"/>
                </a:cxn>
                <a:cxn ang="0">
                  <a:pos x="423" y="597"/>
                </a:cxn>
                <a:cxn ang="0">
                  <a:pos x="268" y="739"/>
                </a:cxn>
                <a:cxn ang="0">
                  <a:pos x="113" y="895"/>
                </a:cxn>
                <a:cxn ang="0">
                  <a:pos x="113" y="895"/>
                </a:cxn>
                <a:cxn ang="0">
                  <a:pos x="113" y="895"/>
                </a:cxn>
                <a:cxn ang="0">
                  <a:pos x="113" y="895"/>
                </a:cxn>
                <a:cxn ang="0">
                  <a:pos x="381" y="895"/>
                </a:cxn>
                <a:cxn ang="0">
                  <a:pos x="409" y="895"/>
                </a:cxn>
                <a:cxn ang="0">
                  <a:pos x="451" y="895"/>
                </a:cxn>
                <a:cxn ang="0">
                  <a:pos x="480" y="895"/>
                </a:cxn>
                <a:cxn ang="0">
                  <a:pos x="508" y="881"/>
                </a:cxn>
                <a:cxn ang="0">
                  <a:pos x="536" y="881"/>
                </a:cxn>
                <a:cxn ang="0">
                  <a:pos x="536" y="853"/>
                </a:cxn>
                <a:cxn ang="0">
                  <a:pos x="550" y="824"/>
                </a:cxn>
                <a:cxn ang="0">
                  <a:pos x="550" y="782"/>
                </a:cxn>
                <a:cxn ang="0">
                  <a:pos x="564" y="739"/>
                </a:cxn>
                <a:cxn ang="0">
                  <a:pos x="606" y="739"/>
                </a:cxn>
                <a:cxn ang="0">
                  <a:pos x="564" y="1009"/>
                </a:cxn>
                <a:cxn ang="0">
                  <a:pos x="0" y="1009"/>
                </a:cxn>
                <a:cxn ang="0">
                  <a:pos x="0" y="980"/>
                </a:cxn>
                <a:cxn ang="0">
                  <a:pos x="0" y="966"/>
                </a:cxn>
                <a:cxn ang="0">
                  <a:pos x="15" y="952"/>
                </a:cxn>
                <a:cxn ang="0">
                  <a:pos x="311" y="625"/>
                </a:cxn>
                <a:cxn ang="0">
                  <a:pos x="381" y="526"/>
                </a:cxn>
                <a:cxn ang="0">
                  <a:pos x="437" y="412"/>
                </a:cxn>
                <a:cxn ang="0">
                  <a:pos x="466" y="299"/>
                </a:cxn>
                <a:cxn ang="0">
                  <a:pos x="451" y="199"/>
                </a:cxn>
                <a:cxn ang="0">
                  <a:pos x="409" y="128"/>
                </a:cxn>
                <a:cxn ang="0">
                  <a:pos x="353" y="71"/>
                </a:cxn>
                <a:cxn ang="0">
                  <a:pos x="268" y="43"/>
                </a:cxn>
                <a:cxn ang="0">
                  <a:pos x="212" y="57"/>
                </a:cxn>
                <a:cxn ang="0">
                  <a:pos x="156" y="71"/>
                </a:cxn>
                <a:cxn ang="0">
                  <a:pos x="113" y="100"/>
                </a:cxn>
                <a:cxn ang="0">
                  <a:pos x="85" y="142"/>
                </a:cxn>
                <a:cxn ang="0">
                  <a:pos x="57" y="199"/>
                </a:cxn>
                <a:cxn ang="0">
                  <a:pos x="71" y="199"/>
                </a:cxn>
                <a:cxn ang="0">
                  <a:pos x="113" y="214"/>
                </a:cxn>
                <a:cxn ang="0">
                  <a:pos x="141" y="228"/>
                </a:cxn>
                <a:cxn ang="0">
                  <a:pos x="156" y="256"/>
                </a:cxn>
                <a:cxn ang="0">
                  <a:pos x="156" y="285"/>
                </a:cxn>
                <a:cxn ang="0">
                  <a:pos x="156" y="313"/>
                </a:cxn>
                <a:cxn ang="0">
                  <a:pos x="141" y="327"/>
                </a:cxn>
                <a:cxn ang="0">
                  <a:pos x="113" y="341"/>
                </a:cxn>
                <a:cxn ang="0">
                  <a:pos x="99" y="356"/>
                </a:cxn>
                <a:cxn ang="0">
                  <a:pos x="85" y="356"/>
                </a:cxn>
                <a:cxn ang="0">
                  <a:pos x="71" y="356"/>
                </a:cxn>
                <a:cxn ang="0">
                  <a:pos x="57" y="356"/>
                </a:cxn>
                <a:cxn ang="0">
                  <a:pos x="43" y="341"/>
                </a:cxn>
                <a:cxn ang="0">
                  <a:pos x="15" y="327"/>
                </a:cxn>
                <a:cxn ang="0">
                  <a:pos x="0" y="313"/>
                </a:cxn>
                <a:cxn ang="0">
                  <a:pos x="0" y="270"/>
                </a:cxn>
                <a:cxn ang="0">
                  <a:pos x="15" y="171"/>
                </a:cxn>
                <a:cxn ang="0">
                  <a:pos x="71" y="86"/>
                </a:cxn>
                <a:cxn ang="0">
                  <a:pos x="170" y="29"/>
                </a:cxn>
                <a:cxn ang="0">
                  <a:pos x="282" y="0"/>
                </a:cxn>
              </a:cxnLst>
              <a:rect l="0" t="0" r="r" b="b"/>
              <a:pathLst>
                <a:path w="606" h="1009">
                  <a:moveTo>
                    <a:pt x="282" y="0"/>
                  </a:moveTo>
                  <a:lnTo>
                    <a:pt x="409" y="15"/>
                  </a:lnTo>
                  <a:lnTo>
                    <a:pt x="508" y="86"/>
                  </a:lnTo>
                  <a:lnTo>
                    <a:pt x="578" y="171"/>
                  </a:lnTo>
                  <a:lnTo>
                    <a:pt x="606" y="299"/>
                  </a:lnTo>
                  <a:lnTo>
                    <a:pt x="578" y="398"/>
                  </a:lnTo>
                  <a:lnTo>
                    <a:pt x="522" y="498"/>
                  </a:lnTo>
                  <a:lnTo>
                    <a:pt x="423" y="597"/>
                  </a:lnTo>
                  <a:lnTo>
                    <a:pt x="268" y="739"/>
                  </a:lnTo>
                  <a:lnTo>
                    <a:pt x="113" y="895"/>
                  </a:lnTo>
                  <a:lnTo>
                    <a:pt x="113" y="895"/>
                  </a:lnTo>
                  <a:lnTo>
                    <a:pt x="113" y="895"/>
                  </a:lnTo>
                  <a:lnTo>
                    <a:pt x="113" y="895"/>
                  </a:lnTo>
                  <a:lnTo>
                    <a:pt x="381" y="895"/>
                  </a:lnTo>
                  <a:lnTo>
                    <a:pt x="409" y="895"/>
                  </a:lnTo>
                  <a:lnTo>
                    <a:pt x="451" y="895"/>
                  </a:lnTo>
                  <a:lnTo>
                    <a:pt x="480" y="895"/>
                  </a:lnTo>
                  <a:lnTo>
                    <a:pt x="508" y="881"/>
                  </a:lnTo>
                  <a:lnTo>
                    <a:pt x="536" y="881"/>
                  </a:lnTo>
                  <a:lnTo>
                    <a:pt x="536" y="853"/>
                  </a:lnTo>
                  <a:lnTo>
                    <a:pt x="550" y="824"/>
                  </a:lnTo>
                  <a:lnTo>
                    <a:pt x="550" y="782"/>
                  </a:lnTo>
                  <a:lnTo>
                    <a:pt x="564" y="739"/>
                  </a:lnTo>
                  <a:lnTo>
                    <a:pt x="606" y="739"/>
                  </a:lnTo>
                  <a:lnTo>
                    <a:pt x="564" y="1009"/>
                  </a:lnTo>
                  <a:lnTo>
                    <a:pt x="0" y="1009"/>
                  </a:lnTo>
                  <a:lnTo>
                    <a:pt x="0" y="980"/>
                  </a:lnTo>
                  <a:lnTo>
                    <a:pt x="0" y="966"/>
                  </a:lnTo>
                  <a:lnTo>
                    <a:pt x="15" y="952"/>
                  </a:lnTo>
                  <a:lnTo>
                    <a:pt x="311" y="625"/>
                  </a:lnTo>
                  <a:lnTo>
                    <a:pt x="381" y="526"/>
                  </a:lnTo>
                  <a:lnTo>
                    <a:pt x="437" y="412"/>
                  </a:lnTo>
                  <a:lnTo>
                    <a:pt x="466" y="299"/>
                  </a:lnTo>
                  <a:lnTo>
                    <a:pt x="451" y="199"/>
                  </a:lnTo>
                  <a:lnTo>
                    <a:pt x="409" y="128"/>
                  </a:lnTo>
                  <a:lnTo>
                    <a:pt x="353" y="71"/>
                  </a:lnTo>
                  <a:lnTo>
                    <a:pt x="268" y="43"/>
                  </a:lnTo>
                  <a:lnTo>
                    <a:pt x="212" y="57"/>
                  </a:lnTo>
                  <a:lnTo>
                    <a:pt x="156" y="71"/>
                  </a:lnTo>
                  <a:lnTo>
                    <a:pt x="113" y="100"/>
                  </a:lnTo>
                  <a:lnTo>
                    <a:pt x="85" y="142"/>
                  </a:lnTo>
                  <a:lnTo>
                    <a:pt x="57" y="199"/>
                  </a:lnTo>
                  <a:lnTo>
                    <a:pt x="71" y="199"/>
                  </a:lnTo>
                  <a:lnTo>
                    <a:pt x="113" y="214"/>
                  </a:lnTo>
                  <a:lnTo>
                    <a:pt x="141" y="228"/>
                  </a:lnTo>
                  <a:lnTo>
                    <a:pt x="156" y="256"/>
                  </a:lnTo>
                  <a:lnTo>
                    <a:pt x="156" y="285"/>
                  </a:lnTo>
                  <a:lnTo>
                    <a:pt x="156" y="313"/>
                  </a:lnTo>
                  <a:lnTo>
                    <a:pt x="141" y="327"/>
                  </a:lnTo>
                  <a:lnTo>
                    <a:pt x="113" y="341"/>
                  </a:lnTo>
                  <a:lnTo>
                    <a:pt x="99" y="356"/>
                  </a:lnTo>
                  <a:lnTo>
                    <a:pt x="85" y="356"/>
                  </a:lnTo>
                  <a:lnTo>
                    <a:pt x="71" y="356"/>
                  </a:lnTo>
                  <a:lnTo>
                    <a:pt x="57" y="356"/>
                  </a:lnTo>
                  <a:lnTo>
                    <a:pt x="43" y="341"/>
                  </a:lnTo>
                  <a:lnTo>
                    <a:pt x="15" y="327"/>
                  </a:lnTo>
                  <a:lnTo>
                    <a:pt x="0" y="313"/>
                  </a:lnTo>
                  <a:lnTo>
                    <a:pt x="0" y="270"/>
                  </a:lnTo>
                  <a:lnTo>
                    <a:pt x="15" y="171"/>
                  </a:lnTo>
                  <a:lnTo>
                    <a:pt x="71" y="86"/>
                  </a:lnTo>
                  <a:lnTo>
                    <a:pt x="170" y="29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5" name="Freeform 133"/>
            <p:cNvSpPr>
              <a:spLocks noEditPoints="1"/>
            </p:cNvSpPr>
            <p:nvPr/>
          </p:nvSpPr>
          <p:spPr bwMode="auto">
            <a:xfrm>
              <a:off x="17130" y="2617"/>
              <a:ext cx="352" cy="1519"/>
            </a:xfrm>
            <a:custGeom>
              <a:avLst/>
              <a:gdLst/>
              <a:ahLst/>
              <a:cxnLst>
                <a:cxn ang="0">
                  <a:pos x="352" y="752"/>
                </a:cxn>
                <a:cxn ang="0">
                  <a:pos x="352" y="752"/>
                </a:cxn>
                <a:cxn ang="0">
                  <a:pos x="352" y="752"/>
                </a:cxn>
                <a:cxn ang="0">
                  <a:pos x="14" y="0"/>
                </a:cxn>
                <a:cxn ang="0">
                  <a:pos x="42" y="14"/>
                </a:cxn>
                <a:cxn ang="0">
                  <a:pos x="98" y="71"/>
                </a:cxn>
                <a:cxn ang="0">
                  <a:pos x="169" y="156"/>
                </a:cxn>
                <a:cxn ang="0">
                  <a:pos x="253" y="284"/>
                </a:cxn>
                <a:cxn ang="0">
                  <a:pos x="310" y="454"/>
                </a:cxn>
                <a:cxn ang="0">
                  <a:pos x="338" y="625"/>
                </a:cxn>
                <a:cxn ang="0">
                  <a:pos x="352" y="752"/>
                </a:cxn>
                <a:cxn ang="0">
                  <a:pos x="324" y="980"/>
                </a:cxn>
                <a:cxn ang="0">
                  <a:pos x="253" y="1221"/>
                </a:cxn>
                <a:cxn ang="0">
                  <a:pos x="183" y="1349"/>
                </a:cxn>
                <a:cxn ang="0">
                  <a:pos x="98" y="1434"/>
                </a:cxn>
                <a:cxn ang="0">
                  <a:pos x="42" y="1491"/>
                </a:cxn>
                <a:cxn ang="0">
                  <a:pos x="14" y="1519"/>
                </a:cxn>
                <a:cxn ang="0">
                  <a:pos x="0" y="1505"/>
                </a:cxn>
                <a:cxn ang="0">
                  <a:pos x="0" y="1505"/>
                </a:cxn>
                <a:cxn ang="0">
                  <a:pos x="0" y="1491"/>
                </a:cxn>
                <a:cxn ang="0">
                  <a:pos x="0" y="1491"/>
                </a:cxn>
                <a:cxn ang="0">
                  <a:pos x="14" y="1477"/>
                </a:cxn>
                <a:cxn ang="0">
                  <a:pos x="141" y="1321"/>
                </a:cxn>
                <a:cxn ang="0">
                  <a:pos x="211" y="1136"/>
                </a:cxn>
                <a:cxn ang="0">
                  <a:pos x="253" y="951"/>
                </a:cxn>
                <a:cxn ang="0">
                  <a:pos x="253" y="752"/>
                </a:cxn>
                <a:cxn ang="0">
                  <a:pos x="225" y="468"/>
                </a:cxn>
                <a:cxn ang="0">
                  <a:pos x="155" y="227"/>
                </a:cxn>
                <a:cxn ang="0">
                  <a:pos x="28" y="42"/>
                </a:cxn>
                <a:cxn ang="0">
                  <a:pos x="14" y="28"/>
                </a:cxn>
                <a:cxn ang="0">
                  <a:pos x="0" y="2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0"/>
                </a:cxn>
                <a:cxn ang="0">
                  <a:pos x="14" y="0"/>
                </a:cxn>
              </a:cxnLst>
              <a:rect l="0" t="0" r="r" b="b"/>
              <a:pathLst>
                <a:path w="352" h="1519">
                  <a:moveTo>
                    <a:pt x="352" y="752"/>
                  </a:moveTo>
                  <a:lnTo>
                    <a:pt x="352" y="752"/>
                  </a:lnTo>
                  <a:lnTo>
                    <a:pt x="352" y="752"/>
                  </a:lnTo>
                  <a:close/>
                  <a:moveTo>
                    <a:pt x="14" y="0"/>
                  </a:moveTo>
                  <a:lnTo>
                    <a:pt x="42" y="14"/>
                  </a:lnTo>
                  <a:lnTo>
                    <a:pt x="98" y="71"/>
                  </a:lnTo>
                  <a:lnTo>
                    <a:pt x="169" y="156"/>
                  </a:lnTo>
                  <a:lnTo>
                    <a:pt x="253" y="284"/>
                  </a:lnTo>
                  <a:lnTo>
                    <a:pt x="310" y="454"/>
                  </a:lnTo>
                  <a:lnTo>
                    <a:pt x="338" y="625"/>
                  </a:lnTo>
                  <a:lnTo>
                    <a:pt x="352" y="752"/>
                  </a:lnTo>
                  <a:lnTo>
                    <a:pt x="324" y="980"/>
                  </a:lnTo>
                  <a:lnTo>
                    <a:pt x="253" y="1221"/>
                  </a:lnTo>
                  <a:lnTo>
                    <a:pt x="183" y="1349"/>
                  </a:lnTo>
                  <a:lnTo>
                    <a:pt x="98" y="1434"/>
                  </a:lnTo>
                  <a:lnTo>
                    <a:pt x="42" y="1491"/>
                  </a:lnTo>
                  <a:lnTo>
                    <a:pt x="14" y="1519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491"/>
                  </a:lnTo>
                  <a:lnTo>
                    <a:pt x="0" y="1491"/>
                  </a:lnTo>
                  <a:lnTo>
                    <a:pt x="14" y="1477"/>
                  </a:lnTo>
                  <a:lnTo>
                    <a:pt x="141" y="1321"/>
                  </a:lnTo>
                  <a:lnTo>
                    <a:pt x="211" y="1136"/>
                  </a:lnTo>
                  <a:lnTo>
                    <a:pt x="253" y="951"/>
                  </a:lnTo>
                  <a:lnTo>
                    <a:pt x="253" y="752"/>
                  </a:lnTo>
                  <a:lnTo>
                    <a:pt x="225" y="468"/>
                  </a:lnTo>
                  <a:lnTo>
                    <a:pt x="155" y="227"/>
                  </a:lnTo>
                  <a:lnTo>
                    <a:pt x="28" y="42"/>
                  </a:lnTo>
                  <a:lnTo>
                    <a:pt x="14" y="28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6" name="Freeform 134"/>
            <p:cNvSpPr>
              <a:spLocks/>
            </p:cNvSpPr>
            <p:nvPr/>
          </p:nvSpPr>
          <p:spPr bwMode="auto">
            <a:xfrm>
              <a:off x="7758" y="5614"/>
              <a:ext cx="916" cy="56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859" y="0"/>
                </a:cxn>
                <a:cxn ang="0">
                  <a:pos x="888" y="0"/>
                </a:cxn>
                <a:cxn ang="0">
                  <a:pos x="902" y="0"/>
                </a:cxn>
                <a:cxn ang="0">
                  <a:pos x="916" y="14"/>
                </a:cxn>
                <a:cxn ang="0">
                  <a:pos x="916" y="28"/>
                </a:cxn>
                <a:cxn ang="0">
                  <a:pos x="916" y="56"/>
                </a:cxn>
                <a:cxn ang="0">
                  <a:pos x="902" y="56"/>
                </a:cxn>
                <a:cxn ang="0">
                  <a:pos x="888" y="56"/>
                </a:cxn>
                <a:cxn ang="0">
                  <a:pos x="859" y="56"/>
                </a:cxn>
                <a:cxn ang="0">
                  <a:pos x="42" y="56"/>
                </a:cxn>
                <a:cxn ang="0">
                  <a:pos x="28" y="56"/>
                </a:cxn>
                <a:cxn ang="0">
                  <a:pos x="14" y="56"/>
                </a:cxn>
                <a:cxn ang="0">
                  <a:pos x="0" y="56"/>
                </a:cxn>
                <a:cxn ang="0">
                  <a:pos x="0" y="28"/>
                </a:cxn>
                <a:cxn ang="0">
                  <a:pos x="0" y="14"/>
                </a:cxn>
                <a:cxn ang="0">
                  <a:pos x="14" y="0"/>
                </a:cxn>
                <a:cxn ang="0">
                  <a:pos x="28" y="0"/>
                </a:cxn>
                <a:cxn ang="0">
                  <a:pos x="42" y="0"/>
                </a:cxn>
              </a:cxnLst>
              <a:rect l="0" t="0" r="r" b="b"/>
              <a:pathLst>
                <a:path w="916" h="56">
                  <a:moveTo>
                    <a:pt x="42" y="0"/>
                  </a:moveTo>
                  <a:lnTo>
                    <a:pt x="859" y="0"/>
                  </a:lnTo>
                  <a:lnTo>
                    <a:pt x="888" y="0"/>
                  </a:lnTo>
                  <a:lnTo>
                    <a:pt x="902" y="0"/>
                  </a:lnTo>
                  <a:lnTo>
                    <a:pt x="916" y="14"/>
                  </a:lnTo>
                  <a:lnTo>
                    <a:pt x="916" y="28"/>
                  </a:lnTo>
                  <a:lnTo>
                    <a:pt x="916" y="56"/>
                  </a:lnTo>
                  <a:lnTo>
                    <a:pt x="902" y="56"/>
                  </a:lnTo>
                  <a:lnTo>
                    <a:pt x="888" y="56"/>
                  </a:lnTo>
                  <a:lnTo>
                    <a:pt x="859" y="56"/>
                  </a:lnTo>
                  <a:lnTo>
                    <a:pt x="42" y="56"/>
                  </a:lnTo>
                  <a:lnTo>
                    <a:pt x="28" y="56"/>
                  </a:lnTo>
                  <a:lnTo>
                    <a:pt x="14" y="56"/>
                  </a:lnTo>
                  <a:lnTo>
                    <a:pt x="0" y="56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7" name="Freeform 135"/>
            <p:cNvSpPr>
              <a:spLocks/>
            </p:cNvSpPr>
            <p:nvPr/>
          </p:nvSpPr>
          <p:spPr bwMode="auto">
            <a:xfrm>
              <a:off x="9209" y="5017"/>
              <a:ext cx="606" cy="1008"/>
            </a:xfrm>
            <a:custGeom>
              <a:avLst/>
              <a:gdLst/>
              <a:ahLst/>
              <a:cxnLst>
                <a:cxn ang="0">
                  <a:pos x="282" y="0"/>
                </a:cxn>
                <a:cxn ang="0">
                  <a:pos x="409" y="14"/>
                </a:cxn>
                <a:cxn ang="0">
                  <a:pos x="508" y="85"/>
                </a:cxn>
                <a:cxn ang="0">
                  <a:pos x="578" y="170"/>
                </a:cxn>
                <a:cxn ang="0">
                  <a:pos x="606" y="298"/>
                </a:cxn>
                <a:cxn ang="0">
                  <a:pos x="592" y="398"/>
                </a:cxn>
                <a:cxn ang="0">
                  <a:pos x="522" y="497"/>
                </a:cxn>
                <a:cxn ang="0">
                  <a:pos x="423" y="597"/>
                </a:cxn>
                <a:cxn ang="0">
                  <a:pos x="282" y="739"/>
                </a:cxn>
                <a:cxn ang="0">
                  <a:pos x="113" y="895"/>
                </a:cxn>
                <a:cxn ang="0">
                  <a:pos x="113" y="895"/>
                </a:cxn>
                <a:cxn ang="0">
                  <a:pos x="113" y="895"/>
                </a:cxn>
                <a:cxn ang="0">
                  <a:pos x="113" y="895"/>
                </a:cxn>
                <a:cxn ang="0">
                  <a:pos x="381" y="895"/>
                </a:cxn>
                <a:cxn ang="0">
                  <a:pos x="409" y="895"/>
                </a:cxn>
                <a:cxn ang="0">
                  <a:pos x="451" y="895"/>
                </a:cxn>
                <a:cxn ang="0">
                  <a:pos x="494" y="895"/>
                </a:cxn>
                <a:cxn ang="0">
                  <a:pos x="522" y="881"/>
                </a:cxn>
                <a:cxn ang="0">
                  <a:pos x="536" y="881"/>
                </a:cxn>
                <a:cxn ang="0">
                  <a:pos x="536" y="852"/>
                </a:cxn>
                <a:cxn ang="0">
                  <a:pos x="550" y="824"/>
                </a:cxn>
                <a:cxn ang="0">
                  <a:pos x="564" y="781"/>
                </a:cxn>
                <a:cxn ang="0">
                  <a:pos x="564" y="739"/>
                </a:cxn>
                <a:cxn ang="0">
                  <a:pos x="606" y="739"/>
                </a:cxn>
                <a:cxn ang="0">
                  <a:pos x="564" y="1008"/>
                </a:cxn>
                <a:cxn ang="0">
                  <a:pos x="0" y="1008"/>
                </a:cxn>
                <a:cxn ang="0">
                  <a:pos x="0" y="980"/>
                </a:cxn>
                <a:cxn ang="0">
                  <a:pos x="0" y="966"/>
                </a:cxn>
                <a:cxn ang="0">
                  <a:pos x="14" y="952"/>
                </a:cxn>
                <a:cxn ang="0">
                  <a:pos x="310" y="625"/>
                </a:cxn>
                <a:cxn ang="0">
                  <a:pos x="381" y="525"/>
                </a:cxn>
                <a:cxn ang="0">
                  <a:pos x="437" y="412"/>
                </a:cxn>
                <a:cxn ang="0">
                  <a:pos x="465" y="298"/>
                </a:cxn>
                <a:cxn ang="0">
                  <a:pos x="451" y="199"/>
                </a:cxn>
                <a:cxn ang="0">
                  <a:pos x="423" y="128"/>
                </a:cxn>
                <a:cxn ang="0">
                  <a:pos x="353" y="71"/>
                </a:cxn>
                <a:cxn ang="0">
                  <a:pos x="268" y="43"/>
                </a:cxn>
                <a:cxn ang="0">
                  <a:pos x="212" y="57"/>
                </a:cxn>
                <a:cxn ang="0">
                  <a:pos x="169" y="71"/>
                </a:cxn>
                <a:cxn ang="0">
                  <a:pos x="127" y="99"/>
                </a:cxn>
                <a:cxn ang="0">
                  <a:pos x="85" y="142"/>
                </a:cxn>
                <a:cxn ang="0">
                  <a:pos x="57" y="199"/>
                </a:cxn>
                <a:cxn ang="0">
                  <a:pos x="85" y="199"/>
                </a:cxn>
                <a:cxn ang="0">
                  <a:pos x="113" y="213"/>
                </a:cxn>
                <a:cxn ang="0">
                  <a:pos x="141" y="227"/>
                </a:cxn>
                <a:cxn ang="0">
                  <a:pos x="155" y="256"/>
                </a:cxn>
                <a:cxn ang="0">
                  <a:pos x="155" y="284"/>
                </a:cxn>
                <a:cxn ang="0">
                  <a:pos x="155" y="312"/>
                </a:cxn>
                <a:cxn ang="0">
                  <a:pos x="141" y="327"/>
                </a:cxn>
                <a:cxn ang="0">
                  <a:pos x="127" y="341"/>
                </a:cxn>
                <a:cxn ang="0">
                  <a:pos x="99" y="355"/>
                </a:cxn>
                <a:cxn ang="0">
                  <a:pos x="85" y="355"/>
                </a:cxn>
                <a:cxn ang="0">
                  <a:pos x="71" y="355"/>
                </a:cxn>
                <a:cxn ang="0">
                  <a:pos x="57" y="355"/>
                </a:cxn>
                <a:cxn ang="0">
                  <a:pos x="43" y="341"/>
                </a:cxn>
                <a:cxn ang="0">
                  <a:pos x="29" y="327"/>
                </a:cxn>
                <a:cxn ang="0">
                  <a:pos x="14" y="312"/>
                </a:cxn>
                <a:cxn ang="0">
                  <a:pos x="0" y="270"/>
                </a:cxn>
                <a:cxn ang="0">
                  <a:pos x="29" y="170"/>
                </a:cxn>
                <a:cxn ang="0">
                  <a:pos x="85" y="85"/>
                </a:cxn>
                <a:cxn ang="0">
                  <a:pos x="169" y="28"/>
                </a:cxn>
                <a:cxn ang="0">
                  <a:pos x="282" y="0"/>
                </a:cxn>
              </a:cxnLst>
              <a:rect l="0" t="0" r="r" b="b"/>
              <a:pathLst>
                <a:path w="606" h="1008">
                  <a:moveTo>
                    <a:pt x="282" y="0"/>
                  </a:moveTo>
                  <a:lnTo>
                    <a:pt x="409" y="14"/>
                  </a:lnTo>
                  <a:lnTo>
                    <a:pt x="508" y="85"/>
                  </a:lnTo>
                  <a:lnTo>
                    <a:pt x="578" y="170"/>
                  </a:lnTo>
                  <a:lnTo>
                    <a:pt x="606" y="298"/>
                  </a:lnTo>
                  <a:lnTo>
                    <a:pt x="592" y="398"/>
                  </a:lnTo>
                  <a:lnTo>
                    <a:pt x="522" y="497"/>
                  </a:lnTo>
                  <a:lnTo>
                    <a:pt x="423" y="597"/>
                  </a:lnTo>
                  <a:lnTo>
                    <a:pt x="282" y="739"/>
                  </a:lnTo>
                  <a:lnTo>
                    <a:pt x="113" y="895"/>
                  </a:lnTo>
                  <a:lnTo>
                    <a:pt x="113" y="895"/>
                  </a:lnTo>
                  <a:lnTo>
                    <a:pt x="113" y="895"/>
                  </a:lnTo>
                  <a:lnTo>
                    <a:pt x="113" y="895"/>
                  </a:lnTo>
                  <a:lnTo>
                    <a:pt x="381" y="895"/>
                  </a:lnTo>
                  <a:lnTo>
                    <a:pt x="409" y="895"/>
                  </a:lnTo>
                  <a:lnTo>
                    <a:pt x="451" y="895"/>
                  </a:lnTo>
                  <a:lnTo>
                    <a:pt x="494" y="895"/>
                  </a:lnTo>
                  <a:lnTo>
                    <a:pt x="522" y="881"/>
                  </a:lnTo>
                  <a:lnTo>
                    <a:pt x="536" y="881"/>
                  </a:lnTo>
                  <a:lnTo>
                    <a:pt x="536" y="852"/>
                  </a:lnTo>
                  <a:lnTo>
                    <a:pt x="550" y="824"/>
                  </a:lnTo>
                  <a:lnTo>
                    <a:pt x="564" y="781"/>
                  </a:lnTo>
                  <a:lnTo>
                    <a:pt x="564" y="739"/>
                  </a:lnTo>
                  <a:lnTo>
                    <a:pt x="606" y="739"/>
                  </a:lnTo>
                  <a:lnTo>
                    <a:pt x="564" y="1008"/>
                  </a:lnTo>
                  <a:lnTo>
                    <a:pt x="0" y="1008"/>
                  </a:lnTo>
                  <a:lnTo>
                    <a:pt x="0" y="980"/>
                  </a:lnTo>
                  <a:lnTo>
                    <a:pt x="0" y="966"/>
                  </a:lnTo>
                  <a:lnTo>
                    <a:pt x="14" y="952"/>
                  </a:lnTo>
                  <a:lnTo>
                    <a:pt x="310" y="625"/>
                  </a:lnTo>
                  <a:lnTo>
                    <a:pt x="381" y="525"/>
                  </a:lnTo>
                  <a:lnTo>
                    <a:pt x="437" y="412"/>
                  </a:lnTo>
                  <a:lnTo>
                    <a:pt x="465" y="298"/>
                  </a:lnTo>
                  <a:lnTo>
                    <a:pt x="451" y="199"/>
                  </a:lnTo>
                  <a:lnTo>
                    <a:pt x="423" y="128"/>
                  </a:lnTo>
                  <a:lnTo>
                    <a:pt x="353" y="71"/>
                  </a:lnTo>
                  <a:lnTo>
                    <a:pt x="268" y="43"/>
                  </a:lnTo>
                  <a:lnTo>
                    <a:pt x="212" y="57"/>
                  </a:lnTo>
                  <a:lnTo>
                    <a:pt x="169" y="71"/>
                  </a:lnTo>
                  <a:lnTo>
                    <a:pt x="127" y="99"/>
                  </a:lnTo>
                  <a:lnTo>
                    <a:pt x="85" y="142"/>
                  </a:lnTo>
                  <a:lnTo>
                    <a:pt x="57" y="199"/>
                  </a:lnTo>
                  <a:lnTo>
                    <a:pt x="85" y="199"/>
                  </a:lnTo>
                  <a:lnTo>
                    <a:pt x="113" y="213"/>
                  </a:lnTo>
                  <a:lnTo>
                    <a:pt x="141" y="227"/>
                  </a:lnTo>
                  <a:lnTo>
                    <a:pt x="155" y="256"/>
                  </a:lnTo>
                  <a:lnTo>
                    <a:pt x="155" y="284"/>
                  </a:lnTo>
                  <a:lnTo>
                    <a:pt x="155" y="312"/>
                  </a:lnTo>
                  <a:lnTo>
                    <a:pt x="141" y="327"/>
                  </a:lnTo>
                  <a:lnTo>
                    <a:pt x="127" y="341"/>
                  </a:lnTo>
                  <a:lnTo>
                    <a:pt x="99" y="355"/>
                  </a:lnTo>
                  <a:lnTo>
                    <a:pt x="85" y="355"/>
                  </a:lnTo>
                  <a:lnTo>
                    <a:pt x="71" y="355"/>
                  </a:lnTo>
                  <a:lnTo>
                    <a:pt x="57" y="355"/>
                  </a:lnTo>
                  <a:lnTo>
                    <a:pt x="43" y="341"/>
                  </a:lnTo>
                  <a:lnTo>
                    <a:pt x="29" y="327"/>
                  </a:lnTo>
                  <a:lnTo>
                    <a:pt x="14" y="312"/>
                  </a:lnTo>
                  <a:lnTo>
                    <a:pt x="0" y="270"/>
                  </a:lnTo>
                  <a:lnTo>
                    <a:pt x="29" y="170"/>
                  </a:lnTo>
                  <a:lnTo>
                    <a:pt x="85" y="85"/>
                  </a:lnTo>
                  <a:lnTo>
                    <a:pt x="169" y="28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8" name="Freeform 136"/>
            <p:cNvSpPr>
              <a:spLocks/>
            </p:cNvSpPr>
            <p:nvPr/>
          </p:nvSpPr>
          <p:spPr bwMode="auto">
            <a:xfrm>
              <a:off x="10083" y="4889"/>
              <a:ext cx="57" cy="152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42" y="0"/>
                </a:cxn>
                <a:cxn ang="0">
                  <a:pos x="57" y="14"/>
                </a:cxn>
                <a:cxn ang="0">
                  <a:pos x="57" y="29"/>
                </a:cxn>
                <a:cxn ang="0">
                  <a:pos x="57" y="57"/>
                </a:cxn>
                <a:cxn ang="0">
                  <a:pos x="57" y="1463"/>
                </a:cxn>
                <a:cxn ang="0">
                  <a:pos x="57" y="1477"/>
                </a:cxn>
                <a:cxn ang="0">
                  <a:pos x="57" y="1491"/>
                </a:cxn>
                <a:cxn ang="0">
                  <a:pos x="42" y="1506"/>
                </a:cxn>
                <a:cxn ang="0">
                  <a:pos x="28" y="1520"/>
                </a:cxn>
                <a:cxn ang="0">
                  <a:pos x="14" y="1506"/>
                </a:cxn>
                <a:cxn ang="0">
                  <a:pos x="0" y="1491"/>
                </a:cxn>
                <a:cxn ang="0">
                  <a:pos x="0" y="1477"/>
                </a:cxn>
                <a:cxn ang="0">
                  <a:pos x="0" y="1463"/>
                </a:cxn>
                <a:cxn ang="0">
                  <a:pos x="0" y="57"/>
                </a:cxn>
                <a:cxn ang="0">
                  <a:pos x="0" y="29"/>
                </a:cxn>
                <a:cxn ang="0">
                  <a:pos x="0" y="14"/>
                </a:cxn>
                <a:cxn ang="0">
                  <a:pos x="14" y="0"/>
                </a:cxn>
                <a:cxn ang="0">
                  <a:pos x="28" y="0"/>
                </a:cxn>
              </a:cxnLst>
              <a:rect l="0" t="0" r="r" b="b"/>
              <a:pathLst>
                <a:path w="57" h="1520">
                  <a:moveTo>
                    <a:pt x="28" y="0"/>
                  </a:moveTo>
                  <a:lnTo>
                    <a:pt x="42" y="0"/>
                  </a:lnTo>
                  <a:lnTo>
                    <a:pt x="57" y="14"/>
                  </a:lnTo>
                  <a:lnTo>
                    <a:pt x="57" y="29"/>
                  </a:lnTo>
                  <a:lnTo>
                    <a:pt x="57" y="57"/>
                  </a:lnTo>
                  <a:lnTo>
                    <a:pt x="57" y="1463"/>
                  </a:lnTo>
                  <a:lnTo>
                    <a:pt x="57" y="1477"/>
                  </a:lnTo>
                  <a:lnTo>
                    <a:pt x="57" y="1491"/>
                  </a:lnTo>
                  <a:lnTo>
                    <a:pt x="42" y="1506"/>
                  </a:lnTo>
                  <a:lnTo>
                    <a:pt x="28" y="1520"/>
                  </a:lnTo>
                  <a:lnTo>
                    <a:pt x="14" y="1506"/>
                  </a:lnTo>
                  <a:lnTo>
                    <a:pt x="0" y="1491"/>
                  </a:lnTo>
                  <a:lnTo>
                    <a:pt x="0" y="1477"/>
                  </a:lnTo>
                  <a:lnTo>
                    <a:pt x="0" y="1463"/>
                  </a:lnTo>
                  <a:lnTo>
                    <a:pt x="0" y="57"/>
                  </a:lnTo>
                  <a:lnTo>
                    <a:pt x="0" y="29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9" name="Freeform 137"/>
            <p:cNvSpPr>
              <a:spLocks/>
            </p:cNvSpPr>
            <p:nvPr/>
          </p:nvSpPr>
          <p:spPr bwMode="auto">
            <a:xfrm>
              <a:off x="10421" y="4889"/>
              <a:ext cx="536" cy="1520"/>
            </a:xfrm>
            <a:custGeom>
              <a:avLst/>
              <a:gdLst/>
              <a:ahLst/>
              <a:cxnLst>
                <a:cxn ang="0">
                  <a:pos x="522" y="0"/>
                </a:cxn>
                <a:cxn ang="0">
                  <a:pos x="536" y="14"/>
                </a:cxn>
                <a:cxn ang="0">
                  <a:pos x="522" y="29"/>
                </a:cxn>
                <a:cxn ang="0">
                  <a:pos x="409" y="57"/>
                </a:cxn>
                <a:cxn ang="0">
                  <a:pos x="353" y="114"/>
                </a:cxn>
                <a:cxn ang="0">
                  <a:pos x="324" y="171"/>
                </a:cxn>
                <a:cxn ang="0">
                  <a:pos x="324" y="568"/>
                </a:cxn>
                <a:cxn ang="0">
                  <a:pos x="296" y="653"/>
                </a:cxn>
                <a:cxn ang="0">
                  <a:pos x="212" y="725"/>
                </a:cxn>
                <a:cxn ang="0">
                  <a:pos x="184" y="767"/>
                </a:cxn>
                <a:cxn ang="0">
                  <a:pos x="268" y="810"/>
                </a:cxn>
                <a:cxn ang="0">
                  <a:pos x="310" y="881"/>
                </a:cxn>
                <a:cxn ang="0">
                  <a:pos x="324" y="966"/>
                </a:cxn>
                <a:cxn ang="0">
                  <a:pos x="324" y="1307"/>
                </a:cxn>
                <a:cxn ang="0">
                  <a:pos x="324" y="1335"/>
                </a:cxn>
                <a:cxn ang="0">
                  <a:pos x="339" y="1392"/>
                </a:cxn>
                <a:cxn ang="0">
                  <a:pos x="409" y="1449"/>
                </a:cxn>
                <a:cxn ang="0">
                  <a:pos x="522" y="1477"/>
                </a:cxn>
                <a:cxn ang="0">
                  <a:pos x="536" y="1491"/>
                </a:cxn>
                <a:cxn ang="0">
                  <a:pos x="536" y="1506"/>
                </a:cxn>
                <a:cxn ang="0">
                  <a:pos x="508" y="1520"/>
                </a:cxn>
                <a:cxn ang="0">
                  <a:pos x="395" y="1506"/>
                </a:cxn>
                <a:cxn ang="0">
                  <a:pos x="296" y="1449"/>
                </a:cxn>
                <a:cxn ang="0">
                  <a:pos x="240" y="1392"/>
                </a:cxn>
                <a:cxn ang="0">
                  <a:pos x="226" y="1321"/>
                </a:cxn>
                <a:cxn ang="0">
                  <a:pos x="226" y="980"/>
                </a:cxn>
                <a:cxn ang="0">
                  <a:pos x="226" y="938"/>
                </a:cxn>
                <a:cxn ang="0">
                  <a:pos x="212" y="909"/>
                </a:cxn>
                <a:cxn ang="0">
                  <a:pos x="169" y="824"/>
                </a:cxn>
                <a:cxn ang="0">
                  <a:pos x="85" y="781"/>
                </a:cxn>
                <a:cxn ang="0">
                  <a:pos x="14" y="767"/>
                </a:cxn>
                <a:cxn ang="0">
                  <a:pos x="0" y="753"/>
                </a:cxn>
                <a:cxn ang="0">
                  <a:pos x="14" y="739"/>
                </a:cxn>
                <a:cxn ang="0">
                  <a:pos x="85" y="725"/>
                </a:cxn>
                <a:cxn ang="0">
                  <a:pos x="155" y="696"/>
                </a:cxn>
                <a:cxn ang="0">
                  <a:pos x="212" y="611"/>
                </a:cxn>
                <a:cxn ang="0">
                  <a:pos x="226" y="540"/>
                </a:cxn>
                <a:cxn ang="0">
                  <a:pos x="240" y="114"/>
                </a:cxn>
                <a:cxn ang="0">
                  <a:pos x="395" y="14"/>
                </a:cxn>
              </a:cxnLst>
              <a:rect l="0" t="0" r="r" b="b"/>
              <a:pathLst>
                <a:path w="536" h="1520">
                  <a:moveTo>
                    <a:pt x="508" y="0"/>
                  </a:moveTo>
                  <a:lnTo>
                    <a:pt x="522" y="0"/>
                  </a:lnTo>
                  <a:lnTo>
                    <a:pt x="536" y="0"/>
                  </a:lnTo>
                  <a:lnTo>
                    <a:pt x="536" y="14"/>
                  </a:lnTo>
                  <a:lnTo>
                    <a:pt x="536" y="29"/>
                  </a:lnTo>
                  <a:lnTo>
                    <a:pt x="522" y="29"/>
                  </a:lnTo>
                  <a:lnTo>
                    <a:pt x="465" y="43"/>
                  </a:lnTo>
                  <a:lnTo>
                    <a:pt x="409" y="57"/>
                  </a:lnTo>
                  <a:lnTo>
                    <a:pt x="381" y="85"/>
                  </a:lnTo>
                  <a:lnTo>
                    <a:pt x="353" y="114"/>
                  </a:lnTo>
                  <a:lnTo>
                    <a:pt x="339" y="142"/>
                  </a:lnTo>
                  <a:lnTo>
                    <a:pt x="324" y="171"/>
                  </a:lnTo>
                  <a:lnTo>
                    <a:pt x="324" y="199"/>
                  </a:lnTo>
                  <a:lnTo>
                    <a:pt x="324" y="568"/>
                  </a:lnTo>
                  <a:lnTo>
                    <a:pt x="310" y="611"/>
                  </a:lnTo>
                  <a:lnTo>
                    <a:pt x="296" y="653"/>
                  </a:lnTo>
                  <a:lnTo>
                    <a:pt x="254" y="696"/>
                  </a:lnTo>
                  <a:lnTo>
                    <a:pt x="212" y="725"/>
                  </a:lnTo>
                  <a:lnTo>
                    <a:pt x="141" y="753"/>
                  </a:lnTo>
                  <a:lnTo>
                    <a:pt x="184" y="767"/>
                  </a:lnTo>
                  <a:lnTo>
                    <a:pt x="226" y="796"/>
                  </a:lnTo>
                  <a:lnTo>
                    <a:pt x="268" y="810"/>
                  </a:lnTo>
                  <a:lnTo>
                    <a:pt x="296" y="852"/>
                  </a:lnTo>
                  <a:lnTo>
                    <a:pt x="310" y="881"/>
                  </a:lnTo>
                  <a:lnTo>
                    <a:pt x="324" y="909"/>
                  </a:lnTo>
                  <a:lnTo>
                    <a:pt x="324" y="966"/>
                  </a:lnTo>
                  <a:lnTo>
                    <a:pt x="324" y="1278"/>
                  </a:lnTo>
                  <a:lnTo>
                    <a:pt x="324" y="1307"/>
                  </a:lnTo>
                  <a:lnTo>
                    <a:pt x="324" y="1335"/>
                  </a:lnTo>
                  <a:lnTo>
                    <a:pt x="324" y="1335"/>
                  </a:lnTo>
                  <a:lnTo>
                    <a:pt x="324" y="1349"/>
                  </a:lnTo>
                  <a:lnTo>
                    <a:pt x="339" y="1392"/>
                  </a:lnTo>
                  <a:lnTo>
                    <a:pt x="367" y="1435"/>
                  </a:lnTo>
                  <a:lnTo>
                    <a:pt x="409" y="1449"/>
                  </a:lnTo>
                  <a:lnTo>
                    <a:pt x="465" y="1477"/>
                  </a:lnTo>
                  <a:lnTo>
                    <a:pt x="522" y="1477"/>
                  </a:lnTo>
                  <a:lnTo>
                    <a:pt x="522" y="1477"/>
                  </a:lnTo>
                  <a:lnTo>
                    <a:pt x="536" y="1491"/>
                  </a:lnTo>
                  <a:lnTo>
                    <a:pt x="536" y="1506"/>
                  </a:lnTo>
                  <a:lnTo>
                    <a:pt x="536" y="1506"/>
                  </a:lnTo>
                  <a:lnTo>
                    <a:pt x="522" y="1520"/>
                  </a:lnTo>
                  <a:lnTo>
                    <a:pt x="508" y="1520"/>
                  </a:lnTo>
                  <a:lnTo>
                    <a:pt x="465" y="1506"/>
                  </a:lnTo>
                  <a:lnTo>
                    <a:pt x="395" y="1506"/>
                  </a:lnTo>
                  <a:lnTo>
                    <a:pt x="339" y="1477"/>
                  </a:lnTo>
                  <a:lnTo>
                    <a:pt x="296" y="1449"/>
                  </a:lnTo>
                  <a:lnTo>
                    <a:pt x="254" y="1420"/>
                  </a:lnTo>
                  <a:lnTo>
                    <a:pt x="240" y="1392"/>
                  </a:lnTo>
                  <a:lnTo>
                    <a:pt x="226" y="1349"/>
                  </a:lnTo>
                  <a:lnTo>
                    <a:pt x="226" y="1321"/>
                  </a:lnTo>
                  <a:lnTo>
                    <a:pt x="226" y="1278"/>
                  </a:lnTo>
                  <a:lnTo>
                    <a:pt x="226" y="980"/>
                  </a:lnTo>
                  <a:lnTo>
                    <a:pt x="226" y="952"/>
                  </a:lnTo>
                  <a:lnTo>
                    <a:pt x="226" y="938"/>
                  </a:lnTo>
                  <a:lnTo>
                    <a:pt x="226" y="923"/>
                  </a:lnTo>
                  <a:lnTo>
                    <a:pt x="212" y="909"/>
                  </a:lnTo>
                  <a:lnTo>
                    <a:pt x="198" y="867"/>
                  </a:lnTo>
                  <a:lnTo>
                    <a:pt x="169" y="824"/>
                  </a:lnTo>
                  <a:lnTo>
                    <a:pt x="127" y="796"/>
                  </a:lnTo>
                  <a:lnTo>
                    <a:pt x="85" y="781"/>
                  </a:lnTo>
                  <a:lnTo>
                    <a:pt x="29" y="767"/>
                  </a:lnTo>
                  <a:lnTo>
                    <a:pt x="14" y="767"/>
                  </a:lnTo>
                  <a:lnTo>
                    <a:pt x="0" y="767"/>
                  </a:lnTo>
                  <a:lnTo>
                    <a:pt x="0" y="753"/>
                  </a:lnTo>
                  <a:lnTo>
                    <a:pt x="14" y="739"/>
                  </a:lnTo>
                  <a:lnTo>
                    <a:pt x="14" y="739"/>
                  </a:lnTo>
                  <a:lnTo>
                    <a:pt x="43" y="739"/>
                  </a:lnTo>
                  <a:lnTo>
                    <a:pt x="85" y="725"/>
                  </a:lnTo>
                  <a:lnTo>
                    <a:pt x="127" y="725"/>
                  </a:lnTo>
                  <a:lnTo>
                    <a:pt x="155" y="696"/>
                  </a:lnTo>
                  <a:lnTo>
                    <a:pt x="198" y="653"/>
                  </a:lnTo>
                  <a:lnTo>
                    <a:pt x="212" y="611"/>
                  </a:lnTo>
                  <a:lnTo>
                    <a:pt x="226" y="582"/>
                  </a:lnTo>
                  <a:lnTo>
                    <a:pt x="226" y="540"/>
                  </a:lnTo>
                  <a:lnTo>
                    <a:pt x="226" y="185"/>
                  </a:lnTo>
                  <a:lnTo>
                    <a:pt x="240" y="114"/>
                  </a:lnTo>
                  <a:lnTo>
                    <a:pt x="310" y="57"/>
                  </a:lnTo>
                  <a:lnTo>
                    <a:pt x="395" y="14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0" name="Freeform 138"/>
            <p:cNvSpPr>
              <a:spLocks/>
            </p:cNvSpPr>
            <p:nvPr/>
          </p:nvSpPr>
          <p:spPr bwMode="auto">
            <a:xfrm>
              <a:off x="11182" y="4889"/>
              <a:ext cx="536" cy="1520"/>
            </a:xfrm>
            <a:custGeom>
              <a:avLst/>
              <a:gdLst/>
              <a:ahLst/>
              <a:cxnLst>
                <a:cxn ang="0">
                  <a:pos x="522" y="0"/>
                </a:cxn>
                <a:cxn ang="0">
                  <a:pos x="536" y="14"/>
                </a:cxn>
                <a:cxn ang="0">
                  <a:pos x="522" y="29"/>
                </a:cxn>
                <a:cxn ang="0">
                  <a:pos x="409" y="57"/>
                </a:cxn>
                <a:cxn ang="0">
                  <a:pos x="353" y="114"/>
                </a:cxn>
                <a:cxn ang="0">
                  <a:pos x="325" y="171"/>
                </a:cxn>
                <a:cxn ang="0">
                  <a:pos x="325" y="568"/>
                </a:cxn>
                <a:cxn ang="0">
                  <a:pos x="296" y="653"/>
                </a:cxn>
                <a:cxn ang="0">
                  <a:pos x="212" y="725"/>
                </a:cxn>
                <a:cxn ang="0">
                  <a:pos x="184" y="767"/>
                </a:cxn>
                <a:cxn ang="0">
                  <a:pos x="268" y="810"/>
                </a:cxn>
                <a:cxn ang="0">
                  <a:pos x="310" y="881"/>
                </a:cxn>
                <a:cxn ang="0">
                  <a:pos x="325" y="966"/>
                </a:cxn>
                <a:cxn ang="0">
                  <a:pos x="325" y="1307"/>
                </a:cxn>
                <a:cxn ang="0">
                  <a:pos x="325" y="1335"/>
                </a:cxn>
                <a:cxn ang="0">
                  <a:pos x="353" y="1392"/>
                </a:cxn>
                <a:cxn ang="0">
                  <a:pos x="409" y="1449"/>
                </a:cxn>
                <a:cxn ang="0">
                  <a:pos x="522" y="1477"/>
                </a:cxn>
                <a:cxn ang="0">
                  <a:pos x="536" y="1491"/>
                </a:cxn>
                <a:cxn ang="0">
                  <a:pos x="536" y="1506"/>
                </a:cxn>
                <a:cxn ang="0">
                  <a:pos x="508" y="1520"/>
                </a:cxn>
                <a:cxn ang="0">
                  <a:pos x="409" y="1506"/>
                </a:cxn>
                <a:cxn ang="0">
                  <a:pos x="296" y="1449"/>
                </a:cxn>
                <a:cxn ang="0">
                  <a:pos x="240" y="1392"/>
                </a:cxn>
                <a:cxn ang="0">
                  <a:pos x="226" y="1321"/>
                </a:cxn>
                <a:cxn ang="0">
                  <a:pos x="226" y="980"/>
                </a:cxn>
                <a:cxn ang="0">
                  <a:pos x="226" y="938"/>
                </a:cxn>
                <a:cxn ang="0">
                  <a:pos x="226" y="909"/>
                </a:cxn>
                <a:cxn ang="0">
                  <a:pos x="169" y="824"/>
                </a:cxn>
                <a:cxn ang="0">
                  <a:pos x="85" y="781"/>
                </a:cxn>
                <a:cxn ang="0">
                  <a:pos x="14" y="767"/>
                </a:cxn>
                <a:cxn ang="0">
                  <a:pos x="0" y="753"/>
                </a:cxn>
                <a:cxn ang="0">
                  <a:pos x="14" y="739"/>
                </a:cxn>
                <a:cxn ang="0">
                  <a:pos x="85" y="725"/>
                </a:cxn>
                <a:cxn ang="0">
                  <a:pos x="169" y="696"/>
                </a:cxn>
                <a:cxn ang="0">
                  <a:pos x="212" y="611"/>
                </a:cxn>
                <a:cxn ang="0">
                  <a:pos x="226" y="540"/>
                </a:cxn>
                <a:cxn ang="0">
                  <a:pos x="254" y="114"/>
                </a:cxn>
                <a:cxn ang="0">
                  <a:pos x="409" y="14"/>
                </a:cxn>
              </a:cxnLst>
              <a:rect l="0" t="0" r="r" b="b"/>
              <a:pathLst>
                <a:path w="536" h="1520">
                  <a:moveTo>
                    <a:pt x="508" y="0"/>
                  </a:moveTo>
                  <a:lnTo>
                    <a:pt x="522" y="0"/>
                  </a:lnTo>
                  <a:lnTo>
                    <a:pt x="536" y="0"/>
                  </a:lnTo>
                  <a:lnTo>
                    <a:pt x="536" y="14"/>
                  </a:lnTo>
                  <a:lnTo>
                    <a:pt x="536" y="29"/>
                  </a:lnTo>
                  <a:lnTo>
                    <a:pt x="522" y="29"/>
                  </a:lnTo>
                  <a:lnTo>
                    <a:pt x="465" y="43"/>
                  </a:lnTo>
                  <a:lnTo>
                    <a:pt x="409" y="57"/>
                  </a:lnTo>
                  <a:lnTo>
                    <a:pt x="381" y="85"/>
                  </a:lnTo>
                  <a:lnTo>
                    <a:pt x="353" y="114"/>
                  </a:lnTo>
                  <a:lnTo>
                    <a:pt x="339" y="142"/>
                  </a:lnTo>
                  <a:lnTo>
                    <a:pt x="325" y="171"/>
                  </a:lnTo>
                  <a:lnTo>
                    <a:pt x="325" y="199"/>
                  </a:lnTo>
                  <a:lnTo>
                    <a:pt x="325" y="568"/>
                  </a:lnTo>
                  <a:lnTo>
                    <a:pt x="310" y="611"/>
                  </a:lnTo>
                  <a:lnTo>
                    <a:pt x="296" y="653"/>
                  </a:lnTo>
                  <a:lnTo>
                    <a:pt x="268" y="696"/>
                  </a:lnTo>
                  <a:lnTo>
                    <a:pt x="212" y="725"/>
                  </a:lnTo>
                  <a:lnTo>
                    <a:pt x="141" y="753"/>
                  </a:lnTo>
                  <a:lnTo>
                    <a:pt x="184" y="767"/>
                  </a:lnTo>
                  <a:lnTo>
                    <a:pt x="226" y="796"/>
                  </a:lnTo>
                  <a:lnTo>
                    <a:pt x="268" y="810"/>
                  </a:lnTo>
                  <a:lnTo>
                    <a:pt x="296" y="852"/>
                  </a:lnTo>
                  <a:lnTo>
                    <a:pt x="310" y="881"/>
                  </a:lnTo>
                  <a:lnTo>
                    <a:pt x="325" y="909"/>
                  </a:lnTo>
                  <a:lnTo>
                    <a:pt x="325" y="966"/>
                  </a:lnTo>
                  <a:lnTo>
                    <a:pt x="325" y="1278"/>
                  </a:lnTo>
                  <a:lnTo>
                    <a:pt x="325" y="1307"/>
                  </a:lnTo>
                  <a:lnTo>
                    <a:pt x="325" y="1335"/>
                  </a:lnTo>
                  <a:lnTo>
                    <a:pt x="325" y="1335"/>
                  </a:lnTo>
                  <a:lnTo>
                    <a:pt x="325" y="1349"/>
                  </a:lnTo>
                  <a:lnTo>
                    <a:pt x="353" y="1392"/>
                  </a:lnTo>
                  <a:lnTo>
                    <a:pt x="381" y="1435"/>
                  </a:lnTo>
                  <a:lnTo>
                    <a:pt x="409" y="1449"/>
                  </a:lnTo>
                  <a:lnTo>
                    <a:pt x="465" y="1477"/>
                  </a:lnTo>
                  <a:lnTo>
                    <a:pt x="522" y="1477"/>
                  </a:lnTo>
                  <a:lnTo>
                    <a:pt x="536" y="1477"/>
                  </a:lnTo>
                  <a:lnTo>
                    <a:pt x="536" y="1491"/>
                  </a:lnTo>
                  <a:lnTo>
                    <a:pt x="536" y="1506"/>
                  </a:lnTo>
                  <a:lnTo>
                    <a:pt x="536" y="1506"/>
                  </a:lnTo>
                  <a:lnTo>
                    <a:pt x="522" y="1520"/>
                  </a:lnTo>
                  <a:lnTo>
                    <a:pt x="508" y="1520"/>
                  </a:lnTo>
                  <a:lnTo>
                    <a:pt x="465" y="1506"/>
                  </a:lnTo>
                  <a:lnTo>
                    <a:pt x="409" y="1506"/>
                  </a:lnTo>
                  <a:lnTo>
                    <a:pt x="353" y="1477"/>
                  </a:lnTo>
                  <a:lnTo>
                    <a:pt x="296" y="1449"/>
                  </a:lnTo>
                  <a:lnTo>
                    <a:pt x="254" y="1420"/>
                  </a:lnTo>
                  <a:lnTo>
                    <a:pt x="240" y="1392"/>
                  </a:lnTo>
                  <a:lnTo>
                    <a:pt x="226" y="1349"/>
                  </a:lnTo>
                  <a:lnTo>
                    <a:pt x="226" y="1321"/>
                  </a:lnTo>
                  <a:lnTo>
                    <a:pt x="226" y="1278"/>
                  </a:lnTo>
                  <a:lnTo>
                    <a:pt x="226" y="980"/>
                  </a:lnTo>
                  <a:lnTo>
                    <a:pt x="226" y="952"/>
                  </a:lnTo>
                  <a:lnTo>
                    <a:pt x="226" y="938"/>
                  </a:lnTo>
                  <a:lnTo>
                    <a:pt x="226" y="923"/>
                  </a:lnTo>
                  <a:lnTo>
                    <a:pt x="226" y="909"/>
                  </a:lnTo>
                  <a:lnTo>
                    <a:pt x="198" y="867"/>
                  </a:lnTo>
                  <a:lnTo>
                    <a:pt x="169" y="824"/>
                  </a:lnTo>
                  <a:lnTo>
                    <a:pt x="141" y="796"/>
                  </a:lnTo>
                  <a:lnTo>
                    <a:pt x="85" y="781"/>
                  </a:lnTo>
                  <a:lnTo>
                    <a:pt x="29" y="767"/>
                  </a:lnTo>
                  <a:lnTo>
                    <a:pt x="14" y="767"/>
                  </a:lnTo>
                  <a:lnTo>
                    <a:pt x="14" y="767"/>
                  </a:lnTo>
                  <a:lnTo>
                    <a:pt x="0" y="753"/>
                  </a:lnTo>
                  <a:lnTo>
                    <a:pt x="14" y="739"/>
                  </a:lnTo>
                  <a:lnTo>
                    <a:pt x="14" y="739"/>
                  </a:lnTo>
                  <a:lnTo>
                    <a:pt x="43" y="739"/>
                  </a:lnTo>
                  <a:lnTo>
                    <a:pt x="85" y="725"/>
                  </a:lnTo>
                  <a:lnTo>
                    <a:pt x="127" y="725"/>
                  </a:lnTo>
                  <a:lnTo>
                    <a:pt x="169" y="696"/>
                  </a:lnTo>
                  <a:lnTo>
                    <a:pt x="198" y="653"/>
                  </a:lnTo>
                  <a:lnTo>
                    <a:pt x="212" y="611"/>
                  </a:lnTo>
                  <a:lnTo>
                    <a:pt x="226" y="582"/>
                  </a:lnTo>
                  <a:lnTo>
                    <a:pt x="226" y="540"/>
                  </a:lnTo>
                  <a:lnTo>
                    <a:pt x="226" y="185"/>
                  </a:lnTo>
                  <a:lnTo>
                    <a:pt x="254" y="114"/>
                  </a:lnTo>
                  <a:lnTo>
                    <a:pt x="310" y="57"/>
                  </a:lnTo>
                  <a:lnTo>
                    <a:pt x="409" y="14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1" name="Freeform 139"/>
            <p:cNvSpPr>
              <a:spLocks/>
            </p:cNvSpPr>
            <p:nvPr/>
          </p:nvSpPr>
          <p:spPr bwMode="auto">
            <a:xfrm>
              <a:off x="11887" y="5372"/>
              <a:ext cx="719" cy="668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662" y="0"/>
                </a:cxn>
                <a:cxn ang="0">
                  <a:pos x="691" y="0"/>
                </a:cxn>
                <a:cxn ang="0">
                  <a:pos x="705" y="0"/>
                </a:cxn>
                <a:cxn ang="0">
                  <a:pos x="719" y="14"/>
                </a:cxn>
                <a:cxn ang="0">
                  <a:pos x="719" y="28"/>
                </a:cxn>
                <a:cxn ang="0">
                  <a:pos x="719" y="57"/>
                </a:cxn>
                <a:cxn ang="0">
                  <a:pos x="705" y="71"/>
                </a:cxn>
                <a:cxn ang="0">
                  <a:pos x="691" y="85"/>
                </a:cxn>
                <a:cxn ang="0">
                  <a:pos x="662" y="85"/>
                </a:cxn>
                <a:cxn ang="0">
                  <a:pos x="648" y="85"/>
                </a:cxn>
                <a:cxn ang="0">
                  <a:pos x="395" y="85"/>
                </a:cxn>
                <a:cxn ang="0">
                  <a:pos x="296" y="611"/>
                </a:cxn>
                <a:cxn ang="0">
                  <a:pos x="296" y="625"/>
                </a:cxn>
                <a:cxn ang="0">
                  <a:pos x="296" y="639"/>
                </a:cxn>
                <a:cxn ang="0">
                  <a:pos x="282" y="653"/>
                </a:cxn>
                <a:cxn ang="0">
                  <a:pos x="254" y="668"/>
                </a:cxn>
                <a:cxn ang="0">
                  <a:pos x="240" y="668"/>
                </a:cxn>
                <a:cxn ang="0">
                  <a:pos x="211" y="668"/>
                </a:cxn>
                <a:cxn ang="0">
                  <a:pos x="197" y="653"/>
                </a:cxn>
                <a:cxn ang="0">
                  <a:pos x="197" y="639"/>
                </a:cxn>
                <a:cxn ang="0">
                  <a:pos x="197" y="625"/>
                </a:cxn>
                <a:cxn ang="0">
                  <a:pos x="197" y="611"/>
                </a:cxn>
                <a:cxn ang="0">
                  <a:pos x="197" y="597"/>
                </a:cxn>
                <a:cxn ang="0">
                  <a:pos x="211" y="568"/>
                </a:cxn>
                <a:cxn ang="0">
                  <a:pos x="352" y="85"/>
                </a:cxn>
                <a:cxn ang="0">
                  <a:pos x="226" y="85"/>
                </a:cxn>
                <a:cxn ang="0">
                  <a:pos x="211" y="85"/>
                </a:cxn>
                <a:cxn ang="0">
                  <a:pos x="183" y="85"/>
                </a:cxn>
                <a:cxn ang="0">
                  <a:pos x="155" y="99"/>
                </a:cxn>
                <a:cxn ang="0">
                  <a:pos x="113" y="128"/>
                </a:cxn>
                <a:cxn ang="0">
                  <a:pos x="70" y="156"/>
                </a:cxn>
                <a:cxn ang="0">
                  <a:pos x="42" y="199"/>
                </a:cxn>
                <a:cxn ang="0">
                  <a:pos x="28" y="213"/>
                </a:cxn>
                <a:cxn ang="0">
                  <a:pos x="14" y="227"/>
                </a:cxn>
                <a:cxn ang="0">
                  <a:pos x="0" y="213"/>
                </a:cxn>
                <a:cxn ang="0">
                  <a:pos x="0" y="213"/>
                </a:cxn>
                <a:cxn ang="0">
                  <a:pos x="0" y="213"/>
                </a:cxn>
                <a:cxn ang="0">
                  <a:pos x="0" y="199"/>
                </a:cxn>
                <a:cxn ang="0">
                  <a:pos x="14" y="170"/>
                </a:cxn>
                <a:cxn ang="0">
                  <a:pos x="28" y="142"/>
                </a:cxn>
                <a:cxn ang="0">
                  <a:pos x="56" y="99"/>
                </a:cxn>
                <a:cxn ang="0">
                  <a:pos x="85" y="71"/>
                </a:cxn>
                <a:cxn ang="0">
                  <a:pos x="127" y="43"/>
                </a:cxn>
                <a:cxn ang="0">
                  <a:pos x="169" y="14"/>
                </a:cxn>
                <a:cxn ang="0">
                  <a:pos x="197" y="0"/>
                </a:cxn>
                <a:cxn ang="0">
                  <a:pos x="226" y="0"/>
                </a:cxn>
                <a:cxn ang="0">
                  <a:pos x="240" y="0"/>
                </a:cxn>
              </a:cxnLst>
              <a:rect l="0" t="0" r="r" b="b"/>
              <a:pathLst>
                <a:path w="719" h="668">
                  <a:moveTo>
                    <a:pt x="240" y="0"/>
                  </a:moveTo>
                  <a:lnTo>
                    <a:pt x="662" y="0"/>
                  </a:lnTo>
                  <a:lnTo>
                    <a:pt x="691" y="0"/>
                  </a:lnTo>
                  <a:lnTo>
                    <a:pt x="705" y="0"/>
                  </a:lnTo>
                  <a:lnTo>
                    <a:pt x="719" y="14"/>
                  </a:lnTo>
                  <a:lnTo>
                    <a:pt x="719" y="28"/>
                  </a:lnTo>
                  <a:lnTo>
                    <a:pt x="719" y="57"/>
                  </a:lnTo>
                  <a:lnTo>
                    <a:pt x="705" y="71"/>
                  </a:lnTo>
                  <a:lnTo>
                    <a:pt x="691" y="85"/>
                  </a:lnTo>
                  <a:lnTo>
                    <a:pt x="662" y="85"/>
                  </a:lnTo>
                  <a:lnTo>
                    <a:pt x="648" y="85"/>
                  </a:lnTo>
                  <a:lnTo>
                    <a:pt x="395" y="85"/>
                  </a:lnTo>
                  <a:lnTo>
                    <a:pt x="296" y="611"/>
                  </a:lnTo>
                  <a:lnTo>
                    <a:pt x="296" y="625"/>
                  </a:lnTo>
                  <a:lnTo>
                    <a:pt x="296" y="639"/>
                  </a:lnTo>
                  <a:lnTo>
                    <a:pt x="282" y="653"/>
                  </a:lnTo>
                  <a:lnTo>
                    <a:pt x="254" y="668"/>
                  </a:lnTo>
                  <a:lnTo>
                    <a:pt x="240" y="668"/>
                  </a:lnTo>
                  <a:lnTo>
                    <a:pt x="211" y="668"/>
                  </a:lnTo>
                  <a:lnTo>
                    <a:pt x="197" y="653"/>
                  </a:lnTo>
                  <a:lnTo>
                    <a:pt x="197" y="639"/>
                  </a:lnTo>
                  <a:lnTo>
                    <a:pt x="197" y="625"/>
                  </a:lnTo>
                  <a:lnTo>
                    <a:pt x="197" y="611"/>
                  </a:lnTo>
                  <a:lnTo>
                    <a:pt x="197" y="597"/>
                  </a:lnTo>
                  <a:lnTo>
                    <a:pt x="211" y="568"/>
                  </a:lnTo>
                  <a:lnTo>
                    <a:pt x="352" y="85"/>
                  </a:lnTo>
                  <a:lnTo>
                    <a:pt x="226" y="85"/>
                  </a:lnTo>
                  <a:lnTo>
                    <a:pt x="211" y="85"/>
                  </a:lnTo>
                  <a:lnTo>
                    <a:pt x="183" y="85"/>
                  </a:lnTo>
                  <a:lnTo>
                    <a:pt x="155" y="99"/>
                  </a:lnTo>
                  <a:lnTo>
                    <a:pt x="113" y="128"/>
                  </a:lnTo>
                  <a:lnTo>
                    <a:pt x="70" y="156"/>
                  </a:lnTo>
                  <a:lnTo>
                    <a:pt x="42" y="199"/>
                  </a:lnTo>
                  <a:lnTo>
                    <a:pt x="28" y="213"/>
                  </a:lnTo>
                  <a:lnTo>
                    <a:pt x="14" y="227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0" y="199"/>
                  </a:lnTo>
                  <a:lnTo>
                    <a:pt x="14" y="170"/>
                  </a:lnTo>
                  <a:lnTo>
                    <a:pt x="28" y="142"/>
                  </a:lnTo>
                  <a:lnTo>
                    <a:pt x="56" y="99"/>
                  </a:lnTo>
                  <a:lnTo>
                    <a:pt x="85" y="71"/>
                  </a:lnTo>
                  <a:lnTo>
                    <a:pt x="127" y="43"/>
                  </a:lnTo>
                  <a:lnTo>
                    <a:pt x="169" y="14"/>
                  </a:lnTo>
                  <a:lnTo>
                    <a:pt x="197" y="0"/>
                  </a:lnTo>
                  <a:lnTo>
                    <a:pt x="226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2" name="Freeform 140"/>
            <p:cNvSpPr>
              <a:spLocks/>
            </p:cNvSpPr>
            <p:nvPr/>
          </p:nvSpPr>
          <p:spPr bwMode="auto">
            <a:xfrm>
              <a:off x="12719" y="5869"/>
              <a:ext cx="169" cy="455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112" y="0"/>
                </a:cxn>
                <a:cxn ang="0">
                  <a:pos x="140" y="29"/>
                </a:cxn>
                <a:cxn ang="0">
                  <a:pos x="155" y="57"/>
                </a:cxn>
                <a:cxn ang="0">
                  <a:pos x="169" y="100"/>
                </a:cxn>
                <a:cxn ang="0">
                  <a:pos x="169" y="156"/>
                </a:cxn>
                <a:cxn ang="0">
                  <a:pos x="169" y="156"/>
                </a:cxn>
                <a:cxn ang="0">
                  <a:pos x="155" y="270"/>
                </a:cxn>
                <a:cxn ang="0">
                  <a:pos x="112" y="369"/>
                </a:cxn>
                <a:cxn ang="0">
                  <a:pos x="70" y="426"/>
                </a:cxn>
                <a:cxn ang="0">
                  <a:pos x="42" y="455"/>
                </a:cxn>
                <a:cxn ang="0">
                  <a:pos x="28" y="440"/>
                </a:cxn>
                <a:cxn ang="0">
                  <a:pos x="28" y="426"/>
                </a:cxn>
                <a:cxn ang="0">
                  <a:pos x="28" y="426"/>
                </a:cxn>
                <a:cxn ang="0">
                  <a:pos x="28" y="426"/>
                </a:cxn>
                <a:cxn ang="0">
                  <a:pos x="42" y="412"/>
                </a:cxn>
                <a:cxn ang="0">
                  <a:pos x="112" y="298"/>
                </a:cxn>
                <a:cxn ang="0">
                  <a:pos x="140" y="156"/>
                </a:cxn>
                <a:cxn ang="0">
                  <a:pos x="140" y="142"/>
                </a:cxn>
                <a:cxn ang="0">
                  <a:pos x="140" y="128"/>
                </a:cxn>
                <a:cxn ang="0">
                  <a:pos x="140" y="128"/>
                </a:cxn>
                <a:cxn ang="0">
                  <a:pos x="140" y="128"/>
                </a:cxn>
                <a:cxn ang="0">
                  <a:pos x="126" y="142"/>
                </a:cxn>
                <a:cxn ang="0">
                  <a:pos x="112" y="156"/>
                </a:cxn>
                <a:cxn ang="0">
                  <a:pos x="84" y="156"/>
                </a:cxn>
                <a:cxn ang="0">
                  <a:pos x="42" y="142"/>
                </a:cxn>
                <a:cxn ang="0">
                  <a:pos x="14" y="128"/>
                </a:cxn>
                <a:cxn ang="0">
                  <a:pos x="0" y="100"/>
                </a:cxn>
                <a:cxn ang="0">
                  <a:pos x="0" y="71"/>
                </a:cxn>
                <a:cxn ang="0">
                  <a:pos x="0" y="43"/>
                </a:cxn>
                <a:cxn ang="0">
                  <a:pos x="14" y="14"/>
                </a:cxn>
                <a:cxn ang="0">
                  <a:pos x="42" y="0"/>
                </a:cxn>
                <a:cxn ang="0">
                  <a:pos x="84" y="0"/>
                </a:cxn>
              </a:cxnLst>
              <a:rect l="0" t="0" r="r" b="b"/>
              <a:pathLst>
                <a:path w="169" h="455">
                  <a:moveTo>
                    <a:pt x="84" y="0"/>
                  </a:moveTo>
                  <a:lnTo>
                    <a:pt x="112" y="0"/>
                  </a:lnTo>
                  <a:lnTo>
                    <a:pt x="140" y="29"/>
                  </a:lnTo>
                  <a:lnTo>
                    <a:pt x="155" y="57"/>
                  </a:lnTo>
                  <a:lnTo>
                    <a:pt x="169" y="100"/>
                  </a:lnTo>
                  <a:lnTo>
                    <a:pt x="169" y="156"/>
                  </a:lnTo>
                  <a:lnTo>
                    <a:pt x="169" y="156"/>
                  </a:lnTo>
                  <a:lnTo>
                    <a:pt x="155" y="270"/>
                  </a:lnTo>
                  <a:lnTo>
                    <a:pt x="112" y="369"/>
                  </a:lnTo>
                  <a:lnTo>
                    <a:pt x="70" y="426"/>
                  </a:lnTo>
                  <a:lnTo>
                    <a:pt x="42" y="455"/>
                  </a:lnTo>
                  <a:lnTo>
                    <a:pt x="28" y="440"/>
                  </a:lnTo>
                  <a:lnTo>
                    <a:pt x="28" y="426"/>
                  </a:lnTo>
                  <a:lnTo>
                    <a:pt x="28" y="426"/>
                  </a:lnTo>
                  <a:lnTo>
                    <a:pt x="28" y="426"/>
                  </a:lnTo>
                  <a:lnTo>
                    <a:pt x="42" y="412"/>
                  </a:lnTo>
                  <a:lnTo>
                    <a:pt x="112" y="298"/>
                  </a:lnTo>
                  <a:lnTo>
                    <a:pt x="140" y="156"/>
                  </a:lnTo>
                  <a:lnTo>
                    <a:pt x="140" y="142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26" y="142"/>
                  </a:lnTo>
                  <a:lnTo>
                    <a:pt x="112" y="156"/>
                  </a:lnTo>
                  <a:lnTo>
                    <a:pt x="84" y="156"/>
                  </a:lnTo>
                  <a:lnTo>
                    <a:pt x="42" y="142"/>
                  </a:lnTo>
                  <a:lnTo>
                    <a:pt x="14" y="128"/>
                  </a:lnTo>
                  <a:lnTo>
                    <a:pt x="0" y="100"/>
                  </a:lnTo>
                  <a:lnTo>
                    <a:pt x="0" y="71"/>
                  </a:lnTo>
                  <a:lnTo>
                    <a:pt x="0" y="43"/>
                  </a:lnTo>
                  <a:lnTo>
                    <a:pt x="14" y="14"/>
                  </a:lnTo>
                  <a:lnTo>
                    <a:pt x="42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3" name="Freeform 141"/>
            <p:cNvSpPr>
              <a:spLocks/>
            </p:cNvSpPr>
            <p:nvPr/>
          </p:nvSpPr>
          <p:spPr bwMode="auto">
            <a:xfrm>
              <a:off x="13296" y="5372"/>
              <a:ext cx="733" cy="668"/>
            </a:xfrm>
            <a:custGeom>
              <a:avLst/>
              <a:gdLst/>
              <a:ahLst/>
              <a:cxnLst>
                <a:cxn ang="0">
                  <a:pos x="254" y="0"/>
                </a:cxn>
                <a:cxn ang="0">
                  <a:pos x="677" y="0"/>
                </a:cxn>
                <a:cxn ang="0">
                  <a:pos x="691" y="0"/>
                </a:cxn>
                <a:cxn ang="0">
                  <a:pos x="719" y="0"/>
                </a:cxn>
                <a:cxn ang="0">
                  <a:pos x="733" y="14"/>
                </a:cxn>
                <a:cxn ang="0">
                  <a:pos x="733" y="28"/>
                </a:cxn>
                <a:cxn ang="0">
                  <a:pos x="733" y="57"/>
                </a:cxn>
                <a:cxn ang="0">
                  <a:pos x="719" y="71"/>
                </a:cxn>
                <a:cxn ang="0">
                  <a:pos x="691" y="85"/>
                </a:cxn>
                <a:cxn ang="0">
                  <a:pos x="677" y="85"/>
                </a:cxn>
                <a:cxn ang="0">
                  <a:pos x="663" y="85"/>
                </a:cxn>
                <a:cxn ang="0">
                  <a:pos x="409" y="85"/>
                </a:cxn>
                <a:cxn ang="0">
                  <a:pos x="310" y="611"/>
                </a:cxn>
                <a:cxn ang="0">
                  <a:pos x="310" y="625"/>
                </a:cxn>
                <a:cxn ang="0">
                  <a:pos x="296" y="639"/>
                </a:cxn>
                <a:cxn ang="0">
                  <a:pos x="282" y="653"/>
                </a:cxn>
                <a:cxn ang="0">
                  <a:pos x="268" y="668"/>
                </a:cxn>
                <a:cxn ang="0">
                  <a:pos x="240" y="668"/>
                </a:cxn>
                <a:cxn ang="0">
                  <a:pos x="226" y="668"/>
                </a:cxn>
                <a:cxn ang="0">
                  <a:pos x="212" y="653"/>
                </a:cxn>
                <a:cxn ang="0">
                  <a:pos x="198" y="639"/>
                </a:cxn>
                <a:cxn ang="0">
                  <a:pos x="198" y="625"/>
                </a:cxn>
                <a:cxn ang="0">
                  <a:pos x="198" y="611"/>
                </a:cxn>
                <a:cxn ang="0">
                  <a:pos x="212" y="597"/>
                </a:cxn>
                <a:cxn ang="0">
                  <a:pos x="212" y="568"/>
                </a:cxn>
                <a:cxn ang="0">
                  <a:pos x="367" y="85"/>
                </a:cxn>
                <a:cxn ang="0">
                  <a:pos x="240" y="85"/>
                </a:cxn>
                <a:cxn ang="0">
                  <a:pos x="226" y="85"/>
                </a:cxn>
                <a:cxn ang="0">
                  <a:pos x="198" y="85"/>
                </a:cxn>
                <a:cxn ang="0">
                  <a:pos x="155" y="99"/>
                </a:cxn>
                <a:cxn ang="0">
                  <a:pos x="127" y="128"/>
                </a:cxn>
                <a:cxn ang="0">
                  <a:pos x="85" y="156"/>
                </a:cxn>
                <a:cxn ang="0">
                  <a:pos x="43" y="199"/>
                </a:cxn>
                <a:cxn ang="0">
                  <a:pos x="43" y="213"/>
                </a:cxn>
                <a:cxn ang="0">
                  <a:pos x="29" y="227"/>
                </a:cxn>
                <a:cxn ang="0">
                  <a:pos x="14" y="213"/>
                </a:cxn>
                <a:cxn ang="0">
                  <a:pos x="0" y="213"/>
                </a:cxn>
                <a:cxn ang="0">
                  <a:pos x="0" y="213"/>
                </a:cxn>
                <a:cxn ang="0">
                  <a:pos x="14" y="199"/>
                </a:cxn>
                <a:cxn ang="0">
                  <a:pos x="29" y="170"/>
                </a:cxn>
                <a:cxn ang="0">
                  <a:pos x="43" y="142"/>
                </a:cxn>
                <a:cxn ang="0">
                  <a:pos x="71" y="99"/>
                </a:cxn>
                <a:cxn ang="0">
                  <a:pos x="99" y="71"/>
                </a:cxn>
                <a:cxn ang="0">
                  <a:pos x="141" y="43"/>
                </a:cxn>
                <a:cxn ang="0">
                  <a:pos x="169" y="14"/>
                </a:cxn>
                <a:cxn ang="0">
                  <a:pos x="198" y="0"/>
                </a:cxn>
                <a:cxn ang="0">
                  <a:pos x="226" y="0"/>
                </a:cxn>
                <a:cxn ang="0">
                  <a:pos x="254" y="0"/>
                </a:cxn>
              </a:cxnLst>
              <a:rect l="0" t="0" r="r" b="b"/>
              <a:pathLst>
                <a:path w="733" h="668">
                  <a:moveTo>
                    <a:pt x="254" y="0"/>
                  </a:moveTo>
                  <a:lnTo>
                    <a:pt x="677" y="0"/>
                  </a:lnTo>
                  <a:lnTo>
                    <a:pt x="691" y="0"/>
                  </a:lnTo>
                  <a:lnTo>
                    <a:pt x="719" y="0"/>
                  </a:lnTo>
                  <a:lnTo>
                    <a:pt x="733" y="14"/>
                  </a:lnTo>
                  <a:lnTo>
                    <a:pt x="733" y="28"/>
                  </a:lnTo>
                  <a:lnTo>
                    <a:pt x="733" y="57"/>
                  </a:lnTo>
                  <a:lnTo>
                    <a:pt x="719" y="71"/>
                  </a:lnTo>
                  <a:lnTo>
                    <a:pt x="691" y="85"/>
                  </a:lnTo>
                  <a:lnTo>
                    <a:pt x="677" y="85"/>
                  </a:lnTo>
                  <a:lnTo>
                    <a:pt x="663" y="85"/>
                  </a:lnTo>
                  <a:lnTo>
                    <a:pt x="409" y="85"/>
                  </a:lnTo>
                  <a:lnTo>
                    <a:pt x="310" y="611"/>
                  </a:lnTo>
                  <a:lnTo>
                    <a:pt x="310" y="625"/>
                  </a:lnTo>
                  <a:lnTo>
                    <a:pt x="296" y="639"/>
                  </a:lnTo>
                  <a:lnTo>
                    <a:pt x="282" y="653"/>
                  </a:lnTo>
                  <a:lnTo>
                    <a:pt x="268" y="668"/>
                  </a:lnTo>
                  <a:lnTo>
                    <a:pt x="240" y="668"/>
                  </a:lnTo>
                  <a:lnTo>
                    <a:pt x="226" y="668"/>
                  </a:lnTo>
                  <a:lnTo>
                    <a:pt x="212" y="653"/>
                  </a:lnTo>
                  <a:lnTo>
                    <a:pt x="198" y="639"/>
                  </a:lnTo>
                  <a:lnTo>
                    <a:pt x="198" y="625"/>
                  </a:lnTo>
                  <a:lnTo>
                    <a:pt x="198" y="611"/>
                  </a:lnTo>
                  <a:lnTo>
                    <a:pt x="212" y="597"/>
                  </a:lnTo>
                  <a:lnTo>
                    <a:pt x="212" y="568"/>
                  </a:lnTo>
                  <a:lnTo>
                    <a:pt x="367" y="85"/>
                  </a:lnTo>
                  <a:lnTo>
                    <a:pt x="240" y="85"/>
                  </a:lnTo>
                  <a:lnTo>
                    <a:pt x="226" y="85"/>
                  </a:lnTo>
                  <a:lnTo>
                    <a:pt x="198" y="85"/>
                  </a:lnTo>
                  <a:lnTo>
                    <a:pt x="155" y="99"/>
                  </a:lnTo>
                  <a:lnTo>
                    <a:pt x="127" y="128"/>
                  </a:lnTo>
                  <a:lnTo>
                    <a:pt x="85" y="156"/>
                  </a:lnTo>
                  <a:lnTo>
                    <a:pt x="43" y="199"/>
                  </a:lnTo>
                  <a:lnTo>
                    <a:pt x="43" y="213"/>
                  </a:lnTo>
                  <a:lnTo>
                    <a:pt x="29" y="227"/>
                  </a:lnTo>
                  <a:lnTo>
                    <a:pt x="14" y="213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14" y="199"/>
                  </a:lnTo>
                  <a:lnTo>
                    <a:pt x="29" y="170"/>
                  </a:lnTo>
                  <a:lnTo>
                    <a:pt x="43" y="142"/>
                  </a:lnTo>
                  <a:lnTo>
                    <a:pt x="71" y="99"/>
                  </a:lnTo>
                  <a:lnTo>
                    <a:pt x="99" y="71"/>
                  </a:lnTo>
                  <a:lnTo>
                    <a:pt x="141" y="43"/>
                  </a:lnTo>
                  <a:lnTo>
                    <a:pt x="169" y="14"/>
                  </a:lnTo>
                  <a:lnTo>
                    <a:pt x="198" y="0"/>
                  </a:lnTo>
                  <a:lnTo>
                    <a:pt x="226" y="0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4" name="Freeform 142"/>
            <p:cNvSpPr>
              <a:spLocks/>
            </p:cNvSpPr>
            <p:nvPr/>
          </p:nvSpPr>
          <p:spPr bwMode="auto">
            <a:xfrm>
              <a:off x="14128" y="4804"/>
              <a:ext cx="268" cy="554"/>
            </a:xfrm>
            <a:custGeom>
              <a:avLst/>
              <a:gdLst/>
              <a:ahLst/>
              <a:cxnLst>
                <a:cxn ang="0">
                  <a:pos x="211" y="0"/>
                </a:cxn>
                <a:cxn ang="0">
                  <a:pos x="239" y="0"/>
                </a:cxn>
                <a:cxn ang="0">
                  <a:pos x="268" y="28"/>
                </a:cxn>
                <a:cxn ang="0">
                  <a:pos x="268" y="57"/>
                </a:cxn>
                <a:cxn ang="0">
                  <a:pos x="268" y="71"/>
                </a:cxn>
                <a:cxn ang="0">
                  <a:pos x="268" y="85"/>
                </a:cxn>
                <a:cxn ang="0">
                  <a:pos x="56" y="540"/>
                </a:cxn>
                <a:cxn ang="0">
                  <a:pos x="56" y="554"/>
                </a:cxn>
                <a:cxn ang="0">
                  <a:pos x="56" y="554"/>
                </a:cxn>
                <a:cxn ang="0">
                  <a:pos x="42" y="554"/>
                </a:cxn>
                <a:cxn ang="0">
                  <a:pos x="28" y="554"/>
                </a:cxn>
                <a:cxn ang="0">
                  <a:pos x="14" y="540"/>
                </a:cxn>
                <a:cxn ang="0">
                  <a:pos x="0" y="525"/>
                </a:cxn>
                <a:cxn ang="0">
                  <a:pos x="0" y="525"/>
                </a:cxn>
                <a:cxn ang="0">
                  <a:pos x="14" y="511"/>
                </a:cxn>
                <a:cxn ang="0">
                  <a:pos x="155" y="43"/>
                </a:cxn>
                <a:cxn ang="0">
                  <a:pos x="155" y="28"/>
                </a:cxn>
                <a:cxn ang="0">
                  <a:pos x="169" y="14"/>
                </a:cxn>
                <a:cxn ang="0">
                  <a:pos x="183" y="0"/>
                </a:cxn>
                <a:cxn ang="0">
                  <a:pos x="211" y="0"/>
                </a:cxn>
              </a:cxnLst>
              <a:rect l="0" t="0" r="r" b="b"/>
              <a:pathLst>
                <a:path w="268" h="554">
                  <a:moveTo>
                    <a:pt x="211" y="0"/>
                  </a:moveTo>
                  <a:lnTo>
                    <a:pt x="239" y="0"/>
                  </a:lnTo>
                  <a:lnTo>
                    <a:pt x="268" y="28"/>
                  </a:lnTo>
                  <a:lnTo>
                    <a:pt x="268" y="57"/>
                  </a:lnTo>
                  <a:lnTo>
                    <a:pt x="268" y="71"/>
                  </a:lnTo>
                  <a:lnTo>
                    <a:pt x="268" y="85"/>
                  </a:lnTo>
                  <a:lnTo>
                    <a:pt x="56" y="540"/>
                  </a:lnTo>
                  <a:lnTo>
                    <a:pt x="56" y="554"/>
                  </a:lnTo>
                  <a:lnTo>
                    <a:pt x="56" y="554"/>
                  </a:lnTo>
                  <a:lnTo>
                    <a:pt x="42" y="554"/>
                  </a:lnTo>
                  <a:lnTo>
                    <a:pt x="28" y="554"/>
                  </a:lnTo>
                  <a:lnTo>
                    <a:pt x="14" y="540"/>
                  </a:lnTo>
                  <a:lnTo>
                    <a:pt x="0" y="525"/>
                  </a:lnTo>
                  <a:lnTo>
                    <a:pt x="0" y="525"/>
                  </a:lnTo>
                  <a:lnTo>
                    <a:pt x="14" y="511"/>
                  </a:lnTo>
                  <a:lnTo>
                    <a:pt x="155" y="43"/>
                  </a:lnTo>
                  <a:lnTo>
                    <a:pt x="155" y="28"/>
                  </a:lnTo>
                  <a:lnTo>
                    <a:pt x="169" y="14"/>
                  </a:lnTo>
                  <a:lnTo>
                    <a:pt x="183" y="0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5" name="Freeform 143"/>
            <p:cNvSpPr>
              <a:spLocks/>
            </p:cNvSpPr>
            <p:nvPr/>
          </p:nvSpPr>
          <p:spPr bwMode="auto">
            <a:xfrm>
              <a:off x="14607" y="4889"/>
              <a:ext cx="535" cy="15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197" y="29"/>
                </a:cxn>
                <a:cxn ang="0">
                  <a:pos x="282" y="100"/>
                </a:cxn>
                <a:cxn ang="0">
                  <a:pos x="310" y="156"/>
                </a:cxn>
                <a:cxn ang="0">
                  <a:pos x="324" y="227"/>
                </a:cxn>
                <a:cxn ang="0">
                  <a:pos x="324" y="568"/>
                </a:cxn>
                <a:cxn ang="0">
                  <a:pos x="324" y="597"/>
                </a:cxn>
                <a:cxn ang="0">
                  <a:pos x="338" y="653"/>
                </a:cxn>
                <a:cxn ang="0">
                  <a:pos x="409" y="710"/>
                </a:cxn>
                <a:cxn ang="0">
                  <a:pos x="507" y="739"/>
                </a:cxn>
                <a:cxn ang="0">
                  <a:pos x="535" y="753"/>
                </a:cxn>
                <a:cxn ang="0">
                  <a:pos x="535" y="767"/>
                </a:cxn>
                <a:cxn ang="0">
                  <a:pos x="493" y="781"/>
                </a:cxn>
                <a:cxn ang="0">
                  <a:pos x="423" y="796"/>
                </a:cxn>
                <a:cxn ang="0">
                  <a:pos x="338" y="852"/>
                </a:cxn>
                <a:cxn ang="0">
                  <a:pos x="324" y="938"/>
                </a:cxn>
                <a:cxn ang="0">
                  <a:pos x="324" y="1321"/>
                </a:cxn>
                <a:cxn ang="0">
                  <a:pos x="225" y="1463"/>
                </a:cxn>
                <a:cxn ang="0">
                  <a:pos x="28" y="1520"/>
                </a:cxn>
                <a:cxn ang="0">
                  <a:pos x="0" y="1506"/>
                </a:cxn>
                <a:cxn ang="0">
                  <a:pos x="0" y="1491"/>
                </a:cxn>
                <a:cxn ang="0">
                  <a:pos x="70" y="1477"/>
                </a:cxn>
                <a:cxn ang="0">
                  <a:pos x="169" y="1435"/>
                </a:cxn>
                <a:cxn ang="0">
                  <a:pos x="211" y="1378"/>
                </a:cxn>
                <a:cxn ang="0">
                  <a:pos x="211" y="1307"/>
                </a:cxn>
                <a:cxn ang="0">
                  <a:pos x="225" y="895"/>
                </a:cxn>
                <a:cxn ang="0">
                  <a:pos x="282" y="810"/>
                </a:cxn>
                <a:cxn ang="0">
                  <a:pos x="395" y="753"/>
                </a:cxn>
                <a:cxn ang="0">
                  <a:pos x="310" y="725"/>
                </a:cxn>
                <a:cxn ang="0">
                  <a:pos x="254" y="668"/>
                </a:cxn>
                <a:cxn ang="0">
                  <a:pos x="225" y="597"/>
                </a:cxn>
                <a:cxn ang="0">
                  <a:pos x="211" y="227"/>
                </a:cxn>
                <a:cxn ang="0">
                  <a:pos x="211" y="185"/>
                </a:cxn>
                <a:cxn ang="0">
                  <a:pos x="211" y="156"/>
                </a:cxn>
                <a:cxn ang="0">
                  <a:pos x="169" y="85"/>
                </a:cxn>
                <a:cxn ang="0">
                  <a:pos x="85" y="43"/>
                </a:cxn>
                <a:cxn ang="0">
                  <a:pos x="14" y="29"/>
                </a:cxn>
                <a:cxn ang="0">
                  <a:pos x="0" y="14"/>
                </a:cxn>
                <a:cxn ang="0">
                  <a:pos x="14" y="0"/>
                </a:cxn>
              </a:cxnLst>
              <a:rect l="0" t="0" r="r" b="b"/>
              <a:pathLst>
                <a:path w="535" h="1520">
                  <a:moveTo>
                    <a:pt x="28" y="0"/>
                  </a:moveTo>
                  <a:lnTo>
                    <a:pt x="70" y="0"/>
                  </a:lnTo>
                  <a:lnTo>
                    <a:pt x="141" y="14"/>
                  </a:lnTo>
                  <a:lnTo>
                    <a:pt x="197" y="29"/>
                  </a:lnTo>
                  <a:lnTo>
                    <a:pt x="240" y="57"/>
                  </a:lnTo>
                  <a:lnTo>
                    <a:pt x="282" y="100"/>
                  </a:lnTo>
                  <a:lnTo>
                    <a:pt x="296" y="128"/>
                  </a:lnTo>
                  <a:lnTo>
                    <a:pt x="310" y="156"/>
                  </a:lnTo>
                  <a:lnTo>
                    <a:pt x="310" y="199"/>
                  </a:lnTo>
                  <a:lnTo>
                    <a:pt x="324" y="227"/>
                  </a:lnTo>
                  <a:lnTo>
                    <a:pt x="324" y="526"/>
                  </a:lnTo>
                  <a:lnTo>
                    <a:pt x="324" y="568"/>
                  </a:lnTo>
                  <a:lnTo>
                    <a:pt x="324" y="582"/>
                  </a:lnTo>
                  <a:lnTo>
                    <a:pt x="324" y="597"/>
                  </a:lnTo>
                  <a:lnTo>
                    <a:pt x="324" y="611"/>
                  </a:lnTo>
                  <a:lnTo>
                    <a:pt x="338" y="653"/>
                  </a:lnTo>
                  <a:lnTo>
                    <a:pt x="366" y="682"/>
                  </a:lnTo>
                  <a:lnTo>
                    <a:pt x="409" y="710"/>
                  </a:lnTo>
                  <a:lnTo>
                    <a:pt x="451" y="725"/>
                  </a:lnTo>
                  <a:lnTo>
                    <a:pt x="507" y="739"/>
                  </a:lnTo>
                  <a:lnTo>
                    <a:pt x="521" y="739"/>
                  </a:lnTo>
                  <a:lnTo>
                    <a:pt x="535" y="753"/>
                  </a:lnTo>
                  <a:lnTo>
                    <a:pt x="535" y="753"/>
                  </a:lnTo>
                  <a:lnTo>
                    <a:pt x="535" y="767"/>
                  </a:lnTo>
                  <a:lnTo>
                    <a:pt x="521" y="767"/>
                  </a:lnTo>
                  <a:lnTo>
                    <a:pt x="493" y="781"/>
                  </a:lnTo>
                  <a:lnTo>
                    <a:pt x="451" y="781"/>
                  </a:lnTo>
                  <a:lnTo>
                    <a:pt x="423" y="796"/>
                  </a:lnTo>
                  <a:lnTo>
                    <a:pt x="380" y="824"/>
                  </a:lnTo>
                  <a:lnTo>
                    <a:pt x="338" y="852"/>
                  </a:lnTo>
                  <a:lnTo>
                    <a:pt x="324" y="895"/>
                  </a:lnTo>
                  <a:lnTo>
                    <a:pt x="324" y="938"/>
                  </a:lnTo>
                  <a:lnTo>
                    <a:pt x="324" y="980"/>
                  </a:lnTo>
                  <a:lnTo>
                    <a:pt x="324" y="1321"/>
                  </a:lnTo>
                  <a:lnTo>
                    <a:pt x="296" y="1406"/>
                  </a:lnTo>
                  <a:lnTo>
                    <a:pt x="225" y="1463"/>
                  </a:lnTo>
                  <a:lnTo>
                    <a:pt x="141" y="1506"/>
                  </a:lnTo>
                  <a:lnTo>
                    <a:pt x="28" y="1520"/>
                  </a:lnTo>
                  <a:lnTo>
                    <a:pt x="14" y="1520"/>
                  </a:lnTo>
                  <a:lnTo>
                    <a:pt x="0" y="1506"/>
                  </a:lnTo>
                  <a:lnTo>
                    <a:pt x="0" y="1506"/>
                  </a:lnTo>
                  <a:lnTo>
                    <a:pt x="0" y="1491"/>
                  </a:lnTo>
                  <a:lnTo>
                    <a:pt x="14" y="1477"/>
                  </a:lnTo>
                  <a:lnTo>
                    <a:pt x="70" y="1477"/>
                  </a:lnTo>
                  <a:lnTo>
                    <a:pt x="127" y="1449"/>
                  </a:lnTo>
                  <a:lnTo>
                    <a:pt x="169" y="1435"/>
                  </a:lnTo>
                  <a:lnTo>
                    <a:pt x="183" y="1406"/>
                  </a:lnTo>
                  <a:lnTo>
                    <a:pt x="211" y="1378"/>
                  </a:lnTo>
                  <a:lnTo>
                    <a:pt x="211" y="1335"/>
                  </a:lnTo>
                  <a:lnTo>
                    <a:pt x="211" y="1307"/>
                  </a:lnTo>
                  <a:lnTo>
                    <a:pt x="211" y="952"/>
                  </a:lnTo>
                  <a:lnTo>
                    <a:pt x="225" y="895"/>
                  </a:lnTo>
                  <a:lnTo>
                    <a:pt x="240" y="852"/>
                  </a:lnTo>
                  <a:lnTo>
                    <a:pt x="282" y="810"/>
                  </a:lnTo>
                  <a:lnTo>
                    <a:pt x="324" y="781"/>
                  </a:lnTo>
                  <a:lnTo>
                    <a:pt x="395" y="753"/>
                  </a:lnTo>
                  <a:lnTo>
                    <a:pt x="352" y="739"/>
                  </a:lnTo>
                  <a:lnTo>
                    <a:pt x="310" y="725"/>
                  </a:lnTo>
                  <a:lnTo>
                    <a:pt x="282" y="696"/>
                  </a:lnTo>
                  <a:lnTo>
                    <a:pt x="254" y="668"/>
                  </a:lnTo>
                  <a:lnTo>
                    <a:pt x="225" y="639"/>
                  </a:lnTo>
                  <a:lnTo>
                    <a:pt x="225" y="597"/>
                  </a:lnTo>
                  <a:lnTo>
                    <a:pt x="211" y="554"/>
                  </a:lnTo>
                  <a:lnTo>
                    <a:pt x="211" y="227"/>
                  </a:lnTo>
                  <a:lnTo>
                    <a:pt x="211" y="199"/>
                  </a:lnTo>
                  <a:lnTo>
                    <a:pt x="211" y="185"/>
                  </a:lnTo>
                  <a:lnTo>
                    <a:pt x="211" y="171"/>
                  </a:lnTo>
                  <a:lnTo>
                    <a:pt x="211" y="156"/>
                  </a:lnTo>
                  <a:lnTo>
                    <a:pt x="197" y="114"/>
                  </a:lnTo>
                  <a:lnTo>
                    <a:pt x="169" y="85"/>
                  </a:lnTo>
                  <a:lnTo>
                    <a:pt x="127" y="57"/>
                  </a:lnTo>
                  <a:lnTo>
                    <a:pt x="85" y="43"/>
                  </a:lnTo>
                  <a:lnTo>
                    <a:pt x="28" y="29"/>
                  </a:lnTo>
                  <a:lnTo>
                    <a:pt x="14" y="29"/>
                  </a:lnTo>
                  <a:lnTo>
                    <a:pt x="0" y="29"/>
                  </a:lnTo>
                  <a:lnTo>
                    <a:pt x="0" y="1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6" name="Freeform 144"/>
            <p:cNvSpPr>
              <a:spLocks noEditPoints="1"/>
            </p:cNvSpPr>
            <p:nvPr/>
          </p:nvSpPr>
          <p:spPr bwMode="auto">
            <a:xfrm>
              <a:off x="15791" y="5372"/>
              <a:ext cx="155" cy="653"/>
            </a:xfrm>
            <a:custGeom>
              <a:avLst/>
              <a:gdLst/>
              <a:ahLst/>
              <a:cxnLst>
                <a:cxn ang="0">
                  <a:pos x="84" y="497"/>
                </a:cxn>
                <a:cxn ang="0">
                  <a:pos x="113" y="497"/>
                </a:cxn>
                <a:cxn ang="0">
                  <a:pos x="141" y="511"/>
                </a:cxn>
                <a:cxn ang="0">
                  <a:pos x="155" y="540"/>
                </a:cxn>
                <a:cxn ang="0">
                  <a:pos x="155" y="568"/>
                </a:cxn>
                <a:cxn ang="0">
                  <a:pos x="155" y="597"/>
                </a:cxn>
                <a:cxn ang="0">
                  <a:pos x="141" y="625"/>
                </a:cxn>
                <a:cxn ang="0">
                  <a:pos x="113" y="653"/>
                </a:cxn>
                <a:cxn ang="0">
                  <a:pos x="84" y="653"/>
                </a:cxn>
                <a:cxn ang="0">
                  <a:pos x="56" y="653"/>
                </a:cxn>
                <a:cxn ang="0">
                  <a:pos x="28" y="625"/>
                </a:cxn>
                <a:cxn ang="0">
                  <a:pos x="14" y="597"/>
                </a:cxn>
                <a:cxn ang="0">
                  <a:pos x="0" y="568"/>
                </a:cxn>
                <a:cxn ang="0">
                  <a:pos x="14" y="540"/>
                </a:cxn>
                <a:cxn ang="0">
                  <a:pos x="28" y="511"/>
                </a:cxn>
                <a:cxn ang="0">
                  <a:pos x="56" y="497"/>
                </a:cxn>
                <a:cxn ang="0">
                  <a:pos x="84" y="497"/>
                </a:cxn>
                <a:cxn ang="0">
                  <a:pos x="84" y="0"/>
                </a:cxn>
                <a:cxn ang="0">
                  <a:pos x="113" y="0"/>
                </a:cxn>
                <a:cxn ang="0">
                  <a:pos x="141" y="28"/>
                </a:cxn>
                <a:cxn ang="0">
                  <a:pos x="155" y="43"/>
                </a:cxn>
                <a:cxn ang="0">
                  <a:pos x="155" y="85"/>
                </a:cxn>
                <a:cxn ang="0">
                  <a:pos x="155" y="114"/>
                </a:cxn>
                <a:cxn ang="0">
                  <a:pos x="141" y="142"/>
                </a:cxn>
                <a:cxn ang="0">
                  <a:pos x="113" y="156"/>
                </a:cxn>
                <a:cxn ang="0">
                  <a:pos x="84" y="156"/>
                </a:cxn>
                <a:cxn ang="0">
                  <a:pos x="56" y="156"/>
                </a:cxn>
                <a:cxn ang="0">
                  <a:pos x="28" y="142"/>
                </a:cxn>
                <a:cxn ang="0">
                  <a:pos x="14" y="114"/>
                </a:cxn>
                <a:cxn ang="0">
                  <a:pos x="0" y="85"/>
                </a:cxn>
                <a:cxn ang="0">
                  <a:pos x="14" y="43"/>
                </a:cxn>
                <a:cxn ang="0">
                  <a:pos x="28" y="28"/>
                </a:cxn>
                <a:cxn ang="0">
                  <a:pos x="56" y="0"/>
                </a:cxn>
                <a:cxn ang="0">
                  <a:pos x="84" y="0"/>
                </a:cxn>
              </a:cxnLst>
              <a:rect l="0" t="0" r="r" b="b"/>
              <a:pathLst>
                <a:path w="155" h="653">
                  <a:moveTo>
                    <a:pt x="84" y="497"/>
                  </a:moveTo>
                  <a:lnTo>
                    <a:pt x="113" y="497"/>
                  </a:lnTo>
                  <a:lnTo>
                    <a:pt x="141" y="511"/>
                  </a:lnTo>
                  <a:lnTo>
                    <a:pt x="155" y="540"/>
                  </a:lnTo>
                  <a:lnTo>
                    <a:pt x="155" y="568"/>
                  </a:lnTo>
                  <a:lnTo>
                    <a:pt x="155" y="597"/>
                  </a:lnTo>
                  <a:lnTo>
                    <a:pt x="141" y="625"/>
                  </a:lnTo>
                  <a:lnTo>
                    <a:pt x="113" y="653"/>
                  </a:lnTo>
                  <a:lnTo>
                    <a:pt x="84" y="653"/>
                  </a:lnTo>
                  <a:lnTo>
                    <a:pt x="56" y="653"/>
                  </a:lnTo>
                  <a:lnTo>
                    <a:pt x="28" y="625"/>
                  </a:lnTo>
                  <a:lnTo>
                    <a:pt x="14" y="597"/>
                  </a:lnTo>
                  <a:lnTo>
                    <a:pt x="0" y="568"/>
                  </a:lnTo>
                  <a:lnTo>
                    <a:pt x="14" y="540"/>
                  </a:lnTo>
                  <a:lnTo>
                    <a:pt x="28" y="511"/>
                  </a:lnTo>
                  <a:lnTo>
                    <a:pt x="56" y="497"/>
                  </a:lnTo>
                  <a:lnTo>
                    <a:pt x="84" y="497"/>
                  </a:lnTo>
                  <a:close/>
                  <a:moveTo>
                    <a:pt x="84" y="0"/>
                  </a:moveTo>
                  <a:lnTo>
                    <a:pt x="113" y="0"/>
                  </a:lnTo>
                  <a:lnTo>
                    <a:pt x="141" y="28"/>
                  </a:lnTo>
                  <a:lnTo>
                    <a:pt x="155" y="43"/>
                  </a:lnTo>
                  <a:lnTo>
                    <a:pt x="155" y="85"/>
                  </a:lnTo>
                  <a:lnTo>
                    <a:pt x="155" y="114"/>
                  </a:lnTo>
                  <a:lnTo>
                    <a:pt x="141" y="142"/>
                  </a:lnTo>
                  <a:lnTo>
                    <a:pt x="113" y="156"/>
                  </a:lnTo>
                  <a:lnTo>
                    <a:pt x="84" y="156"/>
                  </a:lnTo>
                  <a:lnTo>
                    <a:pt x="56" y="156"/>
                  </a:lnTo>
                  <a:lnTo>
                    <a:pt x="28" y="142"/>
                  </a:lnTo>
                  <a:lnTo>
                    <a:pt x="14" y="114"/>
                  </a:lnTo>
                  <a:lnTo>
                    <a:pt x="0" y="85"/>
                  </a:lnTo>
                  <a:lnTo>
                    <a:pt x="14" y="43"/>
                  </a:lnTo>
                  <a:lnTo>
                    <a:pt x="28" y="28"/>
                  </a:lnTo>
                  <a:lnTo>
                    <a:pt x="56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7" name="Freeform 145"/>
            <p:cNvSpPr>
              <a:spLocks/>
            </p:cNvSpPr>
            <p:nvPr/>
          </p:nvSpPr>
          <p:spPr bwMode="auto">
            <a:xfrm>
              <a:off x="16552" y="5372"/>
              <a:ext cx="733" cy="668"/>
            </a:xfrm>
            <a:custGeom>
              <a:avLst/>
              <a:gdLst/>
              <a:ahLst/>
              <a:cxnLst>
                <a:cxn ang="0">
                  <a:pos x="253" y="0"/>
                </a:cxn>
                <a:cxn ang="0">
                  <a:pos x="676" y="0"/>
                </a:cxn>
                <a:cxn ang="0">
                  <a:pos x="690" y="0"/>
                </a:cxn>
                <a:cxn ang="0">
                  <a:pos x="719" y="0"/>
                </a:cxn>
                <a:cxn ang="0">
                  <a:pos x="733" y="14"/>
                </a:cxn>
                <a:cxn ang="0">
                  <a:pos x="733" y="28"/>
                </a:cxn>
                <a:cxn ang="0">
                  <a:pos x="733" y="57"/>
                </a:cxn>
                <a:cxn ang="0">
                  <a:pos x="719" y="71"/>
                </a:cxn>
                <a:cxn ang="0">
                  <a:pos x="690" y="85"/>
                </a:cxn>
                <a:cxn ang="0">
                  <a:pos x="676" y="85"/>
                </a:cxn>
                <a:cxn ang="0">
                  <a:pos x="662" y="85"/>
                </a:cxn>
                <a:cxn ang="0">
                  <a:pos x="408" y="85"/>
                </a:cxn>
                <a:cxn ang="0">
                  <a:pos x="310" y="611"/>
                </a:cxn>
                <a:cxn ang="0">
                  <a:pos x="310" y="625"/>
                </a:cxn>
                <a:cxn ang="0">
                  <a:pos x="296" y="639"/>
                </a:cxn>
                <a:cxn ang="0">
                  <a:pos x="282" y="653"/>
                </a:cxn>
                <a:cxn ang="0">
                  <a:pos x="268" y="668"/>
                </a:cxn>
                <a:cxn ang="0">
                  <a:pos x="239" y="668"/>
                </a:cxn>
                <a:cxn ang="0">
                  <a:pos x="225" y="668"/>
                </a:cxn>
                <a:cxn ang="0">
                  <a:pos x="211" y="653"/>
                </a:cxn>
                <a:cxn ang="0">
                  <a:pos x="197" y="639"/>
                </a:cxn>
                <a:cxn ang="0">
                  <a:pos x="197" y="625"/>
                </a:cxn>
                <a:cxn ang="0">
                  <a:pos x="197" y="611"/>
                </a:cxn>
                <a:cxn ang="0">
                  <a:pos x="211" y="597"/>
                </a:cxn>
                <a:cxn ang="0">
                  <a:pos x="211" y="568"/>
                </a:cxn>
                <a:cxn ang="0">
                  <a:pos x="366" y="85"/>
                </a:cxn>
                <a:cxn ang="0">
                  <a:pos x="239" y="85"/>
                </a:cxn>
                <a:cxn ang="0">
                  <a:pos x="225" y="85"/>
                </a:cxn>
                <a:cxn ang="0">
                  <a:pos x="197" y="85"/>
                </a:cxn>
                <a:cxn ang="0">
                  <a:pos x="155" y="99"/>
                </a:cxn>
                <a:cxn ang="0">
                  <a:pos x="127" y="128"/>
                </a:cxn>
                <a:cxn ang="0">
                  <a:pos x="84" y="156"/>
                </a:cxn>
                <a:cxn ang="0">
                  <a:pos x="42" y="199"/>
                </a:cxn>
                <a:cxn ang="0">
                  <a:pos x="42" y="213"/>
                </a:cxn>
                <a:cxn ang="0">
                  <a:pos x="28" y="227"/>
                </a:cxn>
                <a:cxn ang="0">
                  <a:pos x="14" y="213"/>
                </a:cxn>
                <a:cxn ang="0">
                  <a:pos x="0" y="213"/>
                </a:cxn>
                <a:cxn ang="0">
                  <a:pos x="0" y="213"/>
                </a:cxn>
                <a:cxn ang="0">
                  <a:pos x="14" y="199"/>
                </a:cxn>
                <a:cxn ang="0">
                  <a:pos x="28" y="170"/>
                </a:cxn>
                <a:cxn ang="0">
                  <a:pos x="42" y="142"/>
                </a:cxn>
                <a:cxn ang="0">
                  <a:pos x="70" y="99"/>
                </a:cxn>
                <a:cxn ang="0">
                  <a:pos x="98" y="71"/>
                </a:cxn>
                <a:cxn ang="0">
                  <a:pos x="141" y="43"/>
                </a:cxn>
                <a:cxn ang="0">
                  <a:pos x="169" y="14"/>
                </a:cxn>
                <a:cxn ang="0">
                  <a:pos x="197" y="0"/>
                </a:cxn>
                <a:cxn ang="0">
                  <a:pos x="225" y="0"/>
                </a:cxn>
                <a:cxn ang="0">
                  <a:pos x="253" y="0"/>
                </a:cxn>
              </a:cxnLst>
              <a:rect l="0" t="0" r="r" b="b"/>
              <a:pathLst>
                <a:path w="733" h="668">
                  <a:moveTo>
                    <a:pt x="253" y="0"/>
                  </a:moveTo>
                  <a:lnTo>
                    <a:pt x="676" y="0"/>
                  </a:lnTo>
                  <a:lnTo>
                    <a:pt x="690" y="0"/>
                  </a:lnTo>
                  <a:lnTo>
                    <a:pt x="719" y="0"/>
                  </a:lnTo>
                  <a:lnTo>
                    <a:pt x="733" y="14"/>
                  </a:lnTo>
                  <a:lnTo>
                    <a:pt x="733" y="28"/>
                  </a:lnTo>
                  <a:lnTo>
                    <a:pt x="733" y="57"/>
                  </a:lnTo>
                  <a:lnTo>
                    <a:pt x="719" y="71"/>
                  </a:lnTo>
                  <a:lnTo>
                    <a:pt x="690" y="85"/>
                  </a:lnTo>
                  <a:lnTo>
                    <a:pt x="676" y="85"/>
                  </a:lnTo>
                  <a:lnTo>
                    <a:pt x="662" y="85"/>
                  </a:lnTo>
                  <a:lnTo>
                    <a:pt x="408" y="85"/>
                  </a:lnTo>
                  <a:lnTo>
                    <a:pt x="310" y="611"/>
                  </a:lnTo>
                  <a:lnTo>
                    <a:pt x="310" y="625"/>
                  </a:lnTo>
                  <a:lnTo>
                    <a:pt x="296" y="639"/>
                  </a:lnTo>
                  <a:lnTo>
                    <a:pt x="282" y="653"/>
                  </a:lnTo>
                  <a:lnTo>
                    <a:pt x="268" y="668"/>
                  </a:lnTo>
                  <a:lnTo>
                    <a:pt x="239" y="668"/>
                  </a:lnTo>
                  <a:lnTo>
                    <a:pt x="225" y="668"/>
                  </a:lnTo>
                  <a:lnTo>
                    <a:pt x="211" y="653"/>
                  </a:lnTo>
                  <a:lnTo>
                    <a:pt x="197" y="639"/>
                  </a:lnTo>
                  <a:lnTo>
                    <a:pt x="197" y="625"/>
                  </a:lnTo>
                  <a:lnTo>
                    <a:pt x="197" y="611"/>
                  </a:lnTo>
                  <a:lnTo>
                    <a:pt x="211" y="597"/>
                  </a:lnTo>
                  <a:lnTo>
                    <a:pt x="211" y="568"/>
                  </a:lnTo>
                  <a:lnTo>
                    <a:pt x="366" y="85"/>
                  </a:lnTo>
                  <a:lnTo>
                    <a:pt x="239" y="85"/>
                  </a:lnTo>
                  <a:lnTo>
                    <a:pt x="225" y="85"/>
                  </a:lnTo>
                  <a:lnTo>
                    <a:pt x="197" y="85"/>
                  </a:lnTo>
                  <a:lnTo>
                    <a:pt x="155" y="99"/>
                  </a:lnTo>
                  <a:lnTo>
                    <a:pt x="127" y="128"/>
                  </a:lnTo>
                  <a:lnTo>
                    <a:pt x="84" y="156"/>
                  </a:lnTo>
                  <a:lnTo>
                    <a:pt x="42" y="199"/>
                  </a:lnTo>
                  <a:lnTo>
                    <a:pt x="42" y="213"/>
                  </a:lnTo>
                  <a:lnTo>
                    <a:pt x="28" y="227"/>
                  </a:lnTo>
                  <a:lnTo>
                    <a:pt x="14" y="213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14" y="199"/>
                  </a:lnTo>
                  <a:lnTo>
                    <a:pt x="28" y="170"/>
                  </a:lnTo>
                  <a:lnTo>
                    <a:pt x="42" y="142"/>
                  </a:lnTo>
                  <a:lnTo>
                    <a:pt x="70" y="99"/>
                  </a:lnTo>
                  <a:lnTo>
                    <a:pt x="98" y="71"/>
                  </a:lnTo>
                  <a:lnTo>
                    <a:pt x="141" y="43"/>
                  </a:lnTo>
                  <a:lnTo>
                    <a:pt x="169" y="14"/>
                  </a:lnTo>
                  <a:lnTo>
                    <a:pt x="197" y="0"/>
                  </a:lnTo>
                  <a:lnTo>
                    <a:pt x="225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8" name="Freeform 146"/>
            <p:cNvSpPr>
              <a:spLocks/>
            </p:cNvSpPr>
            <p:nvPr/>
          </p:nvSpPr>
          <p:spPr bwMode="auto">
            <a:xfrm>
              <a:off x="17961" y="4946"/>
              <a:ext cx="747" cy="1406"/>
            </a:xfrm>
            <a:custGeom>
              <a:avLst/>
              <a:gdLst/>
              <a:ahLst/>
              <a:cxnLst>
                <a:cxn ang="0">
                  <a:pos x="719" y="0"/>
                </a:cxn>
                <a:cxn ang="0">
                  <a:pos x="733" y="0"/>
                </a:cxn>
                <a:cxn ang="0">
                  <a:pos x="747" y="14"/>
                </a:cxn>
                <a:cxn ang="0">
                  <a:pos x="747" y="28"/>
                </a:cxn>
                <a:cxn ang="0">
                  <a:pos x="747" y="28"/>
                </a:cxn>
                <a:cxn ang="0">
                  <a:pos x="747" y="43"/>
                </a:cxn>
                <a:cxn ang="0">
                  <a:pos x="733" y="57"/>
                </a:cxn>
                <a:cxn ang="0">
                  <a:pos x="733" y="57"/>
                </a:cxn>
                <a:cxn ang="0">
                  <a:pos x="56" y="1378"/>
                </a:cxn>
                <a:cxn ang="0">
                  <a:pos x="56" y="1392"/>
                </a:cxn>
                <a:cxn ang="0">
                  <a:pos x="42" y="1406"/>
                </a:cxn>
                <a:cxn ang="0">
                  <a:pos x="28" y="1406"/>
                </a:cxn>
                <a:cxn ang="0">
                  <a:pos x="14" y="1406"/>
                </a:cxn>
                <a:cxn ang="0">
                  <a:pos x="0" y="1392"/>
                </a:cxn>
                <a:cxn ang="0">
                  <a:pos x="0" y="1378"/>
                </a:cxn>
                <a:cxn ang="0">
                  <a:pos x="0" y="1378"/>
                </a:cxn>
                <a:cxn ang="0">
                  <a:pos x="0" y="1363"/>
                </a:cxn>
                <a:cxn ang="0">
                  <a:pos x="14" y="1349"/>
                </a:cxn>
                <a:cxn ang="0">
                  <a:pos x="691" y="28"/>
                </a:cxn>
                <a:cxn ang="0">
                  <a:pos x="705" y="0"/>
                </a:cxn>
                <a:cxn ang="0">
                  <a:pos x="705" y="0"/>
                </a:cxn>
                <a:cxn ang="0">
                  <a:pos x="719" y="0"/>
                </a:cxn>
              </a:cxnLst>
              <a:rect l="0" t="0" r="r" b="b"/>
              <a:pathLst>
                <a:path w="747" h="1406">
                  <a:moveTo>
                    <a:pt x="719" y="0"/>
                  </a:moveTo>
                  <a:lnTo>
                    <a:pt x="733" y="0"/>
                  </a:lnTo>
                  <a:lnTo>
                    <a:pt x="747" y="14"/>
                  </a:lnTo>
                  <a:lnTo>
                    <a:pt x="747" y="28"/>
                  </a:lnTo>
                  <a:lnTo>
                    <a:pt x="747" y="28"/>
                  </a:lnTo>
                  <a:lnTo>
                    <a:pt x="747" y="43"/>
                  </a:lnTo>
                  <a:lnTo>
                    <a:pt x="733" y="57"/>
                  </a:lnTo>
                  <a:lnTo>
                    <a:pt x="733" y="57"/>
                  </a:lnTo>
                  <a:lnTo>
                    <a:pt x="56" y="1378"/>
                  </a:lnTo>
                  <a:lnTo>
                    <a:pt x="56" y="1392"/>
                  </a:lnTo>
                  <a:lnTo>
                    <a:pt x="42" y="1406"/>
                  </a:lnTo>
                  <a:lnTo>
                    <a:pt x="28" y="1406"/>
                  </a:lnTo>
                  <a:lnTo>
                    <a:pt x="14" y="1406"/>
                  </a:lnTo>
                  <a:lnTo>
                    <a:pt x="0" y="1392"/>
                  </a:lnTo>
                  <a:lnTo>
                    <a:pt x="0" y="1378"/>
                  </a:lnTo>
                  <a:lnTo>
                    <a:pt x="0" y="1378"/>
                  </a:lnTo>
                  <a:lnTo>
                    <a:pt x="0" y="1363"/>
                  </a:lnTo>
                  <a:lnTo>
                    <a:pt x="14" y="1349"/>
                  </a:lnTo>
                  <a:lnTo>
                    <a:pt x="691" y="28"/>
                  </a:lnTo>
                  <a:lnTo>
                    <a:pt x="705" y="0"/>
                  </a:lnTo>
                  <a:lnTo>
                    <a:pt x="705" y="0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9" name="Freeform 147"/>
            <p:cNvSpPr>
              <a:spLocks noEditPoints="1"/>
            </p:cNvSpPr>
            <p:nvPr/>
          </p:nvSpPr>
          <p:spPr bwMode="auto">
            <a:xfrm>
              <a:off x="17834" y="5471"/>
              <a:ext cx="1001" cy="356"/>
            </a:xfrm>
            <a:custGeom>
              <a:avLst/>
              <a:gdLst/>
              <a:ahLst/>
              <a:cxnLst>
                <a:cxn ang="0">
                  <a:pos x="57" y="285"/>
                </a:cxn>
                <a:cxn ang="0">
                  <a:pos x="944" y="285"/>
                </a:cxn>
                <a:cxn ang="0">
                  <a:pos x="973" y="299"/>
                </a:cxn>
                <a:cxn ang="0">
                  <a:pos x="987" y="299"/>
                </a:cxn>
                <a:cxn ang="0">
                  <a:pos x="1001" y="299"/>
                </a:cxn>
                <a:cxn ang="0">
                  <a:pos x="1001" y="327"/>
                </a:cxn>
                <a:cxn ang="0">
                  <a:pos x="1001" y="341"/>
                </a:cxn>
                <a:cxn ang="0">
                  <a:pos x="987" y="341"/>
                </a:cxn>
                <a:cxn ang="0">
                  <a:pos x="973" y="356"/>
                </a:cxn>
                <a:cxn ang="0">
                  <a:pos x="959" y="356"/>
                </a:cxn>
                <a:cxn ang="0">
                  <a:pos x="57" y="356"/>
                </a:cxn>
                <a:cxn ang="0">
                  <a:pos x="28" y="356"/>
                </a:cxn>
                <a:cxn ang="0">
                  <a:pos x="14" y="341"/>
                </a:cxn>
                <a:cxn ang="0">
                  <a:pos x="0" y="341"/>
                </a:cxn>
                <a:cxn ang="0">
                  <a:pos x="0" y="327"/>
                </a:cxn>
                <a:cxn ang="0">
                  <a:pos x="0" y="299"/>
                </a:cxn>
                <a:cxn ang="0">
                  <a:pos x="14" y="299"/>
                </a:cxn>
                <a:cxn ang="0">
                  <a:pos x="28" y="299"/>
                </a:cxn>
                <a:cxn ang="0">
                  <a:pos x="57" y="285"/>
                </a:cxn>
                <a:cxn ang="0">
                  <a:pos x="57" y="0"/>
                </a:cxn>
                <a:cxn ang="0">
                  <a:pos x="959" y="0"/>
                </a:cxn>
                <a:cxn ang="0">
                  <a:pos x="973" y="0"/>
                </a:cxn>
                <a:cxn ang="0">
                  <a:pos x="987" y="0"/>
                </a:cxn>
                <a:cxn ang="0">
                  <a:pos x="1001" y="15"/>
                </a:cxn>
                <a:cxn ang="0">
                  <a:pos x="1001" y="29"/>
                </a:cxn>
                <a:cxn ang="0">
                  <a:pos x="1001" y="43"/>
                </a:cxn>
                <a:cxn ang="0">
                  <a:pos x="987" y="57"/>
                </a:cxn>
                <a:cxn ang="0">
                  <a:pos x="973" y="57"/>
                </a:cxn>
                <a:cxn ang="0">
                  <a:pos x="944" y="57"/>
                </a:cxn>
                <a:cxn ang="0">
                  <a:pos x="57" y="57"/>
                </a:cxn>
                <a:cxn ang="0">
                  <a:pos x="28" y="57"/>
                </a:cxn>
                <a:cxn ang="0">
                  <a:pos x="14" y="57"/>
                </a:cxn>
                <a:cxn ang="0">
                  <a:pos x="0" y="43"/>
                </a:cxn>
                <a:cxn ang="0">
                  <a:pos x="0" y="29"/>
                </a:cxn>
                <a:cxn ang="0">
                  <a:pos x="0" y="15"/>
                </a:cxn>
                <a:cxn ang="0">
                  <a:pos x="14" y="0"/>
                </a:cxn>
                <a:cxn ang="0">
                  <a:pos x="28" y="0"/>
                </a:cxn>
                <a:cxn ang="0">
                  <a:pos x="57" y="0"/>
                </a:cxn>
              </a:cxnLst>
              <a:rect l="0" t="0" r="r" b="b"/>
              <a:pathLst>
                <a:path w="1001" h="356">
                  <a:moveTo>
                    <a:pt x="57" y="285"/>
                  </a:moveTo>
                  <a:lnTo>
                    <a:pt x="944" y="285"/>
                  </a:lnTo>
                  <a:lnTo>
                    <a:pt x="973" y="299"/>
                  </a:lnTo>
                  <a:lnTo>
                    <a:pt x="987" y="299"/>
                  </a:lnTo>
                  <a:lnTo>
                    <a:pt x="1001" y="299"/>
                  </a:lnTo>
                  <a:lnTo>
                    <a:pt x="1001" y="327"/>
                  </a:lnTo>
                  <a:lnTo>
                    <a:pt x="1001" y="341"/>
                  </a:lnTo>
                  <a:lnTo>
                    <a:pt x="987" y="341"/>
                  </a:lnTo>
                  <a:lnTo>
                    <a:pt x="973" y="356"/>
                  </a:lnTo>
                  <a:lnTo>
                    <a:pt x="959" y="356"/>
                  </a:lnTo>
                  <a:lnTo>
                    <a:pt x="57" y="356"/>
                  </a:lnTo>
                  <a:lnTo>
                    <a:pt x="28" y="356"/>
                  </a:lnTo>
                  <a:lnTo>
                    <a:pt x="14" y="341"/>
                  </a:lnTo>
                  <a:lnTo>
                    <a:pt x="0" y="341"/>
                  </a:lnTo>
                  <a:lnTo>
                    <a:pt x="0" y="327"/>
                  </a:lnTo>
                  <a:lnTo>
                    <a:pt x="0" y="299"/>
                  </a:lnTo>
                  <a:lnTo>
                    <a:pt x="14" y="299"/>
                  </a:lnTo>
                  <a:lnTo>
                    <a:pt x="28" y="299"/>
                  </a:lnTo>
                  <a:lnTo>
                    <a:pt x="57" y="285"/>
                  </a:lnTo>
                  <a:close/>
                  <a:moveTo>
                    <a:pt x="57" y="0"/>
                  </a:moveTo>
                  <a:lnTo>
                    <a:pt x="959" y="0"/>
                  </a:lnTo>
                  <a:lnTo>
                    <a:pt x="973" y="0"/>
                  </a:lnTo>
                  <a:lnTo>
                    <a:pt x="987" y="0"/>
                  </a:lnTo>
                  <a:lnTo>
                    <a:pt x="1001" y="15"/>
                  </a:lnTo>
                  <a:lnTo>
                    <a:pt x="1001" y="29"/>
                  </a:lnTo>
                  <a:lnTo>
                    <a:pt x="1001" y="43"/>
                  </a:lnTo>
                  <a:lnTo>
                    <a:pt x="987" y="57"/>
                  </a:lnTo>
                  <a:lnTo>
                    <a:pt x="973" y="57"/>
                  </a:lnTo>
                  <a:lnTo>
                    <a:pt x="944" y="57"/>
                  </a:lnTo>
                  <a:lnTo>
                    <a:pt x="57" y="57"/>
                  </a:lnTo>
                  <a:lnTo>
                    <a:pt x="28" y="57"/>
                  </a:lnTo>
                  <a:lnTo>
                    <a:pt x="14" y="57"/>
                  </a:lnTo>
                  <a:lnTo>
                    <a:pt x="0" y="43"/>
                  </a:lnTo>
                  <a:lnTo>
                    <a:pt x="0" y="29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50" name="Freeform 148"/>
            <p:cNvSpPr>
              <a:spLocks/>
            </p:cNvSpPr>
            <p:nvPr/>
          </p:nvSpPr>
          <p:spPr bwMode="auto">
            <a:xfrm>
              <a:off x="19384" y="5372"/>
              <a:ext cx="733" cy="668"/>
            </a:xfrm>
            <a:custGeom>
              <a:avLst/>
              <a:gdLst/>
              <a:ahLst/>
              <a:cxnLst>
                <a:cxn ang="0">
                  <a:pos x="254" y="0"/>
                </a:cxn>
                <a:cxn ang="0">
                  <a:pos x="677" y="0"/>
                </a:cxn>
                <a:cxn ang="0">
                  <a:pos x="691" y="0"/>
                </a:cxn>
                <a:cxn ang="0">
                  <a:pos x="719" y="0"/>
                </a:cxn>
                <a:cxn ang="0">
                  <a:pos x="733" y="14"/>
                </a:cxn>
                <a:cxn ang="0">
                  <a:pos x="733" y="28"/>
                </a:cxn>
                <a:cxn ang="0">
                  <a:pos x="733" y="57"/>
                </a:cxn>
                <a:cxn ang="0">
                  <a:pos x="719" y="71"/>
                </a:cxn>
                <a:cxn ang="0">
                  <a:pos x="691" y="85"/>
                </a:cxn>
                <a:cxn ang="0">
                  <a:pos x="677" y="85"/>
                </a:cxn>
                <a:cxn ang="0">
                  <a:pos x="663" y="85"/>
                </a:cxn>
                <a:cxn ang="0">
                  <a:pos x="409" y="85"/>
                </a:cxn>
                <a:cxn ang="0">
                  <a:pos x="311" y="611"/>
                </a:cxn>
                <a:cxn ang="0">
                  <a:pos x="311" y="625"/>
                </a:cxn>
                <a:cxn ang="0">
                  <a:pos x="296" y="639"/>
                </a:cxn>
                <a:cxn ang="0">
                  <a:pos x="282" y="653"/>
                </a:cxn>
                <a:cxn ang="0">
                  <a:pos x="268" y="668"/>
                </a:cxn>
                <a:cxn ang="0">
                  <a:pos x="240" y="668"/>
                </a:cxn>
                <a:cxn ang="0">
                  <a:pos x="226" y="668"/>
                </a:cxn>
                <a:cxn ang="0">
                  <a:pos x="212" y="653"/>
                </a:cxn>
                <a:cxn ang="0">
                  <a:pos x="212" y="639"/>
                </a:cxn>
                <a:cxn ang="0">
                  <a:pos x="198" y="625"/>
                </a:cxn>
                <a:cxn ang="0">
                  <a:pos x="212" y="611"/>
                </a:cxn>
                <a:cxn ang="0">
                  <a:pos x="212" y="597"/>
                </a:cxn>
                <a:cxn ang="0">
                  <a:pos x="212" y="568"/>
                </a:cxn>
                <a:cxn ang="0">
                  <a:pos x="367" y="85"/>
                </a:cxn>
                <a:cxn ang="0">
                  <a:pos x="240" y="85"/>
                </a:cxn>
                <a:cxn ang="0">
                  <a:pos x="226" y="85"/>
                </a:cxn>
                <a:cxn ang="0">
                  <a:pos x="198" y="85"/>
                </a:cxn>
                <a:cxn ang="0">
                  <a:pos x="155" y="99"/>
                </a:cxn>
                <a:cxn ang="0">
                  <a:pos x="127" y="128"/>
                </a:cxn>
                <a:cxn ang="0">
                  <a:pos x="85" y="156"/>
                </a:cxn>
                <a:cxn ang="0">
                  <a:pos x="43" y="199"/>
                </a:cxn>
                <a:cxn ang="0">
                  <a:pos x="43" y="213"/>
                </a:cxn>
                <a:cxn ang="0">
                  <a:pos x="29" y="227"/>
                </a:cxn>
                <a:cxn ang="0">
                  <a:pos x="15" y="213"/>
                </a:cxn>
                <a:cxn ang="0">
                  <a:pos x="0" y="213"/>
                </a:cxn>
                <a:cxn ang="0">
                  <a:pos x="0" y="213"/>
                </a:cxn>
                <a:cxn ang="0">
                  <a:pos x="15" y="199"/>
                </a:cxn>
                <a:cxn ang="0">
                  <a:pos x="29" y="170"/>
                </a:cxn>
                <a:cxn ang="0">
                  <a:pos x="43" y="142"/>
                </a:cxn>
                <a:cxn ang="0">
                  <a:pos x="71" y="99"/>
                </a:cxn>
                <a:cxn ang="0">
                  <a:pos x="99" y="71"/>
                </a:cxn>
                <a:cxn ang="0">
                  <a:pos x="141" y="43"/>
                </a:cxn>
                <a:cxn ang="0">
                  <a:pos x="170" y="14"/>
                </a:cxn>
                <a:cxn ang="0">
                  <a:pos x="212" y="0"/>
                </a:cxn>
                <a:cxn ang="0">
                  <a:pos x="240" y="0"/>
                </a:cxn>
                <a:cxn ang="0">
                  <a:pos x="254" y="0"/>
                </a:cxn>
              </a:cxnLst>
              <a:rect l="0" t="0" r="r" b="b"/>
              <a:pathLst>
                <a:path w="733" h="668">
                  <a:moveTo>
                    <a:pt x="254" y="0"/>
                  </a:moveTo>
                  <a:lnTo>
                    <a:pt x="677" y="0"/>
                  </a:lnTo>
                  <a:lnTo>
                    <a:pt x="691" y="0"/>
                  </a:lnTo>
                  <a:lnTo>
                    <a:pt x="719" y="0"/>
                  </a:lnTo>
                  <a:lnTo>
                    <a:pt x="733" y="14"/>
                  </a:lnTo>
                  <a:lnTo>
                    <a:pt x="733" y="28"/>
                  </a:lnTo>
                  <a:lnTo>
                    <a:pt x="733" y="57"/>
                  </a:lnTo>
                  <a:lnTo>
                    <a:pt x="719" y="71"/>
                  </a:lnTo>
                  <a:lnTo>
                    <a:pt x="691" y="85"/>
                  </a:lnTo>
                  <a:lnTo>
                    <a:pt x="677" y="85"/>
                  </a:lnTo>
                  <a:lnTo>
                    <a:pt x="663" y="85"/>
                  </a:lnTo>
                  <a:lnTo>
                    <a:pt x="409" y="85"/>
                  </a:lnTo>
                  <a:lnTo>
                    <a:pt x="311" y="611"/>
                  </a:lnTo>
                  <a:lnTo>
                    <a:pt x="311" y="625"/>
                  </a:lnTo>
                  <a:lnTo>
                    <a:pt x="296" y="639"/>
                  </a:lnTo>
                  <a:lnTo>
                    <a:pt x="282" y="653"/>
                  </a:lnTo>
                  <a:lnTo>
                    <a:pt x="268" y="668"/>
                  </a:lnTo>
                  <a:lnTo>
                    <a:pt x="240" y="668"/>
                  </a:lnTo>
                  <a:lnTo>
                    <a:pt x="226" y="668"/>
                  </a:lnTo>
                  <a:lnTo>
                    <a:pt x="212" y="653"/>
                  </a:lnTo>
                  <a:lnTo>
                    <a:pt x="212" y="639"/>
                  </a:lnTo>
                  <a:lnTo>
                    <a:pt x="198" y="625"/>
                  </a:lnTo>
                  <a:lnTo>
                    <a:pt x="212" y="611"/>
                  </a:lnTo>
                  <a:lnTo>
                    <a:pt x="212" y="597"/>
                  </a:lnTo>
                  <a:lnTo>
                    <a:pt x="212" y="568"/>
                  </a:lnTo>
                  <a:lnTo>
                    <a:pt x="367" y="85"/>
                  </a:lnTo>
                  <a:lnTo>
                    <a:pt x="240" y="85"/>
                  </a:lnTo>
                  <a:lnTo>
                    <a:pt x="226" y="85"/>
                  </a:lnTo>
                  <a:lnTo>
                    <a:pt x="198" y="85"/>
                  </a:lnTo>
                  <a:lnTo>
                    <a:pt x="155" y="99"/>
                  </a:lnTo>
                  <a:lnTo>
                    <a:pt x="127" y="128"/>
                  </a:lnTo>
                  <a:lnTo>
                    <a:pt x="85" y="156"/>
                  </a:lnTo>
                  <a:lnTo>
                    <a:pt x="43" y="199"/>
                  </a:lnTo>
                  <a:lnTo>
                    <a:pt x="43" y="213"/>
                  </a:lnTo>
                  <a:lnTo>
                    <a:pt x="29" y="227"/>
                  </a:lnTo>
                  <a:lnTo>
                    <a:pt x="15" y="213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15" y="199"/>
                  </a:lnTo>
                  <a:lnTo>
                    <a:pt x="29" y="170"/>
                  </a:lnTo>
                  <a:lnTo>
                    <a:pt x="43" y="142"/>
                  </a:lnTo>
                  <a:lnTo>
                    <a:pt x="71" y="99"/>
                  </a:lnTo>
                  <a:lnTo>
                    <a:pt x="99" y="71"/>
                  </a:lnTo>
                  <a:lnTo>
                    <a:pt x="141" y="43"/>
                  </a:lnTo>
                  <a:lnTo>
                    <a:pt x="170" y="14"/>
                  </a:lnTo>
                  <a:lnTo>
                    <a:pt x="212" y="0"/>
                  </a:lnTo>
                  <a:lnTo>
                    <a:pt x="240" y="0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51" name="Freeform 149"/>
            <p:cNvSpPr>
              <a:spLocks/>
            </p:cNvSpPr>
            <p:nvPr/>
          </p:nvSpPr>
          <p:spPr bwMode="auto">
            <a:xfrm>
              <a:off x="20216" y="4804"/>
              <a:ext cx="268" cy="554"/>
            </a:xfrm>
            <a:custGeom>
              <a:avLst/>
              <a:gdLst/>
              <a:ahLst/>
              <a:cxnLst>
                <a:cxn ang="0">
                  <a:pos x="211" y="0"/>
                </a:cxn>
                <a:cxn ang="0">
                  <a:pos x="240" y="0"/>
                </a:cxn>
                <a:cxn ang="0">
                  <a:pos x="268" y="28"/>
                </a:cxn>
                <a:cxn ang="0">
                  <a:pos x="268" y="57"/>
                </a:cxn>
                <a:cxn ang="0">
                  <a:pos x="268" y="71"/>
                </a:cxn>
                <a:cxn ang="0">
                  <a:pos x="268" y="85"/>
                </a:cxn>
                <a:cxn ang="0">
                  <a:pos x="56" y="540"/>
                </a:cxn>
                <a:cxn ang="0">
                  <a:pos x="56" y="554"/>
                </a:cxn>
                <a:cxn ang="0">
                  <a:pos x="56" y="554"/>
                </a:cxn>
                <a:cxn ang="0">
                  <a:pos x="42" y="554"/>
                </a:cxn>
                <a:cxn ang="0">
                  <a:pos x="28" y="554"/>
                </a:cxn>
                <a:cxn ang="0">
                  <a:pos x="14" y="540"/>
                </a:cxn>
                <a:cxn ang="0">
                  <a:pos x="0" y="525"/>
                </a:cxn>
                <a:cxn ang="0">
                  <a:pos x="14" y="525"/>
                </a:cxn>
                <a:cxn ang="0">
                  <a:pos x="14" y="511"/>
                </a:cxn>
                <a:cxn ang="0">
                  <a:pos x="155" y="43"/>
                </a:cxn>
                <a:cxn ang="0">
                  <a:pos x="155" y="28"/>
                </a:cxn>
                <a:cxn ang="0">
                  <a:pos x="169" y="14"/>
                </a:cxn>
                <a:cxn ang="0">
                  <a:pos x="183" y="0"/>
                </a:cxn>
                <a:cxn ang="0">
                  <a:pos x="211" y="0"/>
                </a:cxn>
              </a:cxnLst>
              <a:rect l="0" t="0" r="r" b="b"/>
              <a:pathLst>
                <a:path w="268" h="554">
                  <a:moveTo>
                    <a:pt x="211" y="0"/>
                  </a:moveTo>
                  <a:lnTo>
                    <a:pt x="240" y="0"/>
                  </a:lnTo>
                  <a:lnTo>
                    <a:pt x="268" y="28"/>
                  </a:lnTo>
                  <a:lnTo>
                    <a:pt x="268" y="57"/>
                  </a:lnTo>
                  <a:lnTo>
                    <a:pt x="268" y="71"/>
                  </a:lnTo>
                  <a:lnTo>
                    <a:pt x="268" y="85"/>
                  </a:lnTo>
                  <a:lnTo>
                    <a:pt x="56" y="540"/>
                  </a:lnTo>
                  <a:lnTo>
                    <a:pt x="56" y="554"/>
                  </a:lnTo>
                  <a:lnTo>
                    <a:pt x="56" y="554"/>
                  </a:lnTo>
                  <a:lnTo>
                    <a:pt x="42" y="554"/>
                  </a:lnTo>
                  <a:lnTo>
                    <a:pt x="28" y="554"/>
                  </a:lnTo>
                  <a:lnTo>
                    <a:pt x="14" y="540"/>
                  </a:lnTo>
                  <a:lnTo>
                    <a:pt x="0" y="525"/>
                  </a:lnTo>
                  <a:lnTo>
                    <a:pt x="14" y="525"/>
                  </a:lnTo>
                  <a:lnTo>
                    <a:pt x="14" y="511"/>
                  </a:lnTo>
                  <a:lnTo>
                    <a:pt x="155" y="43"/>
                  </a:lnTo>
                  <a:lnTo>
                    <a:pt x="155" y="28"/>
                  </a:lnTo>
                  <a:lnTo>
                    <a:pt x="169" y="14"/>
                  </a:lnTo>
                  <a:lnTo>
                    <a:pt x="183" y="0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52" name="Freeform 150"/>
            <p:cNvSpPr>
              <a:spLocks/>
            </p:cNvSpPr>
            <p:nvPr/>
          </p:nvSpPr>
          <p:spPr bwMode="auto">
            <a:xfrm>
              <a:off x="20737" y="5869"/>
              <a:ext cx="169" cy="455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113" y="0"/>
                </a:cxn>
                <a:cxn ang="0">
                  <a:pos x="141" y="29"/>
                </a:cxn>
                <a:cxn ang="0">
                  <a:pos x="155" y="57"/>
                </a:cxn>
                <a:cxn ang="0">
                  <a:pos x="169" y="100"/>
                </a:cxn>
                <a:cxn ang="0">
                  <a:pos x="169" y="156"/>
                </a:cxn>
                <a:cxn ang="0">
                  <a:pos x="155" y="270"/>
                </a:cxn>
                <a:cxn ang="0">
                  <a:pos x="113" y="369"/>
                </a:cxn>
                <a:cxn ang="0">
                  <a:pos x="71" y="426"/>
                </a:cxn>
                <a:cxn ang="0">
                  <a:pos x="43" y="455"/>
                </a:cxn>
                <a:cxn ang="0">
                  <a:pos x="29" y="440"/>
                </a:cxn>
                <a:cxn ang="0">
                  <a:pos x="29" y="426"/>
                </a:cxn>
                <a:cxn ang="0">
                  <a:pos x="29" y="426"/>
                </a:cxn>
                <a:cxn ang="0">
                  <a:pos x="29" y="426"/>
                </a:cxn>
                <a:cxn ang="0">
                  <a:pos x="43" y="412"/>
                </a:cxn>
                <a:cxn ang="0">
                  <a:pos x="113" y="298"/>
                </a:cxn>
                <a:cxn ang="0">
                  <a:pos x="141" y="156"/>
                </a:cxn>
                <a:cxn ang="0">
                  <a:pos x="141" y="142"/>
                </a:cxn>
                <a:cxn ang="0">
                  <a:pos x="141" y="128"/>
                </a:cxn>
                <a:cxn ang="0">
                  <a:pos x="141" y="128"/>
                </a:cxn>
                <a:cxn ang="0">
                  <a:pos x="141" y="128"/>
                </a:cxn>
                <a:cxn ang="0">
                  <a:pos x="127" y="142"/>
                </a:cxn>
                <a:cxn ang="0">
                  <a:pos x="99" y="156"/>
                </a:cxn>
                <a:cxn ang="0">
                  <a:pos x="85" y="156"/>
                </a:cxn>
                <a:cxn ang="0">
                  <a:pos x="43" y="142"/>
                </a:cxn>
                <a:cxn ang="0">
                  <a:pos x="14" y="128"/>
                </a:cxn>
                <a:cxn ang="0">
                  <a:pos x="0" y="100"/>
                </a:cxn>
                <a:cxn ang="0">
                  <a:pos x="0" y="71"/>
                </a:cxn>
                <a:cxn ang="0">
                  <a:pos x="0" y="43"/>
                </a:cxn>
                <a:cxn ang="0">
                  <a:pos x="14" y="14"/>
                </a:cxn>
                <a:cxn ang="0">
                  <a:pos x="43" y="0"/>
                </a:cxn>
                <a:cxn ang="0">
                  <a:pos x="85" y="0"/>
                </a:cxn>
              </a:cxnLst>
              <a:rect l="0" t="0" r="r" b="b"/>
              <a:pathLst>
                <a:path w="169" h="455">
                  <a:moveTo>
                    <a:pt x="85" y="0"/>
                  </a:moveTo>
                  <a:lnTo>
                    <a:pt x="113" y="0"/>
                  </a:lnTo>
                  <a:lnTo>
                    <a:pt x="141" y="29"/>
                  </a:lnTo>
                  <a:lnTo>
                    <a:pt x="155" y="57"/>
                  </a:lnTo>
                  <a:lnTo>
                    <a:pt x="169" y="100"/>
                  </a:lnTo>
                  <a:lnTo>
                    <a:pt x="169" y="156"/>
                  </a:lnTo>
                  <a:lnTo>
                    <a:pt x="155" y="270"/>
                  </a:lnTo>
                  <a:lnTo>
                    <a:pt x="113" y="369"/>
                  </a:lnTo>
                  <a:lnTo>
                    <a:pt x="71" y="426"/>
                  </a:lnTo>
                  <a:lnTo>
                    <a:pt x="43" y="455"/>
                  </a:lnTo>
                  <a:lnTo>
                    <a:pt x="29" y="440"/>
                  </a:lnTo>
                  <a:lnTo>
                    <a:pt x="29" y="426"/>
                  </a:lnTo>
                  <a:lnTo>
                    <a:pt x="29" y="426"/>
                  </a:lnTo>
                  <a:lnTo>
                    <a:pt x="29" y="426"/>
                  </a:lnTo>
                  <a:lnTo>
                    <a:pt x="43" y="412"/>
                  </a:lnTo>
                  <a:lnTo>
                    <a:pt x="113" y="298"/>
                  </a:lnTo>
                  <a:lnTo>
                    <a:pt x="141" y="156"/>
                  </a:lnTo>
                  <a:lnTo>
                    <a:pt x="141" y="142"/>
                  </a:lnTo>
                  <a:lnTo>
                    <a:pt x="141" y="128"/>
                  </a:lnTo>
                  <a:lnTo>
                    <a:pt x="141" y="128"/>
                  </a:lnTo>
                  <a:lnTo>
                    <a:pt x="141" y="128"/>
                  </a:lnTo>
                  <a:lnTo>
                    <a:pt x="127" y="142"/>
                  </a:lnTo>
                  <a:lnTo>
                    <a:pt x="99" y="156"/>
                  </a:lnTo>
                  <a:lnTo>
                    <a:pt x="85" y="156"/>
                  </a:lnTo>
                  <a:lnTo>
                    <a:pt x="43" y="142"/>
                  </a:lnTo>
                  <a:lnTo>
                    <a:pt x="14" y="128"/>
                  </a:lnTo>
                  <a:lnTo>
                    <a:pt x="0" y="100"/>
                  </a:lnTo>
                  <a:lnTo>
                    <a:pt x="0" y="71"/>
                  </a:lnTo>
                  <a:lnTo>
                    <a:pt x="0" y="43"/>
                  </a:lnTo>
                  <a:lnTo>
                    <a:pt x="14" y="14"/>
                  </a:lnTo>
                  <a:lnTo>
                    <a:pt x="43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53" name="Freeform 151"/>
            <p:cNvSpPr>
              <a:spLocks/>
            </p:cNvSpPr>
            <p:nvPr/>
          </p:nvSpPr>
          <p:spPr bwMode="auto">
            <a:xfrm>
              <a:off x="21386" y="4889"/>
              <a:ext cx="535" cy="1520"/>
            </a:xfrm>
            <a:custGeom>
              <a:avLst/>
              <a:gdLst/>
              <a:ahLst/>
              <a:cxnLst>
                <a:cxn ang="0">
                  <a:pos x="521" y="0"/>
                </a:cxn>
                <a:cxn ang="0">
                  <a:pos x="535" y="14"/>
                </a:cxn>
                <a:cxn ang="0">
                  <a:pos x="521" y="29"/>
                </a:cxn>
                <a:cxn ang="0">
                  <a:pos x="408" y="57"/>
                </a:cxn>
                <a:cxn ang="0">
                  <a:pos x="352" y="114"/>
                </a:cxn>
                <a:cxn ang="0">
                  <a:pos x="324" y="171"/>
                </a:cxn>
                <a:cxn ang="0">
                  <a:pos x="324" y="199"/>
                </a:cxn>
                <a:cxn ang="0">
                  <a:pos x="310" y="611"/>
                </a:cxn>
                <a:cxn ang="0">
                  <a:pos x="253" y="696"/>
                </a:cxn>
                <a:cxn ang="0">
                  <a:pos x="141" y="753"/>
                </a:cxn>
                <a:cxn ang="0">
                  <a:pos x="225" y="796"/>
                </a:cxn>
                <a:cxn ang="0">
                  <a:pos x="296" y="852"/>
                </a:cxn>
                <a:cxn ang="0">
                  <a:pos x="310" y="909"/>
                </a:cxn>
                <a:cxn ang="0">
                  <a:pos x="324" y="1278"/>
                </a:cxn>
                <a:cxn ang="0">
                  <a:pos x="324" y="1335"/>
                </a:cxn>
                <a:cxn ang="0">
                  <a:pos x="324" y="1349"/>
                </a:cxn>
                <a:cxn ang="0">
                  <a:pos x="366" y="1435"/>
                </a:cxn>
                <a:cxn ang="0">
                  <a:pos x="465" y="1477"/>
                </a:cxn>
                <a:cxn ang="0">
                  <a:pos x="521" y="1477"/>
                </a:cxn>
                <a:cxn ang="0">
                  <a:pos x="535" y="1506"/>
                </a:cxn>
                <a:cxn ang="0">
                  <a:pos x="521" y="1520"/>
                </a:cxn>
                <a:cxn ang="0">
                  <a:pos x="451" y="1506"/>
                </a:cxn>
                <a:cxn ang="0">
                  <a:pos x="338" y="1477"/>
                </a:cxn>
                <a:cxn ang="0">
                  <a:pos x="253" y="1420"/>
                </a:cxn>
                <a:cxn ang="0">
                  <a:pos x="225" y="1349"/>
                </a:cxn>
                <a:cxn ang="0">
                  <a:pos x="225" y="1278"/>
                </a:cxn>
                <a:cxn ang="0">
                  <a:pos x="225" y="952"/>
                </a:cxn>
                <a:cxn ang="0">
                  <a:pos x="211" y="923"/>
                </a:cxn>
                <a:cxn ang="0">
                  <a:pos x="197" y="867"/>
                </a:cxn>
                <a:cxn ang="0">
                  <a:pos x="126" y="796"/>
                </a:cxn>
                <a:cxn ang="0">
                  <a:pos x="28" y="767"/>
                </a:cxn>
                <a:cxn ang="0">
                  <a:pos x="0" y="767"/>
                </a:cxn>
                <a:cxn ang="0">
                  <a:pos x="0" y="739"/>
                </a:cxn>
                <a:cxn ang="0">
                  <a:pos x="42" y="739"/>
                </a:cxn>
                <a:cxn ang="0">
                  <a:pos x="112" y="725"/>
                </a:cxn>
                <a:cxn ang="0">
                  <a:pos x="197" y="653"/>
                </a:cxn>
                <a:cxn ang="0">
                  <a:pos x="225" y="582"/>
                </a:cxn>
                <a:cxn ang="0">
                  <a:pos x="225" y="185"/>
                </a:cxn>
                <a:cxn ang="0">
                  <a:pos x="310" y="57"/>
                </a:cxn>
                <a:cxn ang="0">
                  <a:pos x="507" y="0"/>
                </a:cxn>
              </a:cxnLst>
              <a:rect l="0" t="0" r="r" b="b"/>
              <a:pathLst>
                <a:path w="535" h="1520">
                  <a:moveTo>
                    <a:pt x="507" y="0"/>
                  </a:moveTo>
                  <a:lnTo>
                    <a:pt x="521" y="0"/>
                  </a:lnTo>
                  <a:lnTo>
                    <a:pt x="535" y="0"/>
                  </a:lnTo>
                  <a:lnTo>
                    <a:pt x="535" y="14"/>
                  </a:lnTo>
                  <a:lnTo>
                    <a:pt x="535" y="29"/>
                  </a:lnTo>
                  <a:lnTo>
                    <a:pt x="521" y="29"/>
                  </a:lnTo>
                  <a:lnTo>
                    <a:pt x="465" y="43"/>
                  </a:lnTo>
                  <a:lnTo>
                    <a:pt x="408" y="57"/>
                  </a:lnTo>
                  <a:lnTo>
                    <a:pt x="380" y="85"/>
                  </a:lnTo>
                  <a:lnTo>
                    <a:pt x="352" y="114"/>
                  </a:lnTo>
                  <a:lnTo>
                    <a:pt x="324" y="142"/>
                  </a:lnTo>
                  <a:lnTo>
                    <a:pt x="324" y="171"/>
                  </a:lnTo>
                  <a:lnTo>
                    <a:pt x="324" y="199"/>
                  </a:lnTo>
                  <a:lnTo>
                    <a:pt x="324" y="199"/>
                  </a:lnTo>
                  <a:lnTo>
                    <a:pt x="324" y="568"/>
                  </a:lnTo>
                  <a:lnTo>
                    <a:pt x="310" y="611"/>
                  </a:lnTo>
                  <a:lnTo>
                    <a:pt x="296" y="653"/>
                  </a:lnTo>
                  <a:lnTo>
                    <a:pt x="253" y="696"/>
                  </a:lnTo>
                  <a:lnTo>
                    <a:pt x="211" y="725"/>
                  </a:lnTo>
                  <a:lnTo>
                    <a:pt x="141" y="753"/>
                  </a:lnTo>
                  <a:lnTo>
                    <a:pt x="183" y="767"/>
                  </a:lnTo>
                  <a:lnTo>
                    <a:pt x="225" y="796"/>
                  </a:lnTo>
                  <a:lnTo>
                    <a:pt x="253" y="810"/>
                  </a:lnTo>
                  <a:lnTo>
                    <a:pt x="296" y="852"/>
                  </a:lnTo>
                  <a:lnTo>
                    <a:pt x="310" y="881"/>
                  </a:lnTo>
                  <a:lnTo>
                    <a:pt x="310" y="909"/>
                  </a:lnTo>
                  <a:lnTo>
                    <a:pt x="324" y="966"/>
                  </a:lnTo>
                  <a:lnTo>
                    <a:pt x="324" y="1278"/>
                  </a:lnTo>
                  <a:lnTo>
                    <a:pt x="324" y="1307"/>
                  </a:lnTo>
                  <a:lnTo>
                    <a:pt x="324" y="1335"/>
                  </a:lnTo>
                  <a:lnTo>
                    <a:pt x="324" y="1335"/>
                  </a:lnTo>
                  <a:lnTo>
                    <a:pt x="324" y="1349"/>
                  </a:lnTo>
                  <a:lnTo>
                    <a:pt x="338" y="1392"/>
                  </a:lnTo>
                  <a:lnTo>
                    <a:pt x="366" y="1435"/>
                  </a:lnTo>
                  <a:lnTo>
                    <a:pt x="408" y="1449"/>
                  </a:lnTo>
                  <a:lnTo>
                    <a:pt x="465" y="1477"/>
                  </a:lnTo>
                  <a:lnTo>
                    <a:pt x="507" y="1477"/>
                  </a:lnTo>
                  <a:lnTo>
                    <a:pt x="521" y="1477"/>
                  </a:lnTo>
                  <a:lnTo>
                    <a:pt x="535" y="1491"/>
                  </a:lnTo>
                  <a:lnTo>
                    <a:pt x="535" y="1506"/>
                  </a:lnTo>
                  <a:lnTo>
                    <a:pt x="535" y="1506"/>
                  </a:lnTo>
                  <a:lnTo>
                    <a:pt x="521" y="1520"/>
                  </a:lnTo>
                  <a:lnTo>
                    <a:pt x="507" y="1520"/>
                  </a:lnTo>
                  <a:lnTo>
                    <a:pt x="451" y="1506"/>
                  </a:lnTo>
                  <a:lnTo>
                    <a:pt x="394" y="1506"/>
                  </a:lnTo>
                  <a:lnTo>
                    <a:pt x="338" y="1477"/>
                  </a:lnTo>
                  <a:lnTo>
                    <a:pt x="296" y="1449"/>
                  </a:lnTo>
                  <a:lnTo>
                    <a:pt x="253" y="1420"/>
                  </a:lnTo>
                  <a:lnTo>
                    <a:pt x="239" y="1392"/>
                  </a:lnTo>
                  <a:lnTo>
                    <a:pt x="225" y="1349"/>
                  </a:lnTo>
                  <a:lnTo>
                    <a:pt x="225" y="1321"/>
                  </a:lnTo>
                  <a:lnTo>
                    <a:pt x="225" y="1278"/>
                  </a:lnTo>
                  <a:lnTo>
                    <a:pt x="225" y="980"/>
                  </a:lnTo>
                  <a:lnTo>
                    <a:pt x="225" y="952"/>
                  </a:lnTo>
                  <a:lnTo>
                    <a:pt x="225" y="938"/>
                  </a:lnTo>
                  <a:lnTo>
                    <a:pt x="211" y="923"/>
                  </a:lnTo>
                  <a:lnTo>
                    <a:pt x="211" y="909"/>
                  </a:lnTo>
                  <a:lnTo>
                    <a:pt x="197" y="867"/>
                  </a:lnTo>
                  <a:lnTo>
                    <a:pt x="169" y="824"/>
                  </a:lnTo>
                  <a:lnTo>
                    <a:pt x="126" y="796"/>
                  </a:lnTo>
                  <a:lnTo>
                    <a:pt x="84" y="781"/>
                  </a:lnTo>
                  <a:lnTo>
                    <a:pt x="28" y="767"/>
                  </a:lnTo>
                  <a:lnTo>
                    <a:pt x="14" y="767"/>
                  </a:lnTo>
                  <a:lnTo>
                    <a:pt x="0" y="767"/>
                  </a:lnTo>
                  <a:lnTo>
                    <a:pt x="0" y="753"/>
                  </a:lnTo>
                  <a:lnTo>
                    <a:pt x="0" y="739"/>
                  </a:lnTo>
                  <a:lnTo>
                    <a:pt x="14" y="739"/>
                  </a:lnTo>
                  <a:lnTo>
                    <a:pt x="42" y="739"/>
                  </a:lnTo>
                  <a:lnTo>
                    <a:pt x="84" y="725"/>
                  </a:lnTo>
                  <a:lnTo>
                    <a:pt x="112" y="725"/>
                  </a:lnTo>
                  <a:lnTo>
                    <a:pt x="155" y="696"/>
                  </a:lnTo>
                  <a:lnTo>
                    <a:pt x="197" y="653"/>
                  </a:lnTo>
                  <a:lnTo>
                    <a:pt x="211" y="611"/>
                  </a:lnTo>
                  <a:lnTo>
                    <a:pt x="225" y="582"/>
                  </a:lnTo>
                  <a:lnTo>
                    <a:pt x="225" y="540"/>
                  </a:lnTo>
                  <a:lnTo>
                    <a:pt x="225" y="185"/>
                  </a:lnTo>
                  <a:lnTo>
                    <a:pt x="239" y="114"/>
                  </a:lnTo>
                  <a:lnTo>
                    <a:pt x="310" y="57"/>
                  </a:lnTo>
                  <a:lnTo>
                    <a:pt x="394" y="14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54" name="Freeform 152"/>
            <p:cNvSpPr>
              <a:spLocks/>
            </p:cNvSpPr>
            <p:nvPr/>
          </p:nvSpPr>
          <p:spPr bwMode="auto">
            <a:xfrm>
              <a:off x="22147" y="4889"/>
              <a:ext cx="535" cy="1520"/>
            </a:xfrm>
            <a:custGeom>
              <a:avLst/>
              <a:gdLst/>
              <a:ahLst/>
              <a:cxnLst>
                <a:cxn ang="0">
                  <a:pos x="521" y="0"/>
                </a:cxn>
                <a:cxn ang="0">
                  <a:pos x="535" y="14"/>
                </a:cxn>
                <a:cxn ang="0">
                  <a:pos x="521" y="29"/>
                </a:cxn>
                <a:cxn ang="0">
                  <a:pos x="408" y="57"/>
                </a:cxn>
                <a:cxn ang="0">
                  <a:pos x="352" y="114"/>
                </a:cxn>
                <a:cxn ang="0">
                  <a:pos x="324" y="171"/>
                </a:cxn>
                <a:cxn ang="0">
                  <a:pos x="324" y="199"/>
                </a:cxn>
                <a:cxn ang="0">
                  <a:pos x="310" y="611"/>
                </a:cxn>
                <a:cxn ang="0">
                  <a:pos x="253" y="696"/>
                </a:cxn>
                <a:cxn ang="0">
                  <a:pos x="141" y="753"/>
                </a:cxn>
                <a:cxn ang="0">
                  <a:pos x="225" y="796"/>
                </a:cxn>
                <a:cxn ang="0">
                  <a:pos x="296" y="852"/>
                </a:cxn>
                <a:cxn ang="0">
                  <a:pos x="324" y="909"/>
                </a:cxn>
                <a:cxn ang="0">
                  <a:pos x="324" y="1278"/>
                </a:cxn>
                <a:cxn ang="0">
                  <a:pos x="324" y="1335"/>
                </a:cxn>
                <a:cxn ang="0">
                  <a:pos x="324" y="1349"/>
                </a:cxn>
                <a:cxn ang="0">
                  <a:pos x="380" y="1435"/>
                </a:cxn>
                <a:cxn ang="0">
                  <a:pos x="465" y="1477"/>
                </a:cxn>
                <a:cxn ang="0">
                  <a:pos x="521" y="1477"/>
                </a:cxn>
                <a:cxn ang="0">
                  <a:pos x="535" y="1506"/>
                </a:cxn>
                <a:cxn ang="0">
                  <a:pos x="521" y="1520"/>
                </a:cxn>
                <a:cxn ang="0">
                  <a:pos x="465" y="1506"/>
                </a:cxn>
                <a:cxn ang="0">
                  <a:pos x="338" y="1477"/>
                </a:cxn>
                <a:cxn ang="0">
                  <a:pos x="253" y="1420"/>
                </a:cxn>
                <a:cxn ang="0">
                  <a:pos x="225" y="1349"/>
                </a:cxn>
                <a:cxn ang="0">
                  <a:pos x="225" y="1278"/>
                </a:cxn>
                <a:cxn ang="0">
                  <a:pos x="225" y="952"/>
                </a:cxn>
                <a:cxn ang="0">
                  <a:pos x="225" y="923"/>
                </a:cxn>
                <a:cxn ang="0">
                  <a:pos x="197" y="867"/>
                </a:cxn>
                <a:cxn ang="0">
                  <a:pos x="127" y="796"/>
                </a:cxn>
                <a:cxn ang="0">
                  <a:pos x="28" y="767"/>
                </a:cxn>
                <a:cxn ang="0">
                  <a:pos x="14" y="767"/>
                </a:cxn>
                <a:cxn ang="0">
                  <a:pos x="14" y="739"/>
                </a:cxn>
                <a:cxn ang="0">
                  <a:pos x="42" y="739"/>
                </a:cxn>
                <a:cxn ang="0">
                  <a:pos x="127" y="725"/>
                </a:cxn>
                <a:cxn ang="0">
                  <a:pos x="197" y="653"/>
                </a:cxn>
                <a:cxn ang="0">
                  <a:pos x="225" y="582"/>
                </a:cxn>
                <a:cxn ang="0">
                  <a:pos x="225" y="185"/>
                </a:cxn>
                <a:cxn ang="0">
                  <a:pos x="310" y="57"/>
                </a:cxn>
                <a:cxn ang="0">
                  <a:pos x="507" y="0"/>
                </a:cxn>
              </a:cxnLst>
              <a:rect l="0" t="0" r="r" b="b"/>
              <a:pathLst>
                <a:path w="535" h="1520">
                  <a:moveTo>
                    <a:pt x="507" y="0"/>
                  </a:moveTo>
                  <a:lnTo>
                    <a:pt x="521" y="0"/>
                  </a:lnTo>
                  <a:lnTo>
                    <a:pt x="535" y="0"/>
                  </a:lnTo>
                  <a:lnTo>
                    <a:pt x="535" y="14"/>
                  </a:lnTo>
                  <a:lnTo>
                    <a:pt x="535" y="29"/>
                  </a:lnTo>
                  <a:lnTo>
                    <a:pt x="521" y="29"/>
                  </a:lnTo>
                  <a:lnTo>
                    <a:pt x="465" y="43"/>
                  </a:lnTo>
                  <a:lnTo>
                    <a:pt x="408" y="57"/>
                  </a:lnTo>
                  <a:lnTo>
                    <a:pt x="380" y="85"/>
                  </a:lnTo>
                  <a:lnTo>
                    <a:pt x="352" y="114"/>
                  </a:lnTo>
                  <a:lnTo>
                    <a:pt x="338" y="142"/>
                  </a:lnTo>
                  <a:lnTo>
                    <a:pt x="324" y="171"/>
                  </a:lnTo>
                  <a:lnTo>
                    <a:pt x="324" y="199"/>
                  </a:lnTo>
                  <a:lnTo>
                    <a:pt x="324" y="199"/>
                  </a:lnTo>
                  <a:lnTo>
                    <a:pt x="324" y="568"/>
                  </a:lnTo>
                  <a:lnTo>
                    <a:pt x="310" y="611"/>
                  </a:lnTo>
                  <a:lnTo>
                    <a:pt x="296" y="653"/>
                  </a:lnTo>
                  <a:lnTo>
                    <a:pt x="253" y="696"/>
                  </a:lnTo>
                  <a:lnTo>
                    <a:pt x="211" y="725"/>
                  </a:lnTo>
                  <a:lnTo>
                    <a:pt x="141" y="753"/>
                  </a:lnTo>
                  <a:lnTo>
                    <a:pt x="183" y="767"/>
                  </a:lnTo>
                  <a:lnTo>
                    <a:pt x="225" y="796"/>
                  </a:lnTo>
                  <a:lnTo>
                    <a:pt x="267" y="810"/>
                  </a:lnTo>
                  <a:lnTo>
                    <a:pt x="296" y="852"/>
                  </a:lnTo>
                  <a:lnTo>
                    <a:pt x="310" y="881"/>
                  </a:lnTo>
                  <a:lnTo>
                    <a:pt x="324" y="909"/>
                  </a:lnTo>
                  <a:lnTo>
                    <a:pt x="324" y="966"/>
                  </a:lnTo>
                  <a:lnTo>
                    <a:pt x="324" y="1278"/>
                  </a:lnTo>
                  <a:lnTo>
                    <a:pt x="324" y="1307"/>
                  </a:lnTo>
                  <a:lnTo>
                    <a:pt x="324" y="1335"/>
                  </a:lnTo>
                  <a:lnTo>
                    <a:pt x="324" y="1335"/>
                  </a:lnTo>
                  <a:lnTo>
                    <a:pt x="324" y="1349"/>
                  </a:lnTo>
                  <a:lnTo>
                    <a:pt x="338" y="1392"/>
                  </a:lnTo>
                  <a:lnTo>
                    <a:pt x="380" y="1435"/>
                  </a:lnTo>
                  <a:lnTo>
                    <a:pt x="408" y="1449"/>
                  </a:lnTo>
                  <a:lnTo>
                    <a:pt x="465" y="1477"/>
                  </a:lnTo>
                  <a:lnTo>
                    <a:pt x="521" y="1477"/>
                  </a:lnTo>
                  <a:lnTo>
                    <a:pt x="521" y="1477"/>
                  </a:lnTo>
                  <a:lnTo>
                    <a:pt x="535" y="1491"/>
                  </a:lnTo>
                  <a:lnTo>
                    <a:pt x="535" y="1506"/>
                  </a:lnTo>
                  <a:lnTo>
                    <a:pt x="535" y="1506"/>
                  </a:lnTo>
                  <a:lnTo>
                    <a:pt x="521" y="1520"/>
                  </a:lnTo>
                  <a:lnTo>
                    <a:pt x="507" y="1520"/>
                  </a:lnTo>
                  <a:lnTo>
                    <a:pt x="465" y="1506"/>
                  </a:lnTo>
                  <a:lnTo>
                    <a:pt x="408" y="1506"/>
                  </a:lnTo>
                  <a:lnTo>
                    <a:pt x="338" y="1477"/>
                  </a:lnTo>
                  <a:lnTo>
                    <a:pt x="296" y="1449"/>
                  </a:lnTo>
                  <a:lnTo>
                    <a:pt x="253" y="1420"/>
                  </a:lnTo>
                  <a:lnTo>
                    <a:pt x="239" y="1392"/>
                  </a:lnTo>
                  <a:lnTo>
                    <a:pt x="225" y="1349"/>
                  </a:lnTo>
                  <a:lnTo>
                    <a:pt x="225" y="1321"/>
                  </a:lnTo>
                  <a:lnTo>
                    <a:pt x="225" y="1278"/>
                  </a:lnTo>
                  <a:lnTo>
                    <a:pt x="225" y="980"/>
                  </a:lnTo>
                  <a:lnTo>
                    <a:pt x="225" y="952"/>
                  </a:lnTo>
                  <a:lnTo>
                    <a:pt x="225" y="938"/>
                  </a:lnTo>
                  <a:lnTo>
                    <a:pt x="225" y="923"/>
                  </a:lnTo>
                  <a:lnTo>
                    <a:pt x="211" y="909"/>
                  </a:lnTo>
                  <a:lnTo>
                    <a:pt x="197" y="867"/>
                  </a:lnTo>
                  <a:lnTo>
                    <a:pt x="169" y="824"/>
                  </a:lnTo>
                  <a:lnTo>
                    <a:pt x="127" y="796"/>
                  </a:lnTo>
                  <a:lnTo>
                    <a:pt x="84" y="781"/>
                  </a:lnTo>
                  <a:lnTo>
                    <a:pt x="28" y="767"/>
                  </a:lnTo>
                  <a:lnTo>
                    <a:pt x="14" y="767"/>
                  </a:lnTo>
                  <a:lnTo>
                    <a:pt x="14" y="767"/>
                  </a:lnTo>
                  <a:lnTo>
                    <a:pt x="0" y="753"/>
                  </a:lnTo>
                  <a:lnTo>
                    <a:pt x="14" y="739"/>
                  </a:lnTo>
                  <a:lnTo>
                    <a:pt x="14" y="739"/>
                  </a:lnTo>
                  <a:lnTo>
                    <a:pt x="42" y="739"/>
                  </a:lnTo>
                  <a:lnTo>
                    <a:pt x="84" y="725"/>
                  </a:lnTo>
                  <a:lnTo>
                    <a:pt x="127" y="725"/>
                  </a:lnTo>
                  <a:lnTo>
                    <a:pt x="155" y="696"/>
                  </a:lnTo>
                  <a:lnTo>
                    <a:pt x="197" y="653"/>
                  </a:lnTo>
                  <a:lnTo>
                    <a:pt x="211" y="611"/>
                  </a:lnTo>
                  <a:lnTo>
                    <a:pt x="225" y="582"/>
                  </a:lnTo>
                  <a:lnTo>
                    <a:pt x="225" y="540"/>
                  </a:lnTo>
                  <a:lnTo>
                    <a:pt x="225" y="185"/>
                  </a:lnTo>
                  <a:lnTo>
                    <a:pt x="239" y="114"/>
                  </a:lnTo>
                  <a:lnTo>
                    <a:pt x="310" y="57"/>
                  </a:lnTo>
                  <a:lnTo>
                    <a:pt x="394" y="14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55" name="Freeform 153"/>
            <p:cNvSpPr>
              <a:spLocks noEditPoints="1"/>
            </p:cNvSpPr>
            <p:nvPr/>
          </p:nvSpPr>
          <p:spPr bwMode="auto">
            <a:xfrm>
              <a:off x="22865" y="5372"/>
              <a:ext cx="790" cy="668"/>
            </a:xfrm>
            <a:custGeom>
              <a:avLst/>
              <a:gdLst/>
              <a:ahLst/>
              <a:cxnLst>
                <a:cxn ang="0">
                  <a:pos x="367" y="85"/>
                </a:cxn>
                <a:cxn ang="0">
                  <a:pos x="339" y="85"/>
                </a:cxn>
                <a:cxn ang="0">
                  <a:pos x="296" y="99"/>
                </a:cxn>
                <a:cxn ang="0">
                  <a:pos x="240" y="128"/>
                </a:cxn>
                <a:cxn ang="0">
                  <a:pos x="198" y="156"/>
                </a:cxn>
                <a:cxn ang="0">
                  <a:pos x="170" y="213"/>
                </a:cxn>
                <a:cxn ang="0">
                  <a:pos x="113" y="313"/>
                </a:cxn>
                <a:cxn ang="0">
                  <a:pos x="99" y="398"/>
                </a:cxn>
                <a:cxn ang="0">
                  <a:pos x="85" y="469"/>
                </a:cxn>
                <a:cxn ang="0">
                  <a:pos x="99" y="526"/>
                </a:cxn>
                <a:cxn ang="0">
                  <a:pos x="113" y="582"/>
                </a:cxn>
                <a:cxn ang="0">
                  <a:pos x="141" y="611"/>
                </a:cxn>
                <a:cxn ang="0">
                  <a:pos x="184" y="625"/>
                </a:cxn>
                <a:cxn ang="0">
                  <a:pos x="226" y="639"/>
                </a:cxn>
                <a:cxn ang="0">
                  <a:pos x="268" y="625"/>
                </a:cxn>
                <a:cxn ang="0">
                  <a:pos x="325" y="611"/>
                </a:cxn>
                <a:cxn ang="0">
                  <a:pos x="381" y="568"/>
                </a:cxn>
                <a:cxn ang="0">
                  <a:pos x="423" y="511"/>
                </a:cxn>
                <a:cxn ang="0">
                  <a:pos x="465" y="412"/>
                </a:cxn>
                <a:cxn ang="0">
                  <a:pos x="494" y="327"/>
                </a:cxn>
                <a:cxn ang="0">
                  <a:pos x="508" y="242"/>
                </a:cxn>
                <a:cxn ang="0">
                  <a:pos x="508" y="213"/>
                </a:cxn>
                <a:cxn ang="0">
                  <a:pos x="494" y="185"/>
                </a:cxn>
                <a:cxn ang="0">
                  <a:pos x="494" y="156"/>
                </a:cxn>
                <a:cxn ang="0">
                  <a:pos x="480" y="128"/>
                </a:cxn>
                <a:cxn ang="0">
                  <a:pos x="451" y="114"/>
                </a:cxn>
                <a:cxn ang="0">
                  <a:pos x="409" y="99"/>
                </a:cxn>
                <a:cxn ang="0">
                  <a:pos x="367" y="85"/>
                </a:cxn>
                <a:cxn ang="0">
                  <a:pos x="395" y="0"/>
                </a:cxn>
                <a:cxn ang="0">
                  <a:pos x="733" y="0"/>
                </a:cxn>
                <a:cxn ang="0">
                  <a:pos x="761" y="0"/>
                </a:cxn>
                <a:cxn ang="0">
                  <a:pos x="776" y="0"/>
                </a:cxn>
                <a:cxn ang="0">
                  <a:pos x="790" y="14"/>
                </a:cxn>
                <a:cxn ang="0">
                  <a:pos x="790" y="28"/>
                </a:cxn>
                <a:cxn ang="0">
                  <a:pos x="790" y="57"/>
                </a:cxn>
                <a:cxn ang="0">
                  <a:pos x="776" y="71"/>
                </a:cxn>
                <a:cxn ang="0">
                  <a:pos x="761" y="85"/>
                </a:cxn>
                <a:cxn ang="0">
                  <a:pos x="733" y="85"/>
                </a:cxn>
                <a:cxn ang="0">
                  <a:pos x="719" y="85"/>
                </a:cxn>
                <a:cxn ang="0">
                  <a:pos x="550" y="85"/>
                </a:cxn>
                <a:cxn ang="0">
                  <a:pos x="578" y="142"/>
                </a:cxn>
                <a:cxn ang="0">
                  <a:pos x="592" y="185"/>
                </a:cxn>
                <a:cxn ang="0">
                  <a:pos x="606" y="227"/>
                </a:cxn>
                <a:cxn ang="0">
                  <a:pos x="606" y="256"/>
                </a:cxn>
                <a:cxn ang="0">
                  <a:pos x="564" y="412"/>
                </a:cxn>
                <a:cxn ang="0">
                  <a:pos x="480" y="554"/>
                </a:cxn>
                <a:cxn ang="0">
                  <a:pos x="353" y="639"/>
                </a:cxn>
                <a:cxn ang="0">
                  <a:pos x="226" y="668"/>
                </a:cxn>
                <a:cxn ang="0">
                  <a:pos x="99" y="639"/>
                </a:cxn>
                <a:cxn ang="0">
                  <a:pos x="29" y="554"/>
                </a:cxn>
                <a:cxn ang="0">
                  <a:pos x="0" y="426"/>
                </a:cxn>
                <a:cxn ang="0">
                  <a:pos x="15" y="313"/>
                </a:cxn>
                <a:cxn ang="0">
                  <a:pos x="71" y="199"/>
                </a:cxn>
                <a:cxn ang="0">
                  <a:pos x="155" y="99"/>
                </a:cxn>
                <a:cxn ang="0">
                  <a:pos x="268" y="28"/>
                </a:cxn>
                <a:cxn ang="0">
                  <a:pos x="395" y="0"/>
                </a:cxn>
              </a:cxnLst>
              <a:rect l="0" t="0" r="r" b="b"/>
              <a:pathLst>
                <a:path w="790" h="668">
                  <a:moveTo>
                    <a:pt x="367" y="85"/>
                  </a:moveTo>
                  <a:lnTo>
                    <a:pt x="339" y="85"/>
                  </a:lnTo>
                  <a:lnTo>
                    <a:pt x="296" y="99"/>
                  </a:lnTo>
                  <a:lnTo>
                    <a:pt x="240" y="128"/>
                  </a:lnTo>
                  <a:lnTo>
                    <a:pt x="198" y="156"/>
                  </a:lnTo>
                  <a:lnTo>
                    <a:pt x="170" y="213"/>
                  </a:lnTo>
                  <a:lnTo>
                    <a:pt x="113" y="313"/>
                  </a:lnTo>
                  <a:lnTo>
                    <a:pt x="99" y="398"/>
                  </a:lnTo>
                  <a:lnTo>
                    <a:pt x="85" y="469"/>
                  </a:lnTo>
                  <a:lnTo>
                    <a:pt x="99" y="526"/>
                  </a:lnTo>
                  <a:lnTo>
                    <a:pt x="113" y="582"/>
                  </a:lnTo>
                  <a:lnTo>
                    <a:pt x="141" y="611"/>
                  </a:lnTo>
                  <a:lnTo>
                    <a:pt x="184" y="625"/>
                  </a:lnTo>
                  <a:lnTo>
                    <a:pt x="226" y="639"/>
                  </a:lnTo>
                  <a:lnTo>
                    <a:pt x="268" y="625"/>
                  </a:lnTo>
                  <a:lnTo>
                    <a:pt x="325" y="611"/>
                  </a:lnTo>
                  <a:lnTo>
                    <a:pt x="381" y="568"/>
                  </a:lnTo>
                  <a:lnTo>
                    <a:pt x="423" y="511"/>
                  </a:lnTo>
                  <a:lnTo>
                    <a:pt x="465" y="412"/>
                  </a:lnTo>
                  <a:lnTo>
                    <a:pt x="494" y="327"/>
                  </a:lnTo>
                  <a:lnTo>
                    <a:pt x="508" y="242"/>
                  </a:lnTo>
                  <a:lnTo>
                    <a:pt x="508" y="213"/>
                  </a:lnTo>
                  <a:lnTo>
                    <a:pt x="494" y="185"/>
                  </a:lnTo>
                  <a:lnTo>
                    <a:pt x="494" y="156"/>
                  </a:lnTo>
                  <a:lnTo>
                    <a:pt x="480" y="128"/>
                  </a:lnTo>
                  <a:lnTo>
                    <a:pt x="451" y="114"/>
                  </a:lnTo>
                  <a:lnTo>
                    <a:pt x="409" y="99"/>
                  </a:lnTo>
                  <a:lnTo>
                    <a:pt x="367" y="85"/>
                  </a:lnTo>
                  <a:close/>
                  <a:moveTo>
                    <a:pt x="395" y="0"/>
                  </a:moveTo>
                  <a:lnTo>
                    <a:pt x="733" y="0"/>
                  </a:lnTo>
                  <a:lnTo>
                    <a:pt x="761" y="0"/>
                  </a:lnTo>
                  <a:lnTo>
                    <a:pt x="776" y="0"/>
                  </a:lnTo>
                  <a:lnTo>
                    <a:pt x="790" y="14"/>
                  </a:lnTo>
                  <a:lnTo>
                    <a:pt x="790" y="28"/>
                  </a:lnTo>
                  <a:lnTo>
                    <a:pt x="790" y="57"/>
                  </a:lnTo>
                  <a:lnTo>
                    <a:pt x="776" y="71"/>
                  </a:lnTo>
                  <a:lnTo>
                    <a:pt x="761" y="85"/>
                  </a:lnTo>
                  <a:lnTo>
                    <a:pt x="733" y="85"/>
                  </a:lnTo>
                  <a:lnTo>
                    <a:pt x="719" y="85"/>
                  </a:lnTo>
                  <a:lnTo>
                    <a:pt x="550" y="85"/>
                  </a:lnTo>
                  <a:lnTo>
                    <a:pt x="578" y="142"/>
                  </a:lnTo>
                  <a:lnTo>
                    <a:pt x="592" y="185"/>
                  </a:lnTo>
                  <a:lnTo>
                    <a:pt x="606" y="227"/>
                  </a:lnTo>
                  <a:lnTo>
                    <a:pt x="606" y="256"/>
                  </a:lnTo>
                  <a:lnTo>
                    <a:pt x="564" y="412"/>
                  </a:lnTo>
                  <a:lnTo>
                    <a:pt x="480" y="554"/>
                  </a:lnTo>
                  <a:lnTo>
                    <a:pt x="353" y="639"/>
                  </a:lnTo>
                  <a:lnTo>
                    <a:pt x="226" y="668"/>
                  </a:lnTo>
                  <a:lnTo>
                    <a:pt x="99" y="639"/>
                  </a:lnTo>
                  <a:lnTo>
                    <a:pt x="29" y="554"/>
                  </a:lnTo>
                  <a:lnTo>
                    <a:pt x="0" y="426"/>
                  </a:lnTo>
                  <a:lnTo>
                    <a:pt x="15" y="313"/>
                  </a:lnTo>
                  <a:lnTo>
                    <a:pt x="71" y="199"/>
                  </a:lnTo>
                  <a:lnTo>
                    <a:pt x="155" y="99"/>
                  </a:lnTo>
                  <a:lnTo>
                    <a:pt x="268" y="2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56" name="Freeform 154"/>
            <p:cNvSpPr>
              <a:spLocks/>
            </p:cNvSpPr>
            <p:nvPr/>
          </p:nvSpPr>
          <p:spPr bwMode="auto">
            <a:xfrm>
              <a:off x="23753" y="5869"/>
              <a:ext cx="169" cy="455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113" y="0"/>
                </a:cxn>
                <a:cxn ang="0">
                  <a:pos x="141" y="29"/>
                </a:cxn>
                <a:cxn ang="0">
                  <a:pos x="155" y="57"/>
                </a:cxn>
                <a:cxn ang="0">
                  <a:pos x="169" y="100"/>
                </a:cxn>
                <a:cxn ang="0">
                  <a:pos x="169" y="156"/>
                </a:cxn>
                <a:cxn ang="0">
                  <a:pos x="169" y="156"/>
                </a:cxn>
                <a:cxn ang="0">
                  <a:pos x="155" y="270"/>
                </a:cxn>
                <a:cxn ang="0">
                  <a:pos x="113" y="369"/>
                </a:cxn>
                <a:cxn ang="0">
                  <a:pos x="71" y="426"/>
                </a:cxn>
                <a:cxn ang="0">
                  <a:pos x="43" y="455"/>
                </a:cxn>
                <a:cxn ang="0">
                  <a:pos x="28" y="440"/>
                </a:cxn>
                <a:cxn ang="0">
                  <a:pos x="28" y="426"/>
                </a:cxn>
                <a:cxn ang="0">
                  <a:pos x="28" y="426"/>
                </a:cxn>
                <a:cxn ang="0">
                  <a:pos x="28" y="426"/>
                </a:cxn>
                <a:cxn ang="0">
                  <a:pos x="43" y="412"/>
                </a:cxn>
                <a:cxn ang="0">
                  <a:pos x="113" y="298"/>
                </a:cxn>
                <a:cxn ang="0">
                  <a:pos x="141" y="156"/>
                </a:cxn>
                <a:cxn ang="0">
                  <a:pos x="141" y="142"/>
                </a:cxn>
                <a:cxn ang="0">
                  <a:pos x="141" y="128"/>
                </a:cxn>
                <a:cxn ang="0">
                  <a:pos x="141" y="128"/>
                </a:cxn>
                <a:cxn ang="0">
                  <a:pos x="141" y="128"/>
                </a:cxn>
                <a:cxn ang="0">
                  <a:pos x="127" y="142"/>
                </a:cxn>
                <a:cxn ang="0">
                  <a:pos x="113" y="156"/>
                </a:cxn>
                <a:cxn ang="0">
                  <a:pos x="85" y="156"/>
                </a:cxn>
                <a:cxn ang="0">
                  <a:pos x="43" y="142"/>
                </a:cxn>
                <a:cxn ang="0">
                  <a:pos x="14" y="128"/>
                </a:cxn>
                <a:cxn ang="0">
                  <a:pos x="0" y="100"/>
                </a:cxn>
                <a:cxn ang="0">
                  <a:pos x="0" y="71"/>
                </a:cxn>
                <a:cxn ang="0">
                  <a:pos x="0" y="43"/>
                </a:cxn>
                <a:cxn ang="0">
                  <a:pos x="14" y="14"/>
                </a:cxn>
                <a:cxn ang="0">
                  <a:pos x="43" y="0"/>
                </a:cxn>
                <a:cxn ang="0">
                  <a:pos x="85" y="0"/>
                </a:cxn>
              </a:cxnLst>
              <a:rect l="0" t="0" r="r" b="b"/>
              <a:pathLst>
                <a:path w="169" h="455">
                  <a:moveTo>
                    <a:pt x="85" y="0"/>
                  </a:moveTo>
                  <a:lnTo>
                    <a:pt x="113" y="0"/>
                  </a:lnTo>
                  <a:lnTo>
                    <a:pt x="141" y="29"/>
                  </a:lnTo>
                  <a:lnTo>
                    <a:pt x="155" y="57"/>
                  </a:lnTo>
                  <a:lnTo>
                    <a:pt x="169" y="100"/>
                  </a:lnTo>
                  <a:lnTo>
                    <a:pt x="169" y="156"/>
                  </a:lnTo>
                  <a:lnTo>
                    <a:pt x="169" y="156"/>
                  </a:lnTo>
                  <a:lnTo>
                    <a:pt x="155" y="270"/>
                  </a:lnTo>
                  <a:lnTo>
                    <a:pt x="113" y="369"/>
                  </a:lnTo>
                  <a:lnTo>
                    <a:pt x="71" y="426"/>
                  </a:lnTo>
                  <a:lnTo>
                    <a:pt x="43" y="455"/>
                  </a:lnTo>
                  <a:lnTo>
                    <a:pt x="28" y="440"/>
                  </a:lnTo>
                  <a:lnTo>
                    <a:pt x="28" y="426"/>
                  </a:lnTo>
                  <a:lnTo>
                    <a:pt x="28" y="426"/>
                  </a:lnTo>
                  <a:lnTo>
                    <a:pt x="28" y="426"/>
                  </a:lnTo>
                  <a:lnTo>
                    <a:pt x="43" y="412"/>
                  </a:lnTo>
                  <a:lnTo>
                    <a:pt x="113" y="298"/>
                  </a:lnTo>
                  <a:lnTo>
                    <a:pt x="141" y="156"/>
                  </a:lnTo>
                  <a:lnTo>
                    <a:pt x="141" y="142"/>
                  </a:lnTo>
                  <a:lnTo>
                    <a:pt x="141" y="128"/>
                  </a:lnTo>
                  <a:lnTo>
                    <a:pt x="141" y="128"/>
                  </a:lnTo>
                  <a:lnTo>
                    <a:pt x="141" y="128"/>
                  </a:lnTo>
                  <a:lnTo>
                    <a:pt x="127" y="142"/>
                  </a:lnTo>
                  <a:lnTo>
                    <a:pt x="113" y="156"/>
                  </a:lnTo>
                  <a:lnTo>
                    <a:pt x="85" y="156"/>
                  </a:lnTo>
                  <a:lnTo>
                    <a:pt x="43" y="142"/>
                  </a:lnTo>
                  <a:lnTo>
                    <a:pt x="14" y="128"/>
                  </a:lnTo>
                  <a:lnTo>
                    <a:pt x="0" y="100"/>
                  </a:lnTo>
                  <a:lnTo>
                    <a:pt x="0" y="71"/>
                  </a:lnTo>
                  <a:lnTo>
                    <a:pt x="0" y="43"/>
                  </a:lnTo>
                  <a:lnTo>
                    <a:pt x="14" y="14"/>
                  </a:lnTo>
                  <a:lnTo>
                    <a:pt x="43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57" name="Freeform 155"/>
            <p:cNvSpPr>
              <a:spLocks/>
            </p:cNvSpPr>
            <p:nvPr/>
          </p:nvSpPr>
          <p:spPr bwMode="auto">
            <a:xfrm>
              <a:off x="24331" y="5372"/>
              <a:ext cx="733" cy="668"/>
            </a:xfrm>
            <a:custGeom>
              <a:avLst/>
              <a:gdLst/>
              <a:ahLst/>
              <a:cxnLst>
                <a:cxn ang="0">
                  <a:pos x="254" y="0"/>
                </a:cxn>
                <a:cxn ang="0">
                  <a:pos x="677" y="0"/>
                </a:cxn>
                <a:cxn ang="0">
                  <a:pos x="691" y="0"/>
                </a:cxn>
                <a:cxn ang="0">
                  <a:pos x="719" y="0"/>
                </a:cxn>
                <a:cxn ang="0">
                  <a:pos x="733" y="14"/>
                </a:cxn>
                <a:cxn ang="0">
                  <a:pos x="733" y="28"/>
                </a:cxn>
                <a:cxn ang="0">
                  <a:pos x="733" y="57"/>
                </a:cxn>
                <a:cxn ang="0">
                  <a:pos x="719" y="71"/>
                </a:cxn>
                <a:cxn ang="0">
                  <a:pos x="691" y="85"/>
                </a:cxn>
                <a:cxn ang="0">
                  <a:pos x="677" y="85"/>
                </a:cxn>
                <a:cxn ang="0">
                  <a:pos x="662" y="85"/>
                </a:cxn>
                <a:cxn ang="0">
                  <a:pos x="409" y="85"/>
                </a:cxn>
                <a:cxn ang="0">
                  <a:pos x="310" y="611"/>
                </a:cxn>
                <a:cxn ang="0">
                  <a:pos x="310" y="625"/>
                </a:cxn>
                <a:cxn ang="0">
                  <a:pos x="296" y="639"/>
                </a:cxn>
                <a:cxn ang="0">
                  <a:pos x="282" y="653"/>
                </a:cxn>
                <a:cxn ang="0">
                  <a:pos x="268" y="668"/>
                </a:cxn>
                <a:cxn ang="0">
                  <a:pos x="240" y="668"/>
                </a:cxn>
                <a:cxn ang="0">
                  <a:pos x="226" y="668"/>
                </a:cxn>
                <a:cxn ang="0">
                  <a:pos x="211" y="653"/>
                </a:cxn>
                <a:cxn ang="0">
                  <a:pos x="197" y="639"/>
                </a:cxn>
                <a:cxn ang="0">
                  <a:pos x="197" y="625"/>
                </a:cxn>
                <a:cxn ang="0">
                  <a:pos x="197" y="611"/>
                </a:cxn>
                <a:cxn ang="0">
                  <a:pos x="211" y="597"/>
                </a:cxn>
                <a:cxn ang="0">
                  <a:pos x="211" y="568"/>
                </a:cxn>
                <a:cxn ang="0">
                  <a:pos x="366" y="85"/>
                </a:cxn>
                <a:cxn ang="0">
                  <a:pos x="240" y="85"/>
                </a:cxn>
                <a:cxn ang="0">
                  <a:pos x="226" y="85"/>
                </a:cxn>
                <a:cxn ang="0">
                  <a:pos x="197" y="85"/>
                </a:cxn>
                <a:cxn ang="0">
                  <a:pos x="155" y="99"/>
                </a:cxn>
                <a:cxn ang="0">
                  <a:pos x="127" y="128"/>
                </a:cxn>
                <a:cxn ang="0">
                  <a:pos x="85" y="156"/>
                </a:cxn>
                <a:cxn ang="0">
                  <a:pos x="42" y="199"/>
                </a:cxn>
                <a:cxn ang="0">
                  <a:pos x="42" y="213"/>
                </a:cxn>
                <a:cxn ang="0">
                  <a:pos x="28" y="227"/>
                </a:cxn>
                <a:cxn ang="0">
                  <a:pos x="14" y="213"/>
                </a:cxn>
                <a:cxn ang="0">
                  <a:pos x="0" y="213"/>
                </a:cxn>
                <a:cxn ang="0">
                  <a:pos x="0" y="213"/>
                </a:cxn>
                <a:cxn ang="0">
                  <a:pos x="14" y="199"/>
                </a:cxn>
                <a:cxn ang="0">
                  <a:pos x="28" y="170"/>
                </a:cxn>
                <a:cxn ang="0">
                  <a:pos x="42" y="142"/>
                </a:cxn>
                <a:cxn ang="0">
                  <a:pos x="71" y="99"/>
                </a:cxn>
                <a:cxn ang="0">
                  <a:pos x="99" y="71"/>
                </a:cxn>
                <a:cxn ang="0">
                  <a:pos x="141" y="43"/>
                </a:cxn>
                <a:cxn ang="0">
                  <a:pos x="169" y="14"/>
                </a:cxn>
                <a:cxn ang="0">
                  <a:pos x="197" y="0"/>
                </a:cxn>
                <a:cxn ang="0">
                  <a:pos x="226" y="0"/>
                </a:cxn>
                <a:cxn ang="0">
                  <a:pos x="254" y="0"/>
                </a:cxn>
              </a:cxnLst>
              <a:rect l="0" t="0" r="r" b="b"/>
              <a:pathLst>
                <a:path w="733" h="668">
                  <a:moveTo>
                    <a:pt x="254" y="0"/>
                  </a:moveTo>
                  <a:lnTo>
                    <a:pt x="677" y="0"/>
                  </a:lnTo>
                  <a:lnTo>
                    <a:pt x="691" y="0"/>
                  </a:lnTo>
                  <a:lnTo>
                    <a:pt x="719" y="0"/>
                  </a:lnTo>
                  <a:lnTo>
                    <a:pt x="733" y="14"/>
                  </a:lnTo>
                  <a:lnTo>
                    <a:pt x="733" y="28"/>
                  </a:lnTo>
                  <a:lnTo>
                    <a:pt x="733" y="57"/>
                  </a:lnTo>
                  <a:lnTo>
                    <a:pt x="719" y="71"/>
                  </a:lnTo>
                  <a:lnTo>
                    <a:pt x="691" y="85"/>
                  </a:lnTo>
                  <a:lnTo>
                    <a:pt x="677" y="85"/>
                  </a:lnTo>
                  <a:lnTo>
                    <a:pt x="662" y="85"/>
                  </a:lnTo>
                  <a:lnTo>
                    <a:pt x="409" y="85"/>
                  </a:lnTo>
                  <a:lnTo>
                    <a:pt x="310" y="611"/>
                  </a:lnTo>
                  <a:lnTo>
                    <a:pt x="310" y="625"/>
                  </a:lnTo>
                  <a:lnTo>
                    <a:pt x="296" y="639"/>
                  </a:lnTo>
                  <a:lnTo>
                    <a:pt x="282" y="653"/>
                  </a:lnTo>
                  <a:lnTo>
                    <a:pt x="268" y="668"/>
                  </a:lnTo>
                  <a:lnTo>
                    <a:pt x="240" y="668"/>
                  </a:lnTo>
                  <a:lnTo>
                    <a:pt x="226" y="668"/>
                  </a:lnTo>
                  <a:lnTo>
                    <a:pt x="211" y="653"/>
                  </a:lnTo>
                  <a:lnTo>
                    <a:pt x="197" y="639"/>
                  </a:lnTo>
                  <a:lnTo>
                    <a:pt x="197" y="625"/>
                  </a:lnTo>
                  <a:lnTo>
                    <a:pt x="197" y="611"/>
                  </a:lnTo>
                  <a:lnTo>
                    <a:pt x="211" y="597"/>
                  </a:lnTo>
                  <a:lnTo>
                    <a:pt x="211" y="568"/>
                  </a:lnTo>
                  <a:lnTo>
                    <a:pt x="366" y="85"/>
                  </a:lnTo>
                  <a:lnTo>
                    <a:pt x="240" y="85"/>
                  </a:lnTo>
                  <a:lnTo>
                    <a:pt x="226" y="85"/>
                  </a:lnTo>
                  <a:lnTo>
                    <a:pt x="197" y="85"/>
                  </a:lnTo>
                  <a:lnTo>
                    <a:pt x="155" y="99"/>
                  </a:lnTo>
                  <a:lnTo>
                    <a:pt x="127" y="128"/>
                  </a:lnTo>
                  <a:lnTo>
                    <a:pt x="85" y="156"/>
                  </a:lnTo>
                  <a:lnTo>
                    <a:pt x="42" y="199"/>
                  </a:lnTo>
                  <a:lnTo>
                    <a:pt x="42" y="213"/>
                  </a:lnTo>
                  <a:lnTo>
                    <a:pt x="28" y="227"/>
                  </a:lnTo>
                  <a:lnTo>
                    <a:pt x="14" y="213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14" y="199"/>
                  </a:lnTo>
                  <a:lnTo>
                    <a:pt x="28" y="170"/>
                  </a:lnTo>
                  <a:lnTo>
                    <a:pt x="42" y="142"/>
                  </a:lnTo>
                  <a:lnTo>
                    <a:pt x="71" y="99"/>
                  </a:lnTo>
                  <a:lnTo>
                    <a:pt x="99" y="71"/>
                  </a:lnTo>
                  <a:lnTo>
                    <a:pt x="141" y="43"/>
                  </a:lnTo>
                  <a:lnTo>
                    <a:pt x="169" y="14"/>
                  </a:lnTo>
                  <a:lnTo>
                    <a:pt x="197" y="0"/>
                  </a:lnTo>
                  <a:lnTo>
                    <a:pt x="226" y="0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58" name="Freeform 156"/>
            <p:cNvSpPr>
              <a:spLocks/>
            </p:cNvSpPr>
            <p:nvPr/>
          </p:nvSpPr>
          <p:spPr bwMode="auto">
            <a:xfrm>
              <a:off x="25219" y="4889"/>
              <a:ext cx="535" cy="1520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197" y="29"/>
                </a:cxn>
                <a:cxn ang="0">
                  <a:pos x="282" y="100"/>
                </a:cxn>
                <a:cxn ang="0">
                  <a:pos x="310" y="156"/>
                </a:cxn>
                <a:cxn ang="0">
                  <a:pos x="324" y="227"/>
                </a:cxn>
                <a:cxn ang="0">
                  <a:pos x="324" y="568"/>
                </a:cxn>
                <a:cxn ang="0">
                  <a:pos x="324" y="597"/>
                </a:cxn>
                <a:cxn ang="0">
                  <a:pos x="338" y="653"/>
                </a:cxn>
                <a:cxn ang="0">
                  <a:pos x="409" y="710"/>
                </a:cxn>
                <a:cxn ang="0">
                  <a:pos x="507" y="739"/>
                </a:cxn>
                <a:cxn ang="0">
                  <a:pos x="535" y="753"/>
                </a:cxn>
                <a:cxn ang="0">
                  <a:pos x="535" y="767"/>
                </a:cxn>
                <a:cxn ang="0">
                  <a:pos x="493" y="781"/>
                </a:cxn>
                <a:cxn ang="0">
                  <a:pos x="423" y="796"/>
                </a:cxn>
                <a:cxn ang="0">
                  <a:pos x="352" y="852"/>
                </a:cxn>
                <a:cxn ang="0">
                  <a:pos x="324" y="938"/>
                </a:cxn>
                <a:cxn ang="0">
                  <a:pos x="324" y="1321"/>
                </a:cxn>
                <a:cxn ang="0">
                  <a:pos x="225" y="1463"/>
                </a:cxn>
                <a:cxn ang="0">
                  <a:pos x="28" y="1520"/>
                </a:cxn>
                <a:cxn ang="0">
                  <a:pos x="14" y="1506"/>
                </a:cxn>
                <a:cxn ang="0">
                  <a:pos x="0" y="1491"/>
                </a:cxn>
                <a:cxn ang="0">
                  <a:pos x="84" y="1477"/>
                </a:cxn>
                <a:cxn ang="0">
                  <a:pos x="169" y="1435"/>
                </a:cxn>
                <a:cxn ang="0">
                  <a:pos x="211" y="1378"/>
                </a:cxn>
                <a:cxn ang="0">
                  <a:pos x="225" y="1307"/>
                </a:cxn>
                <a:cxn ang="0">
                  <a:pos x="225" y="952"/>
                </a:cxn>
                <a:cxn ang="0">
                  <a:pos x="240" y="852"/>
                </a:cxn>
                <a:cxn ang="0">
                  <a:pos x="324" y="781"/>
                </a:cxn>
                <a:cxn ang="0">
                  <a:pos x="352" y="739"/>
                </a:cxn>
                <a:cxn ang="0">
                  <a:pos x="282" y="696"/>
                </a:cxn>
                <a:cxn ang="0">
                  <a:pos x="225" y="639"/>
                </a:cxn>
                <a:cxn ang="0">
                  <a:pos x="225" y="554"/>
                </a:cxn>
                <a:cxn ang="0">
                  <a:pos x="225" y="199"/>
                </a:cxn>
                <a:cxn ang="0">
                  <a:pos x="211" y="171"/>
                </a:cxn>
                <a:cxn ang="0">
                  <a:pos x="197" y="114"/>
                </a:cxn>
                <a:cxn ang="0">
                  <a:pos x="127" y="57"/>
                </a:cxn>
                <a:cxn ang="0">
                  <a:pos x="28" y="29"/>
                </a:cxn>
                <a:cxn ang="0">
                  <a:pos x="0" y="29"/>
                </a:cxn>
                <a:cxn ang="0">
                  <a:pos x="14" y="0"/>
                </a:cxn>
                <a:cxn ang="0">
                  <a:pos x="28" y="0"/>
                </a:cxn>
              </a:cxnLst>
              <a:rect l="0" t="0" r="r" b="b"/>
              <a:pathLst>
                <a:path w="535" h="1520">
                  <a:moveTo>
                    <a:pt x="28" y="0"/>
                  </a:moveTo>
                  <a:lnTo>
                    <a:pt x="84" y="0"/>
                  </a:lnTo>
                  <a:lnTo>
                    <a:pt x="141" y="14"/>
                  </a:lnTo>
                  <a:lnTo>
                    <a:pt x="197" y="29"/>
                  </a:lnTo>
                  <a:lnTo>
                    <a:pt x="254" y="57"/>
                  </a:lnTo>
                  <a:lnTo>
                    <a:pt x="282" y="100"/>
                  </a:lnTo>
                  <a:lnTo>
                    <a:pt x="310" y="128"/>
                  </a:lnTo>
                  <a:lnTo>
                    <a:pt x="310" y="156"/>
                  </a:lnTo>
                  <a:lnTo>
                    <a:pt x="324" y="199"/>
                  </a:lnTo>
                  <a:lnTo>
                    <a:pt x="324" y="227"/>
                  </a:lnTo>
                  <a:lnTo>
                    <a:pt x="324" y="526"/>
                  </a:lnTo>
                  <a:lnTo>
                    <a:pt x="324" y="568"/>
                  </a:lnTo>
                  <a:lnTo>
                    <a:pt x="324" y="582"/>
                  </a:lnTo>
                  <a:lnTo>
                    <a:pt x="324" y="597"/>
                  </a:lnTo>
                  <a:lnTo>
                    <a:pt x="324" y="611"/>
                  </a:lnTo>
                  <a:lnTo>
                    <a:pt x="338" y="653"/>
                  </a:lnTo>
                  <a:lnTo>
                    <a:pt x="366" y="682"/>
                  </a:lnTo>
                  <a:lnTo>
                    <a:pt x="409" y="710"/>
                  </a:lnTo>
                  <a:lnTo>
                    <a:pt x="451" y="725"/>
                  </a:lnTo>
                  <a:lnTo>
                    <a:pt x="507" y="739"/>
                  </a:lnTo>
                  <a:lnTo>
                    <a:pt x="521" y="739"/>
                  </a:lnTo>
                  <a:lnTo>
                    <a:pt x="535" y="753"/>
                  </a:lnTo>
                  <a:lnTo>
                    <a:pt x="535" y="753"/>
                  </a:lnTo>
                  <a:lnTo>
                    <a:pt x="535" y="767"/>
                  </a:lnTo>
                  <a:lnTo>
                    <a:pt x="521" y="767"/>
                  </a:lnTo>
                  <a:lnTo>
                    <a:pt x="493" y="781"/>
                  </a:lnTo>
                  <a:lnTo>
                    <a:pt x="465" y="781"/>
                  </a:lnTo>
                  <a:lnTo>
                    <a:pt x="423" y="796"/>
                  </a:lnTo>
                  <a:lnTo>
                    <a:pt x="380" y="824"/>
                  </a:lnTo>
                  <a:lnTo>
                    <a:pt x="352" y="852"/>
                  </a:lnTo>
                  <a:lnTo>
                    <a:pt x="324" y="895"/>
                  </a:lnTo>
                  <a:lnTo>
                    <a:pt x="324" y="938"/>
                  </a:lnTo>
                  <a:lnTo>
                    <a:pt x="324" y="980"/>
                  </a:lnTo>
                  <a:lnTo>
                    <a:pt x="324" y="1321"/>
                  </a:lnTo>
                  <a:lnTo>
                    <a:pt x="296" y="1406"/>
                  </a:lnTo>
                  <a:lnTo>
                    <a:pt x="225" y="1463"/>
                  </a:lnTo>
                  <a:lnTo>
                    <a:pt x="141" y="1506"/>
                  </a:lnTo>
                  <a:lnTo>
                    <a:pt x="28" y="1520"/>
                  </a:lnTo>
                  <a:lnTo>
                    <a:pt x="14" y="1520"/>
                  </a:lnTo>
                  <a:lnTo>
                    <a:pt x="14" y="1506"/>
                  </a:lnTo>
                  <a:lnTo>
                    <a:pt x="0" y="1506"/>
                  </a:lnTo>
                  <a:lnTo>
                    <a:pt x="0" y="1491"/>
                  </a:lnTo>
                  <a:lnTo>
                    <a:pt x="14" y="1477"/>
                  </a:lnTo>
                  <a:lnTo>
                    <a:pt x="84" y="1477"/>
                  </a:lnTo>
                  <a:lnTo>
                    <a:pt x="127" y="1449"/>
                  </a:lnTo>
                  <a:lnTo>
                    <a:pt x="169" y="1435"/>
                  </a:lnTo>
                  <a:lnTo>
                    <a:pt x="197" y="1406"/>
                  </a:lnTo>
                  <a:lnTo>
                    <a:pt x="211" y="1378"/>
                  </a:lnTo>
                  <a:lnTo>
                    <a:pt x="211" y="1335"/>
                  </a:lnTo>
                  <a:lnTo>
                    <a:pt x="225" y="1307"/>
                  </a:lnTo>
                  <a:lnTo>
                    <a:pt x="225" y="1307"/>
                  </a:lnTo>
                  <a:lnTo>
                    <a:pt x="225" y="952"/>
                  </a:lnTo>
                  <a:lnTo>
                    <a:pt x="225" y="895"/>
                  </a:lnTo>
                  <a:lnTo>
                    <a:pt x="240" y="852"/>
                  </a:lnTo>
                  <a:lnTo>
                    <a:pt x="282" y="810"/>
                  </a:lnTo>
                  <a:lnTo>
                    <a:pt x="324" y="781"/>
                  </a:lnTo>
                  <a:lnTo>
                    <a:pt x="395" y="753"/>
                  </a:lnTo>
                  <a:lnTo>
                    <a:pt x="352" y="739"/>
                  </a:lnTo>
                  <a:lnTo>
                    <a:pt x="310" y="725"/>
                  </a:lnTo>
                  <a:lnTo>
                    <a:pt x="282" y="696"/>
                  </a:lnTo>
                  <a:lnTo>
                    <a:pt x="254" y="668"/>
                  </a:lnTo>
                  <a:lnTo>
                    <a:pt x="225" y="639"/>
                  </a:lnTo>
                  <a:lnTo>
                    <a:pt x="225" y="597"/>
                  </a:lnTo>
                  <a:lnTo>
                    <a:pt x="225" y="554"/>
                  </a:lnTo>
                  <a:lnTo>
                    <a:pt x="225" y="227"/>
                  </a:lnTo>
                  <a:lnTo>
                    <a:pt x="225" y="199"/>
                  </a:lnTo>
                  <a:lnTo>
                    <a:pt x="225" y="185"/>
                  </a:lnTo>
                  <a:lnTo>
                    <a:pt x="211" y="171"/>
                  </a:lnTo>
                  <a:lnTo>
                    <a:pt x="211" y="156"/>
                  </a:lnTo>
                  <a:lnTo>
                    <a:pt x="197" y="114"/>
                  </a:lnTo>
                  <a:lnTo>
                    <a:pt x="169" y="85"/>
                  </a:lnTo>
                  <a:lnTo>
                    <a:pt x="127" y="57"/>
                  </a:lnTo>
                  <a:lnTo>
                    <a:pt x="84" y="43"/>
                  </a:lnTo>
                  <a:lnTo>
                    <a:pt x="28" y="29"/>
                  </a:lnTo>
                  <a:lnTo>
                    <a:pt x="14" y="29"/>
                  </a:lnTo>
                  <a:lnTo>
                    <a:pt x="0" y="29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59" name="Freeform 157"/>
            <p:cNvSpPr>
              <a:spLocks/>
            </p:cNvSpPr>
            <p:nvPr/>
          </p:nvSpPr>
          <p:spPr bwMode="auto">
            <a:xfrm>
              <a:off x="26008" y="5869"/>
              <a:ext cx="169" cy="455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113" y="0"/>
                </a:cxn>
                <a:cxn ang="0">
                  <a:pos x="141" y="29"/>
                </a:cxn>
                <a:cxn ang="0">
                  <a:pos x="155" y="57"/>
                </a:cxn>
                <a:cxn ang="0">
                  <a:pos x="169" y="100"/>
                </a:cxn>
                <a:cxn ang="0">
                  <a:pos x="169" y="156"/>
                </a:cxn>
                <a:cxn ang="0">
                  <a:pos x="155" y="270"/>
                </a:cxn>
                <a:cxn ang="0">
                  <a:pos x="113" y="369"/>
                </a:cxn>
                <a:cxn ang="0">
                  <a:pos x="71" y="426"/>
                </a:cxn>
                <a:cxn ang="0">
                  <a:pos x="42" y="455"/>
                </a:cxn>
                <a:cxn ang="0">
                  <a:pos x="28" y="440"/>
                </a:cxn>
                <a:cxn ang="0">
                  <a:pos x="28" y="426"/>
                </a:cxn>
                <a:cxn ang="0">
                  <a:pos x="28" y="426"/>
                </a:cxn>
                <a:cxn ang="0">
                  <a:pos x="28" y="426"/>
                </a:cxn>
                <a:cxn ang="0">
                  <a:pos x="42" y="412"/>
                </a:cxn>
                <a:cxn ang="0">
                  <a:pos x="113" y="298"/>
                </a:cxn>
                <a:cxn ang="0">
                  <a:pos x="141" y="156"/>
                </a:cxn>
                <a:cxn ang="0">
                  <a:pos x="141" y="142"/>
                </a:cxn>
                <a:cxn ang="0">
                  <a:pos x="141" y="128"/>
                </a:cxn>
                <a:cxn ang="0">
                  <a:pos x="141" y="128"/>
                </a:cxn>
                <a:cxn ang="0">
                  <a:pos x="141" y="128"/>
                </a:cxn>
                <a:cxn ang="0">
                  <a:pos x="127" y="142"/>
                </a:cxn>
                <a:cxn ang="0">
                  <a:pos x="99" y="156"/>
                </a:cxn>
                <a:cxn ang="0">
                  <a:pos x="85" y="156"/>
                </a:cxn>
                <a:cxn ang="0">
                  <a:pos x="42" y="142"/>
                </a:cxn>
                <a:cxn ang="0">
                  <a:pos x="14" y="128"/>
                </a:cxn>
                <a:cxn ang="0">
                  <a:pos x="0" y="100"/>
                </a:cxn>
                <a:cxn ang="0">
                  <a:pos x="0" y="71"/>
                </a:cxn>
                <a:cxn ang="0">
                  <a:pos x="0" y="43"/>
                </a:cxn>
                <a:cxn ang="0">
                  <a:pos x="14" y="14"/>
                </a:cxn>
                <a:cxn ang="0">
                  <a:pos x="42" y="0"/>
                </a:cxn>
                <a:cxn ang="0">
                  <a:pos x="85" y="0"/>
                </a:cxn>
              </a:cxnLst>
              <a:rect l="0" t="0" r="r" b="b"/>
              <a:pathLst>
                <a:path w="169" h="455">
                  <a:moveTo>
                    <a:pt x="85" y="0"/>
                  </a:moveTo>
                  <a:lnTo>
                    <a:pt x="113" y="0"/>
                  </a:lnTo>
                  <a:lnTo>
                    <a:pt x="141" y="29"/>
                  </a:lnTo>
                  <a:lnTo>
                    <a:pt x="155" y="57"/>
                  </a:lnTo>
                  <a:lnTo>
                    <a:pt x="169" y="100"/>
                  </a:lnTo>
                  <a:lnTo>
                    <a:pt x="169" y="156"/>
                  </a:lnTo>
                  <a:lnTo>
                    <a:pt x="155" y="270"/>
                  </a:lnTo>
                  <a:lnTo>
                    <a:pt x="113" y="369"/>
                  </a:lnTo>
                  <a:lnTo>
                    <a:pt x="71" y="426"/>
                  </a:lnTo>
                  <a:lnTo>
                    <a:pt x="42" y="455"/>
                  </a:lnTo>
                  <a:lnTo>
                    <a:pt x="28" y="440"/>
                  </a:lnTo>
                  <a:lnTo>
                    <a:pt x="28" y="426"/>
                  </a:lnTo>
                  <a:lnTo>
                    <a:pt x="28" y="426"/>
                  </a:lnTo>
                  <a:lnTo>
                    <a:pt x="28" y="426"/>
                  </a:lnTo>
                  <a:lnTo>
                    <a:pt x="42" y="412"/>
                  </a:lnTo>
                  <a:lnTo>
                    <a:pt x="113" y="298"/>
                  </a:lnTo>
                  <a:lnTo>
                    <a:pt x="141" y="156"/>
                  </a:lnTo>
                  <a:lnTo>
                    <a:pt x="141" y="142"/>
                  </a:lnTo>
                  <a:lnTo>
                    <a:pt x="141" y="128"/>
                  </a:lnTo>
                  <a:lnTo>
                    <a:pt x="141" y="128"/>
                  </a:lnTo>
                  <a:lnTo>
                    <a:pt x="141" y="128"/>
                  </a:lnTo>
                  <a:lnTo>
                    <a:pt x="127" y="142"/>
                  </a:lnTo>
                  <a:lnTo>
                    <a:pt x="99" y="156"/>
                  </a:lnTo>
                  <a:lnTo>
                    <a:pt x="85" y="156"/>
                  </a:lnTo>
                  <a:lnTo>
                    <a:pt x="42" y="142"/>
                  </a:lnTo>
                  <a:lnTo>
                    <a:pt x="14" y="128"/>
                  </a:lnTo>
                  <a:lnTo>
                    <a:pt x="0" y="100"/>
                  </a:lnTo>
                  <a:lnTo>
                    <a:pt x="0" y="71"/>
                  </a:lnTo>
                  <a:lnTo>
                    <a:pt x="0" y="43"/>
                  </a:lnTo>
                  <a:lnTo>
                    <a:pt x="14" y="14"/>
                  </a:lnTo>
                  <a:lnTo>
                    <a:pt x="42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0" name="Freeform 158"/>
            <p:cNvSpPr>
              <a:spLocks/>
            </p:cNvSpPr>
            <p:nvPr/>
          </p:nvSpPr>
          <p:spPr bwMode="auto">
            <a:xfrm>
              <a:off x="26656" y="4889"/>
              <a:ext cx="536" cy="1520"/>
            </a:xfrm>
            <a:custGeom>
              <a:avLst/>
              <a:gdLst/>
              <a:ahLst/>
              <a:cxnLst>
                <a:cxn ang="0">
                  <a:pos x="522" y="0"/>
                </a:cxn>
                <a:cxn ang="0">
                  <a:pos x="536" y="14"/>
                </a:cxn>
                <a:cxn ang="0">
                  <a:pos x="522" y="29"/>
                </a:cxn>
                <a:cxn ang="0">
                  <a:pos x="409" y="57"/>
                </a:cxn>
                <a:cxn ang="0">
                  <a:pos x="353" y="114"/>
                </a:cxn>
                <a:cxn ang="0">
                  <a:pos x="325" y="171"/>
                </a:cxn>
                <a:cxn ang="0">
                  <a:pos x="325" y="568"/>
                </a:cxn>
                <a:cxn ang="0">
                  <a:pos x="296" y="653"/>
                </a:cxn>
                <a:cxn ang="0">
                  <a:pos x="212" y="725"/>
                </a:cxn>
                <a:cxn ang="0">
                  <a:pos x="184" y="767"/>
                </a:cxn>
                <a:cxn ang="0">
                  <a:pos x="254" y="810"/>
                </a:cxn>
                <a:cxn ang="0">
                  <a:pos x="310" y="881"/>
                </a:cxn>
                <a:cxn ang="0">
                  <a:pos x="325" y="966"/>
                </a:cxn>
                <a:cxn ang="0">
                  <a:pos x="325" y="1307"/>
                </a:cxn>
                <a:cxn ang="0">
                  <a:pos x="325" y="1335"/>
                </a:cxn>
                <a:cxn ang="0">
                  <a:pos x="339" y="1392"/>
                </a:cxn>
                <a:cxn ang="0">
                  <a:pos x="409" y="1449"/>
                </a:cxn>
                <a:cxn ang="0">
                  <a:pos x="508" y="1477"/>
                </a:cxn>
                <a:cxn ang="0">
                  <a:pos x="536" y="1491"/>
                </a:cxn>
                <a:cxn ang="0">
                  <a:pos x="536" y="1506"/>
                </a:cxn>
                <a:cxn ang="0">
                  <a:pos x="508" y="1520"/>
                </a:cxn>
                <a:cxn ang="0">
                  <a:pos x="395" y="1506"/>
                </a:cxn>
                <a:cxn ang="0">
                  <a:pos x="296" y="1449"/>
                </a:cxn>
                <a:cxn ang="0">
                  <a:pos x="240" y="1392"/>
                </a:cxn>
                <a:cxn ang="0">
                  <a:pos x="226" y="1321"/>
                </a:cxn>
                <a:cxn ang="0">
                  <a:pos x="212" y="980"/>
                </a:cxn>
                <a:cxn ang="0">
                  <a:pos x="212" y="938"/>
                </a:cxn>
                <a:cxn ang="0">
                  <a:pos x="212" y="909"/>
                </a:cxn>
                <a:cxn ang="0">
                  <a:pos x="170" y="824"/>
                </a:cxn>
                <a:cxn ang="0">
                  <a:pos x="85" y="781"/>
                </a:cxn>
                <a:cxn ang="0">
                  <a:pos x="14" y="767"/>
                </a:cxn>
                <a:cxn ang="0">
                  <a:pos x="0" y="753"/>
                </a:cxn>
                <a:cxn ang="0">
                  <a:pos x="14" y="739"/>
                </a:cxn>
                <a:cxn ang="0">
                  <a:pos x="85" y="725"/>
                </a:cxn>
                <a:cxn ang="0">
                  <a:pos x="155" y="696"/>
                </a:cxn>
                <a:cxn ang="0">
                  <a:pos x="212" y="611"/>
                </a:cxn>
                <a:cxn ang="0">
                  <a:pos x="212" y="540"/>
                </a:cxn>
                <a:cxn ang="0">
                  <a:pos x="240" y="114"/>
                </a:cxn>
                <a:cxn ang="0">
                  <a:pos x="395" y="14"/>
                </a:cxn>
              </a:cxnLst>
              <a:rect l="0" t="0" r="r" b="b"/>
              <a:pathLst>
                <a:path w="536" h="1520">
                  <a:moveTo>
                    <a:pt x="508" y="0"/>
                  </a:moveTo>
                  <a:lnTo>
                    <a:pt x="522" y="0"/>
                  </a:lnTo>
                  <a:lnTo>
                    <a:pt x="536" y="0"/>
                  </a:lnTo>
                  <a:lnTo>
                    <a:pt x="536" y="14"/>
                  </a:lnTo>
                  <a:lnTo>
                    <a:pt x="536" y="29"/>
                  </a:lnTo>
                  <a:lnTo>
                    <a:pt x="522" y="29"/>
                  </a:lnTo>
                  <a:lnTo>
                    <a:pt x="465" y="43"/>
                  </a:lnTo>
                  <a:lnTo>
                    <a:pt x="409" y="57"/>
                  </a:lnTo>
                  <a:lnTo>
                    <a:pt x="367" y="85"/>
                  </a:lnTo>
                  <a:lnTo>
                    <a:pt x="353" y="114"/>
                  </a:lnTo>
                  <a:lnTo>
                    <a:pt x="325" y="142"/>
                  </a:lnTo>
                  <a:lnTo>
                    <a:pt x="325" y="171"/>
                  </a:lnTo>
                  <a:lnTo>
                    <a:pt x="325" y="199"/>
                  </a:lnTo>
                  <a:lnTo>
                    <a:pt x="325" y="568"/>
                  </a:lnTo>
                  <a:lnTo>
                    <a:pt x="310" y="611"/>
                  </a:lnTo>
                  <a:lnTo>
                    <a:pt x="296" y="653"/>
                  </a:lnTo>
                  <a:lnTo>
                    <a:pt x="254" y="696"/>
                  </a:lnTo>
                  <a:lnTo>
                    <a:pt x="212" y="725"/>
                  </a:lnTo>
                  <a:lnTo>
                    <a:pt x="141" y="753"/>
                  </a:lnTo>
                  <a:lnTo>
                    <a:pt x="184" y="767"/>
                  </a:lnTo>
                  <a:lnTo>
                    <a:pt x="226" y="796"/>
                  </a:lnTo>
                  <a:lnTo>
                    <a:pt x="254" y="810"/>
                  </a:lnTo>
                  <a:lnTo>
                    <a:pt x="282" y="852"/>
                  </a:lnTo>
                  <a:lnTo>
                    <a:pt x="310" y="881"/>
                  </a:lnTo>
                  <a:lnTo>
                    <a:pt x="310" y="909"/>
                  </a:lnTo>
                  <a:lnTo>
                    <a:pt x="325" y="966"/>
                  </a:lnTo>
                  <a:lnTo>
                    <a:pt x="325" y="1278"/>
                  </a:lnTo>
                  <a:lnTo>
                    <a:pt x="325" y="1307"/>
                  </a:lnTo>
                  <a:lnTo>
                    <a:pt x="325" y="1335"/>
                  </a:lnTo>
                  <a:lnTo>
                    <a:pt x="325" y="1335"/>
                  </a:lnTo>
                  <a:lnTo>
                    <a:pt x="325" y="1349"/>
                  </a:lnTo>
                  <a:lnTo>
                    <a:pt x="339" y="1392"/>
                  </a:lnTo>
                  <a:lnTo>
                    <a:pt x="367" y="1435"/>
                  </a:lnTo>
                  <a:lnTo>
                    <a:pt x="409" y="1449"/>
                  </a:lnTo>
                  <a:lnTo>
                    <a:pt x="451" y="1477"/>
                  </a:lnTo>
                  <a:lnTo>
                    <a:pt x="508" y="1477"/>
                  </a:lnTo>
                  <a:lnTo>
                    <a:pt x="522" y="1477"/>
                  </a:lnTo>
                  <a:lnTo>
                    <a:pt x="536" y="1491"/>
                  </a:lnTo>
                  <a:lnTo>
                    <a:pt x="536" y="1506"/>
                  </a:lnTo>
                  <a:lnTo>
                    <a:pt x="536" y="1506"/>
                  </a:lnTo>
                  <a:lnTo>
                    <a:pt x="522" y="1520"/>
                  </a:lnTo>
                  <a:lnTo>
                    <a:pt x="508" y="1520"/>
                  </a:lnTo>
                  <a:lnTo>
                    <a:pt x="451" y="1506"/>
                  </a:lnTo>
                  <a:lnTo>
                    <a:pt x="395" y="1506"/>
                  </a:lnTo>
                  <a:lnTo>
                    <a:pt x="339" y="1477"/>
                  </a:lnTo>
                  <a:lnTo>
                    <a:pt x="296" y="1449"/>
                  </a:lnTo>
                  <a:lnTo>
                    <a:pt x="254" y="1420"/>
                  </a:lnTo>
                  <a:lnTo>
                    <a:pt x="240" y="1392"/>
                  </a:lnTo>
                  <a:lnTo>
                    <a:pt x="226" y="1349"/>
                  </a:lnTo>
                  <a:lnTo>
                    <a:pt x="226" y="1321"/>
                  </a:lnTo>
                  <a:lnTo>
                    <a:pt x="212" y="1278"/>
                  </a:lnTo>
                  <a:lnTo>
                    <a:pt x="212" y="980"/>
                  </a:lnTo>
                  <a:lnTo>
                    <a:pt x="212" y="952"/>
                  </a:lnTo>
                  <a:lnTo>
                    <a:pt x="212" y="938"/>
                  </a:lnTo>
                  <a:lnTo>
                    <a:pt x="212" y="923"/>
                  </a:lnTo>
                  <a:lnTo>
                    <a:pt x="212" y="909"/>
                  </a:lnTo>
                  <a:lnTo>
                    <a:pt x="198" y="867"/>
                  </a:lnTo>
                  <a:lnTo>
                    <a:pt x="170" y="824"/>
                  </a:lnTo>
                  <a:lnTo>
                    <a:pt x="127" y="796"/>
                  </a:lnTo>
                  <a:lnTo>
                    <a:pt x="85" y="781"/>
                  </a:lnTo>
                  <a:lnTo>
                    <a:pt x="29" y="767"/>
                  </a:lnTo>
                  <a:lnTo>
                    <a:pt x="14" y="767"/>
                  </a:lnTo>
                  <a:lnTo>
                    <a:pt x="0" y="767"/>
                  </a:lnTo>
                  <a:lnTo>
                    <a:pt x="0" y="753"/>
                  </a:lnTo>
                  <a:lnTo>
                    <a:pt x="0" y="739"/>
                  </a:lnTo>
                  <a:lnTo>
                    <a:pt x="14" y="739"/>
                  </a:lnTo>
                  <a:lnTo>
                    <a:pt x="43" y="739"/>
                  </a:lnTo>
                  <a:lnTo>
                    <a:pt x="85" y="725"/>
                  </a:lnTo>
                  <a:lnTo>
                    <a:pt x="113" y="725"/>
                  </a:lnTo>
                  <a:lnTo>
                    <a:pt x="155" y="696"/>
                  </a:lnTo>
                  <a:lnTo>
                    <a:pt x="198" y="653"/>
                  </a:lnTo>
                  <a:lnTo>
                    <a:pt x="212" y="611"/>
                  </a:lnTo>
                  <a:lnTo>
                    <a:pt x="212" y="582"/>
                  </a:lnTo>
                  <a:lnTo>
                    <a:pt x="212" y="540"/>
                  </a:lnTo>
                  <a:lnTo>
                    <a:pt x="212" y="185"/>
                  </a:lnTo>
                  <a:lnTo>
                    <a:pt x="240" y="114"/>
                  </a:lnTo>
                  <a:lnTo>
                    <a:pt x="310" y="57"/>
                  </a:lnTo>
                  <a:lnTo>
                    <a:pt x="395" y="14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1" name="Freeform 159"/>
            <p:cNvSpPr>
              <a:spLocks noEditPoints="1"/>
            </p:cNvSpPr>
            <p:nvPr/>
          </p:nvSpPr>
          <p:spPr bwMode="auto">
            <a:xfrm>
              <a:off x="27375" y="5372"/>
              <a:ext cx="789" cy="668"/>
            </a:xfrm>
            <a:custGeom>
              <a:avLst/>
              <a:gdLst/>
              <a:ahLst/>
              <a:cxnLst>
                <a:cxn ang="0">
                  <a:pos x="367" y="85"/>
                </a:cxn>
                <a:cxn ang="0">
                  <a:pos x="324" y="85"/>
                </a:cxn>
                <a:cxn ang="0">
                  <a:pos x="282" y="99"/>
                </a:cxn>
                <a:cxn ang="0">
                  <a:pos x="240" y="128"/>
                </a:cxn>
                <a:cxn ang="0">
                  <a:pos x="197" y="156"/>
                </a:cxn>
                <a:cxn ang="0">
                  <a:pos x="155" y="213"/>
                </a:cxn>
                <a:cxn ang="0">
                  <a:pos x="113" y="313"/>
                </a:cxn>
                <a:cxn ang="0">
                  <a:pos x="99" y="398"/>
                </a:cxn>
                <a:cxn ang="0">
                  <a:pos x="85" y="469"/>
                </a:cxn>
                <a:cxn ang="0">
                  <a:pos x="99" y="526"/>
                </a:cxn>
                <a:cxn ang="0">
                  <a:pos x="113" y="582"/>
                </a:cxn>
                <a:cxn ang="0">
                  <a:pos x="141" y="611"/>
                </a:cxn>
                <a:cxn ang="0">
                  <a:pos x="183" y="625"/>
                </a:cxn>
                <a:cxn ang="0">
                  <a:pos x="226" y="639"/>
                </a:cxn>
                <a:cxn ang="0">
                  <a:pos x="268" y="625"/>
                </a:cxn>
                <a:cxn ang="0">
                  <a:pos x="324" y="611"/>
                </a:cxn>
                <a:cxn ang="0">
                  <a:pos x="367" y="568"/>
                </a:cxn>
                <a:cxn ang="0">
                  <a:pos x="423" y="511"/>
                </a:cxn>
                <a:cxn ang="0">
                  <a:pos x="465" y="412"/>
                </a:cxn>
                <a:cxn ang="0">
                  <a:pos x="493" y="327"/>
                </a:cxn>
                <a:cxn ang="0">
                  <a:pos x="507" y="242"/>
                </a:cxn>
                <a:cxn ang="0">
                  <a:pos x="507" y="213"/>
                </a:cxn>
                <a:cxn ang="0">
                  <a:pos x="493" y="185"/>
                </a:cxn>
                <a:cxn ang="0">
                  <a:pos x="493" y="156"/>
                </a:cxn>
                <a:cxn ang="0">
                  <a:pos x="465" y="128"/>
                </a:cxn>
                <a:cxn ang="0">
                  <a:pos x="451" y="114"/>
                </a:cxn>
                <a:cxn ang="0">
                  <a:pos x="409" y="99"/>
                </a:cxn>
                <a:cxn ang="0">
                  <a:pos x="367" y="85"/>
                </a:cxn>
                <a:cxn ang="0">
                  <a:pos x="395" y="0"/>
                </a:cxn>
                <a:cxn ang="0">
                  <a:pos x="733" y="0"/>
                </a:cxn>
                <a:cxn ang="0">
                  <a:pos x="747" y="0"/>
                </a:cxn>
                <a:cxn ang="0">
                  <a:pos x="775" y="0"/>
                </a:cxn>
                <a:cxn ang="0">
                  <a:pos x="789" y="14"/>
                </a:cxn>
                <a:cxn ang="0">
                  <a:pos x="789" y="28"/>
                </a:cxn>
                <a:cxn ang="0">
                  <a:pos x="789" y="57"/>
                </a:cxn>
                <a:cxn ang="0">
                  <a:pos x="775" y="71"/>
                </a:cxn>
                <a:cxn ang="0">
                  <a:pos x="747" y="85"/>
                </a:cxn>
                <a:cxn ang="0">
                  <a:pos x="733" y="85"/>
                </a:cxn>
                <a:cxn ang="0">
                  <a:pos x="719" y="85"/>
                </a:cxn>
                <a:cxn ang="0">
                  <a:pos x="550" y="85"/>
                </a:cxn>
                <a:cxn ang="0">
                  <a:pos x="578" y="142"/>
                </a:cxn>
                <a:cxn ang="0">
                  <a:pos x="592" y="185"/>
                </a:cxn>
                <a:cxn ang="0">
                  <a:pos x="592" y="227"/>
                </a:cxn>
                <a:cxn ang="0">
                  <a:pos x="592" y="256"/>
                </a:cxn>
                <a:cxn ang="0">
                  <a:pos x="564" y="412"/>
                </a:cxn>
                <a:cxn ang="0">
                  <a:pos x="479" y="554"/>
                </a:cxn>
                <a:cxn ang="0">
                  <a:pos x="352" y="639"/>
                </a:cxn>
                <a:cxn ang="0">
                  <a:pos x="226" y="668"/>
                </a:cxn>
                <a:cxn ang="0">
                  <a:pos x="99" y="639"/>
                </a:cxn>
                <a:cxn ang="0">
                  <a:pos x="28" y="554"/>
                </a:cxn>
                <a:cxn ang="0">
                  <a:pos x="0" y="426"/>
                </a:cxn>
                <a:cxn ang="0">
                  <a:pos x="14" y="313"/>
                </a:cxn>
                <a:cxn ang="0">
                  <a:pos x="71" y="199"/>
                </a:cxn>
                <a:cxn ang="0">
                  <a:pos x="155" y="99"/>
                </a:cxn>
                <a:cxn ang="0">
                  <a:pos x="254" y="28"/>
                </a:cxn>
                <a:cxn ang="0">
                  <a:pos x="395" y="0"/>
                </a:cxn>
              </a:cxnLst>
              <a:rect l="0" t="0" r="r" b="b"/>
              <a:pathLst>
                <a:path w="789" h="668">
                  <a:moveTo>
                    <a:pt x="367" y="85"/>
                  </a:moveTo>
                  <a:lnTo>
                    <a:pt x="324" y="85"/>
                  </a:lnTo>
                  <a:lnTo>
                    <a:pt x="282" y="99"/>
                  </a:lnTo>
                  <a:lnTo>
                    <a:pt x="240" y="128"/>
                  </a:lnTo>
                  <a:lnTo>
                    <a:pt x="197" y="156"/>
                  </a:lnTo>
                  <a:lnTo>
                    <a:pt x="155" y="213"/>
                  </a:lnTo>
                  <a:lnTo>
                    <a:pt x="113" y="313"/>
                  </a:lnTo>
                  <a:lnTo>
                    <a:pt x="99" y="398"/>
                  </a:lnTo>
                  <a:lnTo>
                    <a:pt x="85" y="469"/>
                  </a:lnTo>
                  <a:lnTo>
                    <a:pt x="99" y="526"/>
                  </a:lnTo>
                  <a:lnTo>
                    <a:pt x="113" y="582"/>
                  </a:lnTo>
                  <a:lnTo>
                    <a:pt x="141" y="611"/>
                  </a:lnTo>
                  <a:lnTo>
                    <a:pt x="183" y="625"/>
                  </a:lnTo>
                  <a:lnTo>
                    <a:pt x="226" y="639"/>
                  </a:lnTo>
                  <a:lnTo>
                    <a:pt x="268" y="625"/>
                  </a:lnTo>
                  <a:lnTo>
                    <a:pt x="324" y="611"/>
                  </a:lnTo>
                  <a:lnTo>
                    <a:pt x="367" y="568"/>
                  </a:lnTo>
                  <a:lnTo>
                    <a:pt x="423" y="511"/>
                  </a:lnTo>
                  <a:lnTo>
                    <a:pt x="465" y="412"/>
                  </a:lnTo>
                  <a:lnTo>
                    <a:pt x="493" y="327"/>
                  </a:lnTo>
                  <a:lnTo>
                    <a:pt x="507" y="242"/>
                  </a:lnTo>
                  <a:lnTo>
                    <a:pt x="507" y="213"/>
                  </a:lnTo>
                  <a:lnTo>
                    <a:pt x="493" y="185"/>
                  </a:lnTo>
                  <a:lnTo>
                    <a:pt x="493" y="156"/>
                  </a:lnTo>
                  <a:lnTo>
                    <a:pt x="465" y="128"/>
                  </a:lnTo>
                  <a:lnTo>
                    <a:pt x="451" y="114"/>
                  </a:lnTo>
                  <a:lnTo>
                    <a:pt x="409" y="99"/>
                  </a:lnTo>
                  <a:lnTo>
                    <a:pt x="367" y="85"/>
                  </a:lnTo>
                  <a:close/>
                  <a:moveTo>
                    <a:pt x="395" y="0"/>
                  </a:moveTo>
                  <a:lnTo>
                    <a:pt x="733" y="0"/>
                  </a:lnTo>
                  <a:lnTo>
                    <a:pt x="747" y="0"/>
                  </a:lnTo>
                  <a:lnTo>
                    <a:pt x="775" y="0"/>
                  </a:lnTo>
                  <a:lnTo>
                    <a:pt x="789" y="14"/>
                  </a:lnTo>
                  <a:lnTo>
                    <a:pt x="789" y="28"/>
                  </a:lnTo>
                  <a:lnTo>
                    <a:pt x="789" y="57"/>
                  </a:lnTo>
                  <a:lnTo>
                    <a:pt x="775" y="71"/>
                  </a:lnTo>
                  <a:lnTo>
                    <a:pt x="747" y="85"/>
                  </a:lnTo>
                  <a:lnTo>
                    <a:pt x="733" y="85"/>
                  </a:lnTo>
                  <a:lnTo>
                    <a:pt x="719" y="85"/>
                  </a:lnTo>
                  <a:lnTo>
                    <a:pt x="550" y="85"/>
                  </a:lnTo>
                  <a:lnTo>
                    <a:pt x="578" y="142"/>
                  </a:lnTo>
                  <a:lnTo>
                    <a:pt x="592" y="185"/>
                  </a:lnTo>
                  <a:lnTo>
                    <a:pt x="592" y="227"/>
                  </a:lnTo>
                  <a:lnTo>
                    <a:pt x="592" y="256"/>
                  </a:lnTo>
                  <a:lnTo>
                    <a:pt x="564" y="412"/>
                  </a:lnTo>
                  <a:lnTo>
                    <a:pt x="479" y="554"/>
                  </a:lnTo>
                  <a:lnTo>
                    <a:pt x="352" y="639"/>
                  </a:lnTo>
                  <a:lnTo>
                    <a:pt x="226" y="668"/>
                  </a:lnTo>
                  <a:lnTo>
                    <a:pt x="99" y="639"/>
                  </a:lnTo>
                  <a:lnTo>
                    <a:pt x="28" y="554"/>
                  </a:lnTo>
                  <a:lnTo>
                    <a:pt x="0" y="426"/>
                  </a:lnTo>
                  <a:lnTo>
                    <a:pt x="14" y="313"/>
                  </a:lnTo>
                  <a:lnTo>
                    <a:pt x="71" y="199"/>
                  </a:lnTo>
                  <a:lnTo>
                    <a:pt x="155" y="99"/>
                  </a:lnTo>
                  <a:lnTo>
                    <a:pt x="254" y="2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2" name="Freeform 160"/>
            <p:cNvSpPr>
              <a:spLocks/>
            </p:cNvSpPr>
            <p:nvPr/>
          </p:nvSpPr>
          <p:spPr bwMode="auto">
            <a:xfrm>
              <a:off x="28263" y="5869"/>
              <a:ext cx="169" cy="455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113" y="0"/>
                </a:cxn>
                <a:cxn ang="0">
                  <a:pos x="141" y="29"/>
                </a:cxn>
                <a:cxn ang="0">
                  <a:pos x="155" y="57"/>
                </a:cxn>
                <a:cxn ang="0">
                  <a:pos x="169" y="100"/>
                </a:cxn>
                <a:cxn ang="0">
                  <a:pos x="169" y="156"/>
                </a:cxn>
                <a:cxn ang="0">
                  <a:pos x="155" y="270"/>
                </a:cxn>
                <a:cxn ang="0">
                  <a:pos x="113" y="369"/>
                </a:cxn>
                <a:cxn ang="0">
                  <a:pos x="56" y="426"/>
                </a:cxn>
                <a:cxn ang="0">
                  <a:pos x="28" y="455"/>
                </a:cxn>
                <a:cxn ang="0">
                  <a:pos x="28" y="440"/>
                </a:cxn>
                <a:cxn ang="0">
                  <a:pos x="14" y="426"/>
                </a:cxn>
                <a:cxn ang="0">
                  <a:pos x="14" y="426"/>
                </a:cxn>
                <a:cxn ang="0">
                  <a:pos x="28" y="426"/>
                </a:cxn>
                <a:cxn ang="0">
                  <a:pos x="42" y="412"/>
                </a:cxn>
                <a:cxn ang="0">
                  <a:pos x="113" y="298"/>
                </a:cxn>
                <a:cxn ang="0">
                  <a:pos x="141" y="156"/>
                </a:cxn>
                <a:cxn ang="0">
                  <a:pos x="141" y="142"/>
                </a:cxn>
                <a:cxn ang="0">
                  <a:pos x="141" y="128"/>
                </a:cxn>
                <a:cxn ang="0">
                  <a:pos x="141" y="128"/>
                </a:cxn>
                <a:cxn ang="0">
                  <a:pos x="127" y="128"/>
                </a:cxn>
                <a:cxn ang="0">
                  <a:pos x="127" y="142"/>
                </a:cxn>
                <a:cxn ang="0">
                  <a:pos x="99" y="156"/>
                </a:cxn>
                <a:cxn ang="0">
                  <a:pos x="70" y="156"/>
                </a:cxn>
                <a:cxn ang="0">
                  <a:pos x="42" y="142"/>
                </a:cxn>
                <a:cxn ang="0">
                  <a:pos x="14" y="128"/>
                </a:cxn>
                <a:cxn ang="0">
                  <a:pos x="0" y="100"/>
                </a:cxn>
                <a:cxn ang="0">
                  <a:pos x="0" y="71"/>
                </a:cxn>
                <a:cxn ang="0">
                  <a:pos x="0" y="43"/>
                </a:cxn>
                <a:cxn ang="0">
                  <a:pos x="14" y="14"/>
                </a:cxn>
                <a:cxn ang="0">
                  <a:pos x="42" y="0"/>
                </a:cxn>
                <a:cxn ang="0">
                  <a:pos x="70" y="0"/>
                </a:cxn>
              </a:cxnLst>
              <a:rect l="0" t="0" r="r" b="b"/>
              <a:pathLst>
                <a:path w="169" h="455">
                  <a:moveTo>
                    <a:pt x="70" y="0"/>
                  </a:moveTo>
                  <a:lnTo>
                    <a:pt x="113" y="0"/>
                  </a:lnTo>
                  <a:lnTo>
                    <a:pt x="141" y="29"/>
                  </a:lnTo>
                  <a:lnTo>
                    <a:pt x="155" y="57"/>
                  </a:lnTo>
                  <a:lnTo>
                    <a:pt x="169" y="100"/>
                  </a:lnTo>
                  <a:lnTo>
                    <a:pt x="169" y="156"/>
                  </a:lnTo>
                  <a:lnTo>
                    <a:pt x="155" y="270"/>
                  </a:lnTo>
                  <a:lnTo>
                    <a:pt x="113" y="369"/>
                  </a:lnTo>
                  <a:lnTo>
                    <a:pt x="56" y="426"/>
                  </a:lnTo>
                  <a:lnTo>
                    <a:pt x="28" y="455"/>
                  </a:lnTo>
                  <a:lnTo>
                    <a:pt x="28" y="440"/>
                  </a:lnTo>
                  <a:lnTo>
                    <a:pt x="14" y="426"/>
                  </a:lnTo>
                  <a:lnTo>
                    <a:pt x="14" y="426"/>
                  </a:lnTo>
                  <a:lnTo>
                    <a:pt x="28" y="426"/>
                  </a:lnTo>
                  <a:lnTo>
                    <a:pt x="42" y="412"/>
                  </a:lnTo>
                  <a:lnTo>
                    <a:pt x="113" y="298"/>
                  </a:lnTo>
                  <a:lnTo>
                    <a:pt x="141" y="156"/>
                  </a:lnTo>
                  <a:lnTo>
                    <a:pt x="141" y="142"/>
                  </a:lnTo>
                  <a:lnTo>
                    <a:pt x="141" y="128"/>
                  </a:lnTo>
                  <a:lnTo>
                    <a:pt x="141" y="128"/>
                  </a:lnTo>
                  <a:lnTo>
                    <a:pt x="127" y="128"/>
                  </a:lnTo>
                  <a:lnTo>
                    <a:pt x="127" y="142"/>
                  </a:lnTo>
                  <a:lnTo>
                    <a:pt x="99" y="156"/>
                  </a:lnTo>
                  <a:lnTo>
                    <a:pt x="70" y="156"/>
                  </a:lnTo>
                  <a:lnTo>
                    <a:pt x="42" y="142"/>
                  </a:lnTo>
                  <a:lnTo>
                    <a:pt x="14" y="128"/>
                  </a:lnTo>
                  <a:lnTo>
                    <a:pt x="0" y="100"/>
                  </a:lnTo>
                  <a:lnTo>
                    <a:pt x="0" y="71"/>
                  </a:lnTo>
                  <a:lnTo>
                    <a:pt x="0" y="43"/>
                  </a:lnTo>
                  <a:lnTo>
                    <a:pt x="14" y="14"/>
                  </a:lnTo>
                  <a:lnTo>
                    <a:pt x="42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3" name="Freeform 161"/>
            <p:cNvSpPr>
              <a:spLocks/>
            </p:cNvSpPr>
            <p:nvPr/>
          </p:nvSpPr>
          <p:spPr bwMode="auto">
            <a:xfrm>
              <a:off x="28841" y="5372"/>
              <a:ext cx="733" cy="668"/>
            </a:xfrm>
            <a:custGeom>
              <a:avLst/>
              <a:gdLst/>
              <a:ahLst/>
              <a:cxnLst>
                <a:cxn ang="0">
                  <a:pos x="253" y="0"/>
                </a:cxn>
                <a:cxn ang="0">
                  <a:pos x="676" y="0"/>
                </a:cxn>
                <a:cxn ang="0">
                  <a:pos x="690" y="0"/>
                </a:cxn>
                <a:cxn ang="0">
                  <a:pos x="704" y="0"/>
                </a:cxn>
                <a:cxn ang="0">
                  <a:pos x="719" y="14"/>
                </a:cxn>
                <a:cxn ang="0">
                  <a:pos x="733" y="28"/>
                </a:cxn>
                <a:cxn ang="0">
                  <a:pos x="719" y="57"/>
                </a:cxn>
                <a:cxn ang="0">
                  <a:pos x="704" y="71"/>
                </a:cxn>
                <a:cxn ang="0">
                  <a:pos x="690" y="85"/>
                </a:cxn>
                <a:cxn ang="0">
                  <a:pos x="676" y="85"/>
                </a:cxn>
                <a:cxn ang="0">
                  <a:pos x="662" y="85"/>
                </a:cxn>
                <a:cxn ang="0">
                  <a:pos x="409" y="85"/>
                </a:cxn>
                <a:cxn ang="0">
                  <a:pos x="310" y="611"/>
                </a:cxn>
                <a:cxn ang="0">
                  <a:pos x="296" y="625"/>
                </a:cxn>
                <a:cxn ang="0">
                  <a:pos x="296" y="639"/>
                </a:cxn>
                <a:cxn ang="0">
                  <a:pos x="282" y="653"/>
                </a:cxn>
                <a:cxn ang="0">
                  <a:pos x="268" y="668"/>
                </a:cxn>
                <a:cxn ang="0">
                  <a:pos x="239" y="668"/>
                </a:cxn>
                <a:cxn ang="0">
                  <a:pos x="225" y="668"/>
                </a:cxn>
                <a:cxn ang="0">
                  <a:pos x="211" y="653"/>
                </a:cxn>
                <a:cxn ang="0">
                  <a:pos x="197" y="639"/>
                </a:cxn>
                <a:cxn ang="0">
                  <a:pos x="197" y="625"/>
                </a:cxn>
                <a:cxn ang="0">
                  <a:pos x="197" y="611"/>
                </a:cxn>
                <a:cxn ang="0">
                  <a:pos x="211" y="597"/>
                </a:cxn>
                <a:cxn ang="0">
                  <a:pos x="211" y="568"/>
                </a:cxn>
                <a:cxn ang="0">
                  <a:pos x="366" y="85"/>
                </a:cxn>
                <a:cxn ang="0">
                  <a:pos x="239" y="85"/>
                </a:cxn>
                <a:cxn ang="0">
                  <a:pos x="211" y="85"/>
                </a:cxn>
                <a:cxn ang="0">
                  <a:pos x="183" y="85"/>
                </a:cxn>
                <a:cxn ang="0">
                  <a:pos x="155" y="99"/>
                </a:cxn>
                <a:cxn ang="0">
                  <a:pos x="113" y="128"/>
                </a:cxn>
                <a:cxn ang="0">
                  <a:pos x="84" y="156"/>
                </a:cxn>
                <a:cxn ang="0">
                  <a:pos x="42" y="199"/>
                </a:cxn>
                <a:cxn ang="0">
                  <a:pos x="28" y="213"/>
                </a:cxn>
                <a:cxn ang="0">
                  <a:pos x="14" y="227"/>
                </a:cxn>
                <a:cxn ang="0">
                  <a:pos x="0" y="213"/>
                </a:cxn>
                <a:cxn ang="0">
                  <a:pos x="0" y="213"/>
                </a:cxn>
                <a:cxn ang="0">
                  <a:pos x="0" y="213"/>
                </a:cxn>
                <a:cxn ang="0">
                  <a:pos x="0" y="199"/>
                </a:cxn>
                <a:cxn ang="0">
                  <a:pos x="14" y="170"/>
                </a:cxn>
                <a:cxn ang="0">
                  <a:pos x="42" y="142"/>
                </a:cxn>
                <a:cxn ang="0">
                  <a:pos x="70" y="99"/>
                </a:cxn>
                <a:cxn ang="0">
                  <a:pos x="98" y="71"/>
                </a:cxn>
                <a:cxn ang="0">
                  <a:pos x="127" y="43"/>
                </a:cxn>
                <a:cxn ang="0">
                  <a:pos x="169" y="14"/>
                </a:cxn>
                <a:cxn ang="0">
                  <a:pos x="197" y="0"/>
                </a:cxn>
                <a:cxn ang="0">
                  <a:pos x="225" y="0"/>
                </a:cxn>
                <a:cxn ang="0">
                  <a:pos x="253" y="0"/>
                </a:cxn>
              </a:cxnLst>
              <a:rect l="0" t="0" r="r" b="b"/>
              <a:pathLst>
                <a:path w="733" h="668">
                  <a:moveTo>
                    <a:pt x="253" y="0"/>
                  </a:moveTo>
                  <a:lnTo>
                    <a:pt x="676" y="0"/>
                  </a:lnTo>
                  <a:lnTo>
                    <a:pt x="690" y="0"/>
                  </a:lnTo>
                  <a:lnTo>
                    <a:pt x="704" y="0"/>
                  </a:lnTo>
                  <a:lnTo>
                    <a:pt x="719" y="14"/>
                  </a:lnTo>
                  <a:lnTo>
                    <a:pt x="733" y="28"/>
                  </a:lnTo>
                  <a:lnTo>
                    <a:pt x="719" y="57"/>
                  </a:lnTo>
                  <a:lnTo>
                    <a:pt x="704" y="71"/>
                  </a:lnTo>
                  <a:lnTo>
                    <a:pt x="690" y="85"/>
                  </a:lnTo>
                  <a:lnTo>
                    <a:pt x="676" y="85"/>
                  </a:lnTo>
                  <a:lnTo>
                    <a:pt x="662" y="85"/>
                  </a:lnTo>
                  <a:lnTo>
                    <a:pt x="409" y="85"/>
                  </a:lnTo>
                  <a:lnTo>
                    <a:pt x="310" y="611"/>
                  </a:lnTo>
                  <a:lnTo>
                    <a:pt x="296" y="625"/>
                  </a:lnTo>
                  <a:lnTo>
                    <a:pt x="296" y="639"/>
                  </a:lnTo>
                  <a:lnTo>
                    <a:pt x="282" y="653"/>
                  </a:lnTo>
                  <a:lnTo>
                    <a:pt x="268" y="668"/>
                  </a:lnTo>
                  <a:lnTo>
                    <a:pt x="239" y="668"/>
                  </a:lnTo>
                  <a:lnTo>
                    <a:pt x="225" y="668"/>
                  </a:lnTo>
                  <a:lnTo>
                    <a:pt x="211" y="653"/>
                  </a:lnTo>
                  <a:lnTo>
                    <a:pt x="197" y="639"/>
                  </a:lnTo>
                  <a:lnTo>
                    <a:pt x="197" y="625"/>
                  </a:lnTo>
                  <a:lnTo>
                    <a:pt x="197" y="611"/>
                  </a:lnTo>
                  <a:lnTo>
                    <a:pt x="211" y="597"/>
                  </a:lnTo>
                  <a:lnTo>
                    <a:pt x="211" y="568"/>
                  </a:lnTo>
                  <a:lnTo>
                    <a:pt x="366" y="85"/>
                  </a:lnTo>
                  <a:lnTo>
                    <a:pt x="239" y="85"/>
                  </a:lnTo>
                  <a:lnTo>
                    <a:pt x="211" y="85"/>
                  </a:lnTo>
                  <a:lnTo>
                    <a:pt x="183" y="85"/>
                  </a:lnTo>
                  <a:lnTo>
                    <a:pt x="155" y="99"/>
                  </a:lnTo>
                  <a:lnTo>
                    <a:pt x="113" y="128"/>
                  </a:lnTo>
                  <a:lnTo>
                    <a:pt x="84" y="156"/>
                  </a:lnTo>
                  <a:lnTo>
                    <a:pt x="42" y="199"/>
                  </a:lnTo>
                  <a:lnTo>
                    <a:pt x="28" y="213"/>
                  </a:lnTo>
                  <a:lnTo>
                    <a:pt x="14" y="227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0" y="199"/>
                  </a:lnTo>
                  <a:lnTo>
                    <a:pt x="14" y="170"/>
                  </a:lnTo>
                  <a:lnTo>
                    <a:pt x="42" y="142"/>
                  </a:lnTo>
                  <a:lnTo>
                    <a:pt x="70" y="99"/>
                  </a:lnTo>
                  <a:lnTo>
                    <a:pt x="98" y="71"/>
                  </a:lnTo>
                  <a:lnTo>
                    <a:pt x="127" y="43"/>
                  </a:lnTo>
                  <a:lnTo>
                    <a:pt x="169" y="14"/>
                  </a:lnTo>
                  <a:lnTo>
                    <a:pt x="197" y="0"/>
                  </a:lnTo>
                  <a:lnTo>
                    <a:pt x="225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4" name="Freeform 162"/>
            <p:cNvSpPr>
              <a:spLocks/>
            </p:cNvSpPr>
            <p:nvPr/>
          </p:nvSpPr>
          <p:spPr bwMode="auto">
            <a:xfrm>
              <a:off x="29672" y="4804"/>
              <a:ext cx="268" cy="554"/>
            </a:xfrm>
            <a:custGeom>
              <a:avLst/>
              <a:gdLst/>
              <a:ahLst/>
              <a:cxnLst>
                <a:cxn ang="0">
                  <a:pos x="212" y="0"/>
                </a:cxn>
                <a:cxn ang="0">
                  <a:pos x="240" y="0"/>
                </a:cxn>
                <a:cxn ang="0">
                  <a:pos x="268" y="28"/>
                </a:cxn>
                <a:cxn ang="0">
                  <a:pos x="268" y="57"/>
                </a:cxn>
                <a:cxn ang="0">
                  <a:pos x="268" y="71"/>
                </a:cxn>
                <a:cxn ang="0">
                  <a:pos x="254" y="85"/>
                </a:cxn>
                <a:cxn ang="0">
                  <a:pos x="57" y="540"/>
                </a:cxn>
                <a:cxn ang="0">
                  <a:pos x="57" y="554"/>
                </a:cxn>
                <a:cxn ang="0">
                  <a:pos x="43" y="554"/>
                </a:cxn>
                <a:cxn ang="0">
                  <a:pos x="43" y="554"/>
                </a:cxn>
                <a:cxn ang="0">
                  <a:pos x="28" y="554"/>
                </a:cxn>
                <a:cxn ang="0">
                  <a:pos x="14" y="540"/>
                </a:cxn>
                <a:cxn ang="0">
                  <a:pos x="0" y="525"/>
                </a:cxn>
                <a:cxn ang="0">
                  <a:pos x="0" y="525"/>
                </a:cxn>
                <a:cxn ang="0">
                  <a:pos x="14" y="511"/>
                </a:cxn>
                <a:cxn ang="0">
                  <a:pos x="141" y="43"/>
                </a:cxn>
                <a:cxn ang="0">
                  <a:pos x="155" y="28"/>
                </a:cxn>
                <a:cxn ang="0">
                  <a:pos x="169" y="14"/>
                </a:cxn>
                <a:cxn ang="0">
                  <a:pos x="183" y="0"/>
                </a:cxn>
                <a:cxn ang="0">
                  <a:pos x="212" y="0"/>
                </a:cxn>
              </a:cxnLst>
              <a:rect l="0" t="0" r="r" b="b"/>
              <a:pathLst>
                <a:path w="268" h="554">
                  <a:moveTo>
                    <a:pt x="212" y="0"/>
                  </a:moveTo>
                  <a:lnTo>
                    <a:pt x="240" y="0"/>
                  </a:lnTo>
                  <a:lnTo>
                    <a:pt x="268" y="28"/>
                  </a:lnTo>
                  <a:lnTo>
                    <a:pt x="268" y="57"/>
                  </a:lnTo>
                  <a:lnTo>
                    <a:pt x="268" y="71"/>
                  </a:lnTo>
                  <a:lnTo>
                    <a:pt x="254" y="85"/>
                  </a:lnTo>
                  <a:lnTo>
                    <a:pt x="57" y="540"/>
                  </a:lnTo>
                  <a:lnTo>
                    <a:pt x="57" y="554"/>
                  </a:lnTo>
                  <a:lnTo>
                    <a:pt x="43" y="554"/>
                  </a:lnTo>
                  <a:lnTo>
                    <a:pt x="43" y="554"/>
                  </a:lnTo>
                  <a:lnTo>
                    <a:pt x="28" y="554"/>
                  </a:lnTo>
                  <a:lnTo>
                    <a:pt x="14" y="540"/>
                  </a:lnTo>
                  <a:lnTo>
                    <a:pt x="0" y="525"/>
                  </a:lnTo>
                  <a:lnTo>
                    <a:pt x="0" y="525"/>
                  </a:lnTo>
                  <a:lnTo>
                    <a:pt x="14" y="511"/>
                  </a:lnTo>
                  <a:lnTo>
                    <a:pt x="141" y="43"/>
                  </a:lnTo>
                  <a:lnTo>
                    <a:pt x="155" y="28"/>
                  </a:lnTo>
                  <a:lnTo>
                    <a:pt x="169" y="14"/>
                  </a:lnTo>
                  <a:lnTo>
                    <a:pt x="183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5" name="Freeform 163"/>
            <p:cNvSpPr>
              <a:spLocks/>
            </p:cNvSpPr>
            <p:nvPr/>
          </p:nvSpPr>
          <p:spPr bwMode="auto">
            <a:xfrm>
              <a:off x="30166" y="4889"/>
              <a:ext cx="535" cy="1520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197" y="29"/>
                </a:cxn>
                <a:cxn ang="0">
                  <a:pos x="281" y="100"/>
                </a:cxn>
                <a:cxn ang="0">
                  <a:pos x="310" y="156"/>
                </a:cxn>
                <a:cxn ang="0">
                  <a:pos x="324" y="227"/>
                </a:cxn>
                <a:cxn ang="0">
                  <a:pos x="324" y="568"/>
                </a:cxn>
                <a:cxn ang="0">
                  <a:pos x="324" y="597"/>
                </a:cxn>
                <a:cxn ang="0">
                  <a:pos x="338" y="653"/>
                </a:cxn>
                <a:cxn ang="0">
                  <a:pos x="408" y="710"/>
                </a:cxn>
                <a:cxn ang="0">
                  <a:pos x="507" y="739"/>
                </a:cxn>
                <a:cxn ang="0">
                  <a:pos x="535" y="753"/>
                </a:cxn>
                <a:cxn ang="0">
                  <a:pos x="535" y="767"/>
                </a:cxn>
                <a:cxn ang="0">
                  <a:pos x="493" y="781"/>
                </a:cxn>
                <a:cxn ang="0">
                  <a:pos x="422" y="796"/>
                </a:cxn>
                <a:cxn ang="0">
                  <a:pos x="352" y="852"/>
                </a:cxn>
                <a:cxn ang="0">
                  <a:pos x="324" y="938"/>
                </a:cxn>
                <a:cxn ang="0">
                  <a:pos x="324" y="1321"/>
                </a:cxn>
                <a:cxn ang="0">
                  <a:pos x="225" y="1463"/>
                </a:cxn>
                <a:cxn ang="0">
                  <a:pos x="28" y="1520"/>
                </a:cxn>
                <a:cxn ang="0">
                  <a:pos x="0" y="1506"/>
                </a:cxn>
                <a:cxn ang="0">
                  <a:pos x="0" y="1491"/>
                </a:cxn>
                <a:cxn ang="0">
                  <a:pos x="84" y="1477"/>
                </a:cxn>
                <a:cxn ang="0">
                  <a:pos x="169" y="1435"/>
                </a:cxn>
                <a:cxn ang="0">
                  <a:pos x="211" y="1378"/>
                </a:cxn>
                <a:cxn ang="0">
                  <a:pos x="225" y="1307"/>
                </a:cxn>
                <a:cxn ang="0">
                  <a:pos x="225" y="895"/>
                </a:cxn>
                <a:cxn ang="0">
                  <a:pos x="281" y="810"/>
                </a:cxn>
                <a:cxn ang="0">
                  <a:pos x="394" y="753"/>
                </a:cxn>
                <a:cxn ang="0">
                  <a:pos x="310" y="725"/>
                </a:cxn>
                <a:cxn ang="0">
                  <a:pos x="253" y="668"/>
                </a:cxn>
                <a:cxn ang="0">
                  <a:pos x="225" y="597"/>
                </a:cxn>
                <a:cxn ang="0">
                  <a:pos x="225" y="227"/>
                </a:cxn>
                <a:cxn ang="0">
                  <a:pos x="225" y="185"/>
                </a:cxn>
                <a:cxn ang="0">
                  <a:pos x="211" y="156"/>
                </a:cxn>
                <a:cxn ang="0">
                  <a:pos x="169" y="85"/>
                </a:cxn>
                <a:cxn ang="0">
                  <a:pos x="84" y="43"/>
                </a:cxn>
                <a:cxn ang="0">
                  <a:pos x="14" y="29"/>
                </a:cxn>
                <a:cxn ang="0">
                  <a:pos x="0" y="14"/>
                </a:cxn>
                <a:cxn ang="0">
                  <a:pos x="14" y="0"/>
                </a:cxn>
              </a:cxnLst>
              <a:rect l="0" t="0" r="r" b="b"/>
              <a:pathLst>
                <a:path w="535" h="1520">
                  <a:moveTo>
                    <a:pt x="28" y="0"/>
                  </a:moveTo>
                  <a:lnTo>
                    <a:pt x="84" y="0"/>
                  </a:lnTo>
                  <a:lnTo>
                    <a:pt x="140" y="14"/>
                  </a:lnTo>
                  <a:lnTo>
                    <a:pt x="197" y="29"/>
                  </a:lnTo>
                  <a:lnTo>
                    <a:pt x="253" y="57"/>
                  </a:lnTo>
                  <a:lnTo>
                    <a:pt x="281" y="100"/>
                  </a:lnTo>
                  <a:lnTo>
                    <a:pt x="310" y="128"/>
                  </a:lnTo>
                  <a:lnTo>
                    <a:pt x="310" y="156"/>
                  </a:lnTo>
                  <a:lnTo>
                    <a:pt x="324" y="199"/>
                  </a:lnTo>
                  <a:lnTo>
                    <a:pt x="324" y="227"/>
                  </a:lnTo>
                  <a:lnTo>
                    <a:pt x="324" y="526"/>
                  </a:lnTo>
                  <a:lnTo>
                    <a:pt x="324" y="568"/>
                  </a:lnTo>
                  <a:lnTo>
                    <a:pt x="324" y="582"/>
                  </a:lnTo>
                  <a:lnTo>
                    <a:pt x="324" y="597"/>
                  </a:lnTo>
                  <a:lnTo>
                    <a:pt x="324" y="611"/>
                  </a:lnTo>
                  <a:lnTo>
                    <a:pt x="338" y="653"/>
                  </a:lnTo>
                  <a:lnTo>
                    <a:pt x="366" y="682"/>
                  </a:lnTo>
                  <a:lnTo>
                    <a:pt x="408" y="710"/>
                  </a:lnTo>
                  <a:lnTo>
                    <a:pt x="451" y="725"/>
                  </a:lnTo>
                  <a:lnTo>
                    <a:pt x="507" y="739"/>
                  </a:lnTo>
                  <a:lnTo>
                    <a:pt x="521" y="739"/>
                  </a:lnTo>
                  <a:lnTo>
                    <a:pt x="535" y="753"/>
                  </a:lnTo>
                  <a:lnTo>
                    <a:pt x="535" y="753"/>
                  </a:lnTo>
                  <a:lnTo>
                    <a:pt x="535" y="767"/>
                  </a:lnTo>
                  <a:lnTo>
                    <a:pt x="521" y="767"/>
                  </a:lnTo>
                  <a:lnTo>
                    <a:pt x="493" y="781"/>
                  </a:lnTo>
                  <a:lnTo>
                    <a:pt x="465" y="781"/>
                  </a:lnTo>
                  <a:lnTo>
                    <a:pt x="422" y="796"/>
                  </a:lnTo>
                  <a:lnTo>
                    <a:pt x="380" y="824"/>
                  </a:lnTo>
                  <a:lnTo>
                    <a:pt x="352" y="852"/>
                  </a:lnTo>
                  <a:lnTo>
                    <a:pt x="324" y="895"/>
                  </a:lnTo>
                  <a:lnTo>
                    <a:pt x="324" y="938"/>
                  </a:lnTo>
                  <a:lnTo>
                    <a:pt x="324" y="980"/>
                  </a:lnTo>
                  <a:lnTo>
                    <a:pt x="324" y="1321"/>
                  </a:lnTo>
                  <a:lnTo>
                    <a:pt x="295" y="1406"/>
                  </a:lnTo>
                  <a:lnTo>
                    <a:pt x="225" y="1463"/>
                  </a:lnTo>
                  <a:lnTo>
                    <a:pt x="140" y="1506"/>
                  </a:lnTo>
                  <a:lnTo>
                    <a:pt x="28" y="1520"/>
                  </a:lnTo>
                  <a:lnTo>
                    <a:pt x="14" y="1520"/>
                  </a:lnTo>
                  <a:lnTo>
                    <a:pt x="0" y="1506"/>
                  </a:lnTo>
                  <a:lnTo>
                    <a:pt x="0" y="1506"/>
                  </a:lnTo>
                  <a:lnTo>
                    <a:pt x="0" y="1491"/>
                  </a:lnTo>
                  <a:lnTo>
                    <a:pt x="14" y="1477"/>
                  </a:lnTo>
                  <a:lnTo>
                    <a:pt x="84" y="1477"/>
                  </a:lnTo>
                  <a:lnTo>
                    <a:pt x="126" y="1449"/>
                  </a:lnTo>
                  <a:lnTo>
                    <a:pt x="169" y="1435"/>
                  </a:lnTo>
                  <a:lnTo>
                    <a:pt x="197" y="1406"/>
                  </a:lnTo>
                  <a:lnTo>
                    <a:pt x="211" y="1378"/>
                  </a:lnTo>
                  <a:lnTo>
                    <a:pt x="211" y="1335"/>
                  </a:lnTo>
                  <a:lnTo>
                    <a:pt x="225" y="1307"/>
                  </a:lnTo>
                  <a:lnTo>
                    <a:pt x="225" y="952"/>
                  </a:lnTo>
                  <a:lnTo>
                    <a:pt x="225" y="895"/>
                  </a:lnTo>
                  <a:lnTo>
                    <a:pt x="239" y="852"/>
                  </a:lnTo>
                  <a:lnTo>
                    <a:pt x="281" y="810"/>
                  </a:lnTo>
                  <a:lnTo>
                    <a:pt x="324" y="781"/>
                  </a:lnTo>
                  <a:lnTo>
                    <a:pt x="394" y="753"/>
                  </a:lnTo>
                  <a:lnTo>
                    <a:pt x="352" y="739"/>
                  </a:lnTo>
                  <a:lnTo>
                    <a:pt x="310" y="725"/>
                  </a:lnTo>
                  <a:lnTo>
                    <a:pt x="281" y="696"/>
                  </a:lnTo>
                  <a:lnTo>
                    <a:pt x="253" y="668"/>
                  </a:lnTo>
                  <a:lnTo>
                    <a:pt x="225" y="639"/>
                  </a:lnTo>
                  <a:lnTo>
                    <a:pt x="225" y="597"/>
                  </a:lnTo>
                  <a:lnTo>
                    <a:pt x="225" y="554"/>
                  </a:lnTo>
                  <a:lnTo>
                    <a:pt x="225" y="227"/>
                  </a:lnTo>
                  <a:lnTo>
                    <a:pt x="225" y="199"/>
                  </a:lnTo>
                  <a:lnTo>
                    <a:pt x="225" y="185"/>
                  </a:lnTo>
                  <a:lnTo>
                    <a:pt x="211" y="171"/>
                  </a:lnTo>
                  <a:lnTo>
                    <a:pt x="211" y="156"/>
                  </a:lnTo>
                  <a:lnTo>
                    <a:pt x="197" y="114"/>
                  </a:lnTo>
                  <a:lnTo>
                    <a:pt x="169" y="85"/>
                  </a:lnTo>
                  <a:lnTo>
                    <a:pt x="126" y="57"/>
                  </a:lnTo>
                  <a:lnTo>
                    <a:pt x="84" y="43"/>
                  </a:lnTo>
                  <a:lnTo>
                    <a:pt x="28" y="29"/>
                  </a:lnTo>
                  <a:lnTo>
                    <a:pt x="14" y="29"/>
                  </a:lnTo>
                  <a:lnTo>
                    <a:pt x="0" y="29"/>
                  </a:lnTo>
                  <a:lnTo>
                    <a:pt x="0" y="1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6" name="Freeform 164"/>
            <p:cNvSpPr>
              <a:spLocks/>
            </p:cNvSpPr>
            <p:nvPr/>
          </p:nvSpPr>
          <p:spPr bwMode="auto">
            <a:xfrm>
              <a:off x="30927" y="4889"/>
              <a:ext cx="535" cy="1520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197" y="29"/>
                </a:cxn>
                <a:cxn ang="0">
                  <a:pos x="281" y="100"/>
                </a:cxn>
                <a:cxn ang="0">
                  <a:pos x="324" y="156"/>
                </a:cxn>
                <a:cxn ang="0">
                  <a:pos x="324" y="227"/>
                </a:cxn>
                <a:cxn ang="0">
                  <a:pos x="324" y="568"/>
                </a:cxn>
                <a:cxn ang="0">
                  <a:pos x="324" y="597"/>
                </a:cxn>
                <a:cxn ang="0">
                  <a:pos x="338" y="653"/>
                </a:cxn>
                <a:cxn ang="0">
                  <a:pos x="408" y="710"/>
                </a:cxn>
                <a:cxn ang="0">
                  <a:pos x="521" y="739"/>
                </a:cxn>
                <a:cxn ang="0">
                  <a:pos x="535" y="753"/>
                </a:cxn>
                <a:cxn ang="0">
                  <a:pos x="535" y="767"/>
                </a:cxn>
                <a:cxn ang="0">
                  <a:pos x="493" y="781"/>
                </a:cxn>
                <a:cxn ang="0">
                  <a:pos x="422" y="796"/>
                </a:cxn>
                <a:cxn ang="0">
                  <a:pos x="352" y="852"/>
                </a:cxn>
                <a:cxn ang="0">
                  <a:pos x="324" y="938"/>
                </a:cxn>
                <a:cxn ang="0">
                  <a:pos x="324" y="1321"/>
                </a:cxn>
                <a:cxn ang="0">
                  <a:pos x="239" y="1463"/>
                </a:cxn>
                <a:cxn ang="0">
                  <a:pos x="42" y="1520"/>
                </a:cxn>
                <a:cxn ang="0">
                  <a:pos x="14" y="1506"/>
                </a:cxn>
                <a:cxn ang="0">
                  <a:pos x="14" y="1491"/>
                </a:cxn>
                <a:cxn ang="0">
                  <a:pos x="84" y="1477"/>
                </a:cxn>
                <a:cxn ang="0">
                  <a:pos x="169" y="1435"/>
                </a:cxn>
                <a:cxn ang="0">
                  <a:pos x="211" y="1378"/>
                </a:cxn>
                <a:cxn ang="0">
                  <a:pos x="225" y="1307"/>
                </a:cxn>
                <a:cxn ang="0">
                  <a:pos x="225" y="895"/>
                </a:cxn>
                <a:cxn ang="0">
                  <a:pos x="281" y="810"/>
                </a:cxn>
                <a:cxn ang="0">
                  <a:pos x="394" y="753"/>
                </a:cxn>
                <a:cxn ang="0">
                  <a:pos x="310" y="725"/>
                </a:cxn>
                <a:cxn ang="0">
                  <a:pos x="253" y="668"/>
                </a:cxn>
                <a:cxn ang="0">
                  <a:pos x="225" y="597"/>
                </a:cxn>
                <a:cxn ang="0">
                  <a:pos x="225" y="227"/>
                </a:cxn>
                <a:cxn ang="0">
                  <a:pos x="225" y="185"/>
                </a:cxn>
                <a:cxn ang="0">
                  <a:pos x="211" y="156"/>
                </a:cxn>
                <a:cxn ang="0">
                  <a:pos x="169" y="85"/>
                </a:cxn>
                <a:cxn ang="0">
                  <a:pos x="84" y="43"/>
                </a:cxn>
                <a:cxn ang="0">
                  <a:pos x="14" y="29"/>
                </a:cxn>
                <a:cxn ang="0">
                  <a:pos x="0" y="14"/>
                </a:cxn>
                <a:cxn ang="0">
                  <a:pos x="14" y="0"/>
                </a:cxn>
              </a:cxnLst>
              <a:rect l="0" t="0" r="r" b="b"/>
              <a:pathLst>
                <a:path w="535" h="1520">
                  <a:moveTo>
                    <a:pt x="42" y="0"/>
                  </a:moveTo>
                  <a:lnTo>
                    <a:pt x="84" y="0"/>
                  </a:lnTo>
                  <a:lnTo>
                    <a:pt x="140" y="14"/>
                  </a:lnTo>
                  <a:lnTo>
                    <a:pt x="197" y="29"/>
                  </a:lnTo>
                  <a:lnTo>
                    <a:pt x="253" y="57"/>
                  </a:lnTo>
                  <a:lnTo>
                    <a:pt x="281" y="100"/>
                  </a:lnTo>
                  <a:lnTo>
                    <a:pt x="310" y="128"/>
                  </a:lnTo>
                  <a:lnTo>
                    <a:pt x="324" y="156"/>
                  </a:lnTo>
                  <a:lnTo>
                    <a:pt x="324" y="199"/>
                  </a:lnTo>
                  <a:lnTo>
                    <a:pt x="324" y="227"/>
                  </a:lnTo>
                  <a:lnTo>
                    <a:pt x="324" y="526"/>
                  </a:lnTo>
                  <a:lnTo>
                    <a:pt x="324" y="568"/>
                  </a:lnTo>
                  <a:lnTo>
                    <a:pt x="324" y="582"/>
                  </a:lnTo>
                  <a:lnTo>
                    <a:pt x="324" y="597"/>
                  </a:lnTo>
                  <a:lnTo>
                    <a:pt x="324" y="611"/>
                  </a:lnTo>
                  <a:lnTo>
                    <a:pt x="338" y="653"/>
                  </a:lnTo>
                  <a:lnTo>
                    <a:pt x="366" y="682"/>
                  </a:lnTo>
                  <a:lnTo>
                    <a:pt x="408" y="710"/>
                  </a:lnTo>
                  <a:lnTo>
                    <a:pt x="465" y="725"/>
                  </a:lnTo>
                  <a:lnTo>
                    <a:pt x="521" y="739"/>
                  </a:lnTo>
                  <a:lnTo>
                    <a:pt x="521" y="739"/>
                  </a:lnTo>
                  <a:lnTo>
                    <a:pt x="535" y="753"/>
                  </a:lnTo>
                  <a:lnTo>
                    <a:pt x="535" y="753"/>
                  </a:lnTo>
                  <a:lnTo>
                    <a:pt x="535" y="767"/>
                  </a:lnTo>
                  <a:lnTo>
                    <a:pt x="521" y="767"/>
                  </a:lnTo>
                  <a:lnTo>
                    <a:pt x="493" y="781"/>
                  </a:lnTo>
                  <a:lnTo>
                    <a:pt x="465" y="781"/>
                  </a:lnTo>
                  <a:lnTo>
                    <a:pt x="422" y="796"/>
                  </a:lnTo>
                  <a:lnTo>
                    <a:pt x="380" y="824"/>
                  </a:lnTo>
                  <a:lnTo>
                    <a:pt x="352" y="852"/>
                  </a:lnTo>
                  <a:lnTo>
                    <a:pt x="324" y="895"/>
                  </a:lnTo>
                  <a:lnTo>
                    <a:pt x="324" y="938"/>
                  </a:lnTo>
                  <a:lnTo>
                    <a:pt x="324" y="980"/>
                  </a:lnTo>
                  <a:lnTo>
                    <a:pt x="324" y="1321"/>
                  </a:lnTo>
                  <a:lnTo>
                    <a:pt x="296" y="1406"/>
                  </a:lnTo>
                  <a:lnTo>
                    <a:pt x="239" y="1463"/>
                  </a:lnTo>
                  <a:lnTo>
                    <a:pt x="140" y="1506"/>
                  </a:lnTo>
                  <a:lnTo>
                    <a:pt x="42" y="1520"/>
                  </a:lnTo>
                  <a:lnTo>
                    <a:pt x="14" y="1520"/>
                  </a:lnTo>
                  <a:lnTo>
                    <a:pt x="14" y="1506"/>
                  </a:lnTo>
                  <a:lnTo>
                    <a:pt x="0" y="1506"/>
                  </a:lnTo>
                  <a:lnTo>
                    <a:pt x="14" y="1491"/>
                  </a:lnTo>
                  <a:lnTo>
                    <a:pt x="14" y="1477"/>
                  </a:lnTo>
                  <a:lnTo>
                    <a:pt x="84" y="1477"/>
                  </a:lnTo>
                  <a:lnTo>
                    <a:pt x="126" y="1449"/>
                  </a:lnTo>
                  <a:lnTo>
                    <a:pt x="169" y="1435"/>
                  </a:lnTo>
                  <a:lnTo>
                    <a:pt x="197" y="1406"/>
                  </a:lnTo>
                  <a:lnTo>
                    <a:pt x="211" y="1378"/>
                  </a:lnTo>
                  <a:lnTo>
                    <a:pt x="225" y="1335"/>
                  </a:lnTo>
                  <a:lnTo>
                    <a:pt x="225" y="1307"/>
                  </a:lnTo>
                  <a:lnTo>
                    <a:pt x="225" y="952"/>
                  </a:lnTo>
                  <a:lnTo>
                    <a:pt x="225" y="895"/>
                  </a:lnTo>
                  <a:lnTo>
                    <a:pt x="253" y="852"/>
                  </a:lnTo>
                  <a:lnTo>
                    <a:pt x="281" y="810"/>
                  </a:lnTo>
                  <a:lnTo>
                    <a:pt x="338" y="781"/>
                  </a:lnTo>
                  <a:lnTo>
                    <a:pt x="394" y="753"/>
                  </a:lnTo>
                  <a:lnTo>
                    <a:pt x="352" y="739"/>
                  </a:lnTo>
                  <a:lnTo>
                    <a:pt x="310" y="725"/>
                  </a:lnTo>
                  <a:lnTo>
                    <a:pt x="281" y="696"/>
                  </a:lnTo>
                  <a:lnTo>
                    <a:pt x="253" y="668"/>
                  </a:lnTo>
                  <a:lnTo>
                    <a:pt x="239" y="639"/>
                  </a:lnTo>
                  <a:lnTo>
                    <a:pt x="225" y="597"/>
                  </a:lnTo>
                  <a:lnTo>
                    <a:pt x="225" y="554"/>
                  </a:lnTo>
                  <a:lnTo>
                    <a:pt x="225" y="227"/>
                  </a:lnTo>
                  <a:lnTo>
                    <a:pt x="225" y="199"/>
                  </a:lnTo>
                  <a:lnTo>
                    <a:pt x="225" y="185"/>
                  </a:lnTo>
                  <a:lnTo>
                    <a:pt x="225" y="171"/>
                  </a:lnTo>
                  <a:lnTo>
                    <a:pt x="211" y="156"/>
                  </a:lnTo>
                  <a:lnTo>
                    <a:pt x="197" y="114"/>
                  </a:lnTo>
                  <a:lnTo>
                    <a:pt x="169" y="85"/>
                  </a:lnTo>
                  <a:lnTo>
                    <a:pt x="126" y="57"/>
                  </a:lnTo>
                  <a:lnTo>
                    <a:pt x="84" y="43"/>
                  </a:lnTo>
                  <a:lnTo>
                    <a:pt x="28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7" name="Freeform 165"/>
            <p:cNvSpPr>
              <a:spLocks/>
            </p:cNvSpPr>
            <p:nvPr/>
          </p:nvSpPr>
          <p:spPr bwMode="auto">
            <a:xfrm>
              <a:off x="32110" y="5202"/>
              <a:ext cx="916" cy="880"/>
            </a:xfrm>
            <a:custGeom>
              <a:avLst/>
              <a:gdLst/>
              <a:ahLst/>
              <a:cxnLst>
                <a:cxn ang="0">
                  <a:pos x="465" y="0"/>
                </a:cxn>
                <a:cxn ang="0">
                  <a:pos x="874" y="0"/>
                </a:cxn>
                <a:cxn ang="0">
                  <a:pos x="888" y="0"/>
                </a:cxn>
                <a:cxn ang="0">
                  <a:pos x="902" y="14"/>
                </a:cxn>
                <a:cxn ang="0">
                  <a:pos x="916" y="14"/>
                </a:cxn>
                <a:cxn ang="0">
                  <a:pos x="916" y="28"/>
                </a:cxn>
                <a:cxn ang="0">
                  <a:pos x="916" y="56"/>
                </a:cxn>
                <a:cxn ang="0">
                  <a:pos x="902" y="56"/>
                </a:cxn>
                <a:cxn ang="0">
                  <a:pos x="888" y="71"/>
                </a:cxn>
                <a:cxn ang="0">
                  <a:pos x="874" y="71"/>
                </a:cxn>
                <a:cxn ang="0">
                  <a:pos x="874" y="71"/>
                </a:cxn>
                <a:cxn ang="0">
                  <a:pos x="465" y="71"/>
                </a:cxn>
                <a:cxn ang="0">
                  <a:pos x="310" y="99"/>
                </a:cxn>
                <a:cxn ang="0">
                  <a:pos x="169" y="184"/>
                </a:cxn>
                <a:cxn ang="0">
                  <a:pos x="85" y="298"/>
                </a:cxn>
                <a:cxn ang="0">
                  <a:pos x="57" y="440"/>
                </a:cxn>
                <a:cxn ang="0">
                  <a:pos x="85" y="582"/>
                </a:cxn>
                <a:cxn ang="0">
                  <a:pos x="169" y="710"/>
                </a:cxn>
                <a:cxn ang="0">
                  <a:pos x="310" y="795"/>
                </a:cxn>
                <a:cxn ang="0">
                  <a:pos x="465" y="823"/>
                </a:cxn>
                <a:cxn ang="0">
                  <a:pos x="874" y="823"/>
                </a:cxn>
                <a:cxn ang="0">
                  <a:pos x="888" y="823"/>
                </a:cxn>
                <a:cxn ang="0">
                  <a:pos x="902" y="823"/>
                </a:cxn>
                <a:cxn ang="0">
                  <a:pos x="916" y="838"/>
                </a:cxn>
                <a:cxn ang="0">
                  <a:pos x="916" y="852"/>
                </a:cxn>
                <a:cxn ang="0">
                  <a:pos x="916" y="866"/>
                </a:cxn>
                <a:cxn ang="0">
                  <a:pos x="902" y="880"/>
                </a:cxn>
                <a:cxn ang="0">
                  <a:pos x="888" y="880"/>
                </a:cxn>
                <a:cxn ang="0">
                  <a:pos x="874" y="880"/>
                </a:cxn>
                <a:cxn ang="0">
                  <a:pos x="465" y="880"/>
                </a:cxn>
                <a:cxn ang="0">
                  <a:pos x="282" y="852"/>
                </a:cxn>
                <a:cxn ang="0">
                  <a:pos x="141" y="752"/>
                </a:cxn>
                <a:cxn ang="0">
                  <a:pos x="43" y="610"/>
                </a:cxn>
                <a:cxn ang="0">
                  <a:pos x="0" y="440"/>
                </a:cxn>
                <a:cxn ang="0">
                  <a:pos x="43" y="269"/>
                </a:cxn>
                <a:cxn ang="0">
                  <a:pos x="141" y="127"/>
                </a:cxn>
                <a:cxn ang="0">
                  <a:pos x="282" y="42"/>
                </a:cxn>
                <a:cxn ang="0">
                  <a:pos x="465" y="0"/>
                </a:cxn>
              </a:cxnLst>
              <a:rect l="0" t="0" r="r" b="b"/>
              <a:pathLst>
                <a:path w="916" h="880">
                  <a:moveTo>
                    <a:pt x="465" y="0"/>
                  </a:moveTo>
                  <a:lnTo>
                    <a:pt x="874" y="0"/>
                  </a:lnTo>
                  <a:lnTo>
                    <a:pt x="888" y="0"/>
                  </a:lnTo>
                  <a:lnTo>
                    <a:pt x="902" y="14"/>
                  </a:lnTo>
                  <a:lnTo>
                    <a:pt x="916" y="14"/>
                  </a:lnTo>
                  <a:lnTo>
                    <a:pt x="916" y="28"/>
                  </a:lnTo>
                  <a:lnTo>
                    <a:pt x="916" y="56"/>
                  </a:lnTo>
                  <a:lnTo>
                    <a:pt x="902" y="56"/>
                  </a:lnTo>
                  <a:lnTo>
                    <a:pt x="888" y="71"/>
                  </a:lnTo>
                  <a:lnTo>
                    <a:pt x="874" y="71"/>
                  </a:lnTo>
                  <a:lnTo>
                    <a:pt x="874" y="71"/>
                  </a:lnTo>
                  <a:lnTo>
                    <a:pt x="465" y="71"/>
                  </a:lnTo>
                  <a:lnTo>
                    <a:pt x="310" y="99"/>
                  </a:lnTo>
                  <a:lnTo>
                    <a:pt x="169" y="184"/>
                  </a:lnTo>
                  <a:lnTo>
                    <a:pt x="85" y="298"/>
                  </a:lnTo>
                  <a:lnTo>
                    <a:pt x="57" y="440"/>
                  </a:lnTo>
                  <a:lnTo>
                    <a:pt x="85" y="582"/>
                  </a:lnTo>
                  <a:lnTo>
                    <a:pt x="169" y="710"/>
                  </a:lnTo>
                  <a:lnTo>
                    <a:pt x="310" y="795"/>
                  </a:lnTo>
                  <a:lnTo>
                    <a:pt x="465" y="823"/>
                  </a:lnTo>
                  <a:lnTo>
                    <a:pt x="874" y="823"/>
                  </a:lnTo>
                  <a:lnTo>
                    <a:pt x="888" y="823"/>
                  </a:lnTo>
                  <a:lnTo>
                    <a:pt x="902" y="823"/>
                  </a:lnTo>
                  <a:lnTo>
                    <a:pt x="916" y="838"/>
                  </a:lnTo>
                  <a:lnTo>
                    <a:pt x="916" y="852"/>
                  </a:lnTo>
                  <a:lnTo>
                    <a:pt x="916" y="866"/>
                  </a:lnTo>
                  <a:lnTo>
                    <a:pt x="902" y="880"/>
                  </a:lnTo>
                  <a:lnTo>
                    <a:pt x="888" y="880"/>
                  </a:lnTo>
                  <a:lnTo>
                    <a:pt x="874" y="880"/>
                  </a:lnTo>
                  <a:lnTo>
                    <a:pt x="465" y="880"/>
                  </a:lnTo>
                  <a:lnTo>
                    <a:pt x="282" y="852"/>
                  </a:lnTo>
                  <a:lnTo>
                    <a:pt x="141" y="752"/>
                  </a:lnTo>
                  <a:lnTo>
                    <a:pt x="43" y="610"/>
                  </a:lnTo>
                  <a:lnTo>
                    <a:pt x="0" y="440"/>
                  </a:lnTo>
                  <a:lnTo>
                    <a:pt x="43" y="269"/>
                  </a:lnTo>
                  <a:lnTo>
                    <a:pt x="141" y="127"/>
                  </a:lnTo>
                  <a:lnTo>
                    <a:pt x="282" y="42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8" name="Freeform 166"/>
            <p:cNvSpPr>
              <a:spLocks/>
            </p:cNvSpPr>
            <p:nvPr/>
          </p:nvSpPr>
          <p:spPr bwMode="auto">
            <a:xfrm>
              <a:off x="33646" y="4989"/>
              <a:ext cx="1086" cy="1036"/>
            </a:xfrm>
            <a:custGeom>
              <a:avLst/>
              <a:gdLst/>
              <a:ahLst/>
              <a:cxnLst>
                <a:cxn ang="0">
                  <a:pos x="1043" y="0"/>
                </a:cxn>
                <a:cxn ang="0">
                  <a:pos x="1086" y="14"/>
                </a:cxn>
                <a:cxn ang="0">
                  <a:pos x="1086" y="42"/>
                </a:cxn>
                <a:cxn ang="0">
                  <a:pos x="1057" y="326"/>
                </a:cxn>
                <a:cxn ang="0">
                  <a:pos x="1043" y="340"/>
                </a:cxn>
                <a:cxn ang="0">
                  <a:pos x="1015" y="340"/>
                </a:cxn>
                <a:cxn ang="0">
                  <a:pos x="1015" y="298"/>
                </a:cxn>
                <a:cxn ang="0">
                  <a:pos x="1029" y="255"/>
                </a:cxn>
                <a:cxn ang="0">
                  <a:pos x="1029" y="227"/>
                </a:cxn>
                <a:cxn ang="0">
                  <a:pos x="987" y="85"/>
                </a:cxn>
                <a:cxn ang="0">
                  <a:pos x="804" y="56"/>
                </a:cxn>
                <a:cxn ang="0">
                  <a:pos x="550" y="56"/>
                </a:cxn>
                <a:cxn ang="0">
                  <a:pos x="508" y="85"/>
                </a:cxn>
                <a:cxn ang="0">
                  <a:pos x="409" y="482"/>
                </a:cxn>
                <a:cxn ang="0">
                  <a:pos x="621" y="468"/>
                </a:cxn>
                <a:cxn ang="0">
                  <a:pos x="691" y="440"/>
                </a:cxn>
                <a:cxn ang="0">
                  <a:pos x="733" y="383"/>
                </a:cxn>
                <a:cxn ang="0">
                  <a:pos x="762" y="312"/>
                </a:cxn>
                <a:cxn ang="0">
                  <a:pos x="776" y="298"/>
                </a:cxn>
                <a:cxn ang="0">
                  <a:pos x="790" y="312"/>
                </a:cxn>
                <a:cxn ang="0">
                  <a:pos x="691" y="696"/>
                </a:cxn>
                <a:cxn ang="0">
                  <a:pos x="663" y="696"/>
                </a:cxn>
                <a:cxn ang="0">
                  <a:pos x="663" y="667"/>
                </a:cxn>
                <a:cxn ang="0">
                  <a:pos x="677" y="610"/>
                </a:cxn>
                <a:cxn ang="0">
                  <a:pos x="677" y="596"/>
                </a:cxn>
                <a:cxn ang="0">
                  <a:pos x="677" y="553"/>
                </a:cxn>
                <a:cxn ang="0">
                  <a:pos x="649" y="539"/>
                </a:cxn>
                <a:cxn ang="0">
                  <a:pos x="550" y="525"/>
                </a:cxn>
                <a:cxn ang="0">
                  <a:pos x="296" y="937"/>
                </a:cxn>
                <a:cxn ang="0">
                  <a:pos x="296" y="965"/>
                </a:cxn>
                <a:cxn ang="0">
                  <a:pos x="296" y="980"/>
                </a:cxn>
                <a:cxn ang="0">
                  <a:pos x="564" y="994"/>
                </a:cxn>
                <a:cxn ang="0">
                  <a:pos x="790" y="937"/>
                </a:cxn>
                <a:cxn ang="0">
                  <a:pos x="917" y="781"/>
                </a:cxn>
                <a:cxn ang="0">
                  <a:pos x="987" y="653"/>
                </a:cxn>
                <a:cxn ang="0">
                  <a:pos x="1001" y="653"/>
                </a:cxn>
                <a:cxn ang="0">
                  <a:pos x="1015" y="667"/>
                </a:cxn>
                <a:cxn ang="0">
                  <a:pos x="1001" y="681"/>
                </a:cxn>
                <a:cxn ang="0">
                  <a:pos x="860" y="1008"/>
                </a:cxn>
                <a:cxn ang="0">
                  <a:pos x="846" y="1036"/>
                </a:cxn>
                <a:cxn ang="0">
                  <a:pos x="43" y="1036"/>
                </a:cxn>
                <a:cxn ang="0">
                  <a:pos x="0" y="1036"/>
                </a:cxn>
                <a:cxn ang="0">
                  <a:pos x="0" y="994"/>
                </a:cxn>
                <a:cxn ang="0">
                  <a:pos x="15" y="994"/>
                </a:cxn>
                <a:cxn ang="0">
                  <a:pos x="85" y="994"/>
                </a:cxn>
                <a:cxn ang="0">
                  <a:pos x="141" y="980"/>
                </a:cxn>
                <a:cxn ang="0">
                  <a:pos x="170" y="937"/>
                </a:cxn>
                <a:cxn ang="0">
                  <a:pos x="381" y="113"/>
                </a:cxn>
                <a:cxn ang="0">
                  <a:pos x="381" y="85"/>
                </a:cxn>
                <a:cxn ang="0">
                  <a:pos x="381" y="56"/>
                </a:cxn>
                <a:cxn ang="0">
                  <a:pos x="325" y="56"/>
                </a:cxn>
                <a:cxn ang="0">
                  <a:pos x="254" y="56"/>
                </a:cxn>
                <a:cxn ang="0">
                  <a:pos x="240" y="28"/>
                </a:cxn>
                <a:cxn ang="0">
                  <a:pos x="254" y="14"/>
                </a:cxn>
                <a:cxn ang="0">
                  <a:pos x="282" y="0"/>
                </a:cxn>
              </a:cxnLst>
              <a:rect l="0" t="0" r="r" b="b"/>
              <a:pathLst>
                <a:path w="1086" h="1036">
                  <a:moveTo>
                    <a:pt x="282" y="0"/>
                  </a:moveTo>
                  <a:lnTo>
                    <a:pt x="1043" y="0"/>
                  </a:lnTo>
                  <a:lnTo>
                    <a:pt x="1072" y="0"/>
                  </a:lnTo>
                  <a:lnTo>
                    <a:pt x="1086" y="14"/>
                  </a:lnTo>
                  <a:lnTo>
                    <a:pt x="1086" y="28"/>
                  </a:lnTo>
                  <a:lnTo>
                    <a:pt x="1086" y="42"/>
                  </a:lnTo>
                  <a:lnTo>
                    <a:pt x="1057" y="312"/>
                  </a:lnTo>
                  <a:lnTo>
                    <a:pt x="1057" y="326"/>
                  </a:lnTo>
                  <a:lnTo>
                    <a:pt x="1043" y="340"/>
                  </a:lnTo>
                  <a:lnTo>
                    <a:pt x="1043" y="340"/>
                  </a:lnTo>
                  <a:lnTo>
                    <a:pt x="1029" y="340"/>
                  </a:lnTo>
                  <a:lnTo>
                    <a:pt x="1015" y="340"/>
                  </a:lnTo>
                  <a:lnTo>
                    <a:pt x="1015" y="326"/>
                  </a:lnTo>
                  <a:lnTo>
                    <a:pt x="1015" y="298"/>
                  </a:lnTo>
                  <a:lnTo>
                    <a:pt x="1029" y="269"/>
                  </a:lnTo>
                  <a:lnTo>
                    <a:pt x="1029" y="255"/>
                  </a:lnTo>
                  <a:lnTo>
                    <a:pt x="1029" y="241"/>
                  </a:lnTo>
                  <a:lnTo>
                    <a:pt x="1029" y="227"/>
                  </a:lnTo>
                  <a:lnTo>
                    <a:pt x="1015" y="142"/>
                  </a:lnTo>
                  <a:lnTo>
                    <a:pt x="987" y="85"/>
                  </a:lnTo>
                  <a:lnTo>
                    <a:pt x="917" y="56"/>
                  </a:lnTo>
                  <a:lnTo>
                    <a:pt x="804" y="56"/>
                  </a:lnTo>
                  <a:lnTo>
                    <a:pt x="578" y="56"/>
                  </a:lnTo>
                  <a:lnTo>
                    <a:pt x="550" y="56"/>
                  </a:lnTo>
                  <a:lnTo>
                    <a:pt x="522" y="56"/>
                  </a:lnTo>
                  <a:lnTo>
                    <a:pt x="508" y="85"/>
                  </a:lnTo>
                  <a:lnTo>
                    <a:pt x="508" y="113"/>
                  </a:lnTo>
                  <a:lnTo>
                    <a:pt x="409" y="482"/>
                  </a:lnTo>
                  <a:lnTo>
                    <a:pt x="550" y="482"/>
                  </a:lnTo>
                  <a:lnTo>
                    <a:pt x="621" y="468"/>
                  </a:lnTo>
                  <a:lnTo>
                    <a:pt x="663" y="468"/>
                  </a:lnTo>
                  <a:lnTo>
                    <a:pt x="691" y="440"/>
                  </a:lnTo>
                  <a:lnTo>
                    <a:pt x="719" y="411"/>
                  </a:lnTo>
                  <a:lnTo>
                    <a:pt x="733" y="383"/>
                  </a:lnTo>
                  <a:lnTo>
                    <a:pt x="747" y="326"/>
                  </a:lnTo>
                  <a:lnTo>
                    <a:pt x="762" y="312"/>
                  </a:lnTo>
                  <a:lnTo>
                    <a:pt x="762" y="298"/>
                  </a:lnTo>
                  <a:lnTo>
                    <a:pt x="776" y="298"/>
                  </a:lnTo>
                  <a:lnTo>
                    <a:pt x="790" y="298"/>
                  </a:lnTo>
                  <a:lnTo>
                    <a:pt x="790" y="312"/>
                  </a:lnTo>
                  <a:lnTo>
                    <a:pt x="705" y="667"/>
                  </a:lnTo>
                  <a:lnTo>
                    <a:pt x="691" y="696"/>
                  </a:lnTo>
                  <a:lnTo>
                    <a:pt x="691" y="696"/>
                  </a:lnTo>
                  <a:lnTo>
                    <a:pt x="663" y="696"/>
                  </a:lnTo>
                  <a:lnTo>
                    <a:pt x="663" y="681"/>
                  </a:lnTo>
                  <a:lnTo>
                    <a:pt x="663" y="667"/>
                  </a:lnTo>
                  <a:lnTo>
                    <a:pt x="677" y="639"/>
                  </a:lnTo>
                  <a:lnTo>
                    <a:pt x="677" y="610"/>
                  </a:lnTo>
                  <a:lnTo>
                    <a:pt x="677" y="596"/>
                  </a:lnTo>
                  <a:lnTo>
                    <a:pt x="677" y="596"/>
                  </a:lnTo>
                  <a:lnTo>
                    <a:pt x="677" y="568"/>
                  </a:lnTo>
                  <a:lnTo>
                    <a:pt x="677" y="553"/>
                  </a:lnTo>
                  <a:lnTo>
                    <a:pt x="663" y="539"/>
                  </a:lnTo>
                  <a:lnTo>
                    <a:pt x="649" y="539"/>
                  </a:lnTo>
                  <a:lnTo>
                    <a:pt x="606" y="525"/>
                  </a:lnTo>
                  <a:lnTo>
                    <a:pt x="550" y="525"/>
                  </a:lnTo>
                  <a:lnTo>
                    <a:pt x="395" y="525"/>
                  </a:lnTo>
                  <a:lnTo>
                    <a:pt x="296" y="937"/>
                  </a:lnTo>
                  <a:lnTo>
                    <a:pt x="296" y="951"/>
                  </a:lnTo>
                  <a:lnTo>
                    <a:pt x="296" y="965"/>
                  </a:lnTo>
                  <a:lnTo>
                    <a:pt x="296" y="965"/>
                  </a:lnTo>
                  <a:lnTo>
                    <a:pt x="296" y="980"/>
                  </a:lnTo>
                  <a:lnTo>
                    <a:pt x="311" y="994"/>
                  </a:lnTo>
                  <a:lnTo>
                    <a:pt x="564" y="994"/>
                  </a:lnTo>
                  <a:lnTo>
                    <a:pt x="691" y="980"/>
                  </a:lnTo>
                  <a:lnTo>
                    <a:pt x="790" y="937"/>
                  </a:lnTo>
                  <a:lnTo>
                    <a:pt x="860" y="880"/>
                  </a:lnTo>
                  <a:lnTo>
                    <a:pt x="917" y="781"/>
                  </a:lnTo>
                  <a:lnTo>
                    <a:pt x="973" y="667"/>
                  </a:lnTo>
                  <a:lnTo>
                    <a:pt x="987" y="653"/>
                  </a:lnTo>
                  <a:lnTo>
                    <a:pt x="1001" y="639"/>
                  </a:lnTo>
                  <a:lnTo>
                    <a:pt x="1001" y="653"/>
                  </a:lnTo>
                  <a:lnTo>
                    <a:pt x="1015" y="653"/>
                  </a:lnTo>
                  <a:lnTo>
                    <a:pt x="1015" y="667"/>
                  </a:lnTo>
                  <a:lnTo>
                    <a:pt x="1015" y="667"/>
                  </a:lnTo>
                  <a:lnTo>
                    <a:pt x="1001" y="681"/>
                  </a:lnTo>
                  <a:lnTo>
                    <a:pt x="1001" y="681"/>
                  </a:lnTo>
                  <a:lnTo>
                    <a:pt x="860" y="1008"/>
                  </a:lnTo>
                  <a:lnTo>
                    <a:pt x="860" y="1022"/>
                  </a:lnTo>
                  <a:lnTo>
                    <a:pt x="846" y="1036"/>
                  </a:lnTo>
                  <a:lnTo>
                    <a:pt x="818" y="1036"/>
                  </a:lnTo>
                  <a:lnTo>
                    <a:pt x="43" y="1036"/>
                  </a:lnTo>
                  <a:lnTo>
                    <a:pt x="15" y="1036"/>
                  </a:lnTo>
                  <a:lnTo>
                    <a:pt x="0" y="1036"/>
                  </a:lnTo>
                  <a:lnTo>
                    <a:pt x="0" y="1022"/>
                  </a:lnTo>
                  <a:lnTo>
                    <a:pt x="0" y="994"/>
                  </a:lnTo>
                  <a:lnTo>
                    <a:pt x="0" y="994"/>
                  </a:lnTo>
                  <a:lnTo>
                    <a:pt x="15" y="994"/>
                  </a:lnTo>
                  <a:lnTo>
                    <a:pt x="43" y="994"/>
                  </a:lnTo>
                  <a:lnTo>
                    <a:pt x="85" y="994"/>
                  </a:lnTo>
                  <a:lnTo>
                    <a:pt x="127" y="980"/>
                  </a:lnTo>
                  <a:lnTo>
                    <a:pt x="141" y="980"/>
                  </a:lnTo>
                  <a:lnTo>
                    <a:pt x="156" y="965"/>
                  </a:lnTo>
                  <a:lnTo>
                    <a:pt x="170" y="937"/>
                  </a:lnTo>
                  <a:lnTo>
                    <a:pt x="170" y="923"/>
                  </a:lnTo>
                  <a:lnTo>
                    <a:pt x="381" y="113"/>
                  </a:lnTo>
                  <a:lnTo>
                    <a:pt x="381" y="99"/>
                  </a:lnTo>
                  <a:lnTo>
                    <a:pt x="381" y="85"/>
                  </a:lnTo>
                  <a:lnTo>
                    <a:pt x="381" y="85"/>
                  </a:lnTo>
                  <a:lnTo>
                    <a:pt x="381" y="56"/>
                  </a:lnTo>
                  <a:lnTo>
                    <a:pt x="353" y="56"/>
                  </a:lnTo>
                  <a:lnTo>
                    <a:pt x="325" y="56"/>
                  </a:lnTo>
                  <a:lnTo>
                    <a:pt x="282" y="56"/>
                  </a:lnTo>
                  <a:lnTo>
                    <a:pt x="254" y="56"/>
                  </a:lnTo>
                  <a:lnTo>
                    <a:pt x="240" y="42"/>
                  </a:lnTo>
                  <a:lnTo>
                    <a:pt x="240" y="28"/>
                  </a:lnTo>
                  <a:lnTo>
                    <a:pt x="240" y="14"/>
                  </a:lnTo>
                  <a:lnTo>
                    <a:pt x="254" y="14"/>
                  </a:lnTo>
                  <a:lnTo>
                    <a:pt x="268" y="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9" name="Freeform 167"/>
            <p:cNvSpPr>
              <a:spLocks/>
            </p:cNvSpPr>
            <p:nvPr/>
          </p:nvSpPr>
          <p:spPr bwMode="auto">
            <a:xfrm>
              <a:off x="34844" y="4804"/>
              <a:ext cx="268" cy="554"/>
            </a:xfrm>
            <a:custGeom>
              <a:avLst/>
              <a:gdLst/>
              <a:ahLst/>
              <a:cxnLst>
                <a:cxn ang="0">
                  <a:pos x="198" y="0"/>
                </a:cxn>
                <a:cxn ang="0">
                  <a:pos x="226" y="0"/>
                </a:cxn>
                <a:cxn ang="0">
                  <a:pos x="254" y="28"/>
                </a:cxn>
                <a:cxn ang="0">
                  <a:pos x="268" y="57"/>
                </a:cxn>
                <a:cxn ang="0">
                  <a:pos x="254" y="71"/>
                </a:cxn>
                <a:cxn ang="0">
                  <a:pos x="254" y="85"/>
                </a:cxn>
                <a:cxn ang="0">
                  <a:pos x="57" y="540"/>
                </a:cxn>
                <a:cxn ang="0">
                  <a:pos x="43" y="554"/>
                </a:cxn>
                <a:cxn ang="0">
                  <a:pos x="43" y="554"/>
                </a:cxn>
                <a:cxn ang="0">
                  <a:pos x="29" y="554"/>
                </a:cxn>
                <a:cxn ang="0">
                  <a:pos x="14" y="554"/>
                </a:cxn>
                <a:cxn ang="0">
                  <a:pos x="0" y="540"/>
                </a:cxn>
                <a:cxn ang="0">
                  <a:pos x="0" y="525"/>
                </a:cxn>
                <a:cxn ang="0">
                  <a:pos x="0" y="525"/>
                </a:cxn>
                <a:cxn ang="0">
                  <a:pos x="0" y="511"/>
                </a:cxn>
                <a:cxn ang="0">
                  <a:pos x="141" y="43"/>
                </a:cxn>
                <a:cxn ang="0">
                  <a:pos x="141" y="28"/>
                </a:cxn>
                <a:cxn ang="0">
                  <a:pos x="155" y="14"/>
                </a:cxn>
                <a:cxn ang="0">
                  <a:pos x="170" y="0"/>
                </a:cxn>
                <a:cxn ang="0">
                  <a:pos x="198" y="0"/>
                </a:cxn>
              </a:cxnLst>
              <a:rect l="0" t="0" r="r" b="b"/>
              <a:pathLst>
                <a:path w="268" h="554">
                  <a:moveTo>
                    <a:pt x="198" y="0"/>
                  </a:moveTo>
                  <a:lnTo>
                    <a:pt x="226" y="0"/>
                  </a:lnTo>
                  <a:lnTo>
                    <a:pt x="254" y="28"/>
                  </a:lnTo>
                  <a:lnTo>
                    <a:pt x="268" y="57"/>
                  </a:lnTo>
                  <a:lnTo>
                    <a:pt x="254" y="71"/>
                  </a:lnTo>
                  <a:lnTo>
                    <a:pt x="254" y="85"/>
                  </a:lnTo>
                  <a:lnTo>
                    <a:pt x="57" y="540"/>
                  </a:lnTo>
                  <a:lnTo>
                    <a:pt x="43" y="554"/>
                  </a:lnTo>
                  <a:lnTo>
                    <a:pt x="43" y="554"/>
                  </a:lnTo>
                  <a:lnTo>
                    <a:pt x="29" y="554"/>
                  </a:lnTo>
                  <a:lnTo>
                    <a:pt x="14" y="554"/>
                  </a:lnTo>
                  <a:lnTo>
                    <a:pt x="0" y="540"/>
                  </a:lnTo>
                  <a:lnTo>
                    <a:pt x="0" y="525"/>
                  </a:lnTo>
                  <a:lnTo>
                    <a:pt x="0" y="525"/>
                  </a:lnTo>
                  <a:lnTo>
                    <a:pt x="0" y="511"/>
                  </a:lnTo>
                  <a:lnTo>
                    <a:pt x="141" y="43"/>
                  </a:lnTo>
                  <a:lnTo>
                    <a:pt x="141" y="28"/>
                  </a:lnTo>
                  <a:lnTo>
                    <a:pt x="155" y="14"/>
                  </a:lnTo>
                  <a:lnTo>
                    <a:pt x="170" y="0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0" name="Freeform 168"/>
            <p:cNvSpPr>
              <a:spLocks/>
            </p:cNvSpPr>
            <p:nvPr/>
          </p:nvSpPr>
          <p:spPr bwMode="auto">
            <a:xfrm>
              <a:off x="35760" y="4960"/>
              <a:ext cx="494" cy="1065"/>
            </a:xfrm>
            <a:custGeom>
              <a:avLst/>
              <a:gdLst/>
              <a:ahLst/>
              <a:cxnLst>
                <a:cxn ang="0">
                  <a:pos x="353" y="0"/>
                </a:cxn>
                <a:cxn ang="0">
                  <a:pos x="395" y="0"/>
                </a:cxn>
                <a:cxn ang="0">
                  <a:pos x="437" y="14"/>
                </a:cxn>
                <a:cxn ang="0">
                  <a:pos x="465" y="43"/>
                </a:cxn>
                <a:cxn ang="0">
                  <a:pos x="480" y="71"/>
                </a:cxn>
                <a:cxn ang="0">
                  <a:pos x="494" y="100"/>
                </a:cxn>
                <a:cxn ang="0">
                  <a:pos x="480" y="128"/>
                </a:cxn>
                <a:cxn ang="0">
                  <a:pos x="480" y="142"/>
                </a:cxn>
                <a:cxn ang="0">
                  <a:pos x="451" y="156"/>
                </a:cxn>
                <a:cxn ang="0">
                  <a:pos x="423" y="171"/>
                </a:cxn>
                <a:cxn ang="0">
                  <a:pos x="395" y="156"/>
                </a:cxn>
                <a:cxn ang="0">
                  <a:pos x="381" y="142"/>
                </a:cxn>
                <a:cxn ang="0">
                  <a:pos x="367" y="128"/>
                </a:cxn>
                <a:cxn ang="0">
                  <a:pos x="353" y="100"/>
                </a:cxn>
                <a:cxn ang="0">
                  <a:pos x="367" y="85"/>
                </a:cxn>
                <a:cxn ang="0">
                  <a:pos x="381" y="57"/>
                </a:cxn>
                <a:cxn ang="0">
                  <a:pos x="395" y="43"/>
                </a:cxn>
                <a:cxn ang="0">
                  <a:pos x="409" y="43"/>
                </a:cxn>
                <a:cxn ang="0">
                  <a:pos x="367" y="29"/>
                </a:cxn>
                <a:cxn ang="0">
                  <a:pos x="353" y="29"/>
                </a:cxn>
                <a:cxn ang="0">
                  <a:pos x="325" y="29"/>
                </a:cxn>
                <a:cxn ang="0">
                  <a:pos x="282" y="57"/>
                </a:cxn>
                <a:cxn ang="0">
                  <a:pos x="254" y="85"/>
                </a:cxn>
                <a:cxn ang="0">
                  <a:pos x="240" y="128"/>
                </a:cxn>
                <a:cxn ang="0">
                  <a:pos x="226" y="171"/>
                </a:cxn>
                <a:cxn ang="0">
                  <a:pos x="212" y="242"/>
                </a:cxn>
                <a:cxn ang="0">
                  <a:pos x="212" y="412"/>
                </a:cxn>
                <a:cxn ang="0">
                  <a:pos x="395" y="412"/>
                </a:cxn>
                <a:cxn ang="0">
                  <a:pos x="395" y="455"/>
                </a:cxn>
                <a:cxn ang="0">
                  <a:pos x="226" y="455"/>
                </a:cxn>
                <a:cxn ang="0">
                  <a:pos x="226" y="952"/>
                </a:cxn>
                <a:cxn ang="0">
                  <a:pos x="226" y="966"/>
                </a:cxn>
                <a:cxn ang="0">
                  <a:pos x="226" y="994"/>
                </a:cxn>
                <a:cxn ang="0">
                  <a:pos x="240" y="1009"/>
                </a:cxn>
                <a:cxn ang="0">
                  <a:pos x="254" y="1009"/>
                </a:cxn>
                <a:cxn ang="0">
                  <a:pos x="282" y="1023"/>
                </a:cxn>
                <a:cxn ang="0">
                  <a:pos x="339" y="1023"/>
                </a:cxn>
                <a:cxn ang="0">
                  <a:pos x="367" y="1023"/>
                </a:cxn>
                <a:cxn ang="0">
                  <a:pos x="367" y="1065"/>
                </a:cxn>
                <a:cxn ang="0">
                  <a:pos x="268" y="1065"/>
                </a:cxn>
                <a:cxn ang="0">
                  <a:pos x="170" y="1065"/>
                </a:cxn>
                <a:cxn ang="0">
                  <a:pos x="127" y="1065"/>
                </a:cxn>
                <a:cxn ang="0">
                  <a:pos x="71" y="1065"/>
                </a:cxn>
                <a:cxn ang="0">
                  <a:pos x="0" y="1065"/>
                </a:cxn>
                <a:cxn ang="0">
                  <a:pos x="0" y="1023"/>
                </a:cxn>
                <a:cxn ang="0">
                  <a:pos x="57" y="1023"/>
                </a:cxn>
                <a:cxn ang="0">
                  <a:pos x="85" y="1009"/>
                </a:cxn>
                <a:cxn ang="0">
                  <a:pos x="113" y="1009"/>
                </a:cxn>
                <a:cxn ang="0">
                  <a:pos x="113" y="980"/>
                </a:cxn>
                <a:cxn ang="0">
                  <a:pos x="127" y="952"/>
                </a:cxn>
                <a:cxn ang="0">
                  <a:pos x="127" y="455"/>
                </a:cxn>
                <a:cxn ang="0">
                  <a:pos x="0" y="455"/>
                </a:cxn>
                <a:cxn ang="0">
                  <a:pos x="0" y="412"/>
                </a:cxn>
                <a:cxn ang="0">
                  <a:pos x="127" y="412"/>
                </a:cxn>
                <a:cxn ang="0">
                  <a:pos x="127" y="242"/>
                </a:cxn>
                <a:cxn ang="0">
                  <a:pos x="141" y="128"/>
                </a:cxn>
                <a:cxn ang="0">
                  <a:pos x="198" y="57"/>
                </a:cxn>
                <a:cxn ang="0">
                  <a:pos x="268" y="14"/>
                </a:cxn>
                <a:cxn ang="0">
                  <a:pos x="353" y="0"/>
                </a:cxn>
              </a:cxnLst>
              <a:rect l="0" t="0" r="r" b="b"/>
              <a:pathLst>
                <a:path w="494" h="1065">
                  <a:moveTo>
                    <a:pt x="353" y="0"/>
                  </a:moveTo>
                  <a:lnTo>
                    <a:pt x="395" y="0"/>
                  </a:lnTo>
                  <a:lnTo>
                    <a:pt x="437" y="14"/>
                  </a:lnTo>
                  <a:lnTo>
                    <a:pt x="465" y="43"/>
                  </a:lnTo>
                  <a:lnTo>
                    <a:pt x="480" y="71"/>
                  </a:lnTo>
                  <a:lnTo>
                    <a:pt x="494" y="100"/>
                  </a:lnTo>
                  <a:lnTo>
                    <a:pt x="480" y="128"/>
                  </a:lnTo>
                  <a:lnTo>
                    <a:pt x="480" y="142"/>
                  </a:lnTo>
                  <a:lnTo>
                    <a:pt x="451" y="156"/>
                  </a:lnTo>
                  <a:lnTo>
                    <a:pt x="423" y="171"/>
                  </a:lnTo>
                  <a:lnTo>
                    <a:pt x="395" y="156"/>
                  </a:lnTo>
                  <a:lnTo>
                    <a:pt x="381" y="142"/>
                  </a:lnTo>
                  <a:lnTo>
                    <a:pt x="367" y="128"/>
                  </a:lnTo>
                  <a:lnTo>
                    <a:pt x="353" y="100"/>
                  </a:lnTo>
                  <a:lnTo>
                    <a:pt x="367" y="85"/>
                  </a:lnTo>
                  <a:lnTo>
                    <a:pt x="381" y="57"/>
                  </a:lnTo>
                  <a:lnTo>
                    <a:pt x="395" y="43"/>
                  </a:lnTo>
                  <a:lnTo>
                    <a:pt x="409" y="43"/>
                  </a:lnTo>
                  <a:lnTo>
                    <a:pt x="367" y="29"/>
                  </a:lnTo>
                  <a:lnTo>
                    <a:pt x="353" y="29"/>
                  </a:lnTo>
                  <a:lnTo>
                    <a:pt x="325" y="29"/>
                  </a:lnTo>
                  <a:lnTo>
                    <a:pt x="282" y="57"/>
                  </a:lnTo>
                  <a:lnTo>
                    <a:pt x="254" y="85"/>
                  </a:lnTo>
                  <a:lnTo>
                    <a:pt x="240" y="128"/>
                  </a:lnTo>
                  <a:lnTo>
                    <a:pt x="226" y="171"/>
                  </a:lnTo>
                  <a:lnTo>
                    <a:pt x="212" y="242"/>
                  </a:lnTo>
                  <a:lnTo>
                    <a:pt x="212" y="412"/>
                  </a:lnTo>
                  <a:lnTo>
                    <a:pt x="395" y="412"/>
                  </a:lnTo>
                  <a:lnTo>
                    <a:pt x="395" y="455"/>
                  </a:lnTo>
                  <a:lnTo>
                    <a:pt x="226" y="455"/>
                  </a:lnTo>
                  <a:lnTo>
                    <a:pt x="226" y="952"/>
                  </a:lnTo>
                  <a:lnTo>
                    <a:pt x="226" y="966"/>
                  </a:lnTo>
                  <a:lnTo>
                    <a:pt x="226" y="994"/>
                  </a:lnTo>
                  <a:lnTo>
                    <a:pt x="240" y="1009"/>
                  </a:lnTo>
                  <a:lnTo>
                    <a:pt x="254" y="1009"/>
                  </a:lnTo>
                  <a:lnTo>
                    <a:pt x="282" y="1023"/>
                  </a:lnTo>
                  <a:lnTo>
                    <a:pt x="339" y="1023"/>
                  </a:lnTo>
                  <a:lnTo>
                    <a:pt x="367" y="1023"/>
                  </a:lnTo>
                  <a:lnTo>
                    <a:pt x="367" y="1065"/>
                  </a:lnTo>
                  <a:lnTo>
                    <a:pt x="268" y="1065"/>
                  </a:lnTo>
                  <a:lnTo>
                    <a:pt x="170" y="1065"/>
                  </a:lnTo>
                  <a:lnTo>
                    <a:pt x="127" y="1065"/>
                  </a:lnTo>
                  <a:lnTo>
                    <a:pt x="71" y="1065"/>
                  </a:lnTo>
                  <a:lnTo>
                    <a:pt x="0" y="1065"/>
                  </a:lnTo>
                  <a:lnTo>
                    <a:pt x="0" y="1023"/>
                  </a:lnTo>
                  <a:lnTo>
                    <a:pt x="57" y="1023"/>
                  </a:lnTo>
                  <a:lnTo>
                    <a:pt x="85" y="1009"/>
                  </a:lnTo>
                  <a:lnTo>
                    <a:pt x="113" y="1009"/>
                  </a:lnTo>
                  <a:lnTo>
                    <a:pt x="113" y="980"/>
                  </a:lnTo>
                  <a:lnTo>
                    <a:pt x="127" y="952"/>
                  </a:lnTo>
                  <a:lnTo>
                    <a:pt x="127" y="455"/>
                  </a:lnTo>
                  <a:lnTo>
                    <a:pt x="0" y="455"/>
                  </a:lnTo>
                  <a:lnTo>
                    <a:pt x="0" y="412"/>
                  </a:lnTo>
                  <a:lnTo>
                    <a:pt x="127" y="412"/>
                  </a:lnTo>
                  <a:lnTo>
                    <a:pt x="127" y="242"/>
                  </a:lnTo>
                  <a:lnTo>
                    <a:pt x="141" y="128"/>
                  </a:lnTo>
                  <a:lnTo>
                    <a:pt x="198" y="57"/>
                  </a:lnTo>
                  <a:lnTo>
                    <a:pt x="268" y="14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1" name="Freeform 169"/>
            <p:cNvSpPr>
              <a:spLocks noEditPoints="1"/>
            </p:cNvSpPr>
            <p:nvPr/>
          </p:nvSpPr>
          <p:spPr bwMode="auto">
            <a:xfrm>
              <a:off x="36211" y="5344"/>
              <a:ext cx="663" cy="696"/>
            </a:xfrm>
            <a:custGeom>
              <a:avLst/>
              <a:gdLst/>
              <a:ahLst/>
              <a:cxnLst>
                <a:cxn ang="0">
                  <a:pos x="339" y="28"/>
                </a:cxn>
                <a:cxn ang="0">
                  <a:pos x="282" y="42"/>
                </a:cxn>
                <a:cxn ang="0">
                  <a:pos x="240" y="56"/>
                </a:cxn>
                <a:cxn ang="0">
                  <a:pos x="198" y="85"/>
                </a:cxn>
                <a:cxn ang="0">
                  <a:pos x="155" y="142"/>
                </a:cxn>
                <a:cxn ang="0">
                  <a:pos x="141" y="184"/>
                </a:cxn>
                <a:cxn ang="0">
                  <a:pos x="127" y="241"/>
                </a:cxn>
                <a:cxn ang="0">
                  <a:pos x="127" y="298"/>
                </a:cxn>
                <a:cxn ang="0">
                  <a:pos x="127" y="341"/>
                </a:cxn>
                <a:cxn ang="0">
                  <a:pos x="127" y="397"/>
                </a:cxn>
                <a:cxn ang="0">
                  <a:pos x="127" y="454"/>
                </a:cxn>
                <a:cxn ang="0">
                  <a:pos x="141" y="511"/>
                </a:cxn>
                <a:cxn ang="0">
                  <a:pos x="155" y="554"/>
                </a:cxn>
                <a:cxn ang="0">
                  <a:pos x="198" y="610"/>
                </a:cxn>
                <a:cxn ang="0">
                  <a:pos x="240" y="639"/>
                </a:cxn>
                <a:cxn ang="0">
                  <a:pos x="282" y="653"/>
                </a:cxn>
                <a:cxn ang="0">
                  <a:pos x="339" y="653"/>
                </a:cxn>
                <a:cxn ang="0">
                  <a:pos x="381" y="653"/>
                </a:cxn>
                <a:cxn ang="0">
                  <a:pos x="437" y="625"/>
                </a:cxn>
                <a:cxn ang="0">
                  <a:pos x="480" y="596"/>
                </a:cxn>
                <a:cxn ang="0">
                  <a:pos x="508" y="554"/>
                </a:cxn>
                <a:cxn ang="0">
                  <a:pos x="522" y="497"/>
                </a:cxn>
                <a:cxn ang="0">
                  <a:pos x="536" y="440"/>
                </a:cxn>
                <a:cxn ang="0">
                  <a:pos x="536" y="383"/>
                </a:cxn>
                <a:cxn ang="0">
                  <a:pos x="536" y="341"/>
                </a:cxn>
                <a:cxn ang="0">
                  <a:pos x="536" y="298"/>
                </a:cxn>
                <a:cxn ang="0">
                  <a:pos x="536" y="241"/>
                </a:cxn>
                <a:cxn ang="0">
                  <a:pos x="522" y="184"/>
                </a:cxn>
                <a:cxn ang="0">
                  <a:pos x="508" y="127"/>
                </a:cxn>
                <a:cxn ang="0">
                  <a:pos x="465" y="85"/>
                </a:cxn>
                <a:cxn ang="0">
                  <a:pos x="423" y="56"/>
                </a:cxn>
                <a:cxn ang="0">
                  <a:pos x="381" y="42"/>
                </a:cxn>
                <a:cxn ang="0">
                  <a:pos x="339" y="28"/>
                </a:cxn>
                <a:cxn ang="0">
                  <a:pos x="339" y="0"/>
                </a:cxn>
                <a:cxn ang="0">
                  <a:pos x="465" y="28"/>
                </a:cxn>
                <a:cxn ang="0">
                  <a:pos x="564" y="113"/>
                </a:cxn>
                <a:cxn ang="0">
                  <a:pos x="635" y="213"/>
                </a:cxn>
                <a:cxn ang="0">
                  <a:pos x="663" y="355"/>
                </a:cxn>
                <a:cxn ang="0">
                  <a:pos x="635" y="497"/>
                </a:cxn>
                <a:cxn ang="0">
                  <a:pos x="564" y="596"/>
                </a:cxn>
                <a:cxn ang="0">
                  <a:pos x="465" y="667"/>
                </a:cxn>
                <a:cxn ang="0">
                  <a:pos x="339" y="696"/>
                </a:cxn>
                <a:cxn ang="0">
                  <a:pos x="198" y="667"/>
                </a:cxn>
                <a:cxn ang="0">
                  <a:pos x="99" y="596"/>
                </a:cxn>
                <a:cxn ang="0">
                  <a:pos x="29" y="497"/>
                </a:cxn>
                <a:cxn ang="0">
                  <a:pos x="0" y="355"/>
                </a:cxn>
                <a:cxn ang="0">
                  <a:pos x="29" y="227"/>
                </a:cxn>
                <a:cxn ang="0">
                  <a:pos x="99" y="113"/>
                </a:cxn>
                <a:cxn ang="0">
                  <a:pos x="198" y="28"/>
                </a:cxn>
                <a:cxn ang="0">
                  <a:pos x="339" y="0"/>
                </a:cxn>
              </a:cxnLst>
              <a:rect l="0" t="0" r="r" b="b"/>
              <a:pathLst>
                <a:path w="663" h="696">
                  <a:moveTo>
                    <a:pt x="339" y="28"/>
                  </a:moveTo>
                  <a:lnTo>
                    <a:pt x="282" y="42"/>
                  </a:lnTo>
                  <a:lnTo>
                    <a:pt x="240" y="56"/>
                  </a:lnTo>
                  <a:lnTo>
                    <a:pt x="198" y="85"/>
                  </a:lnTo>
                  <a:lnTo>
                    <a:pt x="155" y="142"/>
                  </a:lnTo>
                  <a:lnTo>
                    <a:pt x="141" y="184"/>
                  </a:lnTo>
                  <a:lnTo>
                    <a:pt x="127" y="241"/>
                  </a:lnTo>
                  <a:lnTo>
                    <a:pt x="127" y="298"/>
                  </a:lnTo>
                  <a:lnTo>
                    <a:pt x="127" y="341"/>
                  </a:lnTo>
                  <a:lnTo>
                    <a:pt x="127" y="397"/>
                  </a:lnTo>
                  <a:lnTo>
                    <a:pt x="127" y="454"/>
                  </a:lnTo>
                  <a:lnTo>
                    <a:pt x="141" y="511"/>
                  </a:lnTo>
                  <a:lnTo>
                    <a:pt x="155" y="554"/>
                  </a:lnTo>
                  <a:lnTo>
                    <a:pt x="198" y="610"/>
                  </a:lnTo>
                  <a:lnTo>
                    <a:pt x="240" y="639"/>
                  </a:lnTo>
                  <a:lnTo>
                    <a:pt x="282" y="653"/>
                  </a:lnTo>
                  <a:lnTo>
                    <a:pt x="339" y="653"/>
                  </a:lnTo>
                  <a:lnTo>
                    <a:pt x="381" y="653"/>
                  </a:lnTo>
                  <a:lnTo>
                    <a:pt x="437" y="625"/>
                  </a:lnTo>
                  <a:lnTo>
                    <a:pt x="480" y="596"/>
                  </a:lnTo>
                  <a:lnTo>
                    <a:pt x="508" y="554"/>
                  </a:lnTo>
                  <a:lnTo>
                    <a:pt x="522" y="497"/>
                  </a:lnTo>
                  <a:lnTo>
                    <a:pt x="536" y="440"/>
                  </a:lnTo>
                  <a:lnTo>
                    <a:pt x="536" y="383"/>
                  </a:lnTo>
                  <a:lnTo>
                    <a:pt x="536" y="341"/>
                  </a:lnTo>
                  <a:lnTo>
                    <a:pt x="536" y="298"/>
                  </a:lnTo>
                  <a:lnTo>
                    <a:pt x="536" y="241"/>
                  </a:lnTo>
                  <a:lnTo>
                    <a:pt x="522" y="184"/>
                  </a:lnTo>
                  <a:lnTo>
                    <a:pt x="508" y="127"/>
                  </a:lnTo>
                  <a:lnTo>
                    <a:pt x="465" y="85"/>
                  </a:lnTo>
                  <a:lnTo>
                    <a:pt x="423" y="56"/>
                  </a:lnTo>
                  <a:lnTo>
                    <a:pt x="381" y="42"/>
                  </a:lnTo>
                  <a:lnTo>
                    <a:pt x="339" y="28"/>
                  </a:lnTo>
                  <a:close/>
                  <a:moveTo>
                    <a:pt x="339" y="0"/>
                  </a:moveTo>
                  <a:lnTo>
                    <a:pt x="465" y="28"/>
                  </a:lnTo>
                  <a:lnTo>
                    <a:pt x="564" y="113"/>
                  </a:lnTo>
                  <a:lnTo>
                    <a:pt x="635" y="213"/>
                  </a:lnTo>
                  <a:lnTo>
                    <a:pt x="663" y="355"/>
                  </a:lnTo>
                  <a:lnTo>
                    <a:pt x="635" y="497"/>
                  </a:lnTo>
                  <a:lnTo>
                    <a:pt x="564" y="596"/>
                  </a:lnTo>
                  <a:lnTo>
                    <a:pt x="465" y="667"/>
                  </a:lnTo>
                  <a:lnTo>
                    <a:pt x="339" y="696"/>
                  </a:lnTo>
                  <a:lnTo>
                    <a:pt x="198" y="667"/>
                  </a:lnTo>
                  <a:lnTo>
                    <a:pt x="99" y="596"/>
                  </a:lnTo>
                  <a:lnTo>
                    <a:pt x="29" y="497"/>
                  </a:lnTo>
                  <a:lnTo>
                    <a:pt x="0" y="355"/>
                  </a:lnTo>
                  <a:lnTo>
                    <a:pt x="29" y="227"/>
                  </a:lnTo>
                  <a:lnTo>
                    <a:pt x="99" y="113"/>
                  </a:lnTo>
                  <a:lnTo>
                    <a:pt x="198" y="28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2" name="Freeform 170"/>
            <p:cNvSpPr>
              <a:spLocks/>
            </p:cNvSpPr>
            <p:nvPr/>
          </p:nvSpPr>
          <p:spPr bwMode="auto">
            <a:xfrm>
              <a:off x="36972" y="5358"/>
              <a:ext cx="508" cy="667"/>
            </a:xfrm>
            <a:custGeom>
              <a:avLst/>
              <a:gdLst/>
              <a:ahLst/>
              <a:cxnLst>
                <a:cxn ang="0">
                  <a:pos x="212" y="0"/>
                </a:cxn>
                <a:cxn ang="0">
                  <a:pos x="212" y="170"/>
                </a:cxn>
                <a:cxn ang="0">
                  <a:pos x="212" y="170"/>
                </a:cxn>
                <a:cxn ang="0">
                  <a:pos x="212" y="170"/>
                </a:cxn>
                <a:cxn ang="0">
                  <a:pos x="212" y="170"/>
                </a:cxn>
                <a:cxn ang="0">
                  <a:pos x="226" y="128"/>
                </a:cxn>
                <a:cxn ang="0">
                  <a:pos x="240" y="85"/>
                </a:cxn>
                <a:cxn ang="0">
                  <a:pos x="268" y="57"/>
                </a:cxn>
                <a:cxn ang="0">
                  <a:pos x="296" y="28"/>
                </a:cxn>
                <a:cxn ang="0">
                  <a:pos x="339" y="0"/>
                </a:cxn>
                <a:cxn ang="0">
                  <a:pos x="395" y="0"/>
                </a:cxn>
                <a:cxn ang="0">
                  <a:pos x="437" y="0"/>
                </a:cxn>
                <a:cxn ang="0">
                  <a:pos x="480" y="28"/>
                </a:cxn>
                <a:cxn ang="0">
                  <a:pos x="494" y="57"/>
                </a:cxn>
                <a:cxn ang="0">
                  <a:pos x="508" y="85"/>
                </a:cxn>
                <a:cxn ang="0">
                  <a:pos x="494" y="113"/>
                </a:cxn>
                <a:cxn ang="0">
                  <a:pos x="480" y="142"/>
                </a:cxn>
                <a:cxn ang="0">
                  <a:pos x="465" y="156"/>
                </a:cxn>
                <a:cxn ang="0">
                  <a:pos x="437" y="156"/>
                </a:cxn>
                <a:cxn ang="0">
                  <a:pos x="423" y="156"/>
                </a:cxn>
                <a:cxn ang="0">
                  <a:pos x="395" y="142"/>
                </a:cxn>
                <a:cxn ang="0">
                  <a:pos x="381" y="113"/>
                </a:cxn>
                <a:cxn ang="0">
                  <a:pos x="381" y="85"/>
                </a:cxn>
                <a:cxn ang="0">
                  <a:pos x="381" y="71"/>
                </a:cxn>
                <a:cxn ang="0">
                  <a:pos x="395" y="42"/>
                </a:cxn>
                <a:cxn ang="0">
                  <a:pos x="409" y="42"/>
                </a:cxn>
                <a:cxn ang="0">
                  <a:pos x="409" y="28"/>
                </a:cxn>
                <a:cxn ang="0">
                  <a:pos x="409" y="28"/>
                </a:cxn>
                <a:cxn ang="0">
                  <a:pos x="395" y="28"/>
                </a:cxn>
                <a:cxn ang="0">
                  <a:pos x="325" y="57"/>
                </a:cxn>
                <a:cxn ang="0">
                  <a:pos x="268" y="113"/>
                </a:cxn>
                <a:cxn ang="0">
                  <a:pos x="226" y="213"/>
                </a:cxn>
                <a:cxn ang="0">
                  <a:pos x="212" y="312"/>
                </a:cxn>
                <a:cxn ang="0">
                  <a:pos x="212" y="554"/>
                </a:cxn>
                <a:cxn ang="0">
                  <a:pos x="212" y="568"/>
                </a:cxn>
                <a:cxn ang="0">
                  <a:pos x="226" y="596"/>
                </a:cxn>
                <a:cxn ang="0">
                  <a:pos x="240" y="611"/>
                </a:cxn>
                <a:cxn ang="0">
                  <a:pos x="254" y="611"/>
                </a:cxn>
                <a:cxn ang="0">
                  <a:pos x="282" y="625"/>
                </a:cxn>
                <a:cxn ang="0">
                  <a:pos x="325" y="625"/>
                </a:cxn>
                <a:cxn ang="0">
                  <a:pos x="367" y="625"/>
                </a:cxn>
                <a:cxn ang="0">
                  <a:pos x="367" y="667"/>
                </a:cxn>
                <a:cxn ang="0">
                  <a:pos x="268" y="667"/>
                </a:cxn>
                <a:cxn ang="0">
                  <a:pos x="170" y="667"/>
                </a:cxn>
                <a:cxn ang="0">
                  <a:pos x="127" y="667"/>
                </a:cxn>
                <a:cxn ang="0">
                  <a:pos x="57" y="667"/>
                </a:cxn>
                <a:cxn ang="0">
                  <a:pos x="0" y="667"/>
                </a:cxn>
                <a:cxn ang="0">
                  <a:pos x="0" y="625"/>
                </a:cxn>
                <a:cxn ang="0">
                  <a:pos x="57" y="625"/>
                </a:cxn>
                <a:cxn ang="0">
                  <a:pos x="85" y="611"/>
                </a:cxn>
                <a:cxn ang="0">
                  <a:pos x="99" y="611"/>
                </a:cxn>
                <a:cxn ang="0">
                  <a:pos x="113" y="582"/>
                </a:cxn>
                <a:cxn ang="0">
                  <a:pos x="113" y="554"/>
                </a:cxn>
                <a:cxn ang="0">
                  <a:pos x="113" y="142"/>
                </a:cxn>
                <a:cxn ang="0">
                  <a:pos x="113" y="113"/>
                </a:cxn>
                <a:cxn ang="0">
                  <a:pos x="99" y="85"/>
                </a:cxn>
                <a:cxn ang="0">
                  <a:pos x="85" y="71"/>
                </a:cxn>
                <a:cxn ang="0">
                  <a:pos x="57" y="57"/>
                </a:cxn>
                <a:cxn ang="0">
                  <a:pos x="0" y="57"/>
                </a:cxn>
                <a:cxn ang="0">
                  <a:pos x="0" y="14"/>
                </a:cxn>
                <a:cxn ang="0">
                  <a:pos x="212" y="0"/>
                </a:cxn>
              </a:cxnLst>
              <a:rect l="0" t="0" r="r" b="b"/>
              <a:pathLst>
                <a:path w="508" h="667">
                  <a:moveTo>
                    <a:pt x="212" y="0"/>
                  </a:moveTo>
                  <a:lnTo>
                    <a:pt x="212" y="170"/>
                  </a:lnTo>
                  <a:lnTo>
                    <a:pt x="212" y="170"/>
                  </a:lnTo>
                  <a:lnTo>
                    <a:pt x="212" y="170"/>
                  </a:lnTo>
                  <a:lnTo>
                    <a:pt x="212" y="170"/>
                  </a:lnTo>
                  <a:lnTo>
                    <a:pt x="226" y="128"/>
                  </a:lnTo>
                  <a:lnTo>
                    <a:pt x="240" y="85"/>
                  </a:lnTo>
                  <a:lnTo>
                    <a:pt x="268" y="57"/>
                  </a:lnTo>
                  <a:lnTo>
                    <a:pt x="296" y="28"/>
                  </a:lnTo>
                  <a:lnTo>
                    <a:pt x="339" y="0"/>
                  </a:lnTo>
                  <a:lnTo>
                    <a:pt x="395" y="0"/>
                  </a:lnTo>
                  <a:lnTo>
                    <a:pt x="437" y="0"/>
                  </a:lnTo>
                  <a:lnTo>
                    <a:pt x="480" y="28"/>
                  </a:lnTo>
                  <a:lnTo>
                    <a:pt x="494" y="57"/>
                  </a:lnTo>
                  <a:lnTo>
                    <a:pt x="508" y="85"/>
                  </a:lnTo>
                  <a:lnTo>
                    <a:pt x="494" y="113"/>
                  </a:lnTo>
                  <a:lnTo>
                    <a:pt x="480" y="142"/>
                  </a:lnTo>
                  <a:lnTo>
                    <a:pt x="465" y="156"/>
                  </a:lnTo>
                  <a:lnTo>
                    <a:pt x="437" y="156"/>
                  </a:lnTo>
                  <a:lnTo>
                    <a:pt x="423" y="156"/>
                  </a:lnTo>
                  <a:lnTo>
                    <a:pt x="395" y="142"/>
                  </a:lnTo>
                  <a:lnTo>
                    <a:pt x="381" y="113"/>
                  </a:lnTo>
                  <a:lnTo>
                    <a:pt x="381" y="85"/>
                  </a:lnTo>
                  <a:lnTo>
                    <a:pt x="381" y="71"/>
                  </a:lnTo>
                  <a:lnTo>
                    <a:pt x="395" y="42"/>
                  </a:lnTo>
                  <a:lnTo>
                    <a:pt x="409" y="42"/>
                  </a:lnTo>
                  <a:lnTo>
                    <a:pt x="409" y="28"/>
                  </a:lnTo>
                  <a:lnTo>
                    <a:pt x="409" y="28"/>
                  </a:lnTo>
                  <a:lnTo>
                    <a:pt x="395" y="28"/>
                  </a:lnTo>
                  <a:lnTo>
                    <a:pt x="325" y="57"/>
                  </a:lnTo>
                  <a:lnTo>
                    <a:pt x="268" y="113"/>
                  </a:lnTo>
                  <a:lnTo>
                    <a:pt x="226" y="213"/>
                  </a:lnTo>
                  <a:lnTo>
                    <a:pt x="212" y="312"/>
                  </a:lnTo>
                  <a:lnTo>
                    <a:pt x="212" y="554"/>
                  </a:lnTo>
                  <a:lnTo>
                    <a:pt x="212" y="568"/>
                  </a:lnTo>
                  <a:lnTo>
                    <a:pt x="226" y="596"/>
                  </a:lnTo>
                  <a:lnTo>
                    <a:pt x="240" y="611"/>
                  </a:lnTo>
                  <a:lnTo>
                    <a:pt x="254" y="611"/>
                  </a:lnTo>
                  <a:lnTo>
                    <a:pt x="282" y="625"/>
                  </a:lnTo>
                  <a:lnTo>
                    <a:pt x="325" y="625"/>
                  </a:lnTo>
                  <a:lnTo>
                    <a:pt x="367" y="625"/>
                  </a:lnTo>
                  <a:lnTo>
                    <a:pt x="367" y="667"/>
                  </a:lnTo>
                  <a:lnTo>
                    <a:pt x="268" y="667"/>
                  </a:lnTo>
                  <a:lnTo>
                    <a:pt x="170" y="667"/>
                  </a:lnTo>
                  <a:lnTo>
                    <a:pt x="127" y="667"/>
                  </a:lnTo>
                  <a:lnTo>
                    <a:pt x="57" y="667"/>
                  </a:lnTo>
                  <a:lnTo>
                    <a:pt x="0" y="667"/>
                  </a:lnTo>
                  <a:lnTo>
                    <a:pt x="0" y="625"/>
                  </a:lnTo>
                  <a:lnTo>
                    <a:pt x="57" y="625"/>
                  </a:lnTo>
                  <a:lnTo>
                    <a:pt x="85" y="611"/>
                  </a:lnTo>
                  <a:lnTo>
                    <a:pt x="99" y="611"/>
                  </a:lnTo>
                  <a:lnTo>
                    <a:pt x="113" y="582"/>
                  </a:lnTo>
                  <a:lnTo>
                    <a:pt x="113" y="554"/>
                  </a:lnTo>
                  <a:lnTo>
                    <a:pt x="113" y="142"/>
                  </a:lnTo>
                  <a:lnTo>
                    <a:pt x="113" y="113"/>
                  </a:lnTo>
                  <a:lnTo>
                    <a:pt x="99" y="85"/>
                  </a:lnTo>
                  <a:lnTo>
                    <a:pt x="85" y="71"/>
                  </a:lnTo>
                  <a:lnTo>
                    <a:pt x="57" y="57"/>
                  </a:lnTo>
                  <a:lnTo>
                    <a:pt x="0" y="57"/>
                  </a:lnTo>
                  <a:lnTo>
                    <a:pt x="0" y="14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3" name="Freeform 171"/>
            <p:cNvSpPr>
              <a:spLocks/>
            </p:cNvSpPr>
            <p:nvPr/>
          </p:nvSpPr>
          <p:spPr bwMode="auto">
            <a:xfrm>
              <a:off x="38072" y="5344"/>
              <a:ext cx="493" cy="696"/>
            </a:xfrm>
            <a:custGeom>
              <a:avLst/>
              <a:gdLst/>
              <a:ahLst/>
              <a:cxnLst>
                <a:cxn ang="0">
                  <a:pos x="267" y="0"/>
                </a:cxn>
                <a:cxn ang="0">
                  <a:pos x="338" y="14"/>
                </a:cxn>
                <a:cxn ang="0">
                  <a:pos x="394" y="42"/>
                </a:cxn>
                <a:cxn ang="0">
                  <a:pos x="408" y="14"/>
                </a:cxn>
                <a:cxn ang="0">
                  <a:pos x="437" y="0"/>
                </a:cxn>
                <a:cxn ang="0">
                  <a:pos x="451" y="0"/>
                </a:cxn>
                <a:cxn ang="0">
                  <a:pos x="451" y="42"/>
                </a:cxn>
                <a:cxn ang="0">
                  <a:pos x="451" y="213"/>
                </a:cxn>
                <a:cxn ang="0">
                  <a:pos x="437" y="227"/>
                </a:cxn>
                <a:cxn ang="0">
                  <a:pos x="422" y="227"/>
                </a:cxn>
                <a:cxn ang="0">
                  <a:pos x="408" y="198"/>
                </a:cxn>
                <a:cxn ang="0">
                  <a:pos x="408" y="127"/>
                </a:cxn>
                <a:cxn ang="0">
                  <a:pos x="366" y="71"/>
                </a:cxn>
                <a:cxn ang="0">
                  <a:pos x="296" y="42"/>
                </a:cxn>
                <a:cxn ang="0">
                  <a:pos x="183" y="28"/>
                </a:cxn>
                <a:cxn ang="0">
                  <a:pos x="112" y="71"/>
                </a:cxn>
                <a:cxn ang="0">
                  <a:pos x="70" y="113"/>
                </a:cxn>
                <a:cxn ang="0">
                  <a:pos x="84" y="184"/>
                </a:cxn>
                <a:cxn ang="0">
                  <a:pos x="127" y="241"/>
                </a:cxn>
                <a:cxn ang="0">
                  <a:pos x="211" y="255"/>
                </a:cxn>
                <a:cxn ang="0">
                  <a:pos x="296" y="284"/>
                </a:cxn>
                <a:cxn ang="0">
                  <a:pos x="394" y="312"/>
                </a:cxn>
                <a:cxn ang="0">
                  <a:pos x="437" y="355"/>
                </a:cxn>
                <a:cxn ang="0">
                  <a:pos x="479" y="412"/>
                </a:cxn>
                <a:cxn ang="0">
                  <a:pos x="493" y="483"/>
                </a:cxn>
                <a:cxn ang="0">
                  <a:pos x="437" y="639"/>
                </a:cxn>
                <a:cxn ang="0">
                  <a:pos x="253" y="696"/>
                </a:cxn>
                <a:cxn ang="0">
                  <a:pos x="183" y="696"/>
                </a:cxn>
                <a:cxn ang="0">
                  <a:pos x="84" y="639"/>
                </a:cxn>
                <a:cxn ang="0">
                  <a:pos x="56" y="653"/>
                </a:cxn>
                <a:cxn ang="0">
                  <a:pos x="56" y="667"/>
                </a:cxn>
                <a:cxn ang="0">
                  <a:pos x="28" y="696"/>
                </a:cxn>
                <a:cxn ang="0">
                  <a:pos x="14" y="696"/>
                </a:cxn>
                <a:cxn ang="0">
                  <a:pos x="0" y="681"/>
                </a:cxn>
                <a:cxn ang="0">
                  <a:pos x="0" y="468"/>
                </a:cxn>
                <a:cxn ang="0">
                  <a:pos x="0" y="426"/>
                </a:cxn>
                <a:cxn ang="0">
                  <a:pos x="28" y="426"/>
                </a:cxn>
                <a:cxn ang="0">
                  <a:pos x="42" y="454"/>
                </a:cxn>
                <a:cxn ang="0">
                  <a:pos x="70" y="568"/>
                </a:cxn>
                <a:cxn ang="0">
                  <a:pos x="141" y="639"/>
                </a:cxn>
                <a:cxn ang="0">
                  <a:pos x="253" y="667"/>
                </a:cxn>
                <a:cxn ang="0">
                  <a:pos x="338" y="653"/>
                </a:cxn>
                <a:cxn ang="0">
                  <a:pos x="394" y="596"/>
                </a:cxn>
                <a:cxn ang="0">
                  <a:pos x="422" y="525"/>
                </a:cxn>
                <a:cxn ang="0">
                  <a:pos x="394" y="454"/>
                </a:cxn>
                <a:cxn ang="0">
                  <a:pos x="338" y="412"/>
                </a:cxn>
                <a:cxn ang="0">
                  <a:pos x="282" y="397"/>
                </a:cxn>
                <a:cxn ang="0">
                  <a:pos x="267" y="383"/>
                </a:cxn>
                <a:cxn ang="0">
                  <a:pos x="155" y="369"/>
                </a:cxn>
                <a:cxn ang="0">
                  <a:pos x="98" y="341"/>
                </a:cxn>
                <a:cxn ang="0">
                  <a:pos x="28" y="284"/>
                </a:cxn>
                <a:cxn ang="0">
                  <a:pos x="0" y="184"/>
                </a:cxn>
                <a:cxn ang="0">
                  <a:pos x="56" y="56"/>
                </a:cxn>
                <a:cxn ang="0">
                  <a:pos x="239" y="0"/>
                </a:cxn>
              </a:cxnLst>
              <a:rect l="0" t="0" r="r" b="b"/>
              <a:pathLst>
                <a:path w="493" h="696">
                  <a:moveTo>
                    <a:pt x="239" y="0"/>
                  </a:moveTo>
                  <a:lnTo>
                    <a:pt x="267" y="0"/>
                  </a:lnTo>
                  <a:lnTo>
                    <a:pt x="296" y="0"/>
                  </a:lnTo>
                  <a:lnTo>
                    <a:pt x="338" y="14"/>
                  </a:lnTo>
                  <a:lnTo>
                    <a:pt x="380" y="42"/>
                  </a:lnTo>
                  <a:lnTo>
                    <a:pt x="394" y="42"/>
                  </a:lnTo>
                  <a:lnTo>
                    <a:pt x="394" y="28"/>
                  </a:lnTo>
                  <a:lnTo>
                    <a:pt x="408" y="14"/>
                  </a:lnTo>
                  <a:lnTo>
                    <a:pt x="422" y="0"/>
                  </a:lnTo>
                  <a:lnTo>
                    <a:pt x="437" y="0"/>
                  </a:lnTo>
                  <a:lnTo>
                    <a:pt x="437" y="0"/>
                  </a:lnTo>
                  <a:lnTo>
                    <a:pt x="451" y="0"/>
                  </a:lnTo>
                  <a:lnTo>
                    <a:pt x="451" y="14"/>
                  </a:lnTo>
                  <a:lnTo>
                    <a:pt x="451" y="42"/>
                  </a:lnTo>
                  <a:lnTo>
                    <a:pt x="451" y="198"/>
                  </a:lnTo>
                  <a:lnTo>
                    <a:pt x="451" y="213"/>
                  </a:lnTo>
                  <a:lnTo>
                    <a:pt x="451" y="227"/>
                  </a:lnTo>
                  <a:lnTo>
                    <a:pt x="437" y="227"/>
                  </a:lnTo>
                  <a:lnTo>
                    <a:pt x="422" y="227"/>
                  </a:lnTo>
                  <a:lnTo>
                    <a:pt x="422" y="227"/>
                  </a:lnTo>
                  <a:lnTo>
                    <a:pt x="408" y="213"/>
                  </a:lnTo>
                  <a:lnTo>
                    <a:pt x="408" y="198"/>
                  </a:lnTo>
                  <a:lnTo>
                    <a:pt x="408" y="170"/>
                  </a:lnTo>
                  <a:lnTo>
                    <a:pt x="408" y="127"/>
                  </a:lnTo>
                  <a:lnTo>
                    <a:pt x="394" y="99"/>
                  </a:lnTo>
                  <a:lnTo>
                    <a:pt x="366" y="71"/>
                  </a:lnTo>
                  <a:lnTo>
                    <a:pt x="338" y="56"/>
                  </a:lnTo>
                  <a:lnTo>
                    <a:pt x="296" y="42"/>
                  </a:lnTo>
                  <a:lnTo>
                    <a:pt x="239" y="28"/>
                  </a:lnTo>
                  <a:lnTo>
                    <a:pt x="183" y="28"/>
                  </a:lnTo>
                  <a:lnTo>
                    <a:pt x="141" y="42"/>
                  </a:lnTo>
                  <a:lnTo>
                    <a:pt x="112" y="71"/>
                  </a:lnTo>
                  <a:lnTo>
                    <a:pt x="84" y="85"/>
                  </a:lnTo>
                  <a:lnTo>
                    <a:pt x="70" y="113"/>
                  </a:lnTo>
                  <a:lnTo>
                    <a:pt x="70" y="142"/>
                  </a:lnTo>
                  <a:lnTo>
                    <a:pt x="84" y="184"/>
                  </a:lnTo>
                  <a:lnTo>
                    <a:pt x="98" y="213"/>
                  </a:lnTo>
                  <a:lnTo>
                    <a:pt x="127" y="241"/>
                  </a:lnTo>
                  <a:lnTo>
                    <a:pt x="169" y="255"/>
                  </a:lnTo>
                  <a:lnTo>
                    <a:pt x="211" y="255"/>
                  </a:lnTo>
                  <a:lnTo>
                    <a:pt x="253" y="270"/>
                  </a:lnTo>
                  <a:lnTo>
                    <a:pt x="296" y="284"/>
                  </a:lnTo>
                  <a:lnTo>
                    <a:pt x="352" y="298"/>
                  </a:lnTo>
                  <a:lnTo>
                    <a:pt x="394" y="312"/>
                  </a:lnTo>
                  <a:lnTo>
                    <a:pt x="422" y="341"/>
                  </a:lnTo>
                  <a:lnTo>
                    <a:pt x="437" y="355"/>
                  </a:lnTo>
                  <a:lnTo>
                    <a:pt x="451" y="383"/>
                  </a:lnTo>
                  <a:lnTo>
                    <a:pt x="479" y="412"/>
                  </a:lnTo>
                  <a:lnTo>
                    <a:pt x="479" y="440"/>
                  </a:lnTo>
                  <a:lnTo>
                    <a:pt x="493" y="483"/>
                  </a:lnTo>
                  <a:lnTo>
                    <a:pt x="479" y="568"/>
                  </a:lnTo>
                  <a:lnTo>
                    <a:pt x="437" y="639"/>
                  </a:lnTo>
                  <a:lnTo>
                    <a:pt x="366" y="681"/>
                  </a:lnTo>
                  <a:lnTo>
                    <a:pt x="253" y="696"/>
                  </a:lnTo>
                  <a:lnTo>
                    <a:pt x="225" y="696"/>
                  </a:lnTo>
                  <a:lnTo>
                    <a:pt x="183" y="696"/>
                  </a:lnTo>
                  <a:lnTo>
                    <a:pt x="127" y="667"/>
                  </a:lnTo>
                  <a:lnTo>
                    <a:pt x="84" y="639"/>
                  </a:lnTo>
                  <a:lnTo>
                    <a:pt x="70" y="653"/>
                  </a:lnTo>
                  <a:lnTo>
                    <a:pt x="56" y="653"/>
                  </a:lnTo>
                  <a:lnTo>
                    <a:pt x="56" y="667"/>
                  </a:lnTo>
                  <a:lnTo>
                    <a:pt x="56" y="667"/>
                  </a:lnTo>
                  <a:lnTo>
                    <a:pt x="42" y="681"/>
                  </a:lnTo>
                  <a:lnTo>
                    <a:pt x="28" y="696"/>
                  </a:lnTo>
                  <a:lnTo>
                    <a:pt x="14" y="696"/>
                  </a:lnTo>
                  <a:lnTo>
                    <a:pt x="14" y="696"/>
                  </a:lnTo>
                  <a:lnTo>
                    <a:pt x="0" y="696"/>
                  </a:lnTo>
                  <a:lnTo>
                    <a:pt x="0" y="681"/>
                  </a:lnTo>
                  <a:lnTo>
                    <a:pt x="0" y="667"/>
                  </a:lnTo>
                  <a:lnTo>
                    <a:pt x="0" y="468"/>
                  </a:lnTo>
                  <a:lnTo>
                    <a:pt x="0" y="440"/>
                  </a:lnTo>
                  <a:lnTo>
                    <a:pt x="0" y="426"/>
                  </a:lnTo>
                  <a:lnTo>
                    <a:pt x="14" y="426"/>
                  </a:lnTo>
                  <a:lnTo>
                    <a:pt x="28" y="426"/>
                  </a:lnTo>
                  <a:lnTo>
                    <a:pt x="28" y="440"/>
                  </a:lnTo>
                  <a:lnTo>
                    <a:pt x="42" y="454"/>
                  </a:lnTo>
                  <a:lnTo>
                    <a:pt x="56" y="511"/>
                  </a:lnTo>
                  <a:lnTo>
                    <a:pt x="70" y="568"/>
                  </a:lnTo>
                  <a:lnTo>
                    <a:pt x="112" y="610"/>
                  </a:lnTo>
                  <a:lnTo>
                    <a:pt x="141" y="639"/>
                  </a:lnTo>
                  <a:lnTo>
                    <a:pt x="197" y="653"/>
                  </a:lnTo>
                  <a:lnTo>
                    <a:pt x="253" y="667"/>
                  </a:lnTo>
                  <a:lnTo>
                    <a:pt x="296" y="653"/>
                  </a:lnTo>
                  <a:lnTo>
                    <a:pt x="338" y="653"/>
                  </a:lnTo>
                  <a:lnTo>
                    <a:pt x="380" y="625"/>
                  </a:lnTo>
                  <a:lnTo>
                    <a:pt x="394" y="596"/>
                  </a:lnTo>
                  <a:lnTo>
                    <a:pt x="408" y="568"/>
                  </a:lnTo>
                  <a:lnTo>
                    <a:pt x="422" y="525"/>
                  </a:lnTo>
                  <a:lnTo>
                    <a:pt x="408" y="483"/>
                  </a:lnTo>
                  <a:lnTo>
                    <a:pt x="394" y="454"/>
                  </a:lnTo>
                  <a:lnTo>
                    <a:pt x="366" y="426"/>
                  </a:lnTo>
                  <a:lnTo>
                    <a:pt x="338" y="412"/>
                  </a:lnTo>
                  <a:lnTo>
                    <a:pt x="310" y="397"/>
                  </a:lnTo>
                  <a:lnTo>
                    <a:pt x="282" y="397"/>
                  </a:lnTo>
                  <a:lnTo>
                    <a:pt x="267" y="383"/>
                  </a:lnTo>
                  <a:lnTo>
                    <a:pt x="267" y="383"/>
                  </a:lnTo>
                  <a:lnTo>
                    <a:pt x="197" y="369"/>
                  </a:lnTo>
                  <a:lnTo>
                    <a:pt x="155" y="369"/>
                  </a:lnTo>
                  <a:lnTo>
                    <a:pt x="127" y="355"/>
                  </a:lnTo>
                  <a:lnTo>
                    <a:pt x="98" y="341"/>
                  </a:lnTo>
                  <a:lnTo>
                    <a:pt x="56" y="312"/>
                  </a:lnTo>
                  <a:lnTo>
                    <a:pt x="28" y="284"/>
                  </a:lnTo>
                  <a:lnTo>
                    <a:pt x="0" y="241"/>
                  </a:lnTo>
                  <a:lnTo>
                    <a:pt x="0" y="184"/>
                  </a:lnTo>
                  <a:lnTo>
                    <a:pt x="14" y="127"/>
                  </a:lnTo>
                  <a:lnTo>
                    <a:pt x="56" y="56"/>
                  </a:lnTo>
                  <a:lnTo>
                    <a:pt x="127" y="14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4" name="Freeform 172"/>
            <p:cNvSpPr>
              <a:spLocks noEditPoints="1"/>
            </p:cNvSpPr>
            <p:nvPr/>
          </p:nvSpPr>
          <p:spPr bwMode="auto">
            <a:xfrm>
              <a:off x="38664" y="5344"/>
              <a:ext cx="662" cy="696"/>
            </a:xfrm>
            <a:custGeom>
              <a:avLst/>
              <a:gdLst/>
              <a:ahLst/>
              <a:cxnLst>
                <a:cxn ang="0">
                  <a:pos x="338" y="28"/>
                </a:cxn>
                <a:cxn ang="0">
                  <a:pos x="281" y="42"/>
                </a:cxn>
                <a:cxn ang="0">
                  <a:pos x="239" y="56"/>
                </a:cxn>
                <a:cxn ang="0">
                  <a:pos x="197" y="85"/>
                </a:cxn>
                <a:cxn ang="0">
                  <a:pos x="155" y="142"/>
                </a:cxn>
                <a:cxn ang="0">
                  <a:pos x="141" y="184"/>
                </a:cxn>
                <a:cxn ang="0">
                  <a:pos x="126" y="241"/>
                </a:cxn>
                <a:cxn ang="0">
                  <a:pos x="126" y="298"/>
                </a:cxn>
                <a:cxn ang="0">
                  <a:pos x="126" y="341"/>
                </a:cxn>
                <a:cxn ang="0">
                  <a:pos x="126" y="397"/>
                </a:cxn>
                <a:cxn ang="0">
                  <a:pos x="126" y="454"/>
                </a:cxn>
                <a:cxn ang="0">
                  <a:pos x="141" y="511"/>
                </a:cxn>
                <a:cxn ang="0">
                  <a:pos x="155" y="554"/>
                </a:cxn>
                <a:cxn ang="0">
                  <a:pos x="197" y="610"/>
                </a:cxn>
                <a:cxn ang="0">
                  <a:pos x="239" y="639"/>
                </a:cxn>
                <a:cxn ang="0">
                  <a:pos x="281" y="653"/>
                </a:cxn>
                <a:cxn ang="0">
                  <a:pos x="338" y="653"/>
                </a:cxn>
                <a:cxn ang="0">
                  <a:pos x="380" y="653"/>
                </a:cxn>
                <a:cxn ang="0">
                  <a:pos x="436" y="625"/>
                </a:cxn>
                <a:cxn ang="0">
                  <a:pos x="479" y="596"/>
                </a:cxn>
                <a:cxn ang="0">
                  <a:pos x="507" y="554"/>
                </a:cxn>
                <a:cxn ang="0">
                  <a:pos x="521" y="497"/>
                </a:cxn>
                <a:cxn ang="0">
                  <a:pos x="535" y="440"/>
                </a:cxn>
                <a:cxn ang="0">
                  <a:pos x="535" y="383"/>
                </a:cxn>
                <a:cxn ang="0">
                  <a:pos x="535" y="341"/>
                </a:cxn>
                <a:cxn ang="0">
                  <a:pos x="535" y="298"/>
                </a:cxn>
                <a:cxn ang="0">
                  <a:pos x="535" y="241"/>
                </a:cxn>
                <a:cxn ang="0">
                  <a:pos x="521" y="184"/>
                </a:cxn>
                <a:cxn ang="0">
                  <a:pos x="507" y="127"/>
                </a:cxn>
                <a:cxn ang="0">
                  <a:pos x="465" y="85"/>
                </a:cxn>
                <a:cxn ang="0">
                  <a:pos x="422" y="56"/>
                </a:cxn>
                <a:cxn ang="0">
                  <a:pos x="380" y="42"/>
                </a:cxn>
                <a:cxn ang="0">
                  <a:pos x="338" y="28"/>
                </a:cxn>
                <a:cxn ang="0">
                  <a:pos x="338" y="0"/>
                </a:cxn>
                <a:cxn ang="0">
                  <a:pos x="465" y="28"/>
                </a:cxn>
                <a:cxn ang="0">
                  <a:pos x="563" y="113"/>
                </a:cxn>
                <a:cxn ang="0">
                  <a:pos x="634" y="213"/>
                </a:cxn>
                <a:cxn ang="0">
                  <a:pos x="662" y="355"/>
                </a:cxn>
                <a:cxn ang="0">
                  <a:pos x="634" y="497"/>
                </a:cxn>
                <a:cxn ang="0">
                  <a:pos x="563" y="596"/>
                </a:cxn>
                <a:cxn ang="0">
                  <a:pos x="465" y="667"/>
                </a:cxn>
                <a:cxn ang="0">
                  <a:pos x="338" y="696"/>
                </a:cxn>
                <a:cxn ang="0">
                  <a:pos x="211" y="667"/>
                </a:cxn>
                <a:cxn ang="0">
                  <a:pos x="98" y="596"/>
                </a:cxn>
                <a:cxn ang="0">
                  <a:pos x="28" y="497"/>
                </a:cxn>
                <a:cxn ang="0">
                  <a:pos x="0" y="355"/>
                </a:cxn>
                <a:cxn ang="0">
                  <a:pos x="28" y="227"/>
                </a:cxn>
                <a:cxn ang="0">
                  <a:pos x="98" y="113"/>
                </a:cxn>
                <a:cxn ang="0">
                  <a:pos x="197" y="28"/>
                </a:cxn>
                <a:cxn ang="0">
                  <a:pos x="338" y="0"/>
                </a:cxn>
              </a:cxnLst>
              <a:rect l="0" t="0" r="r" b="b"/>
              <a:pathLst>
                <a:path w="662" h="696">
                  <a:moveTo>
                    <a:pt x="338" y="28"/>
                  </a:moveTo>
                  <a:lnTo>
                    <a:pt x="281" y="42"/>
                  </a:lnTo>
                  <a:lnTo>
                    <a:pt x="239" y="56"/>
                  </a:lnTo>
                  <a:lnTo>
                    <a:pt x="197" y="85"/>
                  </a:lnTo>
                  <a:lnTo>
                    <a:pt x="155" y="142"/>
                  </a:lnTo>
                  <a:lnTo>
                    <a:pt x="141" y="184"/>
                  </a:lnTo>
                  <a:lnTo>
                    <a:pt x="126" y="241"/>
                  </a:lnTo>
                  <a:lnTo>
                    <a:pt x="126" y="298"/>
                  </a:lnTo>
                  <a:lnTo>
                    <a:pt x="126" y="341"/>
                  </a:lnTo>
                  <a:lnTo>
                    <a:pt x="126" y="397"/>
                  </a:lnTo>
                  <a:lnTo>
                    <a:pt x="126" y="454"/>
                  </a:lnTo>
                  <a:lnTo>
                    <a:pt x="141" y="511"/>
                  </a:lnTo>
                  <a:lnTo>
                    <a:pt x="155" y="554"/>
                  </a:lnTo>
                  <a:lnTo>
                    <a:pt x="197" y="610"/>
                  </a:lnTo>
                  <a:lnTo>
                    <a:pt x="239" y="639"/>
                  </a:lnTo>
                  <a:lnTo>
                    <a:pt x="281" y="653"/>
                  </a:lnTo>
                  <a:lnTo>
                    <a:pt x="338" y="653"/>
                  </a:lnTo>
                  <a:lnTo>
                    <a:pt x="380" y="653"/>
                  </a:lnTo>
                  <a:lnTo>
                    <a:pt x="436" y="625"/>
                  </a:lnTo>
                  <a:lnTo>
                    <a:pt x="479" y="596"/>
                  </a:lnTo>
                  <a:lnTo>
                    <a:pt x="507" y="554"/>
                  </a:lnTo>
                  <a:lnTo>
                    <a:pt x="521" y="497"/>
                  </a:lnTo>
                  <a:lnTo>
                    <a:pt x="535" y="440"/>
                  </a:lnTo>
                  <a:lnTo>
                    <a:pt x="535" y="383"/>
                  </a:lnTo>
                  <a:lnTo>
                    <a:pt x="535" y="341"/>
                  </a:lnTo>
                  <a:lnTo>
                    <a:pt x="535" y="298"/>
                  </a:lnTo>
                  <a:lnTo>
                    <a:pt x="535" y="241"/>
                  </a:lnTo>
                  <a:lnTo>
                    <a:pt x="521" y="184"/>
                  </a:lnTo>
                  <a:lnTo>
                    <a:pt x="507" y="127"/>
                  </a:lnTo>
                  <a:lnTo>
                    <a:pt x="465" y="85"/>
                  </a:lnTo>
                  <a:lnTo>
                    <a:pt x="422" y="56"/>
                  </a:lnTo>
                  <a:lnTo>
                    <a:pt x="380" y="42"/>
                  </a:lnTo>
                  <a:lnTo>
                    <a:pt x="338" y="28"/>
                  </a:lnTo>
                  <a:close/>
                  <a:moveTo>
                    <a:pt x="338" y="0"/>
                  </a:moveTo>
                  <a:lnTo>
                    <a:pt x="465" y="28"/>
                  </a:lnTo>
                  <a:lnTo>
                    <a:pt x="563" y="113"/>
                  </a:lnTo>
                  <a:lnTo>
                    <a:pt x="634" y="213"/>
                  </a:lnTo>
                  <a:lnTo>
                    <a:pt x="662" y="355"/>
                  </a:lnTo>
                  <a:lnTo>
                    <a:pt x="634" y="497"/>
                  </a:lnTo>
                  <a:lnTo>
                    <a:pt x="563" y="596"/>
                  </a:lnTo>
                  <a:lnTo>
                    <a:pt x="465" y="667"/>
                  </a:lnTo>
                  <a:lnTo>
                    <a:pt x="338" y="696"/>
                  </a:lnTo>
                  <a:lnTo>
                    <a:pt x="211" y="667"/>
                  </a:lnTo>
                  <a:lnTo>
                    <a:pt x="98" y="596"/>
                  </a:lnTo>
                  <a:lnTo>
                    <a:pt x="28" y="497"/>
                  </a:lnTo>
                  <a:lnTo>
                    <a:pt x="0" y="355"/>
                  </a:lnTo>
                  <a:lnTo>
                    <a:pt x="28" y="227"/>
                  </a:lnTo>
                  <a:lnTo>
                    <a:pt x="98" y="113"/>
                  </a:lnTo>
                  <a:lnTo>
                    <a:pt x="197" y="28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5" name="Freeform 173"/>
            <p:cNvSpPr>
              <a:spLocks/>
            </p:cNvSpPr>
            <p:nvPr/>
          </p:nvSpPr>
          <p:spPr bwMode="auto">
            <a:xfrm>
              <a:off x="39425" y="5358"/>
              <a:ext cx="1183" cy="667"/>
            </a:xfrm>
            <a:custGeom>
              <a:avLst/>
              <a:gdLst/>
              <a:ahLst/>
              <a:cxnLst>
                <a:cxn ang="0">
                  <a:pos x="225" y="156"/>
                </a:cxn>
                <a:cxn ang="0">
                  <a:pos x="281" y="57"/>
                </a:cxn>
                <a:cxn ang="0">
                  <a:pos x="380" y="0"/>
                </a:cxn>
                <a:cxn ang="0">
                  <a:pos x="479" y="0"/>
                </a:cxn>
                <a:cxn ang="0">
                  <a:pos x="549" y="14"/>
                </a:cxn>
                <a:cxn ang="0">
                  <a:pos x="606" y="57"/>
                </a:cxn>
                <a:cxn ang="0">
                  <a:pos x="648" y="142"/>
                </a:cxn>
                <a:cxn ang="0">
                  <a:pos x="676" y="85"/>
                </a:cxn>
                <a:cxn ang="0">
                  <a:pos x="747" y="28"/>
                </a:cxn>
                <a:cxn ang="0">
                  <a:pos x="859" y="0"/>
                </a:cxn>
                <a:cxn ang="0">
                  <a:pos x="958" y="14"/>
                </a:cxn>
                <a:cxn ang="0">
                  <a:pos x="1014" y="57"/>
                </a:cxn>
                <a:cxn ang="0">
                  <a:pos x="1071" y="184"/>
                </a:cxn>
                <a:cxn ang="0">
                  <a:pos x="1071" y="568"/>
                </a:cxn>
                <a:cxn ang="0">
                  <a:pos x="1085" y="611"/>
                </a:cxn>
                <a:cxn ang="0">
                  <a:pos x="1141" y="625"/>
                </a:cxn>
                <a:cxn ang="0">
                  <a:pos x="1183" y="667"/>
                </a:cxn>
                <a:cxn ang="0">
                  <a:pos x="1071" y="667"/>
                </a:cxn>
                <a:cxn ang="0">
                  <a:pos x="958" y="667"/>
                </a:cxn>
                <a:cxn ang="0">
                  <a:pos x="845" y="667"/>
                </a:cxn>
                <a:cxn ang="0">
                  <a:pos x="902" y="625"/>
                </a:cxn>
                <a:cxn ang="0">
                  <a:pos x="944" y="611"/>
                </a:cxn>
                <a:cxn ang="0">
                  <a:pos x="958" y="554"/>
                </a:cxn>
                <a:cxn ang="0">
                  <a:pos x="958" y="156"/>
                </a:cxn>
                <a:cxn ang="0">
                  <a:pos x="944" y="85"/>
                </a:cxn>
                <a:cxn ang="0">
                  <a:pos x="887" y="42"/>
                </a:cxn>
                <a:cxn ang="0">
                  <a:pos x="775" y="42"/>
                </a:cxn>
                <a:cxn ang="0">
                  <a:pos x="662" y="170"/>
                </a:cxn>
                <a:cxn ang="0">
                  <a:pos x="648" y="554"/>
                </a:cxn>
                <a:cxn ang="0">
                  <a:pos x="662" y="611"/>
                </a:cxn>
                <a:cxn ang="0">
                  <a:pos x="718" y="625"/>
                </a:cxn>
                <a:cxn ang="0">
                  <a:pos x="761" y="667"/>
                </a:cxn>
                <a:cxn ang="0">
                  <a:pos x="648" y="667"/>
                </a:cxn>
                <a:cxn ang="0">
                  <a:pos x="549" y="667"/>
                </a:cxn>
                <a:cxn ang="0">
                  <a:pos x="422" y="667"/>
                </a:cxn>
                <a:cxn ang="0">
                  <a:pos x="479" y="625"/>
                </a:cxn>
                <a:cxn ang="0">
                  <a:pos x="535" y="611"/>
                </a:cxn>
                <a:cxn ang="0">
                  <a:pos x="549" y="554"/>
                </a:cxn>
                <a:cxn ang="0">
                  <a:pos x="535" y="156"/>
                </a:cxn>
                <a:cxn ang="0">
                  <a:pos x="521" y="85"/>
                </a:cxn>
                <a:cxn ang="0">
                  <a:pos x="479" y="42"/>
                </a:cxn>
                <a:cxn ang="0">
                  <a:pos x="352" y="42"/>
                </a:cxn>
                <a:cxn ang="0">
                  <a:pos x="239" y="170"/>
                </a:cxn>
                <a:cxn ang="0">
                  <a:pos x="225" y="554"/>
                </a:cxn>
                <a:cxn ang="0">
                  <a:pos x="239" y="611"/>
                </a:cxn>
                <a:cxn ang="0">
                  <a:pos x="296" y="625"/>
                </a:cxn>
                <a:cxn ang="0">
                  <a:pos x="352" y="667"/>
                </a:cxn>
                <a:cxn ang="0">
                  <a:pos x="225" y="667"/>
                </a:cxn>
                <a:cxn ang="0">
                  <a:pos x="126" y="667"/>
                </a:cxn>
                <a:cxn ang="0">
                  <a:pos x="0" y="667"/>
                </a:cxn>
                <a:cxn ang="0">
                  <a:pos x="56" y="625"/>
                </a:cxn>
                <a:cxn ang="0">
                  <a:pos x="112" y="611"/>
                </a:cxn>
                <a:cxn ang="0">
                  <a:pos x="126" y="554"/>
                </a:cxn>
                <a:cxn ang="0">
                  <a:pos x="126" y="142"/>
                </a:cxn>
                <a:cxn ang="0">
                  <a:pos x="112" y="85"/>
                </a:cxn>
                <a:cxn ang="0">
                  <a:pos x="56" y="57"/>
                </a:cxn>
                <a:cxn ang="0">
                  <a:pos x="0" y="14"/>
                </a:cxn>
              </a:cxnLst>
              <a:rect l="0" t="0" r="r" b="b"/>
              <a:pathLst>
                <a:path w="1183" h="667">
                  <a:moveTo>
                    <a:pt x="225" y="0"/>
                  </a:moveTo>
                  <a:lnTo>
                    <a:pt x="225" y="156"/>
                  </a:lnTo>
                  <a:lnTo>
                    <a:pt x="253" y="99"/>
                  </a:lnTo>
                  <a:lnTo>
                    <a:pt x="281" y="57"/>
                  </a:lnTo>
                  <a:lnTo>
                    <a:pt x="324" y="28"/>
                  </a:lnTo>
                  <a:lnTo>
                    <a:pt x="380" y="0"/>
                  </a:lnTo>
                  <a:lnTo>
                    <a:pt x="436" y="0"/>
                  </a:lnTo>
                  <a:lnTo>
                    <a:pt x="479" y="0"/>
                  </a:lnTo>
                  <a:lnTo>
                    <a:pt x="507" y="0"/>
                  </a:lnTo>
                  <a:lnTo>
                    <a:pt x="549" y="14"/>
                  </a:lnTo>
                  <a:lnTo>
                    <a:pt x="577" y="28"/>
                  </a:lnTo>
                  <a:lnTo>
                    <a:pt x="606" y="57"/>
                  </a:lnTo>
                  <a:lnTo>
                    <a:pt x="634" y="99"/>
                  </a:lnTo>
                  <a:lnTo>
                    <a:pt x="648" y="142"/>
                  </a:lnTo>
                  <a:lnTo>
                    <a:pt x="662" y="113"/>
                  </a:lnTo>
                  <a:lnTo>
                    <a:pt x="676" y="85"/>
                  </a:lnTo>
                  <a:lnTo>
                    <a:pt x="718" y="42"/>
                  </a:lnTo>
                  <a:lnTo>
                    <a:pt x="747" y="28"/>
                  </a:lnTo>
                  <a:lnTo>
                    <a:pt x="803" y="0"/>
                  </a:lnTo>
                  <a:lnTo>
                    <a:pt x="859" y="0"/>
                  </a:lnTo>
                  <a:lnTo>
                    <a:pt x="916" y="0"/>
                  </a:lnTo>
                  <a:lnTo>
                    <a:pt x="958" y="14"/>
                  </a:lnTo>
                  <a:lnTo>
                    <a:pt x="1000" y="28"/>
                  </a:lnTo>
                  <a:lnTo>
                    <a:pt x="1014" y="57"/>
                  </a:lnTo>
                  <a:lnTo>
                    <a:pt x="1057" y="113"/>
                  </a:lnTo>
                  <a:lnTo>
                    <a:pt x="1071" y="184"/>
                  </a:lnTo>
                  <a:lnTo>
                    <a:pt x="1071" y="284"/>
                  </a:lnTo>
                  <a:lnTo>
                    <a:pt x="1071" y="568"/>
                  </a:lnTo>
                  <a:lnTo>
                    <a:pt x="1071" y="596"/>
                  </a:lnTo>
                  <a:lnTo>
                    <a:pt x="1085" y="611"/>
                  </a:lnTo>
                  <a:lnTo>
                    <a:pt x="1113" y="611"/>
                  </a:lnTo>
                  <a:lnTo>
                    <a:pt x="1141" y="625"/>
                  </a:lnTo>
                  <a:lnTo>
                    <a:pt x="1183" y="625"/>
                  </a:lnTo>
                  <a:lnTo>
                    <a:pt x="1183" y="667"/>
                  </a:lnTo>
                  <a:lnTo>
                    <a:pt x="1127" y="667"/>
                  </a:lnTo>
                  <a:lnTo>
                    <a:pt x="1071" y="667"/>
                  </a:lnTo>
                  <a:lnTo>
                    <a:pt x="1014" y="667"/>
                  </a:lnTo>
                  <a:lnTo>
                    <a:pt x="958" y="667"/>
                  </a:lnTo>
                  <a:lnTo>
                    <a:pt x="902" y="667"/>
                  </a:lnTo>
                  <a:lnTo>
                    <a:pt x="845" y="667"/>
                  </a:lnTo>
                  <a:lnTo>
                    <a:pt x="845" y="625"/>
                  </a:lnTo>
                  <a:lnTo>
                    <a:pt x="902" y="625"/>
                  </a:lnTo>
                  <a:lnTo>
                    <a:pt x="930" y="611"/>
                  </a:lnTo>
                  <a:lnTo>
                    <a:pt x="944" y="611"/>
                  </a:lnTo>
                  <a:lnTo>
                    <a:pt x="958" y="582"/>
                  </a:lnTo>
                  <a:lnTo>
                    <a:pt x="958" y="554"/>
                  </a:lnTo>
                  <a:lnTo>
                    <a:pt x="958" y="199"/>
                  </a:lnTo>
                  <a:lnTo>
                    <a:pt x="958" y="156"/>
                  </a:lnTo>
                  <a:lnTo>
                    <a:pt x="958" y="113"/>
                  </a:lnTo>
                  <a:lnTo>
                    <a:pt x="944" y="85"/>
                  </a:lnTo>
                  <a:lnTo>
                    <a:pt x="916" y="57"/>
                  </a:lnTo>
                  <a:lnTo>
                    <a:pt x="887" y="42"/>
                  </a:lnTo>
                  <a:lnTo>
                    <a:pt x="845" y="28"/>
                  </a:lnTo>
                  <a:lnTo>
                    <a:pt x="775" y="42"/>
                  </a:lnTo>
                  <a:lnTo>
                    <a:pt x="718" y="99"/>
                  </a:lnTo>
                  <a:lnTo>
                    <a:pt x="662" y="170"/>
                  </a:lnTo>
                  <a:lnTo>
                    <a:pt x="648" y="270"/>
                  </a:lnTo>
                  <a:lnTo>
                    <a:pt x="648" y="554"/>
                  </a:lnTo>
                  <a:lnTo>
                    <a:pt x="648" y="582"/>
                  </a:lnTo>
                  <a:lnTo>
                    <a:pt x="662" y="611"/>
                  </a:lnTo>
                  <a:lnTo>
                    <a:pt x="676" y="611"/>
                  </a:lnTo>
                  <a:lnTo>
                    <a:pt x="718" y="625"/>
                  </a:lnTo>
                  <a:lnTo>
                    <a:pt x="761" y="625"/>
                  </a:lnTo>
                  <a:lnTo>
                    <a:pt x="761" y="667"/>
                  </a:lnTo>
                  <a:lnTo>
                    <a:pt x="704" y="667"/>
                  </a:lnTo>
                  <a:lnTo>
                    <a:pt x="648" y="667"/>
                  </a:lnTo>
                  <a:lnTo>
                    <a:pt x="591" y="667"/>
                  </a:lnTo>
                  <a:lnTo>
                    <a:pt x="549" y="667"/>
                  </a:lnTo>
                  <a:lnTo>
                    <a:pt x="479" y="667"/>
                  </a:lnTo>
                  <a:lnTo>
                    <a:pt x="422" y="667"/>
                  </a:lnTo>
                  <a:lnTo>
                    <a:pt x="422" y="625"/>
                  </a:lnTo>
                  <a:lnTo>
                    <a:pt x="479" y="625"/>
                  </a:lnTo>
                  <a:lnTo>
                    <a:pt x="507" y="611"/>
                  </a:lnTo>
                  <a:lnTo>
                    <a:pt x="535" y="611"/>
                  </a:lnTo>
                  <a:lnTo>
                    <a:pt x="535" y="582"/>
                  </a:lnTo>
                  <a:lnTo>
                    <a:pt x="549" y="554"/>
                  </a:lnTo>
                  <a:lnTo>
                    <a:pt x="549" y="199"/>
                  </a:lnTo>
                  <a:lnTo>
                    <a:pt x="535" y="156"/>
                  </a:lnTo>
                  <a:lnTo>
                    <a:pt x="535" y="113"/>
                  </a:lnTo>
                  <a:lnTo>
                    <a:pt x="521" y="85"/>
                  </a:lnTo>
                  <a:lnTo>
                    <a:pt x="507" y="57"/>
                  </a:lnTo>
                  <a:lnTo>
                    <a:pt x="479" y="42"/>
                  </a:lnTo>
                  <a:lnTo>
                    <a:pt x="436" y="28"/>
                  </a:lnTo>
                  <a:lnTo>
                    <a:pt x="352" y="42"/>
                  </a:lnTo>
                  <a:lnTo>
                    <a:pt x="296" y="99"/>
                  </a:lnTo>
                  <a:lnTo>
                    <a:pt x="239" y="170"/>
                  </a:lnTo>
                  <a:lnTo>
                    <a:pt x="225" y="270"/>
                  </a:lnTo>
                  <a:lnTo>
                    <a:pt x="225" y="554"/>
                  </a:lnTo>
                  <a:lnTo>
                    <a:pt x="225" y="582"/>
                  </a:lnTo>
                  <a:lnTo>
                    <a:pt x="239" y="611"/>
                  </a:lnTo>
                  <a:lnTo>
                    <a:pt x="267" y="611"/>
                  </a:lnTo>
                  <a:lnTo>
                    <a:pt x="296" y="625"/>
                  </a:lnTo>
                  <a:lnTo>
                    <a:pt x="352" y="625"/>
                  </a:lnTo>
                  <a:lnTo>
                    <a:pt x="352" y="667"/>
                  </a:lnTo>
                  <a:lnTo>
                    <a:pt x="281" y="667"/>
                  </a:lnTo>
                  <a:lnTo>
                    <a:pt x="225" y="667"/>
                  </a:lnTo>
                  <a:lnTo>
                    <a:pt x="169" y="667"/>
                  </a:lnTo>
                  <a:lnTo>
                    <a:pt x="126" y="667"/>
                  </a:lnTo>
                  <a:lnTo>
                    <a:pt x="70" y="667"/>
                  </a:lnTo>
                  <a:lnTo>
                    <a:pt x="0" y="667"/>
                  </a:lnTo>
                  <a:lnTo>
                    <a:pt x="0" y="625"/>
                  </a:lnTo>
                  <a:lnTo>
                    <a:pt x="56" y="625"/>
                  </a:lnTo>
                  <a:lnTo>
                    <a:pt x="84" y="611"/>
                  </a:lnTo>
                  <a:lnTo>
                    <a:pt x="112" y="611"/>
                  </a:lnTo>
                  <a:lnTo>
                    <a:pt x="126" y="582"/>
                  </a:lnTo>
                  <a:lnTo>
                    <a:pt x="126" y="554"/>
                  </a:lnTo>
                  <a:lnTo>
                    <a:pt x="126" y="142"/>
                  </a:lnTo>
                  <a:lnTo>
                    <a:pt x="126" y="142"/>
                  </a:lnTo>
                  <a:lnTo>
                    <a:pt x="126" y="113"/>
                  </a:lnTo>
                  <a:lnTo>
                    <a:pt x="112" y="85"/>
                  </a:lnTo>
                  <a:lnTo>
                    <a:pt x="98" y="71"/>
                  </a:lnTo>
                  <a:lnTo>
                    <a:pt x="56" y="57"/>
                  </a:lnTo>
                  <a:lnTo>
                    <a:pt x="0" y="57"/>
                  </a:lnTo>
                  <a:lnTo>
                    <a:pt x="0" y="14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6" name="Freeform 174"/>
            <p:cNvSpPr>
              <a:spLocks noEditPoints="1"/>
            </p:cNvSpPr>
            <p:nvPr/>
          </p:nvSpPr>
          <p:spPr bwMode="auto">
            <a:xfrm>
              <a:off x="40679" y="5344"/>
              <a:ext cx="578" cy="696"/>
            </a:xfrm>
            <a:custGeom>
              <a:avLst/>
              <a:gdLst/>
              <a:ahLst/>
              <a:cxnLst>
                <a:cxn ang="0">
                  <a:pos x="310" y="28"/>
                </a:cxn>
                <a:cxn ang="0">
                  <a:pos x="282" y="42"/>
                </a:cxn>
                <a:cxn ang="0">
                  <a:pos x="225" y="56"/>
                </a:cxn>
                <a:cxn ang="0">
                  <a:pos x="183" y="113"/>
                </a:cxn>
                <a:cxn ang="0">
                  <a:pos x="141" y="184"/>
                </a:cxn>
                <a:cxn ang="0">
                  <a:pos x="127" y="298"/>
                </a:cxn>
                <a:cxn ang="0">
                  <a:pos x="479" y="298"/>
                </a:cxn>
                <a:cxn ang="0">
                  <a:pos x="479" y="255"/>
                </a:cxn>
                <a:cxn ang="0">
                  <a:pos x="465" y="184"/>
                </a:cxn>
                <a:cxn ang="0">
                  <a:pos x="437" y="113"/>
                </a:cxn>
                <a:cxn ang="0">
                  <a:pos x="394" y="56"/>
                </a:cxn>
                <a:cxn ang="0">
                  <a:pos x="310" y="28"/>
                </a:cxn>
                <a:cxn ang="0">
                  <a:pos x="310" y="0"/>
                </a:cxn>
                <a:cxn ang="0">
                  <a:pos x="437" y="28"/>
                </a:cxn>
                <a:cxn ang="0">
                  <a:pos x="521" y="99"/>
                </a:cxn>
                <a:cxn ang="0">
                  <a:pos x="564" y="184"/>
                </a:cxn>
                <a:cxn ang="0">
                  <a:pos x="578" y="298"/>
                </a:cxn>
                <a:cxn ang="0">
                  <a:pos x="578" y="326"/>
                </a:cxn>
                <a:cxn ang="0">
                  <a:pos x="564" y="326"/>
                </a:cxn>
                <a:cxn ang="0">
                  <a:pos x="549" y="326"/>
                </a:cxn>
                <a:cxn ang="0">
                  <a:pos x="127" y="326"/>
                </a:cxn>
                <a:cxn ang="0">
                  <a:pos x="127" y="326"/>
                </a:cxn>
                <a:cxn ang="0">
                  <a:pos x="127" y="440"/>
                </a:cxn>
                <a:cxn ang="0">
                  <a:pos x="169" y="554"/>
                </a:cxn>
                <a:cxn ang="0">
                  <a:pos x="197" y="596"/>
                </a:cxn>
                <a:cxn ang="0">
                  <a:pos x="239" y="625"/>
                </a:cxn>
                <a:cxn ang="0">
                  <a:pos x="282" y="653"/>
                </a:cxn>
                <a:cxn ang="0">
                  <a:pos x="338" y="653"/>
                </a:cxn>
                <a:cxn ang="0">
                  <a:pos x="352" y="653"/>
                </a:cxn>
                <a:cxn ang="0">
                  <a:pos x="366" y="653"/>
                </a:cxn>
                <a:cxn ang="0">
                  <a:pos x="394" y="653"/>
                </a:cxn>
                <a:cxn ang="0">
                  <a:pos x="423" y="639"/>
                </a:cxn>
                <a:cxn ang="0">
                  <a:pos x="465" y="625"/>
                </a:cxn>
                <a:cxn ang="0">
                  <a:pos x="493" y="596"/>
                </a:cxn>
                <a:cxn ang="0">
                  <a:pos x="521" y="554"/>
                </a:cxn>
                <a:cxn ang="0">
                  <a:pos x="549" y="511"/>
                </a:cxn>
                <a:cxn ang="0">
                  <a:pos x="549" y="497"/>
                </a:cxn>
                <a:cxn ang="0">
                  <a:pos x="549" y="483"/>
                </a:cxn>
                <a:cxn ang="0">
                  <a:pos x="564" y="483"/>
                </a:cxn>
                <a:cxn ang="0">
                  <a:pos x="578" y="483"/>
                </a:cxn>
                <a:cxn ang="0">
                  <a:pos x="578" y="483"/>
                </a:cxn>
                <a:cxn ang="0">
                  <a:pos x="578" y="497"/>
                </a:cxn>
                <a:cxn ang="0">
                  <a:pos x="564" y="539"/>
                </a:cxn>
                <a:cxn ang="0">
                  <a:pos x="521" y="610"/>
                </a:cxn>
                <a:cxn ang="0">
                  <a:pos x="451" y="667"/>
                </a:cxn>
                <a:cxn ang="0">
                  <a:pos x="338" y="696"/>
                </a:cxn>
                <a:cxn ang="0">
                  <a:pos x="211" y="667"/>
                </a:cxn>
                <a:cxn ang="0">
                  <a:pos x="99" y="596"/>
                </a:cxn>
                <a:cxn ang="0">
                  <a:pos x="28" y="483"/>
                </a:cxn>
                <a:cxn ang="0">
                  <a:pos x="0" y="341"/>
                </a:cxn>
                <a:cxn ang="0">
                  <a:pos x="28" y="213"/>
                </a:cxn>
                <a:cxn ang="0">
                  <a:pos x="84" y="99"/>
                </a:cxn>
                <a:cxn ang="0">
                  <a:pos x="197" y="28"/>
                </a:cxn>
                <a:cxn ang="0">
                  <a:pos x="310" y="0"/>
                </a:cxn>
              </a:cxnLst>
              <a:rect l="0" t="0" r="r" b="b"/>
              <a:pathLst>
                <a:path w="578" h="696">
                  <a:moveTo>
                    <a:pt x="310" y="28"/>
                  </a:moveTo>
                  <a:lnTo>
                    <a:pt x="282" y="42"/>
                  </a:lnTo>
                  <a:lnTo>
                    <a:pt x="225" y="56"/>
                  </a:lnTo>
                  <a:lnTo>
                    <a:pt x="183" y="113"/>
                  </a:lnTo>
                  <a:lnTo>
                    <a:pt x="141" y="184"/>
                  </a:lnTo>
                  <a:lnTo>
                    <a:pt x="127" y="298"/>
                  </a:lnTo>
                  <a:lnTo>
                    <a:pt x="479" y="298"/>
                  </a:lnTo>
                  <a:lnTo>
                    <a:pt x="479" y="255"/>
                  </a:lnTo>
                  <a:lnTo>
                    <a:pt x="465" y="184"/>
                  </a:lnTo>
                  <a:lnTo>
                    <a:pt x="437" y="113"/>
                  </a:lnTo>
                  <a:lnTo>
                    <a:pt x="394" y="56"/>
                  </a:lnTo>
                  <a:lnTo>
                    <a:pt x="310" y="28"/>
                  </a:lnTo>
                  <a:close/>
                  <a:moveTo>
                    <a:pt x="310" y="0"/>
                  </a:moveTo>
                  <a:lnTo>
                    <a:pt x="437" y="28"/>
                  </a:lnTo>
                  <a:lnTo>
                    <a:pt x="521" y="99"/>
                  </a:lnTo>
                  <a:lnTo>
                    <a:pt x="564" y="184"/>
                  </a:lnTo>
                  <a:lnTo>
                    <a:pt x="578" y="298"/>
                  </a:lnTo>
                  <a:lnTo>
                    <a:pt x="578" y="326"/>
                  </a:lnTo>
                  <a:lnTo>
                    <a:pt x="564" y="326"/>
                  </a:lnTo>
                  <a:lnTo>
                    <a:pt x="549" y="326"/>
                  </a:lnTo>
                  <a:lnTo>
                    <a:pt x="127" y="326"/>
                  </a:lnTo>
                  <a:lnTo>
                    <a:pt x="127" y="326"/>
                  </a:lnTo>
                  <a:lnTo>
                    <a:pt x="127" y="440"/>
                  </a:lnTo>
                  <a:lnTo>
                    <a:pt x="169" y="554"/>
                  </a:lnTo>
                  <a:lnTo>
                    <a:pt x="197" y="596"/>
                  </a:lnTo>
                  <a:lnTo>
                    <a:pt x="239" y="625"/>
                  </a:lnTo>
                  <a:lnTo>
                    <a:pt x="282" y="653"/>
                  </a:lnTo>
                  <a:lnTo>
                    <a:pt x="338" y="653"/>
                  </a:lnTo>
                  <a:lnTo>
                    <a:pt x="352" y="653"/>
                  </a:lnTo>
                  <a:lnTo>
                    <a:pt x="366" y="653"/>
                  </a:lnTo>
                  <a:lnTo>
                    <a:pt x="394" y="653"/>
                  </a:lnTo>
                  <a:lnTo>
                    <a:pt x="423" y="639"/>
                  </a:lnTo>
                  <a:lnTo>
                    <a:pt x="465" y="625"/>
                  </a:lnTo>
                  <a:lnTo>
                    <a:pt x="493" y="596"/>
                  </a:lnTo>
                  <a:lnTo>
                    <a:pt x="521" y="554"/>
                  </a:lnTo>
                  <a:lnTo>
                    <a:pt x="549" y="511"/>
                  </a:lnTo>
                  <a:lnTo>
                    <a:pt x="549" y="497"/>
                  </a:lnTo>
                  <a:lnTo>
                    <a:pt x="549" y="483"/>
                  </a:lnTo>
                  <a:lnTo>
                    <a:pt x="564" y="483"/>
                  </a:lnTo>
                  <a:lnTo>
                    <a:pt x="578" y="483"/>
                  </a:lnTo>
                  <a:lnTo>
                    <a:pt x="578" y="483"/>
                  </a:lnTo>
                  <a:lnTo>
                    <a:pt x="578" y="497"/>
                  </a:lnTo>
                  <a:lnTo>
                    <a:pt x="564" y="539"/>
                  </a:lnTo>
                  <a:lnTo>
                    <a:pt x="521" y="610"/>
                  </a:lnTo>
                  <a:lnTo>
                    <a:pt x="451" y="667"/>
                  </a:lnTo>
                  <a:lnTo>
                    <a:pt x="338" y="696"/>
                  </a:lnTo>
                  <a:lnTo>
                    <a:pt x="211" y="667"/>
                  </a:lnTo>
                  <a:lnTo>
                    <a:pt x="99" y="596"/>
                  </a:lnTo>
                  <a:lnTo>
                    <a:pt x="28" y="483"/>
                  </a:lnTo>
                  <a:lnTo>
                    <a:pt x="0" y="341"/>
                  </a:lnTo>
                  <a:lnTo>
                    <a:pt x="28" y="213"/>
                  </a:lnTo>
                  <a:lnTo>
                    <a:pt x="84" y="99"/>
                  </a:lnTo>
                  <a:lnTo>
                    <a:pt x="197" y="2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7" name="Freeform 175"/>
            <p:cNvSpPr>
              <a:spLocks noEditPoints="1"/>
            </p:cNvSpPr>
            <p:nvPr/>
          </p:nvSpPr>
          <p:spPr bwMode="auto">
            <a:xfrm>
              <a:off x="41863" y="5372"/>
              <a:ext cx="789" cy="668"/>
            </a:xfrm>
            <a:custGeom>
              <a:avLst/>
              <a:gdLst/>
              <a:ahLst/>
              <a:cxnLst>
                <a:cxn ang="0">
                  <a:pos x="366" y="85"/>
                </a:cxn>
                <a:cxn ang="0">
                  <a:pos x="324" y="85"/>
                </a:cxn>
                <a:cxn ang="0">
                  <a:pos x="282" y="99"/>
                </a:cxn>
                <a:cxn ang="0">
                  <a:pos x="239" y="128"/>
                </a:cxn>
                <a:cxn ang="0">
                  <a:pos x="197" y="156"/>
                </a:cxn>
                <a:cxn ang="0">
                  <a:pos x="155" y="213"/>
                </a:cxn>
                <a:cxn ang="0">
                  <a:pos x="112" y="313"/>
                </a:cxn>
                <a:cxn ang="0">
                  <a:pos x="98" y="398"/>
                </a:cxn>
                <a:cxn ang="0">
                  <a:pos x="84" y="469"/>
                </a:cxn>
                <a:cxn ang="0">
                  <a:pos x="98" y="526"/>
                </a:cxn>
                <a:cxn ang="0">
                  <a:pos x="112" y="582"/>
                </a:cxn>
                <a:cxn ang="0">
                  <a:pos x="141" y="611"/>
                </a:cxn>
                <a:cxn ang="0">
                  <a:pos x="183" y="625"/>
                </a:cxn>
                <a:cxn ang="0">
                  <a:pos x="225" y="639"/>
                </a:cxn>
                <a:cxn ang="0">
                  <a:pos x="267" y="625"/>
                </a:cxn>
                <a:cxn ang="0">
                  <a:pos x="324" y="611"/>
                </a:cxn>
                <a:cxn ang="0">
                  <a:pos x="366" y="568"/>
                </a:cxn>
                <a:cxn ang="0">
                  <a:pos x="422" y="511"/>
                </a:cxn>
                <a:cxn ang="0">
                  <a:pos x="465" y="412"/>
                </a:cxn>
                <a:cxn ang="0">
                  <a:pos x="493" y="327"/>
                </a:cxn>
                <a:cxn ang="0">
                  <a:pos x="507" y="242"/>
                </a:cxn>
                <a:cxn ang="0">
                  <a:pos x="507" y="213"/>
                </a:cxn>
                <a:cxn ang="0">
                  <a:pos x="493" y="185"/>
                </a:cxn>
                <a:cxn ang="0">
                  <a:pos x="493" y="156"/>
                </a:cxn>
                <a:cxn ang="0">
                  <a:pos x="465" y="128"/>
                </a:cxn>
                <a:cxn ang="0">
                  <a:pos x="451" y="114"/>
                </a:cxn>
                <a:cxn ang="0">
                  <a:pos x="408" y="99"/>
                </a:cxn>
                <a:cxn ang="0">
                  <a:pos x="366" y="85"/>
                </a:cxn>
                <a:cxn ang="0">
                  <a:pos x="394" y="0"/>
                </a:cxn>
                <a:cxn ang="0">
                  <a:pos x="732" y="0"/>
                </a:cxn>
                <a:cxn ang="0">
                  <a:pos x="747" y="0"/>
                </a:cxn>
                <a:cxn ang="0">
                  <a:pos x="775" y="0"/>
                </a:cxn>
                <a:cxn ang="0">
                  <a:pos x="789" y="14"/>
                </a:cxn>
                <a:cxn ang="0">
                  <a:pos x="789" y="28"/>
                </a:cxn>
                <a:cxn ang="0">
                  <a:pos x="789" y="57"/>
                </a:cxn>
                <a:cxn ang="0">
                  <a:pos x="775" y="71"/>
                </a:cxn>
                <a:cxn ang="0">
                  <a:pos x="747" y="85"/>
                </a:cxn>
                <a:cxn ang="0">
                  <a:pos x="732" y="85"/>
                </a:cxn>
                <a:cxn ang="0">
                  <a:pos x="718" y="85"/>
                </a:cxn>
                <a:cxn ang="0">
                  <a:pos x="549" y="85"/>
                </a:cxn>
                <a:cxn ang="0">
                  <a:pos x="577" y="142"/>
                </a:cxn>
                <a:cxn ang="0">
                  <a:pos x="592" y="185"/>
                </a:cxn>
                <a:cxn ang="0">
                  <a:pos x="606" y="227"/>
                </a:cxn>
                <a:cxn ang="0">
                  <a:pos x="606" y="256"/>
                </a:cxn>
                <a:cxn ang="0">
                  <a:pos x="563" y="412"/>
                </a:cxn>
                <a:cxn ang="0">
                  <a:pos x="479" y="554"/>
                </a:cxn>
                <a:cxn ang="0">
                  <a:pos x="352" y="639"/>
                </a:cxn>
                <a:cxn ang="0">
                  <a:pos x="225" y="668"/>
                </a:cxn>
                <a:cxn ang="0">
                  <a:pos x="98" y="639"/>
                </a:cxn>
                <a:cxn ang="0">
                  <a:pos x="28" y="554"/>
                </a:cxn>
                <a:cxn ang="0">
                  <a:pos x="0" y="426"/>
                </a:cxn>
                <a:cxn ang="0">
                  <a:pos x="14" y="313"/>
                </a:cxn>
                <a:cxn ang="0">
                  <a:pos x="70" y="199"/>
                </a:cxn>
                <a:cxn ang="0">
                  <a:pos x="155" y="99"/>
                </a:cxn>
                <a:cxn ang="0">
                  <a:pos x="267" y="28"/>
                </a:cxn>
                <a:cxn ang="0">
                  <a:pos x="394" y="0"/>
                </a:cxn>
              </a:cxnLst>
              <a:rect l="0" t="0" r="r" b="b"/>
              <a:pathLst>
                <a:path w="789" h="668">
                  <a:moveTo>
                    <a:pt x="366" y="85"/>
                  </a:moveTo>
                  <a:lnTo>
                    <a:pt x="324" y="85"/>
                  </a:lnTo>
                  <a:lnTo>
                    <a:pt x="282" y="99"/>
                  </a:lnTo>
                  <a:lnTo>
                    <a:pt x="239" y="128"/>
                  </a:lnTo>
                  <a:lnTo>
                    <a:pt x="197" y="156"/>
                  </a:lnTo>
                  <a:lnTo>
                    <a:pt x="155" y="213"/>
                  </a:lnTo>
                  <a:lnTo>
                    <a:pt x="112" y="313"/>
                  </a:lnTo>
                  <a:lnTo>
                    <a:pt x="98" y="398"/>
                  </a:lnTo>
                  <a:lnTo>
                    <a:pt x="84" y="469"/>
                  </a:lnTo>
                  <a:lnTo>
                    <a:pt x="98" y="526"/>
                  </a:lnTo>
                  <a:lnTo>
                    <a:pt x="112" y="582"/>
                  </a:lnTo>
                  <a:lnTo>
                    <a:pt x="141" y="611"/>
                  </a:lnTo>
                  <a:lnTo>
                    <a:pt x="183" y="625"/>
                  </a:lnTo>
                  <a:lnTo>
                    <a:pt x="225" y="639"/>
                  </a:lnTo>
                  <a:lnTo>
                    <a:pt x="267" y="625"/>
                  </a:lnTo>
                  <a:lnTo>
                    <a:pt x="324" y="611"/>
                  </a:lnTo>
                  <a:lnTo>
                    <a:pt x="366" y="568"/>
                  </a:lnTo>
                  <a:lnTo>
                    <a:pt x="422" y="511"/>
                  </a:lnTo>
                  <a:lnTo>
                    <a:pt x="465" y="412"/>
                  </a:lnTo>
                  <a:lnTo>
                    <a:pt x="493" y="327"/>
                  </a:lnTo>
                  <a:lnTo>
                    <a:pt x="507" y="242"/>
                  </a:lnTo>
                  <a:lnTo>
                    <a:pt x="507" y="213"/>
                  </a:lnTo>
                  <a:lnTo>
                    <a:pt x="493" y="185"/>
                  </a:lnTo>
                  <a:lnTo>
                    <a:pt x="493" y="156"/>
                  </a:lnTo>
                  <a:lnTo>
                    <a:pt x="465" y="128"/>
                  </a:lnTo>
                  <a:lnTo>
                    <a:pt x="451" y="114"/>
                  </a:lnTo>
                  <a:lnTo>
                    <a:pt x="408" y="99"/>
                  </a:lnTo>
                  <a:lnTo>
                    <a:pt x="366" y="85"/>
                  </a:lnTo>
                  <a:close/>
                  <a:moveTo>
                    <a:pt x="394" y="0"/>
                  </a:moveTo>
                  <a:lnTo>
                    <a:pt x="732" y="0"/>
                  </a:lnTo>
                  <a:lnTo>
                    <a:pt x="747" y="0"/>
                  </a:lnTo>
                  <a:lnTo>
                    <a:pt x="775" y="0"/>
                  </a:lnTo>
                  <a:lnTo>
                    <a:pt x="789" y="14"/>
                  </a:lnTo>
                  <a:lnTo>
                    <a:pt x="789" y="28"/>
                  </a:lnTo>
                  <a:lnTo>
                    <a:pt x="789" y="57"/>
                  </a:lnTo>
                  <a:lnTo>
                    <a:pt x="775" y="71"/>
                  </a:lnTo>
                  <a:lnTo>
                    <a:pt x="747" y="85"/>
                  </a:lnTo>
                  <a:lnTo>
                    <a:pt x="732" y="85"/>
                  </a:lnTo>
                  <a:lnTo>
                    <a:pt x="718" y="85"/>
                  </a:lnTo>
                  <a:lnTo>
                    <a:pt x="549" y="85"/>
                  </a:lnTo>
                  <a:lnTo>
                    <a:pt x="577" y="142"/>
                  </a:lnTo>
                  <a:lnTo>
                    <a:pt x="592" y="185"/>
                  </a:lnTo>
                  <a:lnTo>
                    <a:pt x="606" y="227"/>
                  </a:lnTo>
                  <a:lnTo>
                    <a:pt x="606" y="256"/>
                  </a:lnTo>
                  <a:lnTo>
                    <a:pt x="563" y="412"/>
                  </a:lnTo>
                  <a:lnTo>
                    <a:pt x="479" y="554"/>
                  </a:lnTo>
                  <a:lnTo>
                    <a:pt x="352" y="639"/>
                  </a:lnTo>
                  <a:lnTo>
                    <a:pt x="225" y="668"/>
                  </a:lnTo>
                  <a:lnTo>
                    <a:pt x="98" y="639"/>
                  </a:lnTo>
                  <a:lnTo>
                    <a:pt x="28" y="554"/>
                  </a:lnTo>
                  <a:lnTo>
                    <a:pt x="0" y="426"/>
                  </a:lnTo>
                  <a:lnTo>
                    <a:pt x="14" y="313"/>
                  </a:lnTo>
                  <a:lnTo>
                    <a:pt x="70" y="199"/>
                  </a:lnTo>
                  <a:lnTo>
                    <a:pt x="155" y="99"/>
                  </a:lnTo>
                  <a:lnTo>
                    <a:pt x="267" y="28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8" name="Freeform 176"/>
            <p:cNvSpPr>
              <a:spLocks/>
            </p:cNvSpPr>
            <p:nvPr/>
          </p:nvSpPr>
          <p:spPr bwMode="auto">
            <a:xfrm>
              <a:off x="43258" y="5202"/>
              <a:ext cx="747" cy="880"/>
            </a:xfrm>
            <a:custGeom>
              <a:avLst/>
              <a:gdLst/>
              <a:ahLst/>
              <a:cxnLst>
                <a:cxn ang="0">
                  <a:pos x="451" y="0"/>
                </a:cxn>
                <a:cxn ang="0">
                  <a:pos x="690" y="0"/>
                </a:cxn>
                <a:cxn ang="0">
                  <a:pos x="719" y="0"/>
                </a:cxn>
                <a:cxn ang="0">
                  <a:pos x="733" y="14"/>
                </a:cxn>
                <a:cxn ang="0">
                  <a:pos x="747" y="14"/>
                </a:cxn>
                <a:cxn ang="0">
                  <a:pos x="747" y="28"/>
                </a:cxn>
                <a:cxn ang="0">
                  <a:pos x="747" y="56"/>
                </a:cxn>
                <a:cxn ang="0">
                  <a:pos x="733" y="56"/>
                </a:cxn>
                <a:cxn ang="0">
                  <a:pos x="719" y="71"/>
                </a:cxn>
                <a:cxn ang="0">
                  <a:pos x="690" y="71"/>
                </a:cxn>
                <a:cxn ang="0">
                  <a:pos x="465" y="71"/>
                </a:cxn>
                <a:cxn ang="0">
                  <a:pos x="310" y="85"/>
                </a:cxn>
                <a:cxn ang="0">
                  <a:pos x="183" y="156"/>
                </a:cxn>
                <a:cxn ang="0">
                  <a:pos x="99" y="269"/>
                </a:cxn>
                <a:cxn ang="0">
                  <a:pos x="56" y="412"/>
                </a:cxn>
                <a:cxn ang="0">
                  <a:pos x="690" y="412"/>
                </a:cxn>
                <a:cxn ang="0">
                  <a:pos x="719" y="412"/>
                </a:cxn>
                <a:cxn ang="0">
                  <a:pos x="733" y="412"/>
                </a:cxn>
                <a:cxn ang="0">
                  <a:pos x="747" y="426"/>
                </a:cxn>
                <a:cxn ang="0">
                  <a:pos x="747" y="440"/>
                </a:cxn>
                <a:cxn ang="0">
                  <a:pos x="747" y="468"/>
                </a:cxn>
                <a:cxn ang="0">
                  <a:pos x="733" y="468"/>
                </a:cxn>
                <a:cxn ang="0">
                  <a:pos x="719" y="468"/>
                </a:cxn>
                <a:cxn ang="0">
                  <a:pos x="690" y="468"/>
                </a:cxn>
                <a:cxn ang="0">
                  <a:pos x="690" y="468"/>
                </a:cxn>
                <a:cxn ang="0">
                  <a:pos x="56" y="468"/>
                </a:cxn>
                <a:cxn ang="0">
                  <a:pos x="99" y="610"/>
                </a:cxn>
                <a:cxn ang="0">
                  <a:pos x="183" y="724"/>
                </a:cxn>
                <a:cxn ang="0">
                  <a:pos x="310" y="795"/>
                </a:cxn>
                <a:cxn ang="0">
                  <a:pos x="465" y="823"/>
                </a:cxn>
                <a:cxn ang="0">
                  <a:pos x="690" y="823"/>
                </a:cxn>
                <a:cxn ang="0">
                  <a:pos x="719" y="823"/>
                </a:cxn>
                <a:cxn ang="0">
                  <a:pos x="733" y="823"/>
                </a:cxn>
                <a:cxn ang="0">
                  <a:pos x="747" y="838"/>
                </a:cxn>
                <a:cxn ang="0">
                  <a:pos x="747" y="852"/>
                </a:cxn>
                <a:cxn ang="0">
                  <a:pos x="747" y="866"/>
                </a:cxn>
                <a:cxn ang="0">
                  <a:pos x="733" y="880"/>
                </a:cxn>
                <a:cxn ang="0">
                  <a:pos x="719" y="880"/>
                </a:cxn>
                <a:cxn ang="0">
                  <a:pos x="690" y="880"/>
                </a:cxn>
                <a:cxn ang="0">
                  <a:pos x="451" y="880"/>
                </a:cxn>
                <a:cxn ang="0">
                  <a:pos x="268" y="852"/>
                </a:cxn>
                <a:cxn ang="0">
                  <a:pos x="127" y="752"/>
                </a:cxn>
                <a:cxn ang="0">
                  <a:pos x="28" y="610"/>
                </a:cxn>
                <a:cxn ang="0">
                  <a:pos x="0" y="440"/>
                </a:cxn>
                <a:cxn ang="0">
                  <a:pos x="28" y="269"/>
                </a:cxn>
                <a:cxn ang="0">
                  <a:pos x="127" y="127"/>
                </a:cxn>
                <a:cxn ang="0">
                  <a:pos x="268" y="42"/>
                </a:cxn>
                <a:cxn ang="0">
                  <a:pos x="451" y="0"/>
                </a:cxn>
              </a:cxnLst>
              <a:rect l="0" t="0" r="r" b="b"/>
              <a:pathLst>
                <a:path w="747" h="880">
                  <a:moveTo>
                    <a:pt x="451" y="0"/>
                  </a:moveTo>
                  <a:lnTo>
                    <a:pt x="690" y="0"/>
                  </a:lnTo>
                  <a:lnTo>
                    <a:pt x="719" y="0"/>
                  </a:lnTo>
                  <a:lnTo>
                    <a:pt x="733" y="14"/>
                  </a:lnTo>
                  <a:lnTo>
                    <a:pt x="747" y="14"/>
                  </a:lnTo>
                  <a:lnTo>
                    <a:pt x="747" y="28"/>
                  </a:lnTo>
                  <a:lnTo>
                    <a:pt x="747" y="56"/>
                  </a:lnTo>
                  <a:lnTo>
                    <a:pt x="733" y="56"/>
                  </a:lnTo>
                  <a:lnTo>
                    <a:pt x="719" y="71"/>
                  </a:lnTo>
                  <a:lnTo>
                    <a:pt x="690" y="71"/>
                  </a:lnTo>
                  <a:lnTo>
                    <a:pt x="465" y="71"/>
                  </a:lnTo>
                  <a:lnTo>
                    <a:pt x="310" y="85"/>
                  </a:lnTo>
                  <a:lnTo>
                    <a:pt x="183" y="156"/>
                  </a:lnTo>
                  <a:lnTo>
                    <a:pt x="99" y="269"/>
                  </a:lnTo>
                  <a:lnTo>
                    <a:pt x="56" y="412"/>
                  </a:lnTo>
                  <a:lnTo>
                    <a:pt x="690" y="412"/>
                  </a:lnTo>
                  <a:lnTo>
                    <a:pt x="719" y="412"/>
                  </a:lnTo>
                  <a:lnTo>
                    <a:pt x="733" y="412"/>
                  </a:lnTo>
                  <a:lnTo>
                    <a:pt x="747" y="426"/>
                  </a:lnTo>
                  <a:lnTo>
                    <a:pt x="747" y="440"/>
                  </a:lnTo>
                  <a:lnTo>
                    <a:pt x="747" y="468"/>
                  </a:lnTo>
                  <a:lnTo>
                    <a:pt x="733" y="468"/>
                  </a:lnTo>
                  <a:lnTo>
                    <a:pt x="719" y="468"/>
                  </a:lnTo>
                  <a:lnTo>
                    <a:pt x="690" y="468"/>
                  </a:lnTo>
                  <a:lnTo>
                    <a:pt x="690" y="468"/>
                  </a:lnTo>
                  <a:lnTo>
                    <a:pt x="56" y="468"/>
                  </a:lnTo>
                  <a:lnTo>
                    <a:pt x="99" y="610"/>
                  </a:lnTo>
                  <a:lnTo>
                    <a:pt x="183" y="724"/>
                  </a:lnTo>
                  <a:lnTo>
                    <a:pt x="310" y="795"/>
                  </a:lnTo>
                  <a:lnTo>
                    <a:pt x="465" y="823"/>
                  </a:lnTo>
                  <a:lnTo>
                    <a:pt x="690" y="823"/>
                  </a:lnTo>
                  <a:lnTo>
                    <a:pt x="719" y="823"/>
                  </a:lnTo>
                  <a:lnTo>
                    <a:pt x="733" y="823"/>
                  </a:lnTo>
                  <a:lnTo>
                    <a:pt x="747" y="838"/>
                  </a:lnTo>
                  <a:lnTo>
                    <a:pt x="747" y="852"/>
                  </a:lnTo>
                  <a:lnTo>
                    <a:pt x="747" y="866"/>
                  </a:lnTo>
                  <a:lnTo>
                    <a:pt x="733" y="880"/>
                  </a:lnTo>
                  <a:lnTo>
                    <a:pt x="719" y="880"/>
                  </a:lnTo>
                  <a:lnTo>
                    <a:pt x="690" y="880"/>
                  </a:lnTo>
                  <a:lnTo>
                    <a:pt x="451" y="880"/>
                  </a:lnTo>
                  <a:lnTo>
                    <a:pt x="268" y="852"/>
                  </a:lnTo>
                  <a:lnTo>
                    <a:pt x="127" y="752"/>
                  </a:lnTo>
                  <a:lnTo>
                    <a:pt x="28" y="610"/>
                  </a:lnTo>
                  <a:lnTo>
                    <a:pt x="0" y="440"/>
                  </a:lnTo>
                  <a:lnTo>
                    <a:pt x="28" y="269"/>
                  </a:lnTo>
                  <a:lnTo>
                    <a:pt x="127" y="127"/>
                  </a:lnTo>
                  <a:lnTo>
                    <a:pt x="268" y="42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9" name="Freeform 177"/>
            <p:cNvSpPr>
              <a:spLocks/>
            </p:cNvSpPr>
            <p:nvPr/>
          </p:nvSpPr>
          <p:spPr bwMode="auto">
            <a:xfrm>
              <a:off x="44639" y="4960"/>
              <a:ext cx="902" cy="1094"/>
            </a:xfrm>
            <a:custGeom>
              <a:avLst/>
              <a:gdLst/>
              <a:ahLst/>
              <a:cxnLst>
                <a:cxn ang="0">
                  <a:pos x="634" y="0"/>
                </a:cxn>
                <a:cxn ang="0">
                  <a:pos x="747" y="57"/>
                </a:cxn>
                <a:cxn ang="0">
                  <a:pos x="846" y="14"/>
                </a:cxn>
                <a:cxn ang="0">
                  <a:pos x="874" y="0"/>
                </a:cxn>
                <a:cxn ang="0">
                  <a:pos x="888" y="0"/>
                </a:cxn>
                <a:cxn ang="0">
                  <a:pos x="817" y="341"/>
                </a:cxn>
                <a:cxn ang="0">
                  <a:pos x="803" y="369"/>
                </a:cxn>
                <a:cxn ang="0">
                  <a:pos x="775" y="369"/>
                </a:cxn>
                <a:cxn ang="0">
                  <a:pos x="775" y="355"/>
                </a:cxn>
                <a:cxn ang="0">
                  <a:pos x="775" y="313"/>
                </a:cxn>
                <a:cxn ang="0">
                  <a:pos x="761" y="171"/>
                </a:cxn>
                <a:cxn ang="0">
                  <a:pos x="648" y="57"/>
                </a:cxn>
                <a:cxn ang="0">
                  <a:pos x="423" y="71"/>
                </a:cxn>
                <a:cxn ang="0">
                  <a:pos x="296" y="284"/>
                </a:cxn>
                <a:cxn ang="0">
                  <a:pos x="324" y="369"/>
                </a:cxn>
                <a:cxn ang="0">
                  <a:pos x="366" y="412"/>
                </a:cxn>
                <a:cxn ang="0">
                  <a:pos x="409" y="426"/>
                </a:cxn>
                <a:cxn ang="0">
                  <a:pos x="465" y="440"/>
                </a:cxn>
                <a:cxn ang="0">
                  <a:pos x="550" y="469"/>
                </a:cxn>
                <a:cxn ang="0">
                  <a:pos x="620" y="497"/>
                </a:cxn>
                <a:cxn ang="0">
                  <a:pos x="662" y="511"/>
                </a:cxn>
                <a:cxn ang="0">
                  <a:pos x="705" y="554"/>
                </a:cxn>
                <a:cxn ang="0">
                  <a:pos x="733" y="611"/>
                </a:cxn>
                <a:cxn ang="0">
                  <a:pos x="761" y="710"/>
                </a:cxn>
                <a:cxn ang="0">
                  <a:pos x="648" y="980"/>
                </a:cxn>
                <a:cxn ang="0">
                  <a:pos x="366" y="1094"/>
                </a:cxn>
                <a:cxn ang="0">
                  <a:pos x="197" y="1051"/>
                </a:cxn>
                <a:cxn ang="0">
                  <a:pos x="42" y="1080"/>
                </a:cxn>
                <a:cxn ang="0">
                  <a:pos x="28" y="1094"/>
                </a:cxn>
                <a:cxn ang="0">
                  <a:pos x="0" y="1094"/>
                </a:cxn>
                <a:cxn ang="0">
                  <a:pos x="14" y="1051"/>
                </a:cxn>
                <a:cxn ang="0">
                  <a:pos x="56" y="852"/>
                </a:cxn>
                <a:cxn ang="0">
                  <a:pos x="85" y="725"/>
                </a:cxn>
                <a:cxn ang="0">
                  <a:pos x="113" y="725"/>
                </a:cxn>
                <a:cxn ang="0">
                  <a:pos x="127" y="725"/>
                </a:cxn>
                <a:cxn ang="0">
                  <a:pos x="127" y="739"/>
                </a:cxn>
                <a:cxn ang="0">
                  <a:pos x="113" y="767"/>
                </a:cxn>
                <a:cxn ang="0">
                  <a:pos x="113" y="824"/>
                </a:cxn>
                <a:cxn ang="0">
                  <a:pos x="183" y="994"/>
                </a:cxn>
                <a:cxn ang="0">
                  <a:pos x="310" y="1051"/>
                </a:cxn>
                <a:cxn ang="0">
                  <a:pos x="507" y="1009"/>
                </a:cxn>
                <a:cxn ang="0">
                  <a:pos x="648" y="767"/>
                </a:cxn>
                <a:cxn ang="0">
                  <a:pos x="634" y="682"/>
                </a:cxn>
                <a:cxn ang="0">
                  <a:pos x="592" y="639"/>
                </a:cxn>
                <a:cxn ang="0">
                  <a:pos x="536" y="625"/>
                </a:cxn>
                <a:cxn ang="0">
                  <a:pos x="352" y="568"/>
                </a:cxn>
                <a:cxn ang="0">
                  <a:pos x="268" y="526"/>
                </a:cxn>
                <a:cxn ang="0">
                  <a:pos x="211" y="455"/>
                </a:cxn>
                <a:cxn ang="0">
                  <a:pos x="197" y="355"/>
                </a:cxn>
                <a:cxn ang="0">
                  <a:pos x="310" y="100"/>
                </a:cxn>
                <a:cxn ang="0">
                  <a:pos x="564" y="0"/>
                </a:cxn>
              </a:cxnLst>
              <a:rect l="0" t="0" r="r" b="b"/>
              <a:pathLst>
                <a:path w="902" h="1094">
                  <a:moveTo>
                    <a:pt x="564" y="0"/>
                  </a:moveTo>
                  <a:lnTo>
                    <a:pt x="634" y="0"/>
                  </a:lnTo>
                  <a:lnTo>
                    <a:pt x="691" y="29"/>
                  </a:lnTo>
                  <a:lnTo>
                    <a:pt x="747" y="57"/>
                  </a:lnTo>
                  <a:lnTo>
                    <a:pt x="775" y="100"/>
                  </a:lnTo>
                  <a:lnTo>
                    <a:pt x="846" y="14"/>
                  </a:lnTo>
                  <a:lnTo>
                    <a:pt x="860" y="0"/>
                  </a:lnTo>
                  <a:lnTo>
                    <a:pt x="874" y="0"/>
                  </a:lnTo>
                  <a:lnTo>
                    <a:pt x="874" y="0"/>
                  </a:lnTo>
                  <a:lnTo>
                    <a:pt x="888" y="0"/>
                  </a:lnTo>
                  <a:lnTo>
                    <a:pt x="902" y="14"/>
                  </a:lnTo>
                  <a:lnTo>
                    <a:pt x="817" y="341"/>
                  </a:lnTo>
                  <a:lnTo>
                    <a:pt x="803" y="355"/>
                  </a:lnTo>
                  <a:lnTo>
                    <a:pt x="803" y="369"/>
                  </a:lnTo>
                  <a:lnTo>
                    <a:pt x="789" y="369"/>
                  </a:lnTo>
                  <a:lnTo>
                    <a:pt x="775" y="369"/>
                  </a:lnTo>
                  <a:lnTo>
                    <a:pt x="775" y="369"/>
                  </a:lnTo>
                  <a:lnTo>
                    <a:pt x="775" y="355"/>
                  </a:lnTo>
                  <a:lnTo>
                    <a:pt x="775" y="341"/>
                  </a:lnTo>
                  <a:lnTo>
                    <a:pt x="775" y="313"/>
                  </a:lnTo>
                  <a:lnTo>
                    <a:pt x="775" y="270"/>
                  </a:lnTo>
                  <a:lnTo>
                    <a:pt x="761" y="171"/>
                  </a:lnTo>
                  <a:lnTo>
                    <a:pt x="719" y="100"/>
                  </a:lnTo>
                  <a:lnTo>
                    <a:pt x="648" y="57"/>
                  </a:lnTo>
                  <a:lnTo>
                    <a:pt x="564" y="43"/>
                  </a:lnTo>
                  <a:lnTo>
                    <a:pt x="423" y="71"/>
                  </a:lnTo>
                  <a:lnTo>
                    <a:pt x="338" y="171"/>
                  </a:lnTo>
                  <a:lnTo>
                    <a:pt x="296" y="284"/>
                  </a:lnTo>
                  <a:lnTo>
                    <a:pt x="310" y="327"/>
                  </a:lnTo>
                  <a:lnTo>
                    <a:pt x="324" y="369"/>
                  </a:lnTo>
                  <a:lnTo>
                    <a:pt x="338" y="398"/>
                  </a:lnTo>
                  <a:lnTo>
                    <a:pt x="366" y="412"/>
                  </a:lnTo>
                  <a:lnTo>
                    <a:pt x="395" y="426"/>
                  </a:lnTo>
                  <a:lnTo>
                    <a:pt x="409" y="426"/>
                  </a:lnTo>
                  <a:lnTo>
                    <a:pt x="437" y="440"/>
                  </a:lnTo>
                  <a:lnTo>
                    <a:pt x="465" y="440"/>
                  </a:lnTo>
                  <a:lnTo>
                    <a:pt x="493" y="455"/>
                  </a:lnTo>
                  <a:lnTo>
                    <a:pt x="550" y="469"/>
                  </a:lnTo>
                  <a:lnTo>
                    <a:pt x="592" y="483"/>
                  </a:lnTo>
                  <a:lnTo>
                    <a:pt x="620" y="497"/>
                  </a:lnTo>
                  <a:lnTo>
                    <a:pt x="648" y="497"/>
                  </a:lnTo>
                  <a:lnTo>
                    <a:pt x="662" y="511"/>
                  </a:lnTo>
                  <a:lnTo>
                    <a:pt x="676" y="526"/>
                  </a:lnTo>
                  <a:lnTo>
                    <a:pt x="705" y="554"/>
                  </a:lnTo>
                  <a:lnTo>
                    <a:pt x="719" y="568"/>
                  </a:lnTo>
                  <a:lnTo>
                    <a:pt x="733" y="611"/>
                  </a:lnTo>
                  <a:lnTo>
                    <a:pt x="747" y="654"/>
                  </a:lnTo>
                  <a:lnTo>
                    <a:pt x="761" y="710"/>
                  </a:lnTo>
                  <a:lnTo>
                    <a:pt x="719" y="852"/>
                  </a:lnTo>
                  <a:lnTo>
                    <a:pt x="648" y="980"/>
                  </a:lnTo>
                  <a:lnTo>
                    <a:pt x="521" y="1065"/>
                  </a:lnTo>
                  <a:lnTo>
                    <a:pt x="366" y="1094"/>
                  </a:lnTo>
                  <a:lnTo>
                    <a:pt x="282" y="1094"/>
                  </a:lnTo>
                  <a:lnTo>
                    <a:pt x="197" y="1051"/>
                  </a:lnTo>
                  <a:lnTo>
                    <a:pt x="113" y="994"/>
                  </a:lnTo>
                  <a:lnTo>
                    <a:pt x="42" y="1080"/>
                  </a:lnTo>
                  <a:lnTo>
                    <a:pt x="28" y="1094"/>
                  </a:lnTo>
                  <a:lnTo>
                    <a:pt x="28" y="1094"/>
                  </a:lnTo>
                  <a:lnTo>
                    <a:pt x="14" y="1094"/>
                  </a:lnTo>
                  <a:lnTo>
                    <a:pt x="0" y="1094"/>
                  </a:lnTo>
                  <a:lnTo>
                    <a:pt x="0" y="1080"/>
                  </a:lnTo>
                  <a:lnTo>
                    <a:pt x="14" y="1051"/>
                  </a:lnTo>
                  <a:lnTo>
                    <a:pt x="28" y="952"/>
                  </a:lnTo>
                  <a:lnTo>
                    <a:pt x="56" y="852"/>
                  </a:lnTo>
                  <a:lnTo>
                    <a:pt x="85" y="767"/>
                  </a:lnTo>
                  <a:lnTo>
                    <a:pt x="85" y="725"/>
                  </a:lnTo>
                  <a:lnTo>
                    <a:pt x="99" y="725"/>
                  </a:lnTo>
                  <a:lnTo>
                    <a:pt x="113" y="725"/>
                  </a:lnTo>
                  <a:lnTo>
                    <a:pt x="113" y="725"/>
                  </a:lnTo>
                  <a:lnTo>
                    <a:pt x="127" y="725"/>
                  </a:lnTo>
                  <a:lnTo>
                    <a:pt x="127" y="739"/>
                  </a:lnTo>
                  <a:lnTo>
                    <a:pt x="127" y="739"/>
                  </a:lnTo>
                  <a:lnTo>
                    <a:pt x="127" y="753"/>
                  </a:lnTo>
                  <a:lnTo>
                    <a:pt x="113" y="767"/>
                  </a:lnTo>
                  <a:lnTo>
                    <a:pt x="113" y="796"/>
                  </a:lnTo>
                  <a:lnTo>
                    <a:pt x="113" y="824"/>
                  </a:lnTo>
                  <a:lnTo>
                    <a:pt x="127" y="923"/>
                  </a:lnTo>
                  <a:lnTo>
                    <a:pt x="183" y="994"/>
                  </a:lnTo>
                  <a:lnTo>
                    <a:pt x="240" y="1023"/>
                  </a:lnTo>
                  <a:lnTo>
                    <a:pt x="310" y="1051"/>
                  </a:lnTo>
                  <a:lnTo>
                    <a:pt x="380" y="1051"/>
                  </a:lnTo>
                  <a:lnTo>
                    <a:pt x="507" y="1009"/>
                  </a:lnTo>
                  <a:lnTo>
                    <a:pt x="606" y="909"/>
                  </a:lnTo>
                  <a:lnTo>
                    <a:pt x="648" y="767"/>
                  </a:lnTo>
                  <a:lnTo>
                    <a:pt x="648" y="725"/>
                  </a:lnTo>
                  <a:lnTo>
                    <a:pt x="634" y="682"/>
                  </a:lnTo>
                  <a:lnTo>
                    <a:pt x="606" y="668"/>
                  </a:lnTo>
                  <a:lnTo>
                    <a:pt x="592" y="639"/>
                  </a:lnTo>
                  <a:lnTo>
                    <a:pt x="564" y="625"/>
                  </a:lnTo>
                  <a:lnTo>
                    <a:pt x="536" y="625"/>
                  </a:lnTo>
                  <a:lnTo>
                    <a:pt x="507" y="611"/>
                  </a:lnTo>
                  <a:lnTo>
                    <a:pt x="352" y="568"/>
                  </a:lnTo>
                  <a:lnTo>
                    <a:pt x="310" y="554"/>
                  </a:lnTo>
                  <a:lnTo>
                    <a:pt x="268" y="526"/>
                  </a:lnTo>
                  <a:lnTo>
                    <a:pt x="240" y="497"/>
                  </a:lnTo>
                  <a:lnTo>
                    <a:pt x="211" y="455"/>
                  </a:lnTo>
                  <a:lnTo>
                    <a:pt x="197" y="412"/>
                  </a:lnTo>
                  <a:lnTo>
                    <a:pt x="197" y="355"/>
                  </a:lnTo>
                  <a:lnTo>
                    <a:pt x="225" y="227"/>
                  </a:lnTo>
                  <a:lnTo>
                    <a:pt x="310" y="100"/>
                  </a:lnTo>
                  <a:lnTo>
                    <a:pt x="423" y="29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80" name="Freeform 178"/>
            <p:cNvSpPr>
              <a:spLocks/>
            </p:cNvSpPr>
            <p:nvPr/>
          </p:nvSpPr>
          <p:spPr bwMode="auto">
            <a:xfrm>
              <a:off x="45682" y="4889"/>
              <a:ext cx="535" cy="1520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197" y="29"/>
                </a:cxn>
                <a:cxn ang="0">
                  <a:pos x="282" y="100"/>
                </a:cxn>
                <a:cxn ang="0">
                  <a:pos x="324" y="156"/>
                </a:cxn>
                <a:cxn ang="0">
                  <a:pos x="324" y="227"/>
                </a:cxn>
                <a:cxn ang="0">
                  <a:pos x="324" y="568"/>
                </a:cxn>
                <a:cxn ang="0">
                  <a:pos x="324" y="597"/>
                </a:cxn>
                <a:cxn ang="0">
                  <a:pos x="338" y="653"/>
                </a:cxn>
                <a:cxn ang="0">
                  <a:pos x="409" y="710"/>
                </a:cxn>
                <a:cxn ang="0">
                  <a:pos x="521" y="739"/>
                </a:cxn>
                <a:cxn ang="0">
                  <a:pos x="535" y="753"/>
                </a:cxn>
                <a:cxn ang="0">
                  <a:pos x="535" y="767"/>
                </a:cxn>
                <a:cxn ang="0">
                  <a:pos x="493" y="781"/>
                </a:cxn>
                <a:cxn ang="0">
                  <a:pos x="423" y="796"/>
                </a:cxn>
                <a:cxn ang="0">
                  <a:pos x="352" y="852"/>
                </a:cxn>
                <a:cxn ang="0">
                  <a:pos x="324" y="938"/>
                </a:cxn>
                <a:cxn ang="0">
                  <a:pos x="324" y="1321"/>
                </a:cxn>
                <a:cxn ang="0">
                  <a:pos x="239" y="1463"/>
                </a:cxn>
                <a:cxn ang="0">
                  <a:pos x="42" y="1520"/>
                </a:cxn>
                <a:cxn ang="0">
                  <a:pos x="14" y="1506"/>
                </a:cxn>
                <a:cxn ang="0">
                  <a:pos x="14" y="1491"/>
                </a:cxn>
                <a:cxn ang="0">
                  <a:pos x="84" y="1477"/>
                </a:cxn>
                <a:cxn ang="0">
                  <a:pos x="169" y="1435"/>
                </a:cxn>
                <a:cxn ang="0">
                  <a:pos x="211" y="1378"/>
                </a:cxn>
                <a:cxn ang="0">
                  <a:pos x="225" y="1307"/>
                </a:cxn>
                <a:cxn ang="0">
                  <a:pos x="225" y="895"/>
                </a:cxn>
                <a:cxn ang="0">
                  <a:pos x="282" y="810"/>
                </a:cxn>
                <a:cxn ang="0">
                  <a:pos x="409" y="753"/>
                </a:cxn>
                <a:cxn ang="0">
                  <a:pos x="324" y="725"/>
                </a:cxn>
                <a:cxn ang="0">
                  <a:pos x="254" y="668"/>
                </a:cxn>
                <a:cxn ang="0">
                  <a:pos x="225" y="597"/>
                </a:cxn>
                <a:cxn ang="0">
                  <a:pos x="225" y="227"/>
                </a:cxn>
                <a:cxn ang="0">
                  <a:pos x="225" y="185"/>
                </a:cxn>
                <a:cxn ang="0">
                  <a:pos x="225" y="156"/>
                </a:cxn>
                <a:cxn ang="0">
                  <a:pos x="169" y="85"/>
                </a:cxn>
                <a:cxn ang="0">
                  <a:pos x="84" y="43"/>
                </a:cxn>
                <a:cxn ang="0">
                  <a:pos x="14" y="29"/>
                </a:cxn>
                <a:cxn ang="0">
                  <a:pos x="0" y="14"/>
                </a:cxn>
                <a:cxn ang="0">
                  <a:pos x="28" y="0"/>
                </a:cxn>
              </a:cxnLst>
              <a:rect l="0" t="0" r="r" b="b"/>
              <a:pathLst>
                <a:path w="535" h="1520">
                  <a:moveTo>
                    <a:pt x="42" y="0"/>
                  </a:moveTo>
                  <a:lnTo>
                    <a:pt x="84" y="0"/>
                  </a:lnTo>
                  <a:lnTo>
                    <a:pt x="141" y="14"/>
                  </a:lnTo>
                  <a:lnTo>
                    <a:pt x="197" y="29"/>
                  </a:lnTo>
                  <a:lnTo>
                    <a:pt x="254" y="57"/>
                  </a:lnTo>
                  <a:lnTo>
                    <a:pt x="282" y="100"/>
                  </a:lnTo>
                  <a:lnTo>
                    <a:pt x="310" y="128"/>
                  </a:lnTo>
                  <a:lnTo>
                    <a:pt x="324" y="156"/>
                  </a:lnTo>
                  <a:lnTo>
                    <a:pt x="324" y="199"/>
                  </a:lnTo>
                  <a:lnTo>
                    <a:pt x="324" y="227"/>
                  </a:lnTo>
                  <a:lnTo>
                    <a:pt x="324" y="526"/>
                  </a:lnTo>
                  <a:lnTo>
                    <a:pt x="324" y="568"/>
                  </a:lnTo>
                  <a:lnTo>
                    <a:pt x="324" y="582"/>
                  </a:lnTo>
                  <a:lnTo>
                    <a:pt x="324" y="597"/>
                  </a:lnTo>
                  <a:lnTo>
                    <a:pt x="324" y="611"/>
                  </a:lnTo>
                  <a:lnTo>
                    <a:pt x="338" y="653"/>
                  </a:lnTo>
                  <a:lnTo>
                    <a:pt x="380" y="682"/>
                  </a:lnTo>
                  <a:lnTo>
                    <a:pt x="409" y="710"/>
                  </a:lnTo>
                  <a:lnTo>
                    <a:pt x="465" y="725"/>
                  </a:lnTo>
                  <a:lnTo>
                    <a:pt x="521" y="739"/>
                  </a:lnTo>
                  <a:lnTo>
                    <a:pt x="535" y="739"/>
                  </a:lnTo>
                  <a:lnTo>
                    <a:pt x="535" y="753"/>
                  </a:lnTo>
                  <a:lnTo>
                    <a:pt x="535" y="753"/>
                  </a:lnTo>
                  <a:lnTo>
                    <a:pt x="535" y="767"/>
                  </a:lnTo>
                  <a:lnTo>
                    <a:pt x="521" y="767"/>
                  </a:lnTo>
                  <a:lnTo>
                    <a:pt x="493" y="781"/>
                  </a:lnTo>
                  <a:lnTo>
                    <a:pt x="465" y="781"/>
                  </a:lnTo>
                  <a:lnTo>
                    <a:pt x="423" y="796"/>
                  </a:lnTo>
                  <a:lnTo>
                    <a:pt x="380" y="824"/>
                  </a:lnTo>
                  <a:lnTo>
                    <a:pt x="352" y="852"/>
                  </a:lnTo>
                  <a:lnTo>
                    <a:pt x="338" y="895"/>
                  </a:lnTo>
                  <a:lnTo>
                    <a:pt x="324" y="938"/>
                  </a:lnTo>
                  <a:lnTo>
                    <a:pt x="324" y="980"/>
                  </a:lnTo>
                  <a:lnTo>
                    <a:pt x="324" y="1321"/>
                  </a:lnTo>
                  <a:lnTo>
                    <a:pt x="296" y="1406"/>
                  </a:lnTo>
                  <a:lnTo>
                    <a:pt x="239" y="1463"/>
                  </a:lnTo>
                  <a:lnTo>
                    <a:pt x="141" y="1506"/>
                  </a:lnTo>
                  <a:lnTo>
                    <a:pt x="42" y="1520"/>
                  </a:lnTo>
                  <a:lnTo>
                    <a:pt x="28" y="1520"/>
                  </a:lnTo>
                  <a:lnTo>
                    <a:pt x="14" y="1506"/>
                  </a:lnTo>
                  <a:lnTo>
                    <a:pt x="0" y="1506"/>
                  </a:lnTo>
                  <a:lnTo>
                    <a:pt x="14" y="1491"/>
                  </a:lnTo>
                  <a:lnTo>
                    <a:pt x="14" y="1477"/>
                  </a:lnTo>
                  <a:lnTo>
                    <a:pt x="84" y="1477"/>
                  </a:lnTo>
                  <a:lnTo>
                    <a:pt x="127" y="1449"/>
                  </a:lnTo>
                  <a:lnTo>
                    <a:pt x="169" y="1435"/>
                  </a:lnTo>
                  <a:lnTo>
                    <a:pt x="197" y="1406"/>
                  </a:lnTo>
                  <a:lnTo>
                    <a:pt x="211" y="1378"/>
                  </a:lnTo>
                  <a:lnTo>
                    <a:pt x="225" y="1335"/>
                  </a:lnTo>
                  <a:lnTo>
                    <a:pt x="225" y="1307"/>
                  </a:lnTo>
                  <a:lnTo>
                    <a:pt x="225" y="952"/>
                  </a:lnTo>
                  <a:lnTo>
                    <a:pt x="225" y="895"/>
                  </a:lnTo>
                  <a:lnTo>
                    <a:pt x="254" y="852"/>
                  </a:lnTo>
                  <a:lnTo>
                    <a:pt x="282" y="810"/>
                  </a:lnTo>
                  <a:lnTo>
                    <a:pt x="338" y="781"/>
                  </a:lnTo>
                  <a:lnTo>
                    <a:pt x="409" y="753"/>
                  </a:lnTo>
                  <a:lnTo>
                    <a:pt x="352" y="739"/>
                  </a:lnTo>
                  <a:lnTo>
                    <a:pt x="324" y="725"/>
                  </a:lnTo>
                  <a:lnTo>
                    <a:pt x="282" y="696"/>
                  </a:lnTo>
                  <a:lnTo>
                    <a:pt x="254" y="668"/>
                  </a:lnTo>
                  <a:lnTo>
                    <a:pt x="239" y="639"/>
                  </a:lnTo>
                  <a:lnTo>
                    <a:pt x="225" y="597"/>
                  </a:lnTo>
                  <a:lnTo>
                    <a:pt x="225" y="554"/>
                  </a:lnTo>
                  <a:lnTo>
                    <a:pt x="225" y="227"/>
                  </a:lnTo>
                  <a:lnTo>
                    <a:pt x="225" y="199"/>
                  </a:lnTo>
                  <a:lnTo>
                    <a:pt x="225" y="185"/>
                  </a:lnTo>
                  <a:lnTo>
                    <a:pt x="225" y="171"/>
                  </a:lnTo>
                  <a:lnTo>
                    <a:pt x="225" y="156"/>
                  </a:lnTo>
                  <a:lnTo>
                    <a:pt x="197" y="114"/>
                  </a:lnTo>
                  <a:lnTo>
                    <a:pt x="169" y="85"/>
                  </a:lnTo>
                  <a:lnTo>
                    <a:pt x="127" y="57"/>
                  </a:lnTo>
                  <a:lnTo>
                    <a:pt x="84" y="43"/>
                  </a:lnTo>
                  <a:lnTo>
                    <a:pt x="28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81" name="Freeform 179"/>
            <p:cNvSpPr>
              <a:spLocks/>
            </p:cNvSpPr>
            <p:nvPr/>
          </p:nvSpPr>
          <p:spPr bwMode="auto">
            <a:xfrm>
              <a:off x="46527" y="4889"/>
              <a:ext cx="57" cy="15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3" y="0"/>
                </a:cxn>
                <a:cxn ang="0">
                  <a:pos x="57" y="14"/>
                </a:cxn>
                <a:cxn ang="0">
                  <a:pos x="57" y="29"/>
                </a:cxn>
                <a:cxn ang="0">
                  <a:pos x="57" y="57"/>
                </a:cxn>
                <a:cxn ang="0">
                  <a:pos x="57" y="1463"/>
                </a:cxn>
                <a:cxn ang="0">
                  <a:pos x="57" y="1477"/>
                </a:cxn>
                <a:cxn ang="0">
                  <a:pos x="57" y="1491"/>
                </a:cxn>
                <a:cxn ang="0">
                  <a:pos x="43" y="1506"/>
                </a:cxn>
                <a:cxn ang="0">
                  <a:pos x="29" y="1520"/>
                </a:cxn>
                <a:cxn ang="0">
                  <a:pos x="15" y="1506"/>
                </a:cxn>
                <a:cxn ang="0">
                  <a:pos x="0" y="1491"/>
                </a:cxn>
                <a:cxn ang="0">
                  <a:pos x="0" y="1477"/>
                </a:cxn>
                <a:cxn ang="0">
                  <a:pos x="0" y="1463"/>
                </a:cxn>
                <a:cxn ang="0">
                  <a:pos x="0" y="57"/>
                </a:cxn>
                <a:cxn ang="0">
                  <a:pos x="0" y="29"/>
                </a:cxn>
                <a:cxn ang="0">
                  <a:pos x="0" y="14"/>
                </a:cxn>
                <a:cxn ang="0">
                  <a:pos x="15" y="0"/>
                </a:cxn>
                <a:cxn ang="0">
                  <a:pos x="29" y="0"/>
                </a:cxn>
              </a:cxnLst>
              <a:rect l="0" t="0" r="r" b="b"/>
              <a:pathLst>
                <a:path w="57" h="1520">
                  <a:moveTo>
                    <a:pt x="29" y="0"/>
                  </a:moveTo>
                  <a:lnTo>
                    <a:pt x="43" y="0"/>
                  </a:lnTo>
                  <a:lnTo>
                    <a:pt x="57" y="14"/>
                  </a:lnTo>
                  <a:lnTo>
                    <a:pt x="57" y="29"/>
                  </a:lnTo>
                  <a:lnTo>
                    <a:pt x="57" y="57"/>
                  </a:lnTo>
                  <a:lnTo>
                    <a:pt x="57" y="1463"/>
                  </a:lnTo>
                  <a:lnTo>
                    <a:pt x="57" y="1477"/>
                  </a:lnTo>
                  <a:lnTo>
                    <a:pt x="57" y="1491"/>
                  </a:lnTo>
                  <a:lnTo>
                    <a:pt x="43" y="1506"/>
                  </a:lnTo>
                  <a:lnTo>
                    <a:pt x="29" y="1520"/>
                  </a:lnTo>
                  <a:lnTo>
                    <a:pt x="15" y="1506"/>
                  </a:lnTo>
                  <a:lnTo>
                    <a:pt x="0" y="1491"/>
                  </a:lnTo>
                  <a:lnTo>
                    <a:pt x="0" y="1477"/>
                  </a:lnTo>
                  <a:lnTo>
                    <a:pt x="0" y="1463"/>
                  </a:lnTo>
                  <a:lnTo>
                    <a:pt x="0" y="57"/>
                  </a:lnTo>
                  <a:lnTo>
                    <a:pt x="0" y="29"/>
                  </a:lnTo>
                  <a:lnTo>
                    <a:pt x="0" y="14"/>
                  </a:lnTo>
                  <a:lnTo>
                    <a:pt x="15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82" name="Freeform 180"/>
            <p:cNvSpPr>
              <a:spLocks noEditPoints="1"/>
            </p:cNvSpPr>
            <p:nvPr/>
          </p:nvSpPr>
          <p:spPr bwMode="auto">
            <a:xfrm>
              <a:off x="6292" y="7943"/>
              <a:ext cx="1001" cy="355"/>
            </a:xfrm>
            <a:custGeom>
              <a:avLst/>
              <a:gdLst/>
              <a:ahLst/>
              <a:cxnLst>
                <a:cxn ang="0">
                  <a:pos x="57" y="298"/>
                </a:cxn>
                <a:cxn ang="0">
                  <a:pos x="958" y="298"/>
                </a:cxn>
                <a:cxn ang="0">
                  <a:pos x="973" y="298"/>
                </a:cxn>
                <a:cxn ang="0">
                  <a:pos x="987" y="298"/>
                </a:cxn>
                <a:cxn ang="0">
                  <a:pos x="1001" y="312"/>
                </a:cxn>
                <a:cxn ang="0">
                  <a:pos x="1001" y="327"/>
                </a:cxn>
                <a:cxn ang="0">
                  <a:pos x="1001" y="341"/>
                </a:cxn>
                <a:cxn ang="0">
                  <a:pos x="987" y="355"/>
                </a:cxn>
                <a:cxn ang="0">
                  <a:pos x="973" y="355"/>
                </a:cxn>
                <a:cxn ang="0">
                  <a:pos x="958" y="355"/>
                </a:cxn>
                <a:cxn ang="0">
                  <a:pos x="57" y="355"/>
                </a:cxn>
                <a:cxn ang="0">
                  <a:pos x="28" y="355"/>
                </a:cxn>
                <a:cxn ang="0">
                  <a:pos x="14" y="355"/>
                </a:cxn>
                <a:cxn ang="0">
                  <a:pos x="0" y="341"/>
                </a:cxn>
                <a:cxn ang="0">
                  <a:pos x="0" y="327"/>
                </a:cxn>
                <a:cxn ang="0">
                  <a:pos x="0" y="312"/>
                </a:cxn>
                <a:cxn ang="0">
                  <a:pos x="14" y="298"/>
                </a:cxn>
                <a:cxn ang="0">
                  <a:pos x="28" y="298"/>
                </a:cxn>
                <a:cxn ang="0">
                  <a:pos x="57" y="298"/>
                </a:cxn>
                <a:cxn ang="0">
                  <a:pos x="57" y="0"/>
                </a:cxn>
                <a:cxn ang="0">
                  <a:pos x="958" y="0"/>
                </a:cxn>
                <a:cxn ang="0">
                  <a:pos x="973" y="0"/>
                </a:cxn>
                <a:cxn ang="0">
                  <a:pos x="987" y="0"/>
                </a:cxn>
                <a:cxn ang="0">
                  <a:pos x="1001" y="14"/>
                </a:cxn>
                <a:cxn ang="0">
                  <a:pos x="1001" y="28"/>
                </a:cxn>
                <a:cxn ang="0">
                  <a:pos x="1001" y="42"/>
                </a:cxn>
                <a:cxn ang="0">
                  <a:pos x="987" y="57"/>
                </a:cxn>
                <a:cxn ang="0">
                  <a:pos x="973" y="57"/>
                </a:cxn>
                <a:cxn ang="0">
                  <a:pos x="958" y="57"/>
                </a:cxn>
                <a:cxn ang="0">
                  <a:pos x="57" y="57"/>
                </a:cxn>
                <a:cxn ang="0">
                  <a:pos x="28" y="57"/>
                </a:cxn>
                <a:cxn ang="0">
                  <a:pos x="14" y="57"/>
                </a:cxn>
                <a:cxn ang="0">
                  <a:pos x="0" y="42"/>
                </a:cxn>
                <a:cxn ang="0">
                  <a:pos x="0" y="28"/>
                </a:cxn>
                <a:cxn ang="0">
                  <a:pos x="0" y="14"/>
                </a:cxn>
                <a:cxn ang="0">
                  <a:pos x="14" y="0"/>
                </a:cxn>
                <a:cxn ang="0">
                  <a:pos x="28" y="0"/>
                </a:cxn>
                <a:cxn ang="0">
                  <a:pos x="57" y="0"/>
                </a:cxn>
              </a:cxnLst>
              <a:rect l="0" t="0" r="r" b="b"/>
              <a:pathLst>
                <a:path w="1001" h="355">
                  <a:moveTo>
                    <a:pt x="57" y="298"/>
                  </a:moveTo>
                  <a:lnTo>
                    <a:pt x="958" y="298"/>
                  </a:lnTo>
                  <a:lnTo>
                    <a:pt x="973" y="298"/>
                  </a:lnTo>
                  <a:lnTo>
                    <a:pt x="987" y="298"/>
                  </a:lnTo>
                  <a:lnTo>
                    <a:pt x="1001" y="312"/>
                  </a:lnTo>
                  <a:lnTo>
                    <a:pt x="1001" y="327"/>
                  </a:lnTo>
                  <a:lnTo>
                    <a:pt x="1001" y="341"/>
                  </a:lnTo>
                  <a:lnTo>
                    <a:pt x="987" y="355"/>
                  </a:lnTo>
                  <a:lnTo>
                    <a:pt x="973" y="355"/>
                  </a:lnTo>
                  <a:lnTo>
                    <a:pt x="958" y="355"/>
                  </a:lnTo>
                  <a:lnTo>
                    <a:pt x="57" y="355"/>
                  </a:lnTo>
                  <a:lnTo>
                    <a:pt x="28" y="355"/>
                  </a:lnTo>
                  <a:lnTo>
                    <a:pt x="14" y="355"/>
                  </a:lnTo>
                  <a:lnTo>
                    <a:pt x="0" y="341"/>
                  </a:lnTo>
                  <a:lnTo>
                    <a:pt x="0" y="327"/>
                  </a:lnTo>
                  <a:lnTo>
                    <a:pt x="0" y="312"/>
                  </a:lnTo>
                  <a:lnTo>
                    <a:pt x="14" y="298"/>
                  </a:lnTo>
                  <a:lnTo>
                    <a:pt x="28" y="298"/>
                  </a:lnTo>
                  <a:lnTo>
                    <a:pt x="57" y="298"/>
                  </a:lnTo>
                  <a:close/>
                  <a:moveTo>
                    <a:pt x="57" y="0"/>
                  </a:moveTo>
                  <a:lnTo>
                    <a:pt x="958" y="0"/>
                  </a:lnTo>
                  <a:lnTo>
                    <a:pt x="973" y="0"/>
                  </a:lnTo>
                  <a:lnTo>
                    <a:pt x="987" y="0"/>
                  </a:lnTo>
                  <a:lnTo>
                    <a:pt x="1001" y="14"/>
                  </a:lnTo>
                  <a:lnTo>
                    <a:pt x="1001" y="28"/>
                  </a:lnTo>
                  <a:lnTo>
                    <a:pt x="1001" y="42"/>
                  </a:lnTo>
                  <a:lnTo>
                    <a:pt x="987" y="57"/>
                  </a:lnTo>
                  <a:lnTo>
                    <a:pt x="973" y="57"/>
                  </a:lnTo>
                  <a:lnTo>
                    <a:pt x="958" y="57"/>
                  </a:lnTo>
                  <a:lnTo>
                    <a:pt x="57" y="57"/>
                  </a:lnTo>
                  <a:lnTo>
                    <a:pt x="28" y="57"/>
                  </a:lnTo>
                  <a:lnTo>
                    <a:pt x="14" y="57"/>
                  </a:lnTo>
                  <a:lnTo>
                    <a:pt x="0" y="42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83" name="Freeform 181"/>
            <p:cNvSpPr>
              <a:spLocks/>
            </p:cNvSpPr>
            <p:nvPr/>
          </p:nvSpPr>
          <p:spPr bwMode="auto">
            <a:xfrm>
              <a:off x="7955" y="7361"/>
              <a:ext cx="352" cy="1519"/>
            </a:xfrm>
            <a:custGeom>
              <a:avLst/>
              <a:gdLst/>
              <a:ahLst/>
              <a:cxnLst>
                <a:cxn ang="0">
                  <a:pos x="338" y="0"/>
                </a:cxn>
                <a:cxn ang="0">
                  <a:pos x="352" y="0"/>
                </a:cxn>
                <a:cxn ang="0">
                  <a:pos x="352" y="14"/>
                </a:cxn>
                <a:cxn ang="0">
                  <a:pos x="352" y="14"/>
                </a:cxn>
                <a:cxn ang="0">
                  <a:pos x="352" y="28"/>
                </a:cxn>
                <a:cxn ang="0">
                  <a:pos x="324" y="42"/>
                </a:cxn>
                <a:cxn ang="0">
                  <a:pos x="211" y="198"/>
                </a:cxn>
                <a:cxn ang="0">
                  <a:pos x="141" y="369"/>
                </a:cxn>
                <a:cxn ang="0">
                  <a:pos x="99" y="568"/>
                </a:cxn>
                <a:cxn ang="0">
                  <a:pos x="85" y="752"/>
                </a:cxn>
                <a:cxn ang="0">
                  <a:pos x="99" y="937"/>
                </a:cxn>
                <a:cxn ang="0">
                  <a:pos x="141" y="1122"/>
                </a:cxn>
                <a:cxn ang="0">
                  <a:pos x="211" y="1306"/>
                </a:cxn>
                <a:cxn ang="0">
                  <a:pos x="324" y="1462"/>
                </a:cxn>
                <a:cxn ang="0">
                  <a:pos x="338" y="1477"/>
                </a:cxn>
                <a:cxn ang="0">
                  <a:pos x="352" y="1491"/>
                </a:cxn>
                <a:cxn ang="0">
                  <a:pos x="352" y="1505"/>
                </a:cxn>
                <a:cxn ang="0">
                  <a:pos x="352" y="1505"/>
                </a:cxn>
                <a:cxn ang="0">
                  <a:pos x="352" y="1505"/>
                </a:cxn>
                <a:cxn ang="0">
                  <a:pos x="352" y="1519"/>
                </a:cxn>
                <a:cxn ang="0">
                  <a:pos x="338" y="1519"/>
                </a:cxn>
                <a:cxn ang="0">
                  <a:pos x="310" y="1505"/>
                </a:cxn>
                <a:cxn ang="0">
                  <a:pos x="254" y="1448"/>
                </a:cxn>
                <a:cxn ang="0">
                  <a:pos x="169" y="1349"/>
                </a:cxn>
                <a:cxn ang="0">
                  <a:pos x="99" y="1235"/>
                </a:cxn>
                <a:cxn ang="0">
                  <a:pos x="42" y="1065"/>
                </a:cxn>
                <a:cxn ang="0">
                  <a:pos x="14" y="894"/>
                </a:cxn>
                <a:cxn ang="0">
                  <a:pos x="0" y="752"/>
                </a:cxn>
                <a:cxn ang="0">
                  <a:pos x="14" y="539"/>
                </a:cxn>
                <a:cxn ang="0">
                  <a:pos x="99" y="298"/>
                </a:cxn>
                <a:cxn ang="0">
                  <a:pos x="169" y="170"/>
                </a:cxn>
                <a:cxn ang="0">
                  <a:pos x="240" y="71"/>
                </a:cxn>
                <a:cxn ang="0">
                  <a:pos x="310" y="14"/>
                </a:cxn>
                <a:cxn ang="0">
                  <a:pos x="338" y="0"/>
                </a:cxn>
              </a:cxnLst>
              <a:rect l="0" t="0" r="r" b="b"/>
              <a:pathLst>
                <a:path w="352" h="1519">
                  <a:moveTo>
                    <a:pt x="338" y="0"/>
                  </a:moveTo>
                  <a:lnTo>
                    <a:pt x="352" y="0"/>
                  </a:lnTo>
                  <a:lnTo>
                    <a:pt x="352" y="14"/>
                  </a:lnTo>
                  <a:lnTo>
                    <a:pt x="352" y="14"/>
                  </a:lnTo>
                  <a:lnTo>
                    <a:pt x="352" y="28"/>
                  </a:lnTo>
                  <a:lnTo>
                    <a:pt x="324" y="42"/>
                  </a:lnTo>
                  <a:lnTo>
                    <a:pt x="211" y="198"/>
                  </a:lnTo>
                  <a:lnTo>
                    <a:pt x="141" y="369"/>
                  </a:lnTo>
                  <a:lnTo>
                    <a:pt x="99" y="568"/>
                  </a:lnTo>
                  <a:lnTo>
                    <a:pt x="85" y="752"/>
                  </a:lnTo>
                  <a:lnTo>
                    <a:pt x="99" y="937"/>
                  </a:lnTo>
                  <a:lnTo>
                    <a:pt x="141" y="1122"/>
                  </a:lnTo>
                  <a:lnTo>
                    <a:pt x="211" y="1306"/>
                  </a:lnTo>
                  <a:lnTo>
                    <a:pt x="324" y="1462"/>
                  </a:lnTo>
                  <a:lnTo>
                    <a:pt x="338" y="1477"/>
                  </a:lnTo>
                  <a:lnTo>
                    <a:pt x="352" y="1491"/>
                  </a:lnTo>
                  <a:lnTo>
                    <a:pt x="352" y="1505"/>
                  </a:lnTo>
                  <a:lnTo>
                    <a:pt x="352" y="1505"/>
                  </a:lnTo>
                  <a:lnTo>
                    <a:pt x="352" y="1505"/>
                  </a:lnTo>
                  <a:lnTo>
                    <a:pt x="352" y="1519"/>
                  </a:lnTo>
                  <a:lnTo>
                    <a:pt x="338" y="1519"/>
                  </a:lnTo>
                  <a:lnTo>
                    <a:pt x="310" y="1505"/>
                  </a:lnTo>
                  <a:lnTo>
                    <a:pt x="254" y="1448"/>
                  </a:lnTo>
                  <a:lnTo>
                    <a:pt x="169" y="1349"/>
                  </a:lnTo>
                  <a:lnTo>
                    <a:pt x="99" y="1235"/>
                  </a:lnTo>
                  <a:lnTo>
                    <a:pt x="42" y="1065"/>
                  </a:lnTo>
                  <a:lnTo>
                    <a:pt x="14" y="894"/>
                  </a:lnTo>
                  <a:lnTo>
                    <a:pt x="0" y="752"/>
                  </a:lnTo>
                  <a:lnTo>
                    <a:pt x="14" y="539"/>
                  </a:lnTo>
                  <a:lnTo>
                    <a:pt x="99" y="298"/>
                  </a:lnTo>
                  <a:lnTo>
                    <a:pt x="169" y="170"/>
                  </a:lnTo>
                  <a:lnTo>
                    <a:pt x="240" y="71"/>
                  </a:lnTo>
                  <a:lnTo>
                    <a:pt x="310" y="14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84" name="Freeform 182"/>
            <p:cNvSpPr>
              <a:spLocks/>
            </p:cNvSpPr>
            <p:nvPr/>
          </p:nvSpPr>
          <p:spPr bwMode="auto">
            <a:xfrm>
              <a:off x="8519" y="7488"/>
              <a:ext cx="507" cy="1009"/>
            </a:xfrm>
            <a:custGeom>
              <a:avLst/>
              <a:gdLst/>
              <a:ahLst/>
              <a:cxnLst>
                <a:cxn ang="0">
                  <a:pos x="282" y="0"/>
                </a:cxn>
                <a:cxn ang="0">
                  <a:pos x="310" y="0"/>
                </a:cxn>
                <a:cxn ang="0">
                  <a:pos x="310" y="15"/>
                </a:cxn>
                <a:cxn ang="0">
                  <a:pos x="310" y="43"/>
                </a:cxn>
                <a:cxn ang="0">
                  <a:pos x="310" y="43"/>
                </a:cxn>
                <a:cxn ang="0">
                  <a:pos x="310" y="895"/>
                </a:cxn>
                <a:cxn ang="0">
                  <a:pos x="310" y="909"/>
                </a:cxn>
                <a:cxn ang="0">
                  <a:pos x="324" y="938"/>
                </a:cxn>
                <a:cxn ang="0">
                  <a:pos x="338" y="952"/>
                </a:cxn>
                <a:cxn ang="0">
                  <a:pos x="352" y="952"/>
                </a:cxn>
                <a:cxn ang="0">
                  <a:pos x="394" y="966"/>
                </a:cxn>
                <a:cxn ang="0">
                  <a:pos x="451" y="966"/>
                </a:cxn>
                <a:cxn ang="0">
                  <a:pos x="507" y="966"/>
                </a:cxn>
                <a:cxn ang="0">
                  <a:pos x="507" y="1009"/>
                </a:cxn>
                <a:cxn ang="0">
                  <a:pos x="423" y="1009"/>
                </a:cxn>
                <a:cxn ang="0">
                  <a:pos x="338" y="1009"/>
                </a:cxn>
                <a:cxn ang="0">
                  <a:pos x="253" y="1009"/>
                </a:cxn>
                <a:cxn ang="0">
                  <a:pos x="183" y="1009"/>
                </a:cxn>
                <a:cxn ang="0">
                  <a:pos x="84" y="1009"/>
                </a:cxn>
                <a:cxn ang="0">
                  <a:pos x="14" y="1009"/>
                </a:cxn>
                <a:cxn ang="0">
                  <a:pos x="14" y="966"/>
                </a:cxn>
                <a:cxn ang="0">
                  <a:pos x="56" y="966"/>
                </a:cxn>
                <a:cxn ang="0">
                  <a:pos x="113" y="966"/>
                </a:cxn>
                <a:cxn ang="0">
                  <a:pos x="155" y="952"/>
                </a:cxn>
                <a:cxn ang="0">
                  <a:pos x="183" y="952"/>
                </a:cxn>
                <a:cxn ang="0">
                  <a:pos x="197" y="938"/>
                </a:cxn>
                <a:cxn ang="0">
                  <a:pos x="197" y="909"/>
                </a:cxn>
                <a:cxn ang="0">
                  <a:pos x="197" y="895"/>
                </a:cxn>
                <a:cxn ang="0">
                  <a:pos x="197" y="100"/>
                </a:cxn>
                <a:cxn ang="0">
                  <a:pos x="141" y="128"/>
                </a:cxn>
                <a:cxn ang="0">
                  <a:pos x="84" y="142"/>
                </a:cxn>
                <a:cxn ang="0">
                  <a:pos x="42" y="142"/>
                </a:cxn>
                <a:cxn ang="0">
                  <a:pos x="0" y="142"/>
                </a:cxn>
                <a:cxn ang="0">
                  <a:pos x="0" y="100"/>
                </a:cxn>
                <a:cxn ang="0">
                  <a:pos x="70" y="100"/>
                </a:cxn>
                <a:cxn ang="0">
                  <a:pos x="183" y="71"/>
                </a:cxn>
                <a:cxn ang="0">
                  <a:pos x="282" y="0"/>
                </a:cxn>
              </a:cxnLst>
              <a:rect l="0" t="0" r="r" b="b"/>
              <a:pathLst>
                <a:path w="507" h="1009">
                  <a:moveTo>
                    <a:pt x="282" y="0"/>
                  </a:moveTo>
                  <a:lnTo>
                    <a:pt x="310" y="0"/>
                  </a:lnTo>
                  <a:lnTo>
                    <a:pt x="310" y="15"/>
                  </a:lnTo>
                  <a:lnTo>
                    <a:pt x="310" y="43"/>
                  </a:lnTo>
                  <a:lnTo>
                    <a:pt x="310" y="43"/>
                  </a:lnTo>
                  <a:lnTo>
                    <a:pt x="310" y="895"/>
                  </a:lnTo>
                  <a:lnTo>
                    <a:pt x="310" y="909"/>
                  </a:lnTo>
                  <a:lnTo>
                    <a:pt x="324" y="938"/>
                  </a:lnTo>
                  <a:lnTo>
                    <a:pt x="338" y="952"/>
                  </a:lnTo>
                  <a:lnTo>
                    <a:pt x="352" y="952"/>
                  </a:lnTo>
                  <a:lnTo>
                    <a:pt x="394" y="966"/>
                  </a:lnTo>
                  <a:lnTo>
                    <a:pt x="451" y="966"/>
                  </a:lnTo>
                  <a:lnTo>
                    <a:pt x="507" y="966"/>
                  </a:lnTo>
                  <a:lnTo>
                    <a:pt x="507" y="1009"/>
                  </a:lnTo>
                  <a:lnTo>
                    <a:pt x="423" y="1009"/>
                  </a:lnTo>
                  <a:lnTo>
                    <a:pt x="338" y="1009"/>
                  </a:lnTo>
                  <a:lnTo>
                    <a:pt x="253" y="1009"/>
                  </a:lnTo>
                  <a:lnTo>
                    <a:pt x="183" y="1009"/>
                  </a:lnTo>
                  <a:lnTo>
                    <a:pt x="84" y="1009"/>
                  </a:lnTo>
                  <a:lnTo>
                    <a:pt x="14" y="1009"/>
                  </a:lnTo>
                  <a:lnTo>
                    <a:pt x="14" y="966"/>
                  </a:lnTo>
                  <a:lnTo>
                    <a:pt x="56" y="966"/>
                  </a:lnTo>
                  <a:lnTo>
                    <a:pt x="113" y="966"/>
                  </a:lnTo>
                  <a:lnTo>
                    <a:pt x="155" y="952"/>
                  </a:lnTo>
                  <a:lnTo>
                    <a:pt x="183" y="952"/>
                  </a:lnTo>
                  <a:lnTo>
                    <a:pt x="197" y="938"/>
                  </a:lnTo>
                  <a:lnTo>
                    <a:pt x="197" y="909"/>
                  </a:lnTo>
                  <a:lnTo>
                    <a:pt x="197" y="895"/>
                  </a:lnTo>
                  <a:lnTo>
                    <a:pt x="197" y="100"/>
                  </a:lnTo>
                  <a:lnTo>
                    <a:pt x="141" y="128"/>
                  </a:lnTo>
                  <a:lnTo>
                    <a:pt x="84" y="142"/>
                  </a:lnTo>
                  <a:lnTo>
                    <a:pt x="42" y="142"/>
                  </a:lnTo>
                  <a:lnTo>
                    <a:pt x="0" y="142"/>
                  </a:lnTo>
                  <a:lnTo>
                    <a:pt x="0" y="100"/>
                  </a:lnTo>
                  <a:lnTo>
                    <a:pt x="70" y="100"/>
                  </a:lnTo>
                  <a:lnTo>
                    <a:pt x="183" y="71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85" name="Freeform 183"/>
            <p:cNvSpPr>
              <a:spLocks noEditPoints="1"/>
            </p:cNvSpPr>
            <p:nvPr/>
          </p:nvSpPr>
          <p:spPr bwMode="auto">
            <a:xfrm>
              <a:off x="9223" y="7488"/>
              <a:ext cx="621" cy="1037"/>
            </a:xfrm>
            <a:custGeom>
              <a:avLst/>
              <a:gdLst/>
              <a:ahLst/>
              <a:cxnLst>
                <a:cxn ang="0">
                  <a:pos x="141" y="597"/>
                </a:cxn>
                <a:cxn ang="0">
                  <a:pos x="71" y="782"/>
                </a:cxn>
                <a:cxn ang="0">
                  <a:pos x="184" y="966"/>
                </a:cxn>
                <a:cxn ang="0">
                  <a:pos x="423" y="980"/>
                </a:cxn>
                <a:cxn ang="0">
                  <a:pos x="536" y="810"/>
                </a:cxn>
                <a:cxn ang="0">
                  <a:pos x="522" y="725"/>
                </a:cxn>
                <a:cxn ang="0">
                  <a:pos x="480" y="682"/>
                </a:cxn>
                <a:cxn ang="0">
                  <a:pos x="423" y="639"/>
                </a:cxn>
                <a:cxn ang="0">
                  <a:pos x="311" y="43"/>
                </a:cxn>
                <a:cxn ang="0">
                  <a:pos x="198" y="57"/>
                </a:cxn>
                <a:cxn ang="0">
                  <a:pos x="127" y="114"/>
                </a:cxn>
                <a:cxn ang="0">
                  <a:pos x="99" y="199"/>
                </a:cxn>
                <a:cxn ang="0">
                  <a:pos x="113" y="242"/>
                </a:cxn>
                <a:cxn ang="0">
                  <a:pos x="170" y="313"/>
                </a:cxn>
                <a:cxn ang="0">
                  <a:pos x="367" y="441"/>
                </a:cxn>
                <a:cxn ang="0">
                  <a:pos x="451" y="370"/>
                </a:cxn>
                <a:cxn ang="0">
                  <a:pos x="508" y="270"/>
                </a:cxn>
                <a:cxn ang="0">
                  <a:pos x="508" y="171"/>
                </a:cxn>
                <a:cxn ang="0">
                  <a:pos x="451" y="86"/>
                </a:cxn>
                <a:cxn ang="0">
                  <a:pos x="353" y="43"/>
                </a:cxn>
                <a:cxn ang="0">
                  <a:pos x="311" y="0"/>
                </a:cxn>
                <a:cxn ang="0">
                  <a:pos x="494" y="57"/>
                </a:cxn>
                <a:cxn ang="0">
                  <a:pos x="578" y="228"/>
                </a:cxn>
                <a:cxn ang="0">
                  <a:pos x="494" y="398"/>
                </a:cxn>
                <a:cxn ang="0">
                  <a:pos x="395" y="455"/>
                </a:cxn>
                <a:cxn ang="0">
                  <a:pos x="395" y="455"/>
                </a:cxn>
                <a:cxn ang="0">
                  <a:pos x="480" y="512"/>
                </a:cxn>
                <a:cxn ang="0">
                  <a:pos x="522" y="554"/>
                </a:cxn>
                <a:cxn ang="0">
                  <a:pos x="578" y="611"/>
                </a:cxn>
                <a:cxn ang="0">
                  <a:pos x="621" y="710"/>
                </a:cxn>
                <a:cxn ang="0">
                  <a:pos x="592" y="867"/>
                </a:cxn>
                <a:cxn ang="0">
                  <a:pos x="423" y="1023"/>
                </a:cxn>
                <a:cxn ang="0">
                  <a:pos x="184" y="1023"/>
                </a:cxn>
                <a:cxn ang="0">
                  <a:pos x="15" y="895"/>
                </a:cxn>
                <a:cxn ang="0">
                  <a:pos x="15" y="682"/>
                </a:cxn>
                <a:cxn ang="0">
                  <a:pos x="141" y="540"/>
                </a:cxn>
                <a:cxn ang="0">
                  <a:pos x="184" y="483"/>
                </a:cxn>
                <a:cxn ang="0">
                  <a:pos x="113" y="441"/>
                </a:cxn>
                <a:cxn ang="0">
                  <a:pos x="57" y="370"/>
                </a:cxn>
                <a:cxn ang="0">
                  <a:pos x="29" y="284"/>
                </a:cxn>
                <a:cxn ang="0">
                  <a:pos x="71" y="128"/>
                </a:cxn>
                <a:cxn ang="0">
                  <a:pos x="311" y="0"/>
                </a:cxn>
              </a:cxnLst>
              <a:rect l="0" t="0" r="r" b="b"/>
              <a:pathLst>
                <a:path w="621" h="1037">
                  <a:moveTo>
                    <a:pt x="240" y="526"/>
                  </a:moveTo>
                  <a:lnTo>
                    <a:pt x="141" y="597"/>
                  </a:lnTo>
                  <a:lnTo>
                    <a:pt x="85" y="696"/>
                  </a:lnTo>
                  <a:lnTo>
                    <a:pt x="71" y="782"/>
                  </a:lnTo>
                  <a:lnTo>
                    <a:pt x="99" y="895"/>
                  </a:lnTo>
                  <a:lnTo>
                    <a:pt x="184" y="966"/>
                  </a:lnTo>
                  <a:lnTo>
                    <a:pt x="311" y="995"/>
                  </a:lnTo>
                  <a:lnTo>
                    <a:pt x="423" y="980"/>
                  </a:lnTo>
                  <a:lnTo>
                    <a:pt x="508" y="909"/>
                  </a:lnTo>
                  <a:lnTo>
                    <a:pt x="536" y="810"/>
                  </a:lnTo>
                  <a:lnTo>
                    <a:pt x="536" y="767"/>
                  </a:lnTo>
                  <a:lnTo>
                    <a:pt x="522" y="725"/>
                  </a:lnTo>
                  <a:lnTo>
                    <a:pt x="508" y="696"/>
                  </a:lnTo>
                  <a:lnTo>
                    <a:pt x="480" y="682"/>
                  </a:lnTo>
                  <a:lnTo>
                    <a:pt x="451" y="654"/>
                  </a:lnTo>
                  <a:lnTo>
                    <a:pt x="423" y="639"/>
                  </a:lnTo>
                  <a:lnTo>
                    <a:pt x="240" y="526"/>
                  </a:lnTo>
                  <a:close/>
                  <a:moveTo>
                    <a:pt x="311" y="43"/>
                  </a:moveTo>
                  <a:lnTo>
                    <a:pt x="254" y="43"/>
                  </a:lnTo>
                  <a:lnTo>
                    <a:pt x="198" y="57"/>
                  </a:lnTo>
                  <a:lnTo>
                    <a:pt x="170" y="86"/>
                  </a:lnTo>
                  <a:lnTo>
                    <a:pt x="127" y="114"/>
                  </a:lnTo>
                  <a:lnTo>
                    <a:pt x="113" y="157"/>
                  </a:lnTo>
                  <a:lnTo>
                    <a:pt x="99" y="199"/>
                  </a:lnTo>
                  <a:lnTo>
                    <a:pt x="99" y="213"/>
                  </a:lnTo>
                  <a:lnTo>
                    <a:pt x="113" y="242"/>
                  </a:lnTo>
                  <a:lnTo>
                    <a:pt x="127" y="284"/>
                  </a:lnTo>
                  <a:lnTo>
                    <a:pt x="170" y="313"/>
                  </a:lnTo>
                  <a:lnTo>
                    <a:pt x="170" y="313"/>
                  </a:lnTo>
                  <a:lnTo>
                    <a:pt x="367" y="441"/>
                  </a:lnTo>
                  <a:lnTo>
                    <a:pt x="409" y="398"/>
                  </a:lnTo>
                  <a:lnTo>
                    <a:pt x="451" y="370"/>
                  </a:lnTo>
                  <a:lnTo>
                    <a:pt x="480" y="327"/>
                  </a:lnTo>
                  <a:lnTo>
                    <a:pt x="508" y="270"/>
                  </a:lnTo>
                  <a:lnTo>
                    <a:pt x="508" y="228"/>
                  </a:lnTo>
                  <a:lnTo>
                    <a:pt x="508" y="171"/>
                  </a:lnTo>
                  <a:lnTo>
                    <a:pt x="480" y="128"/>
                  </a:lnTo>
                  <a:lnTo>
                    <a:pt x="451" y="86"/>
                  </a:lnTo>
                  <a:lnTo>
                    <a:pt x="409" y="57"/>
                  </a:lnTo>
                  <a:lnTo>
                    <a:pt x="353" y="43"/>
                  </a:lnTo>
                  <a:lnTo>
                    <a:pt x="311" y="43"/>
                  </a:lnTo>
                  <a:close/>
                  <a:moveTo>
                    <a:pt x="311" y="0"/>
                  </a:moveTo>
                  <a:lnTo>
                    <a:pt x="409" y="15"/>
                  </a:lnTo>
                  <a:lnTo>
                    <a:pt x="494" y="57"/>
                  </a:lnTo>
                  <a:lnTo>
                    <a:pt x="550" y="128"/>
                  </a:lnTo>
                  <a:lnTo>
                    <a:pt x="578" y="228"/>
                  </a:lnTo>
                  <a:lnTo>
                    <a:pt x="550" y="313"/>
                  </a:lnTo>
                  <a:lnTo>
                    <a:pt x="494" y="398"/>
                  </a:lnTo>
                  <a:lnTo>
                    <a:pt x="395" y="455"/>
                  </a:lnTo>
                  <a:lnTo>
                    <a:pt x="395" y="455"/>
                  </a:lnTo>
                  <a:lnTo>
                    <a:pt x="395" y="455"/>
                  </a:lnTo>
                  <a:lnTo>
                    <a:pt x="395" y="455"/>
                  </a:lnTo>
                  <a:lnTo>
                    <a:pt x="451" y="497"/>
                  </a:lnTo>
                  <a:lnTo>
                    <a:pt x="480" y="512"/>
                  </a:lnTo>
                  <a:lnTo>
                    <a:pt x="508" y="540"/>
                  </a:lnTo>
                  <a:lnTo>
                    <a:pt x="522" y="554"/>
                  </a:lnTo>
                  <a:lnTo>
                    <a:pt x="550" y="568"/>
                  </a:lnTo>
                  <a:lnTo>
                    <a:pt x="578" y="611"/>
                  </a:lnTo>
                  <a:lnTo>
                    <a:pt x="606" y="668"/>
                  </a:lnTo>
                  <a:lnTo>
                    <a:pt x="621" y="710"/>
                  </a:lnTo>
                  <a:lnTo>
                    <a:pt x="621" y="753"/>
                  </a:lnTo>
                  <a:lnTo>
                    <a:pt x="592" y="867"/>
                  </a:lnTo>
                  <a:lnTo>
                    <a:pt x="522" y="966"/>
                  </a:lnTo>
                  <a:lnTo>
                    <a:pt x="423" y="1023"/>
                  </a:lnTo>
                  <a:lnTo>
                    <a:pt x="311" y="1037"/>
                  </a:lnTo>
                  <a:lnTo>
                    <a:pt x="184" y="1023"/>
                  </a:lnTo>
                  <a:lnTo>
                    <a:pt x="85" y="966"/>
                  </a:lnTo>
                  <a:lnTo>
                    <a:pt x="15" y="895"/>
                  </a:lnTo>
                  <a:lnTo>
                    <a:pt x="0" y="782"/>
                  </a:lnTo>
                  <a:lnTo>
                    <a:pt x="15" y="682"/>
                  </a:lnTo>
                  <a:lnTo>
                    <a:pt x="71" y="597"/>
                  </a:lnTo>
                  <a:lnTo>
                    <a:pt x="141" y="540"/>
                  </a:lnTo>
                  <a:lnTo>
                    <a:pt x="212" y="497"/>
                  </a:lnTo>
                  <a:lnTo>
                    <a:pt x="184" y="483"/>
                  </a:lnTo>
                  <a:lnTo>
                    <a:pt x="141" y="455"/>
                  </a:lnTo>
                  <a:lnTo>
                    <a:pt x="113" y="441"/>
                  </a:lnTo>
                  <a:lnTo>
                    <a:pt x="99" y="426"/>
                  </a:lnTo>
                  <a:lnTo>
                    <a:pt x="57" y="370"/>
                  </a:lnTo>
                  <a:lnTo>
                    <a:pt x="43" y="327"/>
                  </a:lnTo>
                  <a:lnTo>
                    <a:pt x="29" y="284"/>
                  </a:lnTo>
                  <a:lnTo>
                    <a:pt x="29" y="256"/>
                  </a:lnTo>
                  <a:lnTo>
                    <a:pt x="71" y="128"/>
                  </a:lnTo>
                  <a:lnTo>
                    <a:pt x="170" y="29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86" name="Freeform 184"/>
            <p:cNvSpPr>
              <a:spLocks/>
            </p:cNvSpPr>
            <p:nvPr/>
          </p:nvSpPr>
          <p:spPr bwMode="auto">
            <a:xfrm>
              <a:off x="9956" y="7545"/>
              <a:ext cx="451" cy="966"/>
            </a:xfrm>
            <a:custGeom>
              <a:avLst/>
              <a:gdLst/>
              <a:ahLst/>
              <a:cxnLst>
                <a:cxn ang="0">
                  <a:pos x="324" y="14"/>
                </a:cxn>
                <a:cxn ang="0">
                  <a:pos x="339" y="43"/>
                </a:cxn>
                <a:cxn ang="0">
                  <a:pos x="339" y="100"/>
                </a:cxn>
                <a:cxn ang="0">
                  <a:pos x="282" y="298"/>
                </a:cxn>
                <a:cxn ang="0">
                  <a:pos x="437" y="298"/>
                </a:cxn>
                <a:cxn ang="0">
                  <a:pos x="451" y="313"/>
                </a:cxn>
                <a:cxn ang="0">
                  <a:pos x="451" y="341"/>
                </a:cxn>
                <a:cxn ang="0">
                  <a:pos x="409" y="341"/>
                </a:cxn>
                <a:cxn ang="0">
                  <a:pos x="268" y="341"/>
                </a:cxn>
                <a:cxn ang="0">
                  <a:pos x="155" y="810"/>
                </a:cxn>
                <a:cxn ang="0">
                  <a:pos x="155" y="867"/>
                </a:cxn>
                <a:cxn ang="0">
                  <a:pos x="155" y="923"/>
                </a:cxn>
                <a:cxn ang="0">
                  <a:pos x="198" y="938"/>
                </a:cxn>
                <a:cxn ang="0">
                  <a:pos x="254" y="923"/>
                </a:cxn>
                <a:cxn ang="0">
                  <a:pos x="324" y="867"/>
                </a:cxn>
                <a:cxn ang="0">
                  <a:pos x="395" y="739"/>
                </a:cxn>
                <a:cxn ang="0">
                  <a:pos x="409" y="725"/>
                </a:cxn>
                <a:cxn ang="0">
                  <a:pos x="437" y="725"/>
                </a:cxn>
                <a:cxn ang="0">
                  <a:pos x="423" y="781"/>
                </a:cxn>
                <a:cxn ang="0">
                  <a:pos x="296" y="938"/>
                </a:cxn>
                <a:cxn ang="0">
                  <a:pos x="155" y="966"/>
                </a:cxn>
                <a:cxn ang="0">
                  <a:pos x="85" y="909"/>
                </a:cxn>
                <a:cxn ang="0">
                  <a:pos x="57" y="838"/>
                </a:cxn>
                <a:cxn ang="0">
                  <a:pos x="57" y="796"/>
                </a:cxn>
                <a:cxn ang="0">
                  <a:pos x="99" y="653"/>
                </a:cxn>
                <a:cxn ang="0">
                  <a:pos x="169" y="341"/>
                </a:cxn>
                <a:cxn ang="0">
                  <a:pos x="14" y="341"/>
                </a:cxn>
                <a:cxn ang="0">
                  <a:pos x="0" y="327"/>
                </a:cxn>
                <a:cxn ang="0">
                  <a:pos x="0" y="298"/>
                </a:cxn>
                <a:cxn ang="0">
                  <a:pos x="43" y="298"/>
                </a:cxn>
                <a:cxn ang="0">
                  <a:pos x="240" y="57"/>
                </a:cxn>
                <a:cxn ang="0">
                  <a:pos x="268" y="14"/>
                </a:cxn>
                <a:cxn ang="0">
                  <a:pos x="296" y="0"/>
                </a:cxn>
              </a:cxnLst>
              <a:rect l="0" t="0" r="r" b="b"/>
              <a:pathLst>
                <a:path w="451" h="966">
                  <a:moveTo>
                    <a:pt x="296" y="0"/>
                  </a:moveTo>
                  <a:lnTo>
                    <a:pt x="324" y="14"/>
                  </a:lnTo>
                  <a:lnTo>
                    <a:pt x="339" y="29"/>
                  </a:lnTo>
                  <a:lnTo>
                    <a:pt x="339" y="43"/>
                  </a:lnTo>
                  <a:lnTo>
                    <a:pt x="339" y="57"/>
                  </a:lnTo>
                  <a:lnTo>
                    <a:pt x="339" y="100"/>
                  </a:lnTo>
                  <a:lnTo>
                    <a:pt x="310" y="171"/>
                  </a:lnTo>
                  <a:lnTo>
                    <a:pt x="282" y="298"/>
                  </a:lnTo>
                  <a:lnTo>
                    <a:pt x="409" y="298"/>
                  </a:lnTo>
                  <a:lnTo>
                    <a:pt x="437" y="298"/>
                  </a:lnTo>
                  <a:lnTo>
                    <a:pt x="451" y="298"/>
                  </a:lnTo>
                  <a:lnTo>
                    <a:pt x="451" y="313"/>
                  </a:lnTo>
                  <a:lnTo>
                    <a:pt x="451" y="341"/>
                  </a:lnTo>
                  <a:lnTo>
                    <a:pt x="451" y="341"/>
                  </a:lnTo>
                  <a:lnTo>
                    <a:pt x="437" y="341"/>
                  </a:lnTo>
                  <a:lnTo>
                    <a:pt x="409" y="341"/>
                  </a:lnTo>
                  <a:lnTo>
                    <a:pt x="268" y="341"/>
                  </a:lnTo>
                  <a:lnTo>
                    <a:pt x="268" y="341"/>
                  </a:lnTo>
                  <a:lnTo>
                    <a:pt x="155" y="796"/>
                  </a:lnTo>
                  <a:lnTo>
                    <a:pt x="155" y="810"/>
                  </a:lnTo>
                  <a:lnTo>
                    <a:pt x="155" y="838"/>
                  </a:lnTo>
                  <a:lnTo>
                    <a:pt x="155" y="867"/>
                  </a:lnTo>
                  <a:lnTo>
                    <a:pt x="155" y="895"/>
                  </a:lnTo>
                  <a:lnTo>
                    <a:pt x="155" y="923"/>
                  </a:lnTo>
                  <a:lnTo>
                    <a:pt x="184" y="938"/>
                  </a:lnTo>
                  <a:lnTo>
                    <a:pt x="198" y="938"/>
                  </a:lnTo>
                  <a:lnTo>
                    <a:pt x="226" y="938"/>
                  </a:lnTo>
                  <a:lnTo>
                    <a:pt x="254" y="923"/>
                  </a:lnTo>
                  <a:lnTo>
                    <a:pt x="296" y="895"/>
                  </a:lnTo>
                  <a:lnTo>
                    <a:pt x="324" y="867"/>
                  </a:lnTo>
                  <a:lnTo>
                    <a:pt x="353" y="810"/>
                  </a:lnTo>
                  <a:lnTo>
                    <a:pt x="395" y="739"/>
                  </a:lnTo>
                  <a:lnTo>
                    <a:pt x="409" y="725"/>
                  </a:lnTo>
                  <a:lnTo>
                    <a:pt x="409" y="725"/>
                  </a:lnTo>
                  <a:lnTo>
                    <a:pt x="423" y="725"/>
                  </a:lnTo>
                  <a:lnTo>
                    <a:pt x="437" y="725"/>
                  </a:lnTo>
                  <a:lnTo>
                    <a:pt x="437" y="739"/>
                  </a:lnTo>
                  <a:lnTo>
                    <a:pt x="423" y="781"/>
                  </a:lnTo>
                  <a:lnTo>
                    <a:pt x="367" y="852"/>
                  </a:lnTo>
                  <a:lnTo>
                    <a:pt x="296" y="938"/>
                  </a:lnTo>
                  <a:lnTo>
                    <a:pt x="198" y="966"/>
                  </a:lnTo>
                  <a:lnTo>
                    <a:pt x="155" y="966"/>
                  </a:lnTo>
                  <a:lnTo>
                    <a:pt x="113" y="938"/>
                  </a:lnTo>
                  <a:lnTo>
                    <a:pt x="85" y="909"/>
                  </a:lnTo>
                  <a:lnTo>
                    <a:pt x="57" y="881"/>
                  </a:lnTo>
                  <a:lnTo>
                    <a:pt x="57" y="838"/>
                  </a:lnTo>
                  <a:lnTo>
                    <a:pt x="57" y="810"/>
                  </a:lnTo>
                  <a:lnTo>
                    <a:pt x="57" y="796"/>
                  </a:lnTo>
                  <a:lnTo>
                    <a:pt x="71" y="739"/>
                  </a:lnTo>
                  <a:lnTo>
                    <a:pt x="99" y="653"/>
                  </a:lnTo>
                  <a:lnTo>
                    <a:pt x="127" y="526"/>
                  </a:lnTo>
                  <a:lnTo>
                    <a:pt x="169" y="341"/>
                  </a:lnTo>
                  <a:lnTo>
                    <a:pt x="43" y="341"/>
                  </a:lnTo>
                  <a:lnTo>
                    <a:pt x="14" y="341"/>
                  </a:lnTo>
                  <a:lnTo>
                    <a:pt x="0" y="341"/>
                  </a:lnTo>
                  <a:lnTo>
                    <a:pt x="0" y="327"/>
                  </a:lnTo>
                  <a:lnTo>
                    <a:pt x="0" y="313"/>
                  </a:lnTo>
                  <a:lnTo>
                    <a:pt x="0" y="298"/>
                  </a:lnTo>
                  <a:lnTo>
                    <a:pt x="14" y="298"/>
                  </a:lnTo>
                  <a:lnTo>
                    <a:pt x="43" y="298"/>
                  </a:lnTo>
                  <a:lnTo>
                    <a:pt x="184" y="298"/>
                  </a:lnTo>
                  <a:lnTo>
                    <a:pt x="240" y="57"/>
                  </a:lnTo>
                  <a:lnTo>
                    <a:pt x="254" y="29"/>
                  </a:lnTo>
                  <a:lnTo>
                    <a:pt x="268" y="14"/>
                  </a:lnTo>
                  <a:lnTo>
                    <a:pt x="282" y="14"/>
                  </a:lnTo>
                  <a:lnTo>
                    <a:pt x="296" y="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87" name="Freeform 185"/>
            <p:cNvSpPr>
              <a:spLocks/>
            </p:cNvSpPr>
            <p:nvPr/>
          </p:nvSpPr>
          <p:spPr bwMode="auto">
            <a:xfrm>
              <a:off x="10534" y="7162"/>
              <a:ext cx="465" cy="710"/>
            </a:xfrm>
            <a:custGeom>
              <a:avLst/>
              <a:gdLst/>
              <a:ahLst/>
              <a:cxnLst>
                <a:cxn ang="0">
                  <a:pos x="338" y="28"/>
                </a:cxn>
                <a:cxn ang="0">
                  <a:pos x="465" y="213"/>
                </a:cxn>
                <a:cxn ang="0">
                  <a:pos x="395" y="383"/>
                </a:cxn>
                <a:cxn ang="0">
                  <a:pos x="282" y="468"/>
                </a:cxn>
                <a:cxn ang="0">
                  <a:pos x="226" y="511"/>
                </a:cxn>
                <a:cxn ang="0">
                  <a:pos x="155" y="582"/>
                </a:cxn>
                <a:cxn ang="0">
                  <a:pos x="296" y="625"/>
                </a:cxn>
                <a:cxn ang="0">
                  <a:pos x="338" y="625"/>
                </a:cxn>
                <a:cxn ang="0">
                  <a:pos x="395" y="625"/>
                </a:cxn>
                <a:cxn ang="0">
                  <a:pos x="409" y="596"/>
                </a:cxn>
                <a:cxn ang="0">
                  <a:pos x="423" y="539"/>
                </a:cxn>
                <a:cxn ang="0">
                  <a:pos x="465" y="511"/>
                </a:cxn>
                <a:cxn ang="0">
                  <a:pos x="437" y="710"/>
                </a:cxn>
                <a:cxn ang="0">
                  <a:pos x="0" y="696"/>
                </a:cxn>
                <a:cxn ang="0">
                  <a:pos x="0" y="667"/>
                </a:cxn>
                <a:cxn ang="0">
                  <a:pos x="282" y="383"/>
                </a:cxn>
                <a:cxn ang="0">
                  <a:pos x="338" y="312"/>
                </a:cxn>
                <a:cxn ang="0">
                  <a:pos x="367" y="213"/>
                </a:cxn>
                <a:cxn ang="0">
                  <a:pos x="352" y="127"/>
                </a:cxn>
                <a:cxn ang="0">
                  <a:pos x="296" y="56"/>
                </a:cxn>
                <a:cxn ang="0">
                  <a:pos x="197" y="42"/>
                </a:cxn>
                <a:cxn ang="0">
                  <a:pos x="141" y="56"/>
                </a:cxn>
                <a:cxn ang="0">
                  <a:pos x="71" y="99"/>
                </a:cxn>
                <a:cxn ang="0">
                  <a:pos x="71" y="142"/>
                </a:cxn>
                <a:cxn ang="0">
                  <a:pos x="99" y="170"/>
                </a:cxn>
                <a:cxn ang="0">
                  <a:pos x="113" y="199"/>
                </a:cxn>
                <a:cxn ang="0">
                  <a:pos x="85" y="241"/>
                </a:cxn>
                <a:cxn ang="0">
                  <a:pos x="56" y="255"/>
                </a:cxn>
                <a:cxn ang="0">
                  <a:pos x="28" y="241"/>
                </a:cxn>
                <a:cxn ang="0">
                  <a:pos x="0" y="227"/>
                </a:cxn>
                <a:cxn ang="0">
                  <a:pos x="0" y="142"/>
                </a:cxn>
                <a:cxn ang="0">
                  <a:pos x="56" y="56"/>
                </a:cxn>
                <a:cxn ang="0">
                  <a:pos x="155" y="14"/>
                </a:cxn>
              </a:cxnLst>
              <a:rect l="0" t="0" r="r" b="b"/>
              <a:pathLst>
                <a:path w="465" h="710">
                  <a:moveTo>
                    <a:pt x="211" y="0"/>
                  </a:moveTo>
                  <a:lnTo>
                    <a:pt x="338" y="28"/>
                  </a:lnTo>
                  <a:lnTo>
                    <a:pt x="437" y="99"/>
                  </a:lnTo>
                  <a:lnTo>
                    <a:pt x="465" y="213"/>
                  </a:lnTo>
                  <a:lnTo>
                    <a:pt x="451" y="298"/>
                  </a:lnTo>
                  <a:lnTo>
                    <a:pt x="395" y="383"/>
                  </a:lnTo>
                  <a:lnTo>
                    <a:pt x="310" y="440"/>
                  </a:lnTo>
                  <a:lnTo>
                    <a:pt x="282" y="468"/>
                  </a:lnTo>
                  <a:lnTo>
                    <a:pt x="254" y="483"/>
                  </a:lnTo>
                  <a:lnTo>
                    <a:pt x="226" y="511"/>
                  </a:lnTo>
                  <a:lnTo>
                    <a:pt x="197" y="539"/>
                  </a:lnTo>
                  <a:lnTo>
                    <a:pt x="155" y="582"/>
                  </a:lnTo>
                  <a:lnTo>
                    <a:pt x="99" y="625"/>
                  </a:lnTo>
                  <a:lnTo>
                    <a:pt x="296" y="625"/>
                  </a:lnTo>
                  <a:lnTo>
                    <a:pt x="310" y="625"/>
                  </a:lnTo>
                  <a:lnTo>
                    <a:pt x="338" y="625"/>
                  </a:lnTo>
                  <a:lnTo>
                    <a:pt x="367" y="625"/>
                  </a:lnTo>
                  <a:lnTo>
                    <a:pt x="395" y="625"/>
                  </a:lnTo>
                  <a:lnTo>
                    <a:pt x="409" y="610"/>
                  </a:lnTo>
                  <a:lnTo>
                    <a:pt x="409" y="596"/>
                  </a:lnTo>
                  <a:lnTo>
                    <a:pt x="423" y="568"/>
                  </a:lnTo>
                  <a:lnTo>
                    <a:pt x="423" y="539"/>
                  </a:lnTo>
                  <a:lnTo>
                    <a:pt x="437" y="511"/>
                  </a:lnTo>
                  <a:lnTo>
                    <a:pt x="465" y="511"/>
                  </a:lnTo>
                  <a:lnTo>
                    <a:pt x="465" y="511"/>
                  </a:lnTo>
                  <a:lnTo>
                    <a:pt x="437" y="710"/>
                  </a:lnTo>
                  <a:lnTo>
                    <a:pt x="0" y="710"/>
                  </a:lnTo>
                  <a:lnTo>
                    <a:pt x="0" y="696"/>
                  </a:lnTo>
                  <a:lnTo>
                    <a:pt x="0" y="681"/>
                  </a:lnTo>
                  <a:lnTo>
                    <a:pt x="0" y="667"/>
                  </a:lnTo>
                  <a:lnTo>
                    <a:pt x="268" y="412"/>
                  </a:lnTo>
                  <a:lnTo>
                    <a:pt x="282" y="383"/>
                  </a:lnTo>
                  <a:lnTo>
                    <a:pt x="310" y="355"/>
                  </a:lnTo>
                  <a:lnTo>
                    <a:pt x="338" y="312"/>
                  </a:lnTo>
                  <a:lnTo>
                    <a:pt x="352" y="270"/>
                  </a:lnTo>
                  <a:lnTo>
                    <a:pt x="367" y="213"/>
                  </a:lnTo>
                  <a:lnTo>
                    <a:pt x="352" y="170"/>
                  </a:lnTo>
                  <a:lnTo>
                    <a:pt x="352" y="127"/>
                  </a:lnTo>
                  <a:lnTo>
                    <a:pt x="324" y="85"/>
                  </a:lnTo>
                  <a:lnTo>
                    <a:pt x="296" y="56"/>
                  </a:lnTo>
                  <a:lnTo>
                    <a:pt x="254" y="42"/>
                  </a:lnTo>
                  <a:lnTo>
                    <a:pt x="197" y="42"/>
                  </a:lnTo>
                  <a:lnTo>
                    <a:pt x="169" y="42"/>
                  </a:lnTo>
                  <a:lnTo>
                    <a:pt x="141" y="56"/>
                  </a:lnTo>
                  <a:lnTo>
                    <a:pt x="99" y="71"/>
                  </a:lnTo>
                  <a:lnTo>
                    <a:pt x="71" y="99"/>
                  </a:lnTo>
                  <a:lnTo>
                    <a:pt x="42" y="142"/>
                  </a:lnTo>
                  <a:lnTo>
                    <a:pt x="71" y="142"/>
                  </a:lnTo>
                  <a:lnTo>
                    <a:pt x="99" y="156"/>
                  </a:lnTo>
                  <a:lnTo>
                    <a:pt x="99" y="170"/>
                  </a:lnTo>
                  <a:lnTo>
                    <a:pt x="113" y="184"/>
                  </a:lnTo>
                  <a:lnTo>
                    <a:pt x="113" y="199"/>
                  </a:lnTo>
                  <a:lnTo>
                    <a:pt x="99" y="227"/>
                  </a:lnTo>
                  <a:lnTo>
                    <a:pt x="85" y="241"/>
                  </a:lnTo>
                  <a:lnTo>
                    <a:pt x="71" y="255"/>
                  </a:lnTo>
                  <a:lnTo>
                    <a:pt x="56" y="255"/>
                  </a:lnTo>
                  <a:lnTo>
                    <a:pt x="42" y="255"/>
                  </a:lnTo>
                  <a:lnTo>
                    <a:pt x="28" y="241"/>
                  </a:lnTo>
                  <a:lnTo>
                    <a:pt x="14" y="241"/>
                  </a:lnTo>
                  <a:lnTo>
                    <a:pt x="0" y="227"/>
                  </a:lnTo>
                  <a:lnTo>
                    <a:pt x="0" y="199"/>
                  </a:lnTo>
                  <a:lnTo>
                    <a:pt x="0" y="142"/>
                  </a:lnTo>
                  <a:lnTo>
                    <a:pt x="28" y="99"/>
                  </a:lnTo>
                  <a:lnTo>
                    <a:pt x="56" y="56"/>
                  </a:lnTo>
                  <a:lnTo>
                    <a:pt x="99" y="28"/>
                  </a:lnTo>
                  <a:lnTo>
                    <a:pt x="155" y="14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88" name="Freeform 186"/>
            <p:cNvSpPr>
              <a:spLocks/>
            </p:cNvSpPr>
            <p:nvPr/>
          </p:nvSpPr>
          <p:spPr bwMode="auto">
            <a:xfrm>
              <a:off x="11591" y="8085"/>
              <a:ext cx="916" cy="71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860" y="0"/>
                </a:cxn>
                <a:cxn ang="0">
                  <a:pos x="888" y="0"/>
                </a:cxn>
                <a:cxn ang="0">
                  <a:pos x="902" y="0"/>
                </a:cxn>
                <a:cxn ang="0">
                  <a:pos x="916" y="14"/>
                </a:cxn>
                <a:cxn ang="0">
                  <a:pos x="916" y="28"/>
                </a:cxn>
                <a:cxn ang="0">
                  <a:pos x="916" y="57"/>
                </a:cxn>
                <a:cxn ang="0">
                  <a:pos x="902" y="57"/>
                </a:cxn>
                <a:cxn ang="0">
                  <a:pos x="888" y="71"/>
                </a:cxn>
                <a:cxn ang="0">
                  <a:pos x="860" y="71"/>
                </a:cxn>
                <a:cxn ang="0">
                  <a:pos x="42" y="71"/>
                </a:cxn>
                <a:cxn ang="0">
                  <a:pos x="28" y="71"/>
                </a:cxn>
                <a:cxn ang="0">
                  <a:pos x="14" y="57"/>
                </a:cxn>
                <a:cxn ang="0">
                  <a:pos x="0" y="57"/>
                </a:cxn>
                <a:cxn ang="0">
                  <a:pos x="0" y="28"/>
                </a:cxn>
                <a:cxn ang="0">
                  <a:pos x="0" y="14"/>
                </a:cxn>
                <a:cxn ang="0">
                  <a:pos x="14" y="0"/>
                </a:cxn>
                <a:cxn ang="0">
                  <a:pos x="28" y="0"/>
                </a:cxn>
                <a:cxn ang="0">
                  <a:pos x="42" y="0"/>
                </a:cxn>
              </a:cxnLst>
              <a:rect l="0" t="0" r="r" b="b"/>
              <a:pathLst>
                <a:path w="916" h="71">
                  <a:moveTo>
                    <a:pt x="42" y="0"/>
                  </a:moveTo>
                  <a:lnTo>
                    <a:pt x="860" y="0"/>
                  </a:lnTo>
                  <a:lnTo>
                    <a:pt x="888" y="0"/>
                  </a:lnTo>
                  <a:lnTo>
                    <a:pt x="902" y="0"/>
                  </a:lnTo>
                  <a:lnTo>
                    <a:pt x="916" y="14"/>
                  </a:lnTo>
                  <a:lnTo>
                    <a:pt x="916" y="28"/>
                  </a:lnTo>
                  <a:lnTo>
                    <a:pt x="916" y="57"/>
                  </a:lnTo>
                  <a:lnTo>
                    <a:pt x="902" y="57"/>
                  </a:lnTo>
                  <a:lnTo>
                    <a:pt x="888" y="71"/>
                  </a:lnTo>
                  <a:lnTo>
                    <a:pt x="860" y="71"/>
                  </a:lnTo>
                  <a:lnTo>
                    <a:pt x="42" y="71"/>
                  </a:lnTo>
                  <a:lnTo>
                    <a:pt x="28" y="71"/>
                  </a:lnTo>
                  <a:lnTo>
                    <a:pt x="14" y="57"/>
                  </a:lnTo>
                  <a:lnTo>
                    <a:pt x="0" y="57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89" name="Freeform 187"/>
            <p:cNvSpPr>
              <a:spLocks noEditPoints="1"/>
            </p:cNvSpPr>
            <p:nvPr/>
          </p:nvSpPr>
          <p:spPr bwMode="auto">
            <a:xfrm>
              <a:off x="13029" y="7488"/>
              <a:ext cx="634" cy="1037"/>
            </a:xfrm>
            <a:custGeom>
              <a:avLst/>
              <a:gdLst/>
              <a:ahLst/>
              <a:cxnLst>
                <a:cxn ang="0">
                  <a:pos x="239" y="426"/>
                </a:cxn>
                <a:cxn ang="0">
                  <a:pos x="155" y="568"/>
                </a:cxn>
                <a:cxn ang="0">
                  <a:pos x="140" y="696"/>
                </a:cxn>
                <a:cxn ang="0">
                  <a:pos x="155" y="782"/>
                </a:cxn>
                <a:cxn ang="0">
                  <a:pos x="169" y="895"/>
                </a:cxn>
                <a:cxn ang="0">
                  <a:pos x="197" y="924"/>
                </a:cxn>
                <a:cxn ang="0">
                  <a:pos x="239" y="980"/>
                </a:cxn>
                <a:cxn ang="0">
                  <a:pos x="324" y="995"/>
                </a:cxn>
                <a:cxn ang="0">
                  <a:pos x="324" y="995"/>
                </a:cxn>
                <a:cxn ang="0">
                  <a:pos x="338" y="995"/>
                </a:cxn>
                <a:cxn ang="0">
                  <a:pos x="408" y="980"/>
                </a:cxn>
                <a:cxn ang="0">
                  <a:pos x="465" y="909"/>
                </a:cxn>
                <a:cxn ang="0">
                  <a:pos x="493" y="810"/>
                </a:cxn>
                <a:cxn ang="0">
                  <a:pos x="493" y="696"/>
                </a:cxn>
                <a:cxn ang="0">
                  <a:pos x="493" y="583"/>
                </a:cxn>
                <a:cxn ang="0">
                  <a:pos x="465" y="497"/>
                </a:cxn>
                <a:cxn ang="0">
                  <a:pos x="408" y="412"/>
                </a:cxn>
                <a:cxn ang="0">
                  <a:pos x="352" y="398"/>
                </a:cxn>
                <a:cxn ang="0">
                  <a:pos x="408" y="0"/>
                </a:cxn>
                <a:cxn ang="0">
                  <a:pos x="507" y="29"/>
                </a:cxn>
                <a:cxn ang="0">
                  <a:pos x="577" y="86"/>
                </a:cxn>
                <a:cxn ang="0">
                  <a:pos x="591" y="157"/>
                </a:cxn>
                <a:cxn ang="0">
                  <a:pos x="577" y="213"/>
                </a:cxn>
                <a:cxn ang="0">
                  <a:pos x="535" y="242"/>
                </a:cxn>
                <a:cxn ang="0">
                  <a:pos x="493" y="228"/>
                </a:cxn>
                <a:cxn ang="0">
                  <a:pos x="465" y="199"/>
                </a:cxn>
                <a:cxn ang="0">
                  <a:pos x="465" y="142"/>
                </a:cxn>
                <a:cxn ang="0">
                  <a:pos x="493" y="114"/>
                </a:cxn>
                <a:cxn ang="0">
                  <a:pos x="521" y="100"/>
                </a:cxn>
                <a:cxn ang="0">
                  <a:pos x="507" y="71"/>
                </a:cxn>
                <a:cxn ang="0">
                  <a:pos x="436" y="43"/>
                </a:cxn>
                <a:cxn ang="0">
                  <a:pos x="352" y="43"/>
                </a:cxn>
                <a:cxn ang="0">
                  <a:pos x="239" y="114"/>
                </a:cxn>
                <a:cxn ang="0">
                  <a:pos x="155" y="313"/>
                </a:cxn>
                <a:cxn ang="0">
                  <a:pos x="140" y="512"/>
                </a:cxn>
                <a:cxn ang="0">
                  <a:pos x="183" y="441"/>
                </a:cxn>
                <a:cxn ang="0">
                  <a:pos x="239" y="384"/>
                </a:cxn>
                <a:cxn ang="0">
                  <a:pos x="324" y="370"/>
                </a:cxn>
                <a:cxn ang="0">
                  <a:pos x="549" y="455"/>
                </a:cxn>
                <a:cxn ang="0">
                  <a:pos x="634" y="696"/>
                </a:cxn>
                <a:cxn ang="0">
                  <a:pos x="535" y="952"/>
                </a:cxn>
                <a:cxn ang="0">
                  <a:pos x="324" y="1037"/>
                </a:cxn>
                <a:cxn ang="0">
                  <a:pos x="183" y="995"/>
                </a:cxn>
                <a:cxn ang="0">
                  <a:pos x="56" y="838"/>
                </a:cxn>
                <a:cxn ang="0">
                  <a:pos x="0" y="526"/>
                </a:cxn>
                <a:cxn ang="0">
                  <a:pos x="84" y="199"/>
                </a:cxn>
                <a:cxn ang="0">
                  <a:pos x="281" y="29"/>
                </a:cxn>
              </a:cxnLst>
              <a:rect l="0" t="0" r="r" b="b"/>
              <a:pathLst>
                <a:path w="634" h="1037">
                  <a:moveTo>
                    <a:pt x="324" y="398"/>
                  </a:moveTo>
                  <a:lnTo>
                    <a:pt x="239" y="426"/>
                  </a:lnTo>
                  <a:lnTo>
                    <a:pt x="183" y="483"/>
                  </a:lnTo>
                  <a:lnTo>
                    <a:pt x="155" y="568"/>
                  </a:lnTo>
                  <a:lnTo>
                    <a:pt x="140" y="668"/>
                  </a:lnTo>
                  <a:lnTo>
                    <a:pt x="140" y="696"/>
                  </a:lnTo>
                  <a:lnTo>
                    <a:pt x="140" y="739"/>
                  </a:lnTo>
                  <a:lnTo>
                    <a:pt x="155" y="782"/>
                  </a:lnTo>
                  <a:lnTo>
                    <a:pt x="155" y="838"/>
                  </a:lnTo>
                  <a:lnTo>
                    <a:pt x="169" y="895"/>
                  </a:lnTo>
                  <a:lnTo>
                    <a:pt x="183" y="909"/>
                  </a:lnTo>
                  <a:lnTo>
                    <a:pt x="197" y="924"/>
                  </a:lnTo>
                  <a:lnTo>
                    <a:pt x="211" y="952"/>
                  </a:lnTo>
                  <a:lnTo>
                    <a:pt x="239" y="980"/>
                  </a:lnTo>
                  <a:lnTo>
                    <a:pt x="281" y="995"/>
                  </a:lnTo>
                  <a:lnTo>
                    <a:pt x="324" y="995"/>
                  </a:lnTo>
                  <a:lnTo>
                    <a:pt x="324" y="995"/>
                  </a:lnTo>
                  <a:lnTo>
                    <a:pt x="324" y="995"/>
                  </a:lnTo>
                  <a:lnTo>
                    <a:pt x="324" y="995"/>
                  </a:lnTo>
                  <a:lnTo>
                    <a:pt x="338" y="995"/>
                  </a:lnTo>
                  <a:lnTo>
                    <a:pt x="380" y="995"/>
                  </a:lnTo>
                  <a:lnTo>
                    <a:pt x="408" y="980"/>
                  </a:lnTo>
                  <a:lnTo>
                    <a:pt x="436" y="952"/>
                  </a:lnTo>
                  <a:lnTo>
                    <a:pt x="465" y="909"/>
                  </a:lnTo>
                  <a:lnTo>
                    <a:pt x="479" y="853"/>
                  </a:lnTo>
                  <a:lnTo>
                    <a:pt x="493" y="810"/>
                  </a:lnTo>
                  <a:lnTo>
                    <a:pt x="493" y="753"/>
                  </a:lnTo>
                  <a:lnTo>
                    <a:pt x="493" y="696"/>
                  </a:lnTo>
                  <a:lnTo>
                    <a:pt x="493" y="639"/>
                  </a:lnTo>
                  <a:lnTo>
                    <a:pt x="493" y="583"/>
                  </a:lnTo>
                  <a:lnTo>
                    <a:pt x="479" y="540"/>
                  </a:lnTo>
                  <a:lnTo>
                    <a:pt x="465" y="497"/>
                  </a:lnTo>
                  <a:lnTo>
                    <a:pt x="436" y="441"/>
                  </a:lnTo>
                  <a:lnTo>
                    <a:pt x="408" y="412"/>
                  </a:lnTo>
                  <a:lnTo>
                    <a:pt x="380" y="398"/>
                  </a:lnTo>
                  <a:lnTo>
                    <a:pt x="352" y="398"/>
                  </a:lnTo>
                  <a:lnTo>
                    <a:pt x="324" y="398"/>
                  </a:lnTo>
                  <a:close/>
                  <a:moveTo>
                    <a:pt x="408" y="0"/>
                  </a:moveTo>
                  <a:lnTo>
                    <a:pt x="465" y="0"/>
                  </a:lnTo>
                  <a:lnTo>
                    <a:pt x="507" y="29"/>
                  </a:lnTo>
                  <a:lnTo>
                    <a:pt x="549" y="43"/>
                  </a:lnTo>
                  <a:lnTo>
                    <a:pt x="577" y="86"/>
                  </a:lnTo>
                  <a:lnTo>
                    <a:pt x="591" y="114"/>
                  </a:lnTo>
                  <a:lnTo>
                    <a:pt x="591" y="157"/>
                  </a:lnTo>
                  <a:lnTo>
                    <a:pt x="591" y="199"/>
                  </a:lnTo>
                  <a:lnTo>
                    <a:pt x="577" y="213"/>
                  </a:lnTo>
                  <a:lnTo>
                    <a:pt x="563" y="228"/>
                  </a:lnTo>
                  <a:lnTo>
                    <a:pt x="535" y="242"/>
                  </a:lnTo>
                  <a:lnTo>
                    <a:pt x="521" y="242"/>
                  </a:lnTo>
                  <a:lnTo>
                    <a:pt x="493" y="228"/>
                  </a:lnTo>
                  <a:lnTo>
                    <a:pt x="479" y="213"/>
                  </a:lnTo>
                  <a:lnTo>
                    <a:pt x="465" y="199"/>
                  </a:lnTo>
                  <a:lnTo>
                    <a:pt x="451" y="171"/>
                  </a:lnTo>
                  <a:lnTo>
                    <a:pt x="465" y="142"/>
                  </a:lnTo>
                  <a:lnTo>
                    <a:pt x="465" y="114"/>
                  </a:lnTo>
                  <a:lnTo>
                    <a:pt x="493" y="114"/>
                  </a:lnTo>
                  <a:lnTo>
                    <a:pt x="507" y="100"/>
                  </a:lnTo>
                  <a:lnTo>
                    <a:pt x="521" y="100"/>
                  </a:lnTo>
                  <a:lnTo>
                    <a:pt x="535" y="100"/>
                  </a:lnTo>
                  <a:lnTo>
                    <a:pt x="507" y="71"/>
                  </a:lnTo>
                  <a:lnTo>
                    <a:pt x="479" y="43"/>
                  </a:lnTo>
                  <a:lnTo>
                    <a:pt x="436" y="43"/>
                  </a:lnTo>
                  <a:lnTo>
                    <a:pt x="408" y="43"/>
                  </a:lnTo>
                  <a:lnTo>
                    <a:pt x="352" y="43"/>
                  </a:lnTo>
                  <a:lnTo>
                    <a:pt x="296" y="71"/>
                  </a:lnTo>
                  <a:lnTo>
                    <a:pt x="239" y="114"/>
                  </a:lnTo>
                  <a:lnTo>
                    <a:pt x="197" y="185"/>
                  </a:lnTo>
                  <a:lnTo>
                    <a:pt x="155" y="313"/>
                  </a:lnTo>
                  <a:lnTo>
                    <a:pt x="140" y="469"/>
                  </a:lnTo>
                  <a:lnTo>
                    <a:pt x="140" y="512"/>
                  </a:lnTo>
                  <a:lnTo>
                    <a:pt x="155" y="469"/>
                  </a:lnTo>
                  <a:lnTo>
                    <a:pt x="183" y="441"/>
                  </a:lnTo>
                  <a:lnTo>
                    <a:pt x="211" y="412"/>
                  </a:lnTo>
                  <a:lnTo>
                    <a:pt x="239" y="384"/>
                  </a:lnTo>
                  <a:lnTo>
                    <a:pt x="281" y="370"/>
                  </a:lnTo>
                  <a:lnTo>
                    <a:pt x="324" y="370"/>
                  </a:lnTo>
                  <a:lnTo>
                    <a:pt x="451" y="384"/>
                  </a:lnTo>
                  <a:lnTo>
                    <a:pt x="549" y="455"/>
                  </a:lnTo>
                  <a:lnTo>
                    <a:pt x="606" y="568"/>
                  </a:lnTo>
                  <a:lnTo>
                    <a:pt x="634" y="696"/>
                  </a:lnTo>
                  <a:lnTo>
                    <a:pt x="606" y="838"/>
                  </a:lnTo>
                  <a:lnTo>
                    <a:pt x="535" y="952"/>
                  </a:lnTo>
                  <a:lnTo>
                    <a:pt x="436" y="1023"/>
                  </a:lnTo>
                  <a:lnTo>
                    <a:pt x="324" y="1037"/>
                  </a:lnTo>
                  <a:lnTo>
                    <a:pt x="253" y="1037"/>
                  </a:lnTo>
                  <a:lnTo>
                    <a:pt x="183" y="995"/>
                  </a:lnTo>
                  <a:lnTo>
                    <a:pt x="112" y="938"/>
                  </a:lnTo>
                  <a:lnTo>
                    <a:pt x="56" y="838"/>
                  </a:lnTo>
                  <a:lnTo>
                    <a:pt x="14" y="710"/>
                  </a:lnTo>
                  <a:lnTo>
                    <a:pt x="0" y="526"/>
                  </a:lnTo>
                  <a:lnTo>
                    <a:pt x="28" y="341"/>
                  </a:lnTo>
                  <a:lnTo>
                    <a:pt x="84" y="199"/>
                  </a:lnTo>
                  <a:lnTo>
                    <a:pt x="183" y="86"/>
                  </a:lnTo>
                  <a:lnTo>
                    <a:pt x="281" y="29"/>
                  </a:lnTo>
                  <a:lnTo>
                    <a:pt x="40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90" name="Freeform 188"/>
            <p:cNvSpPr>
              <a:spLocks/>
            </p:cNvSpPr>
            <p:nvPr/>
          </p:nvSpPr>
          <p:spPr bwMode="auto">
            <a:xfrm>
              <a:off x="13775" y="7545"/>
              <a:ext cx="451" cy="966"/>
            </a:xfrm>
            <a:custGeom>
              <a:avLst/>
              <a:gdLst/>
              <a:ahLst/>
              <a:cxnLst>
                <a:cxn ang="0">
                  <a:pos x="325" y="14"/>
                </a:cxn>
                <a:cxn ang="0">
                  <a:pos x="339" y="43"/>
                </a:cxn>
                <a:cxn ang="0">
                  <a:pos x="339" y="100"/>
                </a:cxn>
                <a:cxn ang="0">
                  <a:pos x="282" y="298"/>
                </a:cxn>
                <a:cxn ang="0">
                  <a:pos x="437" y="298"/>
                </a:cxn>
                <a:cxn ang="0">
                  <a:pos x="451" y="313"/>
                </a:cxn>
                <a:cxn ang="0">
                  <a:pos x="451" y="341"/>
                </a:cxn>
                <a:cxn ang="0">
                  <a:pos x="409" y="341"/>
                </a:cxn>
                <a:cxn ang="0">
                  <a:pos x="268" y="341"/>
                </a:cxn>
                <a:cxn ang="0">
                  <a:pos x="155" y="810"/>
                </a:cxn>
                <a:cxn ang="0">
                  <a:pos x="155" y="867"/>
                </a:cxn>
                <a:cxn ang="0">
                  <a:pos x="155" y="923"/>
                </a:cxn>
                <a:cxn ang="0">
                  <a:pos x="198" y="938"/>
                </a:cxn>
                <a:cxn ang="0">
                  <a:pos x="254" y="923"/>
                </a:cxn>
                <a:cxn ang="0">
                  <a:pos x="325" y="867"/>
                </a:cxn>
                <a:cxn ang="0">
                  <a:pos x="395" y="739"/>
                </a:cxn>
                <a:cxn ang="0">
                  <a:pos x="409" y="725"/>
                </a:cxn>
                <a:cxn ang="0">
                  <a:pos x="423" y="725"/>
                </a:cxn>
                <a:cxn ang="0">
                  <a:pos x="423" y="781"/>
                </a:cxn>
                <a:cxn ang="0">
                  <a:pos x="296" y="938"/>
                </a:cxn>
                <a:cxn ang="0">
                  <a:pos x="141" y="966"/>
                </a:cxn>
                <a:cxn ang="0">
                  <a:pos x="85" y="909"/>
                </a:cxn>
                <a:cxn ang="0">
                  <a:pos x="57" y="838"/>
                </a:cxn>
                <a:cxn ang="0">
                  <a:pos x="57" y="796"/>
                </a:cxn>
                <a:cxn ang="0">
                  <a:pos x="85" y="653"/>
                </a:cxn>
                <a:cxn ang="0">
                  <a:pos x="170" y="341"/>
                </a:cxn>
                <a:cxn ang="0">
                  <a:pos x="15" y="341"/>
                </a:cxn>
                <a:cxn ang="0">
                  <a:pos x="0" y="327"/>
                </a:cxn>
                <a:cxn ang="0">
                  <a:pos x="0" y="298"/>
                </a:cxn>
                <a:cxn ang="0">
                  <a:pos x="43" y="298"/>
                </a:cxn>
                <a:cxn ang="0">
                  <a:pos x="240" y="57"/>
                </a:cxn>
                <a:cxn ang="0">
                  <a:pos x="268" y="14"/>
                </a:cxn>
                <a:cxn ang="0">
                  <a:pos x="296" y="0"/>
                </a:cxn>
              </a:cxnLst>
              <a:rect l="0" t="0" r="r" b="b"/>
              <a:pathLst>
                <a:path w="451" h="966">
                  <a:moveTo>
                    <a:pt x="296" y="0"/>
                  </a:moveTo>
                  <a:lnTo>
                    <a:pt x="325" y="14"/>
                  </a:lnTo>
                  <a:lnTo>
                    <a:pt x="339" y="29"/>
                  </a:lnTo>
                  <a:lnTo>
                    <a:pt x="339" y="43"/>
                  </a:lnTo>
                  <a:lnTo>
                    <a:pt x="339" y="57"/>
                  </a:lnTo>
                  <a:lnTo>
                    <a:pt x="339" y="100"/>
                  </a:lnTo>
                  <a:lnTo>
                    <a:pt x="311" y="171"/>
                  </a:lnTo>
                  <a:lnTo>
                    <a:pt x="282" y="298"/>
                  </a:lnTo>
                  <a:lnTo>
                    <a:pt x="409" y="298"/>
                  </a:lnTo>
                  <a:lnTo>
                    <a:pt x="437" y="298"/>
                  </a:lnTo>
                  <a:lnTo>
                    <a:pt x="451" y="298"/>
                  </a:lnTo>
                  <a:lnTo>
                    <a:pt x="451" y="313"/>
                  </a:lnTo>
                  <a:lnTo>
                    <a:pt x="451" y="341"/>
                  </a:lnTo>
                  <a:lnTo>
                    <a:pt x="451" y="341"/>
                  </a:lnTo>
                  <a:lnTo>
                    <a:pt x="437" y="341"/>
                  </a:lnTo>
                  <a:lnTo>
                    <a:pt x="409" y="341"/>
                  </a:lnTo>
                  <a:lnTo>
                    <a:pt x="268" y="341"/>
                  </a:lnTo>
                  <a:lnTo>
                    <a:pt x="268" y="341"/>
                  </a:lnTo>
                  <a:lnTo>
                    <a:pt x="155" y="796"/>
                  </a:lnTo>
                  <a:lnTo>
                    <a:pt x="155" y="810"/>
                  </a:lnTo>
                  <a:lnTo>
                    <a:pt x="155" y="838"/>
                  </a:lnTo>
                  <a:lnTo>
                    <a:pt x="155" y="867"/>
                  </a:lnTo>
                  <a:lnTo>
                    <a:pt x="155" y="895"/>
                  </a:lnTo>
                  <a:lnTo>
                    <a:pt x="155" y="923"/>
                  </a:lnTo>
                  <a:lnTo>
                    <a:pt x="170" y="938"/>
                  </a:lnTo>
                  <a:lnTo>
                    <a:pt x="198" y="938"/>
                  </a:lnTo>
                  <a:lnTo>
                    <a:pt x="226" y="938"/>
                  </a:lnTo>
                  <a:lnTo>
                    <a:pt x="254" y="923"/>
                  </a:lnTo>
                  <a:lnTo>
                    <a:pt x="282" y="895"/>
                  </a:lnTo>
                  <a:lnTo>
                    <a:pt x="325" y="867"/>
                  </a:lnTo>
                  <a:lnTo>
                    <a:pt x="353" y="810"/>
                  </a:lnTo>
                  <a:lnTo>
                    <a:pt x="395" y="739"/>
                  </a:lnTo>
                  <a:lnTo>
                    <a:pt x="395" y="725"/>
                  </a:lnTo>
                  <a:lnTo>
                    <a:pt x="409" y="725"/>
                  </a:lnTo>
                  <a:lnTo>
                    <a:pt x="423" y="725"/>
                  </a:lnTo>
                  <a:lnTo>
                    <a:pt x="423" y="725"/>
                  </a:lnTo>
                  <a:lnTo>
                    <a:pt x="437" y="739"/>
                  </a:lnTo>
                  <a:lnTo>
                    <a:pt x="423" y="781"/>
                  </a:lnTo>
                  <a:lnTo>
                    <a:pt x="367" y="852"/>
                  </a:lnTo>
                  <a:lnTo>
                    <a:pt x="296" y="938"/>
                  </a:lnTo>
                  <a:lnTo>
                    <a:pt x="198" y="966"/>
                  </a:lnTo>
                  <a:lnTo>
                    <a:pt x="141" y="966"/>
                  </a:lnTo>
                  <a:lnTo>
                    <a:pt x="113" y="938"/>
                  </a:lnTo>
                  <a:lnTo>
                    <a:pt x="85" y="909"/>
                  </a:lnTo>
                  <a:lnTo>
                    <a:pt x="57" y="881"/>
                  </a:lnTo>
                  <a:lnTo>
                    <a:pt x="57" y="838"/>
                  </a:lnTo>
                  <a:lnTo>
                    <a:pt x="57" y="810"/>
                  </a:lnTo>
                  <a:lnTo>
                    <a:pt x="57" y="796"/>
                  </a:lnTo>
                  <a:lnTo>
                    <a:pt x="71" y="739"/>
                  </a:lnTo>
                  <a:lnTo>
                    <a:pt x="85" y="653"/>
                  </a:lnTo>
                  <a:lnTo>
                    <a:pt x="127" y="526"/>
                  </a:lnTo>
                  <a:lnTo>
                    <a:pt x="170" y="341"/>
                  </a:lnTo>
                  <a:lnTo>
                    <a:pt x="29" y="341"/>
                  </a:lnTo>
                  <a:lnTo>
                    <a:pt x="15" y="341"/>
                  </a:lnTo>
                  <a:lnTo>
                    <a:pt x="0" y="341"/>
                  </a:lnTo>
                  <a:lnTo>
                    <a:pt x="0" y="327"/>
                  </a:lnTo>
                  <a:lnTo>
                    <a:pt x="0" y="313"/>
                  </a:lnTo>
                  <a:lnTo>
                    <a:pt x="0" y="298"/>
                  </a:lnTo>
                  <a:lnTo>
                    <a:pt x="15" y="298"/>
                  </a:lnTo>
                  <a:lnTo>
                    <a:pt x="43" y="298"/>
                  </a:lnTo>
                  <a:lnTo>
                    <a:pt x="184" y="298"/>
                  </a:lnTo>
                  <a:lnTo>
                    <a:pt x="240" y="57"/>
                  </a:lnTo>
                  <a:lnTo>
                    <a:pt x="254" y="29"/>
                  </a:lnTo>
                  <a:lnTo>
                    <a:pt x="268" y="14"/>
                  </a:lnTo>
                  <a:lnTo>
                    <a:pt x="282" y="14"/>
                  </a:lnTo>
                  <a:lnTo>
                    <a:pt x="296" y="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91" name="Freeform 189"/>
            <p:cNvSpPr>
              <a:spLocks/>
            </p:cNvSpPr>
            <p:nvPr/>
          </p:nvSpPr>
          <p:spPr bwMode="auto">
            <a:xfrm>
              <a:off x="14367" y="7361"/>
              <a:ext cx="353" cy="1519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3" y="14"/>
                </a:cxn>
                <a:cxn ang="0">
                  <a:pos x="99" y="71"/>
                </a:cxn>
                <a:cxn ang="0">
                  <a:pos x="169" y="156"/>
                </a:cxn>
                <a:cxn ang="0">
                  <a:pos x="254" y="284"/>
                </a:cxn>
                <a:cxn ang="0">
                  <a:pos x="310" y="454"/>
                </a:cxn>
                <a:cxn ang="0">
                  <a:pos x="339" y="624"/>
                </a:cxn>
                <a:cxn ang="0">
                  <a:pos x="353" y="752"/>
                </a:cxn>
                <a:cxn ang="0">
                  <a:pos x="353" y="752"/>
                </a:cxn>
                <a:cxn ang="0">
                  <a:pos x="325" y="980"/>
                </a:cxn>
                <a:cxn ang="0">
                  <a:pos x="254" y="1221"/>
                </a:cxn>
                <a:cxn ang="0">
                  <a:pos x="184" y="1349"/>
                </a:cxn>
                <a:cxn ang="0">
                  <a:pos x="99" y="1434"/>
                </a:cxn>
                <a:cxn ang="0">
                  <a:pos x="43" y="1491"/>
                </a:cxn>
                <a:cxn ang="0">
                  <a:pos x="14" y="1519"/>
                </a:cxn>
                <a:cxn ang="0">
                  <a:pos x="0" y="1505"/>
                </a:cxn>
                <a:cxn ang="0">
                  <a:pos x="0" y="1505"/>
                </a:cxn>
                <a:cxn ang="0">
                  <a:pos x="0" y="1491"/>
                </a:cxn>
                <a:cxn ang="0">
                  <a:pos x="0" y="1491"/>
                </a:cxn>
                <a:cxn ang="0">
                  <a:pos x="14" y="1477"/>
                </a:cxn>
                <a:cxn ang="0">
                  <a:pos x="141" y="1320"/>
                </a:cxn>
                <a:cxn ang="0">
                  <a:pos x="212" y="1150"/>
                </a:cxn>
                <a:cxn ang="0">
                  <a:pos x="254" y="951"/>
                </a:cxn>
                <a:cxn ang="0">
                  <a:pos x="254" y="752"/>
                </a:cxn>
                <a:cxn ang="0">
                  <a:pos x="226" y="468"/>
                </a:cxn>
                <a:cxn ang="0">
                  <a:pos x="155" y="227"/>
                </a:cxn>
                <a:cxn ang="0">
                  <a:pos x="29" y="56"/>
                </a:cxn>
                <a:cxn ang="0">
                  <a:pos x="14" y="28"/>
                </a:cxn>
                <a:cxn ang="0">
                  <a:pos x="0" y="2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0"/>
                </a:cxn>
                <a:cxn ang="0">
                  <a:pos x="14" y="0"/>
                </a:cxn>
              </a:cxnLst>
              <a:rect l="0" t="0" r="r" b="b"/>
              <a:pathLst>
                <a:path w="353" h="1519">
                  <a:moveTo>
                    <a:pt x="14" y="0"/>
                  </a:moveTo>
                  <a:lnTo>
                    <a:pt x="43" y="14"/>
                  </a:lnTo>
                  <a:lnTo>
                    <a:pt x="99" y="71"/>
                  </a:lnTo>
                  <a:lnTo>
                    <a:pt x="169" y="156"/>
                  </a:lnTo>
                  <a:lnTo>
                    <a:pt x="254" y="284"/>
                  </a:lnTo>
                  <a:lnTo>
                    <a:pt x="310" y="454"/>
                  </a:lnTo>
                  <a:lnTo>
                    <a:pt x="339" y="624"/>
                  </a:lnTo>
                  <a:lnTo>
                    <a:pt x="353" y="752"/>
                  </a:lnTo>
                  <a:lnTo>
                    <a:pt x="353" y="752"/>
                  </a:lnTo>
                  <a:lnTo>
                    <a:pt x="325" y="980"/>
                  </a:lnTo>
                  <a:lnTo>
                    <a:pt x="254" y="1221"/>
                  </a:lnTo>
                  <a:lnTo>
                    <a:pt x="184" y="1349"/>
                  </a:lnTo>
                  <a:lnTo>
                    <a:pt x="99" y="1434"/>
                  </a:lnTo>
                  <a:lnTo>
                    <a:pt x="43" y="1491"/>
                  </a:lnTo>
                  <a:lnTo>
                    <a:pt x="14" y="1519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491"/>
                  </a:lnTo>
                  <a:lnTo>
                    <a:pt x="0" y="1491"/>
                  </a:lnTo>
                  <a:lnTo>
                    <a:pt x="14" y="1477"/>
                  </a:lnTo>
                  <a:lnTo>
                    <a:pt x="141" y="1320"/>
                  </a:lnTo>
                  <a:lnTo>
                    <a:pt x="212" y="1150"/>
                  </a:lnTo>
                  <a:lnTo>
                    <a:pt x="254" y="951"/>
                  </a:lnTo>
                  <a:lnTo>
                    <a:pt x="254" y="752"/>
                  </a:lnTo>
                  <a:lnTo>
                    <a:pt x="226" y="468"/>
                  </a:lnTo>
                  <a:lnTo>
                    <a:pt x="155" y="227"/>
                  </a:lnTo>
                  <a:lnTo>
                    <a:pt x="29" y="56"/>
                  </a:lnTo>
                  <a:lnTo>
                    <a:pt x="14" y="28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92" name="Freeform 190"/>
            <p:cNvSpPr>
              <a:spLocks/>
            </p:cNvSpPr>
            <p:nvPr/>
          </p:nvSpPr>
          <p:spPr bwMode="auto">
            <a:xfrm>
              <a:off x="15312" y="8085"/>
              <a:ext cx="916" cy="71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873" y="0"/>
                </a:cxn>
                <a:cxn ang="0">
                  <a:pos x="887" y="0"/>
                </a:cxn>
                <a:cxn ang="0">
                  <a:pos x="902" y="0"/>
                </a:cxn>
                <a:cxn ang="0">
                  <a:pos x="916" y="14"/>
                </a:cxn>
                <a:cxn ang="0">
                  <a:pos x="916" y="28"/>
                </a:cxn>
                <a:cxn ang="0">
                  <a:pos x="916" y="57"/>
                </a:cxn>
                <a:cxn ang="0">
                  <a:pos x="902" y="57"/>
                </a:cxn>
                <a:cxn ang="0">
                  <a:pos x="887" y="71"/>
                </a:cxn>
                <a:cxn ang="0">
                  <a:pos x="873" y="71"/>
                </a:cxn>
                <a:cxn ang="0">
                  <a:pos x="56" y="71"/>
                </a:cxn>
                <a:cxn ang="0">
                  <a:pos x="28" y="71"/>
                </a:cxn>
                <a:cxn ang="0">
                  <a:pos x="14" y="57"/>
                </a:cxn>
                <a:cxn ang="0">
                  <a:pos x="0" y="57"/>
                </a:cxn>
                <a:cxn ang="0">
                  <a:pos x="0" y="28"/>
                </a:cxn>
                <a:cxn ang="0">
                  <a:pos x="0" y="14"/>
                </a:cxn>
                <a:cxn ang="0">
                  <a:pos x="14" y="0"/>
                </a:cxn>
                <a:cxn ang="0">
                  <a:pos x="28" y="0"/>
                </a:cxn>
                <a:cxn ang="0">
                  <a:pos x="56" y="0"/>
                </a:cxn>
              </a:cxnLst>
              <a:rect l="0" t="0" r="r" b="b"/>
              <a:pathLst>
                <a:path w="916" h="71">
                  <a:moveTo>
                    <a:pt x="56" y="0"/>
                  </a:moveTo>
                  <a:lnTo>
                    <a:pt x="873" y="0"/>
                  </a:lnTo>
                  <a:lnTo>
                    <a:pt x="887" y="0"/>
                  </a:lnTo>
                  <a:lnTo>
                    <a:pt x="902" y="0"/>
                  </a:lnTo>
                  <a:lnTo>
                    <a:pt x="916" y="14"/>
                  </a:lnTo>
                  <a:lnTo>
                    <a:pt x="916" y="28"/>
                  </a:lnTo>
                  <a:lnTo>
                    <a:pt x="916" y="57"/>
                  </a:lnTo>
                  <a:lnTo>
                    <a:pt x="902" y="57"/>
                  </a:lnTo>
                  <a:lnTo>
                    <a:pt x="887" y="71"/>
                  </a:lnTo>
                  <a:lnTo>
                    <a:pt x="873" y="71"/>
                  </a:lnTo>
                  <a:lnTo>
                    <a:pt x="56" y="71"/>
                  </a:lnTo>
                  <a:lnTo>
                    <a:pt x="28" y="71"/>
                  </a:lnTo>
                  <a:lnTo>
                    <a:pt x="14" y="57"/>
                  </a:lnTo>
                  <a:lnTo>
                    <a:pt x="0" y="57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93" name="Freeform 191"/>
            <p:cNvSpPr>
              <a:spLocks/>
            </p:cNvSpPr>
            <p:nvPr/>
          </p:nvSpPr>
          <p:spPr bwMode="auto">
            <a:xfrm>
              <a:off x="16848" y="7361"/>
              <a:ext cx="352" cy="1519"/>
            </a:xfrm>
            <a:custGeom>
              <a:avLst/>
              <a:gdLst/>
              <a:ahLst/>
              <a:cxnLst>
                <a:cxn ang="0">
                  <a:pos x="338" y="0"/>
                </a:cxn>
                <a:cxn ang="0">
                  <a:pos x="338" y="0"/>
                </a:cxn>
                <a:cxn ang="0">
                  <a:pos x="352" y="14"/>
                </a:cxn>
                <a:cxn ang="0">
                  <a:pos x="352" y="14"/>
                </a:cxn>
                <a:cxn ang="0">
                  <a:pos x="338" y="28"/>
                </a:cxn>
                <a:cxn ang="0">
                  <a:pos x="324" y="42"/>
                </a:cxn>
                <a:cxn ang="0">
                  <a:pos x="211" y="198"/>
                </a:cxn>
                <a:cxn ang="0">
                  <a:pos x="141" y="369"/>
                </a:cxn>
                <a:cxn ang="0">
                  <a:pos x="98" y="568"/>
                </a:cxn>
                <a:cxn ang="0">
                  <a:pos x="84" y="752"/>
                </a:cxn>
                <a:cxn ang="0">
                  <a:pos x="98" y="937"/>
                </a:cxn>
                <a:cxn ang="0">
                  <a:pos x="127" y="1122"/>
                </a:cxn>
                <a:cxn ang="0">
                  <a:pos x="211" y="1306"/>
                </a:cxn>
                <a:cxn ang="0">
                  <a:pos x="324" y="1462"/>
                </a:cxn>
                <a:cxn ang="0">
                  <a:pos x="338" y="1477"/>
                </a:cxn>
                <a:cxn ang="0">
                  <a:pos x="338" y="1491"/>
                </a:cxn>
                <a:cxn ang="0">
                  <a:pos x="352" y="1505"/>
                </a:cxn>
                <a:cxn ang="0">
                  <a:pos x="352" y="1505"/>
                </a:cxn>
                <a:cxn ang="0">
                  <a:pos x="352" y="1505"/>
                </a:cxn>
                <a:cxn ang="0">
                  <a:pos x="338" y="1519"/>
                </a:cxn>
                <a:cxn ang="0">
                  <a:pos x="338" y="1519"/>
                </a:cxn>
                <a:cxn ang="0">
                  <a:pos x="296" y="1505"/>
                </a:cxn>
                <a:cxn ang="0">
                  <a:pos x="239" y="1448"/>
                </a:cxn>
                <a:cxn ang="0">
                  <a:pos x="169" y="1349"/>
                </a:cxn>
                <a:cxn ang="0">
                  <a:pos x="98" y="1235"/>
                </a:cxn>
                <a:cxn ang="0">
                  <a:pos x="28" y="1065"/>
                </a:cxn>
                <a:cxn ang="0">
                  <a:pos x="0" y="894"/>
                </a:cxn>
                <a:cxn ang="0">
                  <a:pos x="0" y="752"/>
                </a:cxn>
                <a:cxn ang="0">
                  <a:pos x="14" y="539"/>
                </a:cxn>
                <a:cxn ang="0">
                  <a:pos x="98" y="298"/>
                </a:cxn>
                <a:cxn ang="0">
                  <a:pos x="169" y="170"/>
                </a:cxn>
                <a:cxn ang="0">
                  <a:pos x="239" y="71"/>
                </a:cxn>
                <a:cxn ang="0">
                  <a:pos x="296" y="14"/>
                </a:cxn>
                <a:cxn ang="0">
                  <a:pos x="338" y="0"/>
                </a:cxn>
              </a:cxnLst>
              <a:rect l="0" t="0" r="r" b="b"/>
              <a:pathLst>
                <a:path w="352" h="1519">
                  <a:moveTo>
                    <a:pt x="338" y="0"/>
                  </a:moveTo>
                  <a:lnTo>
                    <a:pt x="338" y="0"/>
                  </a:lnTo>
                  <a:lnTo>
                    <a:pt x="352" y="14"/>
                  </a:lnTo>
                  <a:lnTo>
                    <a:pt x="352" y="14"/>
                  </a:lnTo>
                  <a:lnTo>
                    <a:pt x="338" y="28"/>
                  </a:lnTo>
                  <a:lnTo>
                    <a:pt x="324" y="42"/>
                  </a:lnTo>
                  <a:lnTo>
                    <a:pt x="211" y="198"/>
                  </a:lnTo>
                  <a:lnTo>
                    <a:pt x="141" y="369"/>
                  </a:lnTo>
                  <a:lnTo>
                    <a:pt x="98" y="568"/>
                  </a:lnTo>
                  <a:lnTo>
                    <a:pt x="84" y="752"/>
                  </a:lnTo>
                  <a:lnTo>
                    <a:pt x="98" y="937"/>
                  </a:lnTo>
                  <a:lnTo>
                    <a:pt x="127" y="1122"/>
                  </a:lnTo>
                  <a:lnTo>
                    <a:pt x="211" y="1306"/>
                  </a:lnTo>
                  <a:lnTo>
                    <a:pt x="324" y="1462"/>
                  </a:lnTo>
                  <a:lnTo>
                    <a:pt x="338" y="1477"/>
                  </a:lnTo>
                  <a:lnTo>
                    <a:pt x="338" y="1491"/>
                  </a:lnTo>
                  <a:lnTo>
                    <a:pt x="352" y="1505"/>
                  </a:lnTo>
                  <a:lnTo>
                    <a:pt x="352" y="1505"/>
                  </a:lnTo>
                  <a:lnTo>
                    <a:pt x="352" y="1505"/>
                  </a:lnTo>
                  <a:lnTo>
                    <a:pt x="338" y="1519"/>
                  </a:lnTo>
                  <a:lnTo>
                    <a:pt x="338" y="1519"/>
                  </a:lnTo>
                  <a:lnTo>
                    <a:pt x="296" y="1505"/>
                  </a:lnTo>
                  <a:lnTo>
                    <a:pt x="239" y="1448"/>
                  </a:lnTo>
                  <a:lnTo>
                    <a:pt x="169" y="1349"/>
                  </a:lnTo>
                  <a:lnTo>
                    <a:pt x="98" y="1235"/>
                  </a:lnTo>
                  <a:lnTo>
                    <a:pt x="28" y="1065"/>
                  </a:lnTo>
                  <a:lnTo>
                    <a:pt x="0" y="894"/>
                  </a:lnTo>
                  <a:lnTo>
                    <a:pt x="0" y="752"/>
                  </a:lnTo>
                  <a:lnTo>
                    <a:pt x="14" y="539"/>
                  </a:lnTo>
                  <a:lnTo>
                    <a:pt x="98" y="298"/>
                  </a:lnTo>
                  <a:lnTo>
                    <a:pt x="169" y="170"/>
                  </a:lnTo>
                  <a:lnTo>
                    <a:pt x="239" y="71"/>
                  </a:lnTo>
                  <a:lnTo>
                    <a:pt x="296" y="14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94" name="Freeform 192"/>
            <p:cNvSpPr>
              <a:spLocks/>
            </p:cNvSpPr>
            <p:nvPr/>
          </p:nvSpPr>
          <p:spPr bwMode="auto">
            <a:xfrm>
              <a:off x="17355" y="7488"/>
              <a:ext cx="606" cy="1009"/>
            </a:xfrm>
            <a:custGeom>
              <a:avLst/>
              <a:gdLst/>
              <a:ahLst/>
              <a:cxnLst>
                <a:cxn ang="0">
                  <a:pos x="282" y="0"/>
                </a:cxn>
                <a:cxn ang="0">
                  <a:pos x="409" y="29"/>
                </a:cxn>
                <a:cxn ang="0">
                  <a:pos x="507" y="86"/>
                </a:cxn>
                <a:cxn ang="0">
                  <a:pos x="578" y="171"/>
                </a:cxn>
                <a:cxn ang="0">
                  <a:pos x="606" y="299"/>
                </a:cxn>
                <a:cxn ang="0">
                  <a:pos x="578" y="398"/>
                </a:cxn>
                <a:cxn ang="0">
                  <a:pos x="522" y="497"/>
                </a:cxn>
                <a:cxn ang="0">
                  <a:pos x="423" y="597"/>
                </a:cxn>
                <a:cxn ang="0">
                  <a:pos x="268" y="739"/>
                </a:cxn>
                <a:cxn ang="0">
                  <a:pos x="113" y="895"/>
                </a:cxn>
                <a:cxn ang="0">
                  <a:pos x="381" y="895"/>
                </a:cxn>
                <a:cxn ang="0">
                  <a:pos x="409" y="895"/>
                </a:cxn>
                <a:cxn ang="0">
                  <a:pos x="451" y="895"/>
                </a:cxn>
                <a:cxn ang="0">
                  <a:pos x="479" y="895"/>
                </a:cxn>
                <a:cxn ang="0">
                  <a:pos x="507" y="881"/>
                </a:cxn>
                <a:cxn ang="0">
                  <a:pos x="536" y="881"/>
                </a:cxn>
                <a:cxn ang="0">
                  <a:pos x="536" y="853"/>
                </a:cxn>
                <a:cxn ang="0">
                  <a:pos x="550" y="824"/>
                </a:cxn>
                <a:cxn ang="0">
                  <a:pos x="550" y="782"/>
                </a:cxn>
                <a:cxn ang="0">
                  <a:pos x="564" y="739"/>
                </a:cxn>
                <a:cxn ang="0">
                  <a:pos x="606" y="739"/>
                </a:cxn>
                <a:cxn ang="0">
                  <a:pos x="564" y="1009"/>
                </a:cxn>
                <a:cxn ang="0">
                  <a:pos x="0" y="1009"/>
                </a:cxn>
                <a:cxn ang="0">
                  <a:pos x="0" y="980"/>
                </a:cxn>
                <a:cxn ang="0">
                  <a:pos x="0" y="966"/>
                </a:cxn>
                <a:cxn ang="0">
                  <a:pos x="14" y="952"/>
                </a:cxn>
                <a:cxn ang="0">
                  <a:pos x="310" y="625"/>
                </a:cxn>
                <a:cxn ang="0">
                  <a:pos x="381" y="526"/>
                </a:cxn>
                <a:cxn ang="0">
                  <a:pos x="437" y="412"/>
                </a:cxn>
                <a:cxn ang="0">
                  <a:pos x="465" y="299"/>
                </a:cxn>
                <a:cxn ang="0">
                  <a:pos x="451" y="199"/>
                </a:cxn>
                <a:cxn ang="0">
                  <a:pos x="409" y="128"/>
                </a:cxn>
                <a:cxn ang="0">
                  <a:pos x="352" y="71"/>
                </a:cxn>
                <a:cxn ang="0">
                  <a:pos x="268" y="43"/>
                </a:cxn>
                <a:cxn ang="0">
                  <a:pos x="211" y="57"/>
                </a:cxn>
                <a:cxn ang="0">
                  <a:pos x="155" y="71"/>
                </a:cxn>
                <a:cxn ang="0">
                  <a:pos x="113" y="100"/>
                </a:cxn>
                <a:cxn ang="0">
                  <a:pos x="85" y="142"/>
                </a:cxn>
                <a:cxn ang="0">
                  <a:pos x="56" y="199"/>
                </a:cxn>
                <a:cxn ang="0">
                  <a:pos x="71" y="199"/>
                </a:cxn>
                <a:cxn ang="0">
                  <a:pos x="113" y="213"/>
                </a:cxn>
                <a:cxn ang="0">
                  <a:pos x="141" y="228"/>
                </a:cxn>
                <a:cxn ang="0">
                  <a:pos x="155" y="256"/>
                </a:cxn>
                <a:cxn ang="0">
                  <a:pos x="155" y="284"/>
                </a:cxn>
                <a:cxn ang="0">
                  <a:pos x="155" y="313"/>
                </a:cxn>
                <a:cxn ang="0">
                  <a:pos x="141" y="341"/>
                </a:cxn>
                <a:cxn ang="0">
                  <a:pos x="113" y="355"/>
                </a:cxn>
                <a:cxn ang="0">
                  <a:pos x="99" y="355"/>
                </a:cxn>
                <a:cxn ang="0">
                  <a:pos x="85" y="355"/>
                </a:cxn>
                <a:cxn ang="0">
                  <a:pos x="71" y="355"/>
                </a:cxn>
                <a:cxn ang="0">
                  <a:pos x="56" y="355"/>
                </a:cxn>
                <a:cxn ang="0">
                  <a:pos x="42" y="355"/>
                </a:cxn>
                <a:cxn ang="0">
                  <a:pos x="14" y="341"/>
                </a:cxn>
                <a:cxn ang="0">
                  <a:pos x="0" y="313"/>
                </a:cxn>
                <a:cxn ang="0">
                  <a:pos x="0" y="270"/>
                </a:cxn>
                <a:cxn ang="0">
                  <a:pos x="14" y="171"/>
                </a:cxn>
                <a:cxn ang="0">
                  <a:pos x="71" y="86"/>
                </a:cxn>
                <a:cxn ang="0">
                  <a:pos x="169" y="29"/>
                </a:cxn>
                <a:cxn ang="0">
                  <a:pos x="282" y="0"/>
                </a:cxn>
              </a:cxnLst>
              <a:rect l="0" t="0" r="r" b="b"/>
              <a:pathLst>
                <a:path w="606" h="1009">
                  <a:moveTo>
                    <a:pt x="282" y="0"/>
                  </a:moveTo>
                  <a:lnTo>
                    <a:pt x="409" y="29"/>
                  </a:lnTo>
                  <a:lnTo>
                    <a:pt x="507" y="86"/>
                  </a:lnTo>
                  <a:lnTo>
                    <a:pt x="578" y="171"/>
                  </a:lnTo>
                  <a:lnTo>
                    <a:pt x="606" y="299"/>
                  </a:lnTo>
                  <a:lnTo>
                    <a:pt x="578" y="398"/>
                  </a:lnTo>
                  <a:lnTo>
                    <a:pt x="522" y="497"/>
                  </a:lnTo>
                  <a:lnTo>
                    <a:pt x="423" y="597"/>
                  </a:lnTo>
                  <a:lnTo>
                    <a:pt x="268" y="739"/>
                  </a:lnTo>
                  <a:lnTo>
                    <a:pt x="113" y="895"/>
                  </a:lnTo>
                  <a:lnTo>
                    <a:pt x="381" y="895"/>
                  </a:lnTo>
                  <a:lnTo>
                    <a:pt x="409" y="895"/>
                  </a:lnTo>
                  <a:lnTo>
                    <a:pt x="451" y="895"/>
                  </a:lnTo>
                  <a:lnTo>
                    <a:pt x="479" y="895"/>
                  </a:lnTo>
                  <a:lnTo>
                    <a:pt x="507" y="881"/>
                  </a:lnTo>
                  <a:lnTo>
                    <a:pt x="536" y="881"/>
                  </a:lnTo>
                  <a:lnTo>
                    <a:pt x="536" y="853"/>
                  </a:lnTo>
                  <a:lnTo>
                    <a:pt x="550" y="824"/>
                  </a:lnTo>
                  <a:lnTo>
                    <a:pt x="550" y="782"/>
                  </a:lnTo>
                  <a:lnTo>
                    <a:pt x="564" y="739"/>
                  </a:lnTo>
                  <a:lnTo>
                    <a:pt x="606" y="739"/>
                  </a:lnTo>
                  <a:lnTo>
                    <a:pt x="564" y="1009"/>
                  </a:lnTo>
                  <a:lnTo>
                    <a:pt x="0" y="1009"/>
                  </a:lnTo>
                  <a:lnTo>
                    <a:pt x="0" y="980"/>
                  </a:lnTo>
                  <a:lnTo>
                    <a:pt x="0" y="966"/>
                  </a:lnTo>
                  <a:lnTo>
                    <a:pt x="14" y="952"/>
                  </a:lnTo>
                  <a:lnTo>
                    <a:pt x="310" y="625"/>
                  </a:lnTo>
                  <a:lnTo>
                    <a:pt x="381" y="526"/>
                  </a:lnTo>
                  <a:lnTo>
                    <a:pt x="437" y="412"/>
                  </a:lnTo>
                  <a:lnTo>
                    <a:pt x="465" y="299"/>
                  </a:lnTo>
                  <a:lnTo>
                    <a:pt x="451" y="199"/>
                  </a:lnTo>
                  <a:lnTo>
                    <a:pt x="409" y="128"/>
                  </a:lnTo>
                  <a:lnTo>
                    <a:pt x="352" y="71"/>
                  </a:lnTo>
                  <a:lnTo>
                    <a:pt x="268" y="43"/>
                  </a:lnTo>
                  <a:lnTo>
                    <a:pt x="211" y="57"/>
                  </a:lnTo>
                  <a:lnTo>
                    <a:pt x="155" y="71"/>
                  </a:lnTo>
                  <a:lnTo>
                    <a:pt x="113" y="100"/>
                  </a:lnTo>
                  <a:lnTo>
                    <a:pt x="85" y="142"/>
                  </a:lnTo>
                  <a:lnTo>
                    <a:pt x="56" y="199"/>
                  </a:lnTo>
                  <a:lnTo>
                    <a:pt x="71" y="199"/>
                  </a:lnTo>
                  <a:lnTo>
                    <a:pt x="113" y="213"/>
                  </a:lnTo>
                  <a:lnTo>
                    <a:pt x="141" y="228"/>
                  </a:lnTo>
                  <a:lnTo>
                    <a:pt x="155" y="256"/>
                  </a:lnTo>
                  <a:lnTo>
                    <a:pt x="155" y="284"/>
                  </a:lnTo>
                  <a:lnTo>
                    <a:pt x="155" y="313"/>
                  </a:lnTo>
                  <a:lnTo>
                    <a:pt x="141" y="341"/>
                  </a:lnTo>
                  <a:lnTo>
                    <a:pt x="113" y="355"/>
                  </a:lnTo>
                  <a:lnTo>
                    <a:pt x="99" y="355"/>
                  </a:lnTo>
                  <a:lnTo>
                    <a:pt x="85" y="355"/>
                  </a:lnTo>
                  <a:lnTo>
                    <a:pt x="71" y="355"/>
                  </a:lnTo>
                  <a:lnTo>
                    <a:pt x="56" y="355"/>
                  </a:lnTo>
                  <a:lnTo>
                    <a:pt x="42" y="355"/>
                  </a:lnTo>
                  <a:lnTo>
                    <a:pt x="14" y="341"/>
                  </a:lnTo>
                  <a:lnTo>
                    <a:pt x="0" y="313"/>
                  </a:lnTo>
                  <a:lnTo>
                    <a:pt x="0" y="270"/>
                  </a:lnTo>
                  <a:lnTo>
                    <a:pt x="14" y="171"/>
                  </a:lnTo>
                  <a:lnTo>
                    <a:pt x="71" y="86"/>
                  </a:lnTo>
                  <a:lnTo>
                    <a:pt x="169" y="29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95" name="Freeform 193"/>
            <p:cNvSpPr>
              <a:spLocks/>
            </p:cNvSpPr>
            <p:nvPr/>
          </p:nvSpPr>
          <p:spPr bwMode="auto">
            <a:xfrm>
              <a:off x="18116" y="7829"/>
              <a:ext cx="564" cy="682"/>
            </a:xfrm>
            <a:custGeom>
              <a:avLst/>
              <a:gdLst/>
              <a:ahLst/>
              <a:cxnLst>
                <a:cxn ang="0">
                  <a:pos x="437" y="0"/>
                </a:cxn>
                <a:cxn ang="0">
                  <a:pos x="522" y="57"/>
                </a:cxn>
                <a:cxn ang="0">
                  <a:pos x="564" y="128"/>
                </a:cxn>
                <a:cxn ang="0">
                  <a:pos x="536" y="199"/>
                </a:cxn>
                <a:cxn ang="0">
                  <a:pos x="493" y="213"/>
                </a:cxn>
                <a:cxn ang="0">
                  <a:pos x="451" y="185"/>
                </a:cxn>
                <a:cxn ang="0">
                  <a:pos x="451" y="142"/>
                </a:cxn>
                <a:cxn ang="0">
                  <a:pos x="479" y="114"/>
                </a:cxn>
                <a:cxn ang="0">
                  <a:pos x="522" y="100"/>
                </a:cxn>
                <a:cxn ang="0">
                  <a:pos x="465" y="57"/>
                </a:cxn>
                <a:cxn ang="0">
                  <a:pos x="409" y="29"/>
                </a:cxn>
                <a:cxn ang="0">
                  <a:pos x="324" y="43"/>
                </a:cxn>
                <a:cxn ang="0">
                  <a:pos x="254" y="71"/>
                </a:cxn>
                <a:cxn ang="0">
                  <a:pos x="226" y="128"/>
                </a:cxn>
                <a:cxn ang="0">
                  <a:pos x="211" y="171"/>
                </a:cxn>
                <a:cxn ang="0">
                  <a:pos x="226" y="213"/>
                </a:cxn>
                <a:cxn ang="0">
                  <a:pos x="268" y="242"/>
                </a:cxn>
                <a:cxn ang="0">
                  <a:pos x="324" y="256"/>
                </a:cxn>
                <a:cxn ang="0">
                  <a:pos x="437" y="284"/>
                </a:cxn>
                <a:cxn ang="0">
                  <a:pos x="493" y="341"/>
                </a:cxn>
                <a:cxn ang="0">
                  <a:pos x="522" y="398"/>
                </a:cxn>
                <a:cxn ang="0">
                  <a:pos x="507" y="483"/>
                </a:cxn>
                <a:cxn ang="0">
                  <a:pos x="437" y="611"/>
                </a:cxn>
                <a:cxn ang="0">
                  <a:pos x="226" y="682"/>
                </a:cxn>
                <a:cxn ang="0">
                  <a:pos x="85" y="654"/>
                </a:cxn>
                <a:cxn ang="0">
                  <a:pos x="14" y="583"/>
                </a:cxn>
                <a:cxn ang="0">
                  <a:pos x="14" y="497"/>
                </a:cxn>
                <a:cxn ang="0">
                  <a:pos x="42" y="455"/>
                </a:cxn>
                <a:cxn ang="0">
                  <a:pos x="85" y="441"/>
                </a:cxn>
                <a:cxn ang="0">
                  <a:pos x="141" y="469"/>
                </a:cxn>
                <a:cxn ang="0">
                  <a:pos x="141" y="526"/>
                </a:cxn>
                <a:cxn ang="0">
                  <a:pos x="85" y="568"/>
                </a:cxn>
                <a:cxn ang="0">
                  <a:pos x="71" y="611"/>
                </a:cxn>
                <a:cxn ang="0">
                  <a:pos x="141" y="639"/>
                </a:cxn>
                <a:cxn ang="0">
                  <a:pos x="197" y="654"/>
                </a:cxn>
                <a:cxn ang="0">
                  <a:pos x="282" y="654"/>
                </a:cxn>
                <a:cxn ang="0">
                  <a:pos x="367" y="611"/>
                </a:cxn>
                <a:cxn ang="0">
                  <a:pos x="423" y="554"/>
                </a:cxn>
                <a:cxn ang="0">
                  <a:pos x="437" y="497"/>
                </a:cxn>
                <a:cxn ang="0">
                  <a:pos x="437" y="455"/>
                </a:cxn>
                <a:cxn ang="0">
                  <a:pos x="395" y="398"/>
                </a:cxn>
                <a:cxn ang="0">
                  <a:pos x="324" y="384"/>
                </a:cxn>
                <a:cxn ang="0">
                  <a:pos x="254" y="369"/>
                </a:cxn>
                <a:cxn ang="0">
                  <a:pos x="197" y="341"/>
                </a:cxn>
                <a:cxn ang="0">
                  <a:pos x="141" y="298"/>
                </a:cxn>
                <a:cxn ang="0">
                  <a:pos x="127" y="227"/>
                </a:cxn>
                <a:cxn ang="0">
                  <a:pos x="183" y="85"/>
                </a:cxn>
                <a:cxn ang="0">
                  <a:pos x="381" y="0"/>
                </a:cxn>
              </a:cxnLst>
              <a:rect l="0" t="0" r="r" b="b"/>
              <a:pathLst>
                <a:path w="564" h="682">
                  <a:moveTo>
                    <a:pt x="381" y="0"/>
                  </a:moveTo>
                  <a:lnTo>
                    <a:pt x="437" y="0"/>
                  </a:lnTo>
                  <a:lnTo>
                    <a:pt x="493" y="29"/>
                  </a:lnTo>
                  <a:lnTo>
                    <a:pt x="522" y="57"/>
                  </a:lnTo>
                  <a:lnTo>
                    <a:pt x="550" y="85"/>
                  </a:lnTo>
                  <a:lnTo>
                    <a:pt x="564" y="128"/>
                  </a:lnTo>
                  <a:lnTo>
                    <a:pt x="550" y="171"/>
                  </a:lnTo>
                  <a:lnTo>
                    <a:pt x="536" y="199"/>
                  </a:lnTo>
                  <a:lnTo>
                    <a:pt x="507" y="213"/>
                  </a:lnTo>
                  <a:lnTo>
                    <a:pt x="493" y="213"/>
                  </a:lnTo>
                  <a:lnTo>
                    <a:pt x="465" y="213"/>
                  </a:lnTo>
                  <a:lnTo>
                    <a:pt x="451" y="185"/>
                  </a:lnTo>
                  <a:lnTo>
                    <a:pt x="437" y="171"/>
                  </a:lnTo>
                  <a:lnTo>
                    <a:pt x="451" y="142"/>
                  </a:lnTo>
                  <a:lnTo>
                    <a:pt x="465" y="128"/>
                  </a:lnTo>
                  <a:lnTo>
                    <a:pt x="479" y="114"/>
                  </a:lnTo>
                  <a:lnTo>
                    <a:pt x="522" y="100"/>
                  </a:lnTo>
                  <a:lnTo>
                    <a:pt x="522" y="100"/>
                  </a:lnTo>
                  <a:lnTo>
                    <a:pt x="493" y="71"/>
                  </a:lnTo>
                  <a:lnTo>
                    <a:pt x="465" y="57"/>
                  </a:lnTo>
                  <a:lnTo>
                    <a:pt x="437" y="43"/>
                  </a:lnTo>
                  <a:lnTo>
                    <a:pt x="409" y="29"/>
                  </a:lnTo>
                  <a:lnTo>
                    <a:pt x="381" y="29"/>
                  </a:lnTo>
                  <a:lnTo>
                    <a:pt x="324" y="43"/>
                  </a:lnTo>
                  <a:lnTo>
                    <a:pt x="282" y="57"/>
                  </a:lnTo>
                  <a:lnTo>
                    <a:pt x="254" y="71"/>
                  </a:lnTo>
                  <a:lnTo>
                    <a:pt x="240" y="100"/>
                  </a:lnTo>
                  <a:lnTo>
                    <a:pt x="226" y="128"/>
                  </a:lnTo>
                  <a:lnTo>
                    <a:pt x="211" y="142"/>
                  </a:lnTo>
                  <a:lnTo>
                    <a:pt x="211" y="171"/>
                  </a:lnTo>
                  <a:lnTo>
                    <a:pt x="211" y="199"/>
                  </a:lnTo>
                  <a:lnTo>
                    <a:pt x="226" y="213"/>
                  </a:lnTo>
                  <a:lnTo>
                    <a:pt x="254" y="242"/>
                  </a:lnTo>
                  <a:lnTo>
                    <a:pt x="268" y="242"/>
                  </a:lnTo>
                  <a:lnTo>
                    <a:pt x="296" y="256"/>
                  </a:lnTo>
                  <a:lnTo>
                    <a:pt x="324" y="256"/>
                  </a:lnTo>
                  <a:lnTo>
                    <a:pt x="381" y="270"/>
                  </a:lnTo>
                  <a:lnTo>
                    <a:pt x="437" y="284"/>
                  </a:lnTo>
                  <a:lnTo>
                    <a:pt x="479" y="327"/>
                  </a:lnTo>
                  <a:lnTo>
                    <a:pt x="493" y="341"/>
                  </a:lnTo>
                  <a:lnTo>
                    <a:pt x="507" y="369"/>
                  </a:lnTo>
                  <a:lnTo>
                    <a:pt x="522" y="398"/>
                  </a:lnTo>
                  <a:lnTo>
                    <a:pt x="522" y="426"/>
                  </a:lnTo>
                  <a:lnTo>
                    <a:pt x="507" y="483"/>
                  </a:lnTo>
                  <a:lnTo>
                    <a:pt x="479" y="554"/>
                  </a:lnTo>
                  <a:lnTo>
                    <a:pt x="437" y="611"/>
                  </a:lnTo>
                  <a:lnTo>
                    <a:pt x="338" y="668"/>
                  </a:lnTo>
                  <a:lnTo>
                    <a:pt x="226" y="682"/>
                  </a:lnTo>
                  <a:lnTo>
                    <a:pt x="141" y="682"/>
                  </a:lnTo>
                  <a:lnTo>
                    <a:pt x="85" y="654"/>
                  </a:lnTo>
                  <a:lnTo>
                    <a:pt x="42" y="625"/>
                  </a:lnTo>
                  <a:lnTo>
                    <a:pt x="14" y="583"/>
                  </a:lnTo>
                  <a:lnTo>
                    <a:pt x="0" y="540"/>
                  </a:lnTo>
                  <a:lnTo>
                    <a:pt x="14" y="497"/>
                  </a:lnTo>
                  <a:lnTo>
                    <a:pt x="28" y="469"/>
                  </a:lnTo>
                  <a:lnTo>
                    <a:pt x="42" y="455"/>
                  </a:lnTo>
                  <a:lnTo>
                    <a:pt x="71" y="441"/>
                  </a:lnTo>
                  <a:lnTo>
                    <a:pt x="85" y="441"/>
                  </a:lnTo>
                  <a:lnTo>
                    <a:pt x="113" y="441"/>
                  </a:lnTo>
                  <a:lnTo>
                    <a:pt x="141" y="469"/>
                  </a:lnTo>
                  <a:lnTo>
                    <a:pt x="141" y="497"/>
                  </a:lnTo>
                  <a:lnTo>
                    <a:pt x="141" y="526"/>
                  </a:lnTo>
                  <a:lnTo>
                    <a:pt x="113" y="554"/>
                  </a:lnTo>
                  <a:lnTo>
                    <a:pt x="85" y="568"/>
                  </a:lnTo>
                  <a:lnTo>
                    <a:pt x="42" y="568"/>
                  </a:lnTo>
                  <a:lnTo>
                    <a:pt x="71" y="611"/>
                  </a:lnTo>
                  <a:lnTo>
                    <a:pt x="99" y="625"/>
                  </a:lnTo>
                  <a:lnTo>
                    <a:pt x="141" y="639"/>
                  </a:lnTo>
                  <a:lnTo>
                    <a:pt x="169" y="654"/>
                  </a:lnTo>
                  <a:lnTo>
                    <a:pt x="197" y="654"/>
                  </a:lnTo>
                  <a:lnTo>
                    <a:pt x="226" y="654"/>
                  </a:lnTo>
                  <a:lnTo>
                    <a:pt x="282" y="654"/>
                  </a:lnTo>
                  <a:lnTo>
                    <a:pt x="324" y="625"/>
                  </a:lnTo>
                  <a:lnTo>
                    <a:pt x="367" y="611"/>
                  </a:lnTo>
                  <a:lnTo>
                    <a:pt x="395" y="583"/>
                  </a:lnTo>
                  <a:lnTo>
                    <a:pt x="423" y="554"/>
                  </a:lnTo>
                  <a:lnTo>
                    <a:pt x="423" y="526"/>
                  </a:lnTo>
                  <a:lnTo>
                    <a:pt x="437" y="497"/>
                  </a:lnTo>
                  <a:lnTo>
                    <a:pt x="437" y="483"/>
                  </a:lnTo>
                  <a:lnTo>
                    <a:pt x="437" y="455"/>
                  </a:lnTo>
                  <a:lnTo>
                    <a:pt x="409" y="426"/>
                  </a:lnTo>
                  <a:lnTo>
                    <a:pt x="395" y="398"/>
                  </a:lnTo>
                  <a:lnTo>
                    <a:pt x="352" y="384"/>
                  </a:lnTo>
                  <a:lnTo>
                    <a:pt x="324" y="384"/>
                  </a:lnTo>
                  <a:lnTo>
                    <a:pt x="282" y="369"/>
                  </a:lnTo>
                  <a:lnTo>
                    <a:pt x="254" y="369"/>
                  </a:lnTo>
                  <a:lnTo>
                    <a:pt x="226" y="355"/>
                  </a:lnTo>
                  <a:lnTo>
                    <a:pt x="197" y="341"/>
                  </a:lnTo>
                  <a:lnTo>
                    <a:pt x="169" y="327"/>
                  </a:lnTo>
                  <a:lnTo>
                    <a:pt x="141" y="298"/>
                  </a:lnTo>
                  <a:lnTo>
                    <a:pt x="127" y="270"/>
                  </a:lnTo>
                  <a:lnTo>
                    <a:pt x="127" y="227"/>
                  </a:lnTo>
                  <a:lnTo>
                    <a:pt x="141" y="156"/>
                  </a:lnTo>
                  <a:lnTo>
                    <a:pt x="183" y="85"/>
                  </a:lnTo>
                  <a:lnTo>
                    <a:pt x="254" y="29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96" name="Freeform 194"/>
            <p:cNvSpPr>
              <a:spLocks/>
            </p:cNvSpPr>
            <p:nvPr/>
          </p:nvSpPr>
          <p:spPr bwMode="auto">
            <a:xfrm>
              <a:off x="18821" y="8000"/>
              <a:ext cx="465" cy="724"/>
            </a:xfrm>
            <a:custGeom>
              <a:avLst/>
              <a:gdLst/>
              <a:ahLst/>
              <a:cxnLst>
                <a:cxn ang="0">
                  <a:pos x="352" y="28"/>
                </a:cxn>
                <a:cxn ang="0">
                  <a:pos x="465" y="213"/>
                </a:cxn>
                <a:cxn ang="0">
                  <a:pos x="394" y="383"/>
                </a:cxn>
                <a:cxn ang="0">
                  <a:pos x="282" y="468"/>
                </a:cxn>
                <a:cxn ang="0">
                  <a:pos x="225" y="511"/>
                </a:cxn>
                <a:cxn ang="0">
                  <a:pos x="155" y="582"/>
                </a:cxn>
                <a:cxn ang="0">
                  <a:pos x="296" y="625"/>
                </a:cxn>
                <a:cxn ang="0">
                  <a:pos x="338" y="625"/>
                </a:cxn>
                <a:cxn ang="0">
                  <a:pos x="394" y="625"/>
                </a:cxn>
                <a:cxn ang="0">
                  <a:pos x="423" y="610"/>
                </a:cxn>
                <a:cxn ang="0">
                  <a:pos x="437" y="539"/>
                </a:cxn>
                <a:cxn ang="0">
                  <a:pos x="465" y="525"/>
                </a:cxn>
                <a:cxn ang="0">
                  <a:pos x="437" y="724"/>
                </a:cxn>
                <a:cxn ang="0">
                  <a:pos x="0" y="696"/>
                </a:cxn>
                <a:cxn ang="0">
                  <a:pos x="14" y="681"/>
                </a:cxn>
                <a:cxn ang="0">
                  <a:pos x="296" y="397"/>
                </a:cxn>
                <a:cxn ang="0">
                  <a:pos x="338" y="312"/>
                </a:cxn>
                <a:cxn ang="0">
                  <a:pos x="366" y="213"/>
                </a:cxn>
                <a:cxn ang="0">
                  <a:pos x="352" y="127"/>
                </a:cxn>
                <a:cxn ang="0">
                  <a:pos x="296" y="71"/>
                </a:cxn>
                <a:cxn ang="0">
                  <a:pos x="197" y="42"/>
                </a:cxn>
                <a:cxn ang="0">
                  <a:pos x="141" y="56"/>
                </a:cxn>
                <a:cxn ang="0">
                  <a:pos x="70" y="99"/>
                </a:cxn>
                <a:cxn ang="0">
                  <a:pos x="70" y="142"/>
                </a:cxn>
                <a:cxn ang="0">
                  <a:pos x="98" y="170"/>
                </a:cxn>
                <a:cxn ang="0">
                  <a:pos x="112" y="198"/>
                </a:cxn>
                <a:cxn ang="0">
                  <a:pos x="98" y="241"/>
                </a:cxn>
                <a:cxn ang="0">
                  <a:pos x="56" y="255"/>
                </a:cxn>
                <a:cxn ang="0">
                  <a:pos x="28" y="255"/>
                </a:cxn>
                <a:cxn ang="0">
                  <a:pos x="0" y="227"/>
                </a:cxn>
                <a:cxn ang="0">
                  <a:pos x="0" y="142"/>
                </a:cxn>
                <a:cxn ang="0">
                  <a:pos x="56" y="56"/>
                </a:cxn>
                <a:cxn ang="0">
                  <a:pos x="155" y="14"/>
                </a:cxn>
              </a:cxnLst>
              <a:rect l="0" t="0" r="r" b="b"/>
              <a:pathLst>
                <a:path w="465" h="724">
                  <a:moveTo>
                    <a:pt x="225" y="0"/>
                  </a:moveTo>
                  <a:lnTo>
                    <a:pt x="352" y="28"/>
                  </a:lnTo>
                  <a:lnTo>
                    <a:pt x="437" y="99"/>
                  </a:lnTo>
                  <a:lnTo>
                    <a:pt x="465" y="213"/>
                  </a:lnTo>
                  <a:lnTo>
                    <a:pt x="451" y="312"/>
                  </a:lnTo>
                  <a:lnTo>
                    <a:pt x="394" y="383"/>
                  </a:lnTo>
                  <a:lnTo>
                    <a:pt x="324" y="440"/>
                  </a:lnTo>
                  <a:lnTo>
                    <a:pt x="282" y="468"/>
                  </a:lnTo>
                  <a:lnTo>
                    <a:pt x="253" y="497"/>
                  </a:lnTo>
                  <a:lnTo>
                    <a:pt x="225" y="511"/>
                  </a:lnTo>
                  <a:lnTo>
                    <a:pt x="197" y="554"/>
                  </a:lnTo>
                  <a:lnTo>
                    <a:pt x="155" y="582"/>
                  </a:lnTo>
                  <a:lnTo>
                    <a:pt x="98" y="625"/>
                  </a:lnTo>
                  <a:lnTo>
                    <a:pt x="296" y="625"/>
                  </a:lnTo>
                  <a:lnTo>
                    <a:pt x="310" y="625"/>
                  </a:lnTo>
                  <a:lnTo>
                    <a:pt x="338" y="625"/>
                  </a:lnTo>
                  <a:lnTo>
                    <a:pt x="366" y="625"/>
                  </a:lnTo>
                  <a:lnTo>
                    <a:pt x="394" y="625"/>
                  </a:lnTo>
                  <a:lnTo>
                    <a:pt x="408" y="625"/>
                  </a:lnTo>
                  <a:lnTo>
                    <a:pt x="423" y="610"/>
                  </a:lnTo>
                  <a:lnTo>
                    <a:pt x="423" y="582"/>
                  </a:lnTo>
                  <a:lnTo>
                    <a:pt x="437" y="539"/>
                  </a:lnTo>
                  <a:lnTo>
                    <a:pt x="437" y="525"/>
                  </a:lnTo>
                  <a:lnTo>
                    <a:pt x="465" y="525"/>
                  </a:lnTo>
                  <a:lnTo>
                    <a:pt x="465" y="525"/>
                  </a:lnTo>
                  <a:lnTo>
                    <a:pt x="437" y="724"/>
                  </a:lnTo>
                  <a:lnTo>
                    <a:pt x="0" y="724"/>
                  </a:lnTo>
                  <a:lnTo>
                    <a:pt x="0" y="696"/>
                  </a:lnTo>
                  <a:lnTo>
                    <a:pt x="0" y="681"/>
                  </a:lnTo>
                  <a:lnTo>
                    <a:pt x="14" y="681"/>
                  </a:lnTo>
                  <a:lnTo>
                    <a:pt x="268" y="426"/>
                  </a:lnTo>
                  <a:lnTo>
                    <a:pt x="296" y="397"/>
                  </a:lnTo>
                  <a:lnTo>
                    <a:pt x="310" y="355"/>
                  </a:lnTo>
                  <a:lnTo>
                    <a:pt x="338" y="312"/>
                  </a:lnTo>
                  <a:lnTo>
                    <a:pt x="366" y="270"/>
                  </a:lnTo>
                  <a:lnTo>
                    <a:pt x="366" y="213"/>
                  </a:lnTo>
                  <a:lnTo>
                    <a:pt x="366" y="170"/>
                  </a:lnTo>
                  <a:lnTo>
                    <a:pt x="352" y="127"/>
                  </a:lnTo>
                  <a:lnTo>
                    <a:pt x="324" y="99"/>
                  </a:lnTo>
                  <a:lnTo>
                    <a:pt x="296" y="71"/>
                  </a:lnTo>
                  <a:lnTo>
                    <a:pt x="253" y="42"/>
                  </a:lnTo>
                  <a:lnTo>
                    <a:pt x="197" y="42"/>
                  </a:lnTo>
                  <a:lnTo>
                    <a:pt x="169" y="42"/>
                  </a:lnTo>
                  <a:lnTo>
                    <a:pt x="141" y="56"/>
                  </a:lnTo>
                  <a:lnTo>
                    <a:pt x="98" y="71"/>
                  </a:lnTo>
                  <a:lnTo>
                    <a:pt x="70" y="99"/>
                  </a:lnTo>
                  <a:lnTo>
                    <a:pt x="56" y="142"/>
                  </a:lnTo>
                  <a:lnTo>
                    <a:pt x="70" y="142"/>
                  </a:lnTo>
                  <a:lnTo>
                    <a:pt x="98" y="156"/>
                  </a:lnTo>
                  <a:lnTo>
                    <a:pt x="98" y="170"/>
                  </a:lnTo>
                  <a:lnTo>
                    <a:pt x="112" y="184"/>
                  </a:lnTo>
                  <a:lnTo>
                    <a:pt x="112" y="198"/>
                  </a:lnTo>
                  <a:lnTo>
                    <a:pt x="112" y="227"/>
                  </a:lnTo>
                  <a:lnTo>
                    <a:pt x="98" y="241"/>
                  </a:lnTo>
                  <a:lnTo>
                    <a:pt x="70" y="255"/>
                  </a:lnTo>
                  <a:lnTo>
                    <a:pt x="56" y="255"/>
                  </a:lnTo>
                  <a:lnTo>
                    <a:pt x="42" y="255"/>
                  </a:lnTo>
                  <a:lnTo>
                    <a:pt x="28" y="255"/>
                  </a:lnTo>
                  <a:lnTo>
                    <a:pt x="14" y="241"/>
                  </a:lnTo>
                  <a:lnTo>
                    <a:pt x="0" y="227"/>
                  </a:lnTo>
                  <a:lnTo>
                    <a:pt x="0" y="198"/>
                  </a:lnTo>
                  <a:lnTo>
                    <a:pt x="0" y="142"/>
                  </a:lnTo>
                  <a:lnTo>
                    <a:pt x="28" y="99"/>
                  </a:lnTo>
                  <a:lnTo>
                    <a:pt x="56" y="56"/>
                  </a:lnTo>
                  <a:lnTo>
                    <a:pt x="98" y="28"/>
                  </a:lnTo>
                  <a:lnTo>
                    <a:pt x="155" y="14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97" name="Freeform 195"/>
            <p:cNvSpPr>
              <a:spLocks/>
            </p:cNvSpPr>
            <p:nvPr/>
          </p:nvSpPr>
          <p:spPr bwMode="auto">
            <a:xfrm>
              <a:off x="19835" y="7616"/>
              <a:ext cx="1001" cy="1009"/>
            </a:xfrm>
            <a:custGeom>
              <a:avLst/>
              <a:gdLst/>
              <a:ahLst/>
              <a:cxnLst>
                <a:cxn ang="0">
                  <a:pos x="508" y="0"/>
                </a:cxn>
                <a:cxn ang="0">
                  <a:pos x="522" y="0"/>
                </a:cxn>
                <a:cxn ang="0">
                  <a:pos x="522" y="14"/>
                </a:cxn>
                <a:cxn ang="0">
                  <a:pos x="536" y="29"/>
                </a:cxn>
                <a:cxn ang="0">
                  <a:pos x="536" y="43"/>
                </a:cxn>
                <a:cxn ang="0">
                  <a:pos x="536" y="469"/>
                </a:cxn>
                <a:cxn ang="0">
                  <a:pos x="959" y="469"/>
                </a:cxn>
                <a:cxn ang="0">
                  <a:pos x="973" y="469"/>
                </a:cxn>
                <a:cxn ang="0">
                  <a:pos x="987" y="469"/>
                </a:cxn>
                <a:cxn ang="0">
                  <a:pos x="1001" y="483"/>
                </a:cxn>
                <a:cxn ang="0">
                  <a:pos x="1001" y="497"/>
                </a:cxn>
                <a:cxn ang="0">
                  <a:pos x="1001" y="526"/>
                </a:cxn>
                <a:cxn ang="0">
                  <a:pos x="987" y="526"/>
                </a:cxn>
                <a:cxn ang="0">
                  <a:pos x="973" y="540"/>
                </a:cxn>
                <a:cxn ang="0">
                  <a:pos x="959" y="540"/>
                </a:cxn>
                <a:cxn ang="0">
                  <a:pos x="536" y="540"/>
                </a:cxn>
                <a:cxn ang="0">
                  <a:pos x="536" y="952"/>
                </a:cxn>
                <a:cxn ang="0">
                  <a:pos x="536" y="980"/>
                </a:cxn>
                <a:cxn ang="0">
                  <a:pos x="522" y="994"/>
                </a:cxn>
                <a:cxn ang="0">
                  <a:pos x="522" y="1009"/>
                </a:cxn>
                <a:cxn ang="0">
                  <a:pos x="508" y="1009"/>
                </a:cxn>
                <a:cxn ang="0">
                  <a:pos x="480" y="1009"/>
                </a:cxn>
                <a:cxn ang="0">
                  <a:pos x="480" y="994"/>
                </a:cxn>
                <a:cxn ang="0">
                  <a:pos x="480" y="980"/>
                </a:cxn>
                <a:cxn ang="0">
                  <a:pos x="480" y="952"/>
                </a:cxn>
                <a:cxn ang="0">
                  <a:pos x="480" y="540"/>
                </a:cxn>
                <a:cxn ang="0">
                  <a:pos x="57" y="540"/>
                </a:cxn>
                <a:cxn ang="0">
                  <a:pos x="29" y="540"/>
                </a:cxn>
                <a:cxn ang="0">
                  <a:pos x="15" y="526"/>
                </a:cxn>
                <a:cxn ang="0">
                  <a:pos x="0" y="526"/>
                </a:cxn>
                <a:cxn ang="0">
                  <a:pos x="0" y="497"/>
                </a:cxn>
                <a:cxn ang="0">
                  <a:pos x="0" y="483"/>
                </a:cxn>
                <a:cxn ang="0">
                  <a:pos x="15" y="469"/>
                </a:cxn>
                <a:cxn ang="0">
                  <a:pos x="29" y="469"/>
                </a:cxn>
                <a:cxn ang="0">
                  <a:pos x="57" y="469"/>
                </a:cxn>
                <a:cxn ang="0">
                  <a:pos x="480" y="469"/>
                </a:cxn>
                <a:cxn ang="0">
                  <a:pos x="480" y="43"/>
                </a:cxn>
                <a:cxn ang="0">
                  <a:pos x="480" y="29"/>
                </a:cxn>
                <a:cxn ang="0">
                  <a:pos x="480" y="14"/>
                </a:cxn>
                <a:cxn ang="0">
                  <a:pos x="480" y="0"/>
                </a:cxn>
                <a:cxn ang="0">
                  <a:pos x="508" y="0"/>
                </a:cxn>
              </a:cxnLst>
              <a:rect l="0" t="0" r="r" b="b"/>
              <a:pathLst>
                <a:path w="1001" h="1009">
                  <a:moveTo>
                    <a:pt x="508" y="0"/>
                  </a:moveTo>
                  <a:lnTo>
                    <a:pt x="522" y="0"/>
                  </a:lnTo>
                  <a:lnTo>
                    <a:pt x="522" y="14"/>
                  </a:lnTo>
                  <a:lnTo>
                    <a:pt x="536" y="29"/>
                  </a:lnTo>
                  <a:lnTo>
                    <a:pt x="536" y="43"/>
                  </a:lnTo>
                  <a:lnTo>
                    <a:pt x="536" y="469"/>
                  </a:lnTo>
                  <a:lnTo>
                    <a:pt x="959" y="469"/>
                  </a:lnTo>
                  <a:lnTo>
                    <a:pt x="973" y="469"/>
                  </a:lnTo>
                  <a:lnTo>
                    <a:pt x="987" y="469"/>
                  </a:lnTo>
                  <a:lnTo>
                    <a:pt x="1001" y="483"/>
                  </a:lnTo>
                  <a:lnTo>
                    <a:pt x="1001" y="497"/>
                  </a:lnTo>
                  <a:lnTo>
                    <a:pt x="1001" y="526"/>
                  </a:lnTo>
                  <a:lnTo>
                    <a:pt x="987" y="526"/>
                  </a:lnTo>
                  <a:lnTo>
                    <a:pt x="973" y="540"/>
                  </a:lnTo>
                  <a:lnTo>
                    <a:pt x="959" y="540"/>
                  </a:lnTo>
                  <a:lnTo>
                    <a:pt x="536" y="540"/>
                  </a:lnTo>
                  <a:lnTo>
                    <a:pt x="536" y="952"/>
                  </a:lnTo>
                  <a:lnTo>
                    <a:pt x="536" y="980"/>
                  </a:lnTo>
                  <a:lnTo>
                    <a:pt x="522" y="994"/>
                  </a:lnTo>
                  <a:lnTo>
                    <a:pt x="522" y="1009"/>
                  </a:lnTo>
                  <a:lnTo>
                    <a:pt x="508" y="1009"/>
                  </a:lnTo>
                  <a:lnTo>
                    <a:pt x="480" y="1009"/>
                  </a:lnTo>
                  <a:lnTo>
                    <a:pt x="480" y="994"/>
                  </a:lnTo>
                  <a:lnTo>
                    <a:pt x="480" y="980"/>
                  </a:lnTo>
                  <a:lnTo>
                    <a:pt x="480" y="952"/>
                  </a:lnTo>
                  <a:lnTo>
                    <a:pt x="480" y="540"/>
                  </a:lnTo>
                  <a:lnTo>
                    <a:pt x="57" y="540"/>
                  </a:lnTo>
                  <a:lnTo>
                    <a:pt x="29" y="540"/>
                  </a:lnTo>
                  <a:lnTo>
                    <a:pt x="15" y="526"/>
                  </a:lnTo>
                  <a:lnTo>
                    <a:pt x="0" y="526"/>
                  </a:lnTo>
                  <a:lnTo>
                    <a:pt x="0" y="497"/>
                  </a:lnTo>
                  <a:lnTo>
                    <a:pt x="0" y="483"/>
                  </a:lnTo>
                  <a:lnTo>
                    <a:pt x="15" y="469"/>
                  </a:lnTo>
                  <a:lnTo>
                    <a:pt x="29" y="469"/>
                  </a:lnTo>
                  <a:lnTo>
                    <a:pt x="57" y="469"/>
                  </a:lnTo>
                  <a:lnTo>
                    <a:pt x="480" y="469"/>
                  </a:lnTo>
                  <a:lnTo>
                    <a:pt x="480" y="43"/>
                  </a:lnTo>
                  <a:lnTo>
                    <a:pt x="480" y="29"/>
                  </a:lnTo>
                  <a:lnTo>
                    <a:pt x="480" y="14"/>
                  </a:lnTo>
                  <a:lnTo>
                    <a:pt x="480" y="0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98" name="Freeform 196"/>
            <p:cNvSpPr>
              <a:spLocks noEditPoints="1"/>
            </p:cNvSpPr>
            <p:nvPr/>
          </p:nvSpPr>
          <p:spPr bwMode="auto">
            <a:xfrm>
              <a:off x="21329" y="7488"/>
              <a:ext cx="620" cy="1037"/>
            </a:xfrm>
            <a:custGeom>
              <a:avLst/>
              <a:gdLst/>
              <a:ahLst/>
              <a:cxnLst>
                <a:cxn ang="0">
                  <a:pos x="226" y="426"/>
                </a:cxn>
                <a:cxn ang="0">
                  <a:pos x="141" y="568"/>
                </a:cxn>
                <a:cxn ang="0">
                  <a:pos x="127" y="696"/>
                </a:cxn>
                <a:cxn ang="0">
                  <a:pos x="141" y="782"/>
                </a:cxn>
                <a:cxn ang="0">
                  <a:pos x="155" y="895"/>
                </a:cxn>
                <a:cxn ang="0">
                  <a:pos x="183" y="924"/>
                </a:cxn>
                <a:cxn ang="0">
                  <a:pos x="226" y="980"/>
                </a:cxn>
                <a:cxn ang="0">
                  <a:pos x="310" y="995"/>
                </a:cxn>
                <a:cxn ang="0">
                  <a:pos x="367" y="995"/>
                </a:cxn>
                <a:cxn ang="0">
                  <a:pos x="423" y="952"/>
                </a:cxn>
                <a:cxn ang="0">
                  <a:pos x="479" y="853"/>
                </a:cxn>
                <a:cxn ang="0">
                  <a:pos x="479" y="753"/>
                </a:cxn>
                <a:cxn ang="0">
                  <a:pos x="479" y="639"/>
                </a:cxn>
                <a:cxn ang="0">
                  <a:pos x="479" y="540"/>
                </a:cxn>
                <a:cxn ang="0">
                  <a:pos x="423" y="441"/>
                </a:cxn>
                <a:cxn ang="0">
                  <a:pos x="367" y="398"/>
                </a:cxn>
                <a:cxn ang="0">
                  <a:pos x="310" y="398"/>
                </a:cxn>
                <a:cxn ang="0">
                  <a:pos x="451" y="0"/>
                </a:cxn>
                <a:cxn ang="0">
                  <a:pos x="536" y="43"/>
                </a:cxn>
                <a:cxn ang="0">
                  <a:pos x="578" y="114"/>
                </a:cxn>
                <a:cxn ang="0">
                  <a:pos x="578" y="199"/>
                </a:cxn>
                <a:cxn ang="0">
                  <a:pos x="550" y="228"/>
                </a:cxn>
                <a:cxn ang="0">
                  <a:pos x="508" y="242"/>
                </a:cxn>
                <a:cxn ang="0">
                  <a:pos x="465" y="213"/>
                </a:cxn>
                <a:cxn ang="0">
                  <a:pos x="437" y="171"/>
                </a:cxn>
                <a:cxn ang="0">
                  <a:pos x="465" y="114"/>
                </a:cxn>
                <a:cxn ang="0">
                  <a:pos x="494" y="100"/>
                </a:cxn>
                <a:cxn ang="0">
                  <a:pos x="522" y="100"/>
                </a:cxn>
                <a:cxn ang="0">
                  <a:pos x="465" y="43"/>
                </a:cxn>
                <a:cxn ang="0">
                  <a:pos x="395" y="43"/>
                </a:cxn>
                <a:cxn ang="0">
                  <a:pos x="296" y="71"/>
                </a:cxn>
                <a:cxn ang="0">
                  <a:pos x="183" y="185"/>
                </a:cxn>
                <a:cxn ang="0">
                  <a:pos x="127" y="469"/>
                </a:cxn>
                <a:cxn ang="0">
                  <a:pos x="141" y="469"/>
                </a:cxn>
                <a:cxn ang="0">
                  <a:pos x="198" y="412"/>
                </a:cxn>
                <a:cxn ang="0">
                  <a:pos x="268" y="370"/>
                </a:cxn>
                <a:cxn ang="0">
                  <a:pos x="437" y="384"/>
                </a:cxn>
                <a:cxn ang="0">
                  <a:pos x="592" y="568"/>
                </a:cxn>
                <a:cxn ang="0">
                  <a:pos x="592" y="838"/>
                </a:cxn>
                <a:cxn ang="0">
                  <a:pos x="423" y="1023"/>
                </a:cxn>
                <a:cxn ang="0">
                  <a:pos x="240" y="1037"/>
                </a:cxn>
                <a:cxn ang="0">
                  <a:pos x="99" y="938"/>
                </a:cxn>
                <a:cxn ang="0">
                  <a:pos x="14" y="710"/>
                </a:cxn>
                <a:cxn ang="0">
                  <a:pos x="14" y="341"/>
                </a:cxn>
                <a:cxn ang="0">
                  <a:pos x="169" y="86"/>
                </a:cxn>
                <a:cxn ang="0">
                  <a:pos x="395" y="0"/>
                </a:cxn>
              </a:cxnLst>
              <a:rect l="0" t="0" r="r" b="b"/>
              <a:pathLst>
                <a:path w="620" h="1037">
                  <a:moveTo>
                    <a:pt x="310" y="398"/>
                  </a:moveTo>
                  <a:lnTo>
                    <a:pt x="226" y="426"/>
                  </a:lnTo>
                  <a:lnTo>
                    <a:pt x="169" y="483"/>
                  </a:lnTo>
                  <a:lnTo>
                    <a:pt x="141" y="568"/>
                  </a:lnTo>
                  <a:lnTo>
                    <a:pt x="127" y="668"/>
                  </a:lnTo>
                  <a:lnTo>
                    <a:pt x="127" y="696"/>
                  </a:lnTo>
                  <a:lnTo>
                    <a:pt x="127" y="739"/>
                  </a:lnTo>
                  <a:lnTo>
                    <a:pt x="141" y="782"/>
                  </a:lnTo>
                  <a:lnTo>
                    <a:pt x="141" y="838"/>
                  </a:lnTo>
                  <a:lnTo>
                    <a:pt x="155" y="895"/>
                  </a:lnTo>
                  <a:lnTo>
                    <a:pt x="169" y="909"/>
                  </a:lnTo>
                  <a:lnTo>
                    <a:pt x="183" y="924"/>
                  </a:lnTo>
                  <a:lnTo>
                    <a:pt x="198" y="952"/>
                  </a:lnTo>
                  <a:lnTo>
                    <a:pt x="226" y="980"/>
                  </a:lnTo>
                  <a:lnTo>
                    <a:pt x="268" y="995"/>
                  </a:lnTo>
                  <a:lnTo>
                    <a:pt x="310" y="995"/>
                  </a:lnTo>
                  <a:lnTo>
                    <a:pt x="339" y="995"/>
                  </a:lnTo>
                  <a:lnTo>
                    <a:pt x="367" y="995"/>
                  </a:lnTo>
                  <a:lnTo>
                    <a:pt x="395" y="980"/>
                  </a:lnTo>
                  <a:lnTo>
                    <a:pt x="423" y="952"/>
                  </a:lnTo>
                  <a:lnTo>
                    <a:pt x="465" y="909"/>
                  </a:lnTo>
                  <a:lnTo>
                    <a:pt x="479" y="853"/>
                  </a:lnTo>
                  <a:lnTo>
                    <a:pt x="479" y="810"/>
                  </a:lnTo>
                  <a:lnTo>
                    <a:pt x="479" y="753"/>
                  </a:lnTo>
                  <a:lnTo>
                    <a:pt x="479" y="696"/>
                  </a:lnTo>
                  <a:lnTo>
                    <a:pt x="479" y="639"/>
                  </a:lnTo>
                  <a:lnTo>
                    <a:pt x="479" y="583"/>
                  </a:lnTo>
                  <a:lnTo>
                    <a:pt x="479" y="540"/>
                  </a:lnTo>
                  <a:lnTo>
                    <a:pt x="451" y="497"/>
                  </a:lnTo>
                  <a:lnTo>
                    <a:pt x="423" y="441"/>
                  </a:lnTo>
                  <a:lnTo>
                    <a:pt x="395" y="412"/>
                  </a:lnTo>
                  <a:lnTo>
                    <a:pt x="367" y="398"/>
                  </a:lnTo>
                  <a:lnTo>
                    <a:pt x="339" y="398"/>
                  </a:lnTo>
                  <a:lnTo>
                    <a:pt x="310" y="398"/>
                  </a:lnTo>
                  <a:close/>
                  <a:moveTo>
                    <a:pt x="395" y="0"/>
                  </a:moveTo>
                  <a:lnTo>
                    <a:pt x="451" y="0"/>
                  </a:lnTo>
                  <a:lnTo>
                    <a:pt x="494" y="29"/>
                  </a:lnTo>
                  <a:lnTo>
                    <a:pt x="536" y="43"/>
                  </a:lnTo>
                  <a:lnTo>
                    <a:pt x="564" y="86"/>
                  </a:lnTo>
                  <a:lnTo>
                    <a:pt x="578" y="114"/>
                  </a:lnTo>
                  <a:lnTo>
                    <a:pt x="578" y="157"/>
                  </a:lnTo>
                  <a:lnTo>
                    <a:pt x="578" y="199"/>
                  </a:lnTo>
                  <a:lnTo>
                    <a:pt x="564" y="213"/>
                  </a:lnTo>
                  <a:lnTo>
                    <a:pt x="550" y="228"/>
                  </a:lnTo>
                  <a:lnTo>
                    <a:pt x="536" y="242"/>
                  </a:lnTo>
                  <a:lnTo>
                    <a:pt x="508" y="242"/>
                  </a:lnTo>
                  <a:lnTo>
                    <a:pt x="494" y="228"/>
                  </a:lnTo>
                  <a:lnTo>
                    <a:pt x="465" y="213"/>
                  </a:lnTo>
                  <a:lnTo>
                    <a:pt x="451" y="199"/>
                  </a:lnTo>
                  <a:lnTo>
                    <a:pt x="437" y="171"/>
                  </a:lnTo>
                  <a:lnTo>
                    <a:pt x="451" y="142"/>
                  </a:lnTo>
                  <a:lnTo>
                    <a:pt x="465" y="114"/>
                  </a:lnTo>
                  <a:lnTo>
                    <a:pt x="479" y="114"/>
                  </a:lnTo>
                  <a:lnTo>
                    <a:pt x="494" y="100"/>
                  </a:lnTo>
                  <a:lnTo>
                    <a:pt x="508" y="100"/>
                  </a:lnTo>
                  <a:lnTo>
                    <a:pt x="522" y="100"/>
                  </a:lnTo>
                  <a:lnTo>
                    <a:pt x="494" y="71"/>
                  </a:lnTo>
                  <a:lnTo>
                    <a:pt x="465" y="43"/>
                  </a:lnTo>
                  <a:lnTo>
                    <a:pt x="423" y="43"/>
                  </a:lnTo>
                  <a:lnTo>
                    <a:pt x="395" y="43"/>
                  </a:lnTo>
                  <a:lnTo>
                    <a:pt x="353" y="43"/>
                  </a:lnTo>
                  <a:lnTo>
                    <a:pt x="296" y="71"/>
                  </a:lnTo>
                  <a:lnTo>
                    <a:pt x="240" y="114"/>
                  </a:lnTo>
                  <a:lnTo>
                    <a:pt x="183" y="185"/>
                  </a:lnTo>
                  <a:lnTo>
                    <a:pt x="141" y="313"/>
                  </a:lnTo>
                  <a:lnTo>
                    <a:pt x="127" y="469"/>
                  </a:lnTo>
                  <a:lnTo>
                    <a:pt x="127" y="512"/>
                  </a:lnTo>
                  <a:lnTo>
                    <a:pt x="141" y="469"/>
                  </a:lnTo>
                  <a:lnTo>
                    <a:pt x="169" y="441"/>
                  </a:lnTo>
                  <a:lnTo>
                    <a:pt x="198" y="412"/>
                  </a:lnTo>
                  <a:lnTo>
                    <a:pt x="226" y="384"/>
                  </a:lnTo>
                  <a:lnTo>
                    <a:pt x="268" y="370"/>
                  </a:lnTo>
                  <a:lnTo>
                    <a:pt x="324" y="370"/>
                  </a:lnTo>
                  <a:lnTo>
                    <a:pt x="437" y="384"/>
                  </a:lnTo>
                  <a:lnTo>
                    <a:pt x="536" y="455"/>
                  </a:lnTo>
                  <a:lnTo>
                    <a:pt x="592" y="568"/>
                  </a:lnTo>
                  <a:lnTo>
                    <a:pt x="620" y="696"/>
                  </a:lnTo>
                  <a:lnTo>
                    <a:pt x="592" y="838"/>
                  </a:lnTo>
                  <a:lnTo>
                    <a:pt x="522" y="952"/>
                  </a:lnTo>
                  <a:lnTo>
                    <a:pt x="423" y="1023"/>
                  </a:lnTo>
                  <a:lnTo>
                    <a:pt x="310" y="1037"/>
                  </a:lnTo>
                  <a:lnTo>
                    <a:pt x="240" y="1037"/>
                  </a:lnTo>
                  <a:lnTo>
                    <a:pt x="169" y="995"/>
                  </a:lnTo>
                  <a:lnTo>
                    <a:pt x="99" y="938"/>
                  </a:lnTo>
                  <a:lnTo>
                    <a:pt x="43" y="838"/>
                  </a:lnTo>
                  <a:lnTo>
                    <a:pt x="14" y="710"/>
                  </a:lnTo>
                  <a:lnTo>
                    <a:pt x="0" y="526"/>
                  </a:lnTo>
                  <a:lnTo>
                    <a:pt x="14" y="341"/>
                  </a:lnTo>
                  <a:lnTo>
                    <a:pt x="85" y="199"/>
                  </a:lnTo>
                  <a:lnTo>
                    <a:pt x="169" y="86"/>
                  </a:lnTo>
                  <a:lnTo>
                    <a:pt x="282" y="29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99" name="Freeform 197"/>
            <p:cNvSpPr>
              <a:spLocks/>
            </p:cNvSpPr>
            <p:nvPr/>
          </p:nvSpPr>
          <p:spPr bwMode="auto">
            <a:xfrm>
              <a:off x="22104" y="7829"/>
              <a:ext cx="550" cy="682"/>
            </a:xfrm>
            <a:custGeom>
              <a:avLst/>
              <a:gdLst/>
              <a:ahLst/>
              <a:cxnLst>
                <a:cxn ang="0">
                  <a:pos x="437" y="0"/>
                </a:cxn>
                <a:cxn ang="0">
                  <a:pos x="522" y="57"/>
                </a:cxn>
                <a:cxn ang="0">
                  <a:pos x="550" y="128"/>
                </a:cxn>
                <a:cxn ang="0">
                  <a:pos x="536" y="199"/>
                </a:cxn>
                <a:cxn ang="0">
                  <a:pos x="480" y="213"/>
                </a:cxn>
                <a:cxn ang="0">
                  <a:pos x="437" y="185"/>
                </a:cxn>
                <a:cxn ang="0">
                  <a:pos x="451" y="142"/>
                </a:cxn>
                <a:cxn ang="0">
                  <a:pos x="508" y="100"/>
                </a:cxn>
                <a:cxn ang="0">
                  <a:pos x="494" y="71"/>
                </a:cxn>
                <a:cxn ang="0">
                  <a:pos x="437" y="43"/>
                </a:cxn>
                <a:cxn ang="0">
                  <a:pos x="381" y="29"/>
                </a:cxn>
                <a:cxn ang="0">
                  <a:pos x="282" y="57"/>
                </a:cxn>
                <a:cxn ang="0">
                  <a:pos x="226" y="100"/>
                </a:cxn>
                <a:cxn ang="0">
                  <a:pos x="212" y="142"/>
                </a:cxn>
                <a:cxn ang="0">
                  <a:pos x="212" y="199"/>
                </a:cxn>
                <a:cxn ang="0">
                  <a:pos x="240" y="242"/>
                </a:cxn>
                <a:cxn ang="0">
                  <a:pos x="296" y="256"/>
                </a:cxn>
                <a:cxn ang="0">
                  <a:pos x="381" y="270"/>
                </a:cxn>
                <a:cxn ang="0">
                  <a:pos x="465" y="327"/>
                </a:cxn>
                <a:cxn ang="0">
                  <a:pos x="494" y="369"/>
                </a:cxn>
                <a:cxn ang="0">
                  <a:pos x="522" y="426"/>
                </a:cxn>
                <a:cxn ang="0">
                  <a:pos x="480" y="554"/>
                </a:cxn>
                <a:cxn ang="0">
                  <a:pos x="339" y="668"/>
                </a:cxn>
                <a:cxn ang="0">
                  <a:pos x="141" y="682"/>
                </a:cxn>
                <a:cxn ang="0">
                  <a:pos x="43" y="625"/>
                </a:cxn>
                <a:cxn ang="0">
                  <a:pos x="0" y="540"/>
                </a:cxn>
                <a:cxn ang="0">
                  <a:pos x="14" y="469"/>
                </a:cxn>
                <a:cxn ang="0">
                  <a:pos x="57" y="441"/>
                </a:cxn>
                <a:cxn ang="0">
                  <a:pos x="113" y="441"/>
                </a:cxn>
                <a:cxn ang="0">
                  <a:pos x="141" y="497"/>
                </a:cxn>
                <a:cxn ang="0">
                  <a:pos x="113" y="554"/>
                </a:cxn>
                <a:cxn ang="0">
                  <a:pos x="43" y="568"/>
                </a:cxn>
                <a:cxn ang="0">
                  <a:pos x="99" y="625"/>
                </a:cxn>
                <a:cxn ang="0">
                  <a:pos x="170" y="654"/>
                </a:cxn>
                <a:cxn ang="0">
                  <a:pos x="212" y="654"/>
                </a:cxn>
                <a:cxn ang="0">
                  <a:pos x="325" y="625"/>
                </a:cxn>
                <a:cxn ang="0">
                  <a:pos x="395" y="583"/>
                </a:cxn>
                <a:cxn ang="0">
                  <a:pos x="423" y="526"/>
                </a:cxn>
                <a:cxn ang="0">
                  <a:pos x="437" y="483"/>
                </a:cxn>
                <a:cxn ang="0">
                  <a:pos x="409" y="426"/>
                </a:cxn>
                <a:cxn ang="0">
                  <a:pos x="353" y="384"/>
                </a:cxn>
                <a:cxn ang="0">
                  <a:pos x="268" y="369"/>
                </a:cxn>
                <a:cxn ang="0">
                  <a:pos x="226" y="355"/>
                </a:cxn>
                <a:cxn ang="0">
                  <a:pos x="170" y="327"/>
                </a:cxn>
                <a:cxn ang="0">
                  <a:pos x="127" y="270"/>
                </a:cxn>
                <a:cxn ang="0">
                  <a:pos x="127" y="156"/>
                </a:cxn>
                <a:cxn ang="0">
                  <a:pos x="254" y="29"/>
                </a:cxn>
              </a:cxnLst>
              <a:rect l="0" t="0" r="r" b="b"/>
              <a:pathLst>
                <a:path w="550" h="682">
                  <a:moveTo>
                    <a:pt x="381" y="0"/>
                  </a:moveTo>
                  <a:lnTo>
                    <a:pt x="437" y="0"/>
                  </a:lnTo>
                  <a:lnTo>
                    <a:pt x="480" y="29"/>
                  </a:lnTo>
                  <a:lnTo>
                    <a:pt x="522" y="57"/>
                  </a:lnTo>
                  <a:lnTo>
                    <a:pt x="550" y="85"/>
                  </a:lnTo>
                  <a:lnTo>
                    <a:pt x="550" y="128"/>
                  </a:lnTo>
                  <a:lnTo>
                    <a:pt x="550" y="171"/>
                  </a:lnTo>
                  <a:lnTo>
                    <a:pt x="536" y="199"/>
                  </a:lnTo>
                  <a:lnTo>
                    <a:pt x="508" y="213"/>
                  </a:lnTo>
                  <a:lnTo>
                    <a:pt x="480" y="213"/>
                  </a:lnTo>
                  <a:lnTo>
                    <a:pt x="451" y="213"/>
                  </a:lnTo>
                  <a:lnTo>
                    <a:pt x="437" y="185"/>
                  </a:lnTo>
                  <a:lnTo>
                    <a:pt x="437" y="171"/>
                  </a:lnTo>
                  <a:lnTo>
                    <a:pt x="451" y="142"/>
                  </a:lnTo>
                  <a:lnTo>
                    <a:pt x="465" y="114"/>
                  </a:lnTo>
                  <a:lnTo>
                    <a:pt x="508" y="100"/>
                  </a:lnTo>
                  <a:lnTo>
                    <a:pt x="508" y="100"/>
                  </a:lnTo>
                  <a:lnTo>
                    <a:pt x="494" y="71"/>
                  </a:lnTo>
                  <a:lnTo>
                    <a:pt x="465" y="57"/>
                  </a:lnTo>
                  <a:lnTo>
                    <a:pt x="437" y="43"/>
                  </a:lnTo>
                  <a:lnTo>
                    <a:pt x="395" y="29"/>
                  </a:lnTo>
                  <a:lnTo>
                    <a:pt x="381" y="29"/>
                  </a:lnTo>
                  <a:lnTo>
                    <a:pt x="325" y="43"/>
                  </a:lnTo>
                  <a:lnTo>
                    <a:pt x="282" y="57"/>
                  </a:lnTo>
                  <a:lnTo>
                    <a:pt x="254" y="71"/>
                  </a:lnTo>
                  <a:lnTo>
                    <a:pt x="226" y="100"/>
                  </a:lnTo>
                  <a:lnTo>
                    <a:pt x="212" y="128"/>
                  </a:lnTo>
                  <a:lnTo>
                    <a:pt x="212" y="142"/>
                  </a:lnTo>
                  <a:lnTo>
                    <a:pt x="198" y="171"/>
                  </a:lnTo>
                  <a:lnTo>
                    <a:pt x="212" y="199"/>
                  </a:lnTo>
                  <a:lnTo>
                    <a:pt x="226" y="213"/>
                  </a:lnTo>
                  <a:lnTo>
                    <a:pt x="240" y="242"/>
                  </a:lnTo>
                  <a:lnTo>
                    <a:pt x="268" y="242"/>
                  </a:lnTo>
                  <a:lnTo>
                    <a:pt x="296" y="256"/>
                  </a:lnTo>
                  <a:lnTo>
                    <a:pt x="325" y="256"/>
                  </a:lnTo>
                  <a:lnTo>
                    <a:pt x="381" y="270"/>
                  </a:lnTo>
                  <a:lnTo>
                    <a:pt x="423" y="284"/>
                  </a:lnTo>
                  <a:lnTo>
                    <a:pt x="465" y="327"/>
                  </a:lnTo>
                  <a:lnTo>
                    <a:pt x="480" y="341"/>
                  </a:lnTo>
                  <a:lnTo>
                    <a:pt x="494" y="369"/>
                  </a:lnTo>
                  <a:lnTo>
                    <a:pt x="508" y="398"/>
                  </a:lnTo>
                  <a:lnTo>
                    <a:pt x="522" y="426"/>
                  </a:lnTo>
                  <a:lnTo>
                    <a:pt x="508" y="483"/>
                  </a:lnTo>
                  <a:lnTo>
                    <a:pt x="480" y="554"/>
                  </a:lnTo>
                  <a:lnTo>
                    <a:pt x="423" y="611"/>
                  </a:lnTo>
                  <a:lnTo>
                    <a:pt x="339" y="668"/>
                  </a:lnTo>
                  <a:lnTo>
                    <a:pt x="212" y="682"/>
                  </a:lnTo>
                  <a:lnTo>
                    <a:pt x="141" y="682"/>
                  </a:lnTo>
                  <a:lnTo>
                    <a:pt x="85" y="654"/>
                  </a:lnTo>
                  <a:lnTo>
                    <a:pt x="43" y="625"/>
                  </a:lnTo>
                  <a:lnTo>
                    <a:pt x="14" y="583"/>
                  </a:lnTo>
                  <a:lnTo>
                    <a:pt x="0" y="540"/>
                  </a:lnTo>
                  <a:lnTo>
                    <a:pt x="0" y="497"/>
                  </a:lnTo>
                  <a:lnTo>
                    <a:pt x="14" y="469"/>
                  </a:lnTo>
                  <a:lnTo>
                    <a:pt x="29" y="455"/>
                  </a:lnTo>
                  <a:lnTo>
                    <a:pt x="57" y="441"/>
                  </a:lnTo>
                  <a:lnTo>
                    <a:pt x="85" y="441"/>
                  </a:lnTo>
                  <a:lnTo>
                    <a:pt x="113" y="441"/>
                  </a:lnTo>
                  <a:lnTo>
                    <a:pt x="127" y="469"/>
                  </a:lnTo>
                  <a:lnTo>
                    <a:pt x="141" y="497"/>
                  </a:lnTo>
                  <a:lnTo>
                    <a:pt x="127" y="526"/>
                  </a:lnTo>
                  <a:lnTo>
                    <a:pt x="113" y="554"/>
                  </a:lnTo>
                  <a:lnTo>
                    <a:pt x="85" y="568"/>
                  </a:lnTo>
                  <a:lnTo>
                    <a:pt x="43" y="568"/>
                  </a:lnTo>
                  <a:lnTo>
                    <a:pt x="71" y="611"/>
                  </a:lnTo>
                  <a:lnTo>
                    <a:pt x="99" y="625"/>
                  </a:lnTo>
                  <a:lnTo>
                    <a:pt x="141" y="639"/>
                  </a:lnTo>
                  <a:lnTo>
                    <a:pt x="170" y="654"/>
                  </a:lnTo>
                  <a:lnTo>
                    <a:pt x="198" y="654"/>
                  </a:lnTo>
                  <a:lnTo>
                    <a:pt x="212" y="654"/>
                  </a:lnTo>
                  <a:lnTo>
                    <a:pt x="282" y="654"/>
                  </a:lnTo>
                  <a:lnTo>
                    <a:pt x="325" y="625"/>
                  </a:lnTo>
                  <a:lnTo>
                    <a:pt x="367" y="611"/>
                  </a:lnTo>
                  <a:lnTo>
                    <a:pt x="395" y="583"/>
                  </a:lnTo>
                  <a:lnTo>
                    <a:pt x="409" y="554"/>
                  </a:lnTo>
                  <a:lnTo>
                    <a:pt x="423" y="526"/>
                  </a:lnTo>
                  <a:lnTo>
                    <a:pt x="423" y="497"/>
                  </a:lnTo>
                  <a:lnTo>
                    <a:pt x="437" y="483"/>
                  </a:lnTo>
                  <a:lnTo>
                    <a:pt x="423" y="455"/>
                  </a:lnTo>
                  <a:lnTo>
                    <a:pt x="409" y="426"/>
                  </a:lnTo>
                  <a:lnTo>
                    <a:pt x="381" y="398"/>
                  </a:lnTo>
                  <a:lnTo>
                    <a:pt x="353" y="384"/>
                  </a:lnTo>
                  <a:lnTo>
                    <a:pt x="310" y="384"/>
                  </a:lnTo>
                  <a:lnTo>
                    <a:pt x="268" y="369"/>
                  </a:lnTo>
                  <a:lnTo>
                    <a:pt x="254" y="369"/>
                  </a:lnTo>
                  <a:lnTo>
                    <a:pt x="226" y="355"/>
                  </a:lnTo>
                  <a:lnTo>
                    <a:pt x="198" y="341"/>
                  </a:lnTo>
                  <a:lnTo>
                    <a:pt x="170" y="327"/>
                  </a:lnTo>
                  <a:lnTo>
                    <a:pt x="141" y="298"/>
                  </a:lnTo>
                  <a:lnTo>
                    <a:pt x="127" y="270"/>
                  </a:lnTo>
                  <a:lnTo>
                    <a:pt x="113" y="227"/>
                  </a:lnTo>
                  <a:lnTo>
                    <a:pt x="127" y="156"/>
                  </a:lnTo>
                  <a:lnTo>
                    <a:pt x="170" y="85"/>
                  </a:lnTo>
                  <a:lnTo>
                    <a:pt x="254" y="29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00" name="Freeform 198"/>
            <p:cNvSpPr>
              <a:spLocks/>
            </p:cNvSpPr>
            <p:nvPr/>
          </p:nvSpPr>
          <p:spPr bwMode="auto">
            <a:xfrm>
              <a:off x="22795" y="8000"/>
              <a:ext cx="493" cy="738"/>
            </a:xfrm>
            <a:custGeom>
              <a:avLst/>
              <a:gdLst/>
              <a:ahLst/>
              <a:cxnLst>
                <a:cxn ang="0">
                  <a:pos x="310" y="14"/>
                </a:cxn>
                <a:cxn ang="0">
                  <a:pos x="409" y="71"/>
                </a:cxn>
                <a:cxn ang="0">
                  <a:pos x="451" y="156"/>
                </a:cxn>
                <a:cxn ang="0">
                  <a:pos x="437" y="241"/>
                </a:cxn>
                <a:cxn ang="0">
                  <a:pos x="366" y="312"/>
                </a:cxn>
                <a:cxn ang="0">
                  <a:pos x="366" y="355"/>
                </a:cxn>
                <a:cxn ang="0">
                  <a:pos x="451" y="440"/>
                </a:cxn>
                <a:cxn ang="0">
                  <a:pos x="493" y="525"/>
                </a:cxn>
                <a:cxn ang="0">
                  <a:pos x="366" y="710"/>
                </a:cxn>
                <a:cxn ang="0">
                  <a:pos x="113" y="724"/>
                </a:cxn>
                <a:cxn ang="0">
                  <a:pos x="0" y="568"/>
                </a:cxn>
                <a:cxn ang="0">
                  <a:pos x="14" y="525"/>
                </a:cxn>
                <a:cxn ang="0">
                  <a:pos x="56" y="511"/>
                </a:cxn>
                <a:cxn ang="0">
                  <a:pos x="113" y="539"/>
                </a:cxn>
                <a:cxn ang="0">
                  <a:pos x="113" y="582"/>
                </a:cxn>
                <a:cxn ang="0">
                  <a:pos x="85" y="625"/>
                </a:cxn>
                <a:cxn ang="0">
                  <a:pos x="85" y="667"/>
                </a:cxn>
                <a:cxn ang="0">
                  <a:pos x="169" y="696"/>
                </a:cxn>
                <a:cxn ang="0">
                  <a:pos x="240" y="710"/>
                </a:cxn>
                <a:cxn ang="0">
                  <a:pos x="296" y="696"/>
                </a:cxn>
                <a:cxn ang="0">
                  <a:pos x="352" y="639"/>
                </a:cxn>
                <a:cxn ang="0">
                  <a:pos x="366" y="525"/>
                </a:cxn>
                <a:cxn ang="0">
                  <a:pos x="338" y="426"/>
                </a:cxn>
                <a:cxn ang="0">
                  <a:pos x="282" y="369"/>
                </a:cxn>
                <a:cxn ang="0">
                  <a:pos x="169" y="355"/>
                </a:cxn>
                <a:cxn ang="0">
                  <a:pos x="141" y="355"/>
                </a:cxn>
                <a:cxn ang="0">
                  <a:pos x="141" y="341"/>
                </a:cxn>
                <a:cxn ang="0">
                  <a:pos x="155" y="326"/>
                </a:cxn>
                <a:cxn ang="0">
                  <a:pos x="169" y="326"/>
                </a:cxn>
                <a:cxn ang="0">
                  <a:pos x="225" y="326"/>
                </a:cxn>
                <a:cxn ang="0">
                  <a:pos x="282" y="298"/>
                </a:cxn>
                <a:cxn ang="0">
                  <a:pos x="324" y="241"/>
                </a:cxn>
                <a:cxn ang="0">
                  <a:pos x="352" y="156"/>
                </a:cxn>
                <a:cxn ang="0">
                  <a:pos x="324" y="85"/>
                </a:cxn>
                <a:cxn ang="0">
                  <a:pos x="282" y="42"/>
                </a:cxn>
                <a:cxn ang="0">
                  <a:pos x="240" y="42"/>
                </a:cxn>
                <a:cxn ang="0">
                  <a:pos x="155" y="42"/>
                </a:cxn>
                <a:cxn ang="0">
                  <a:pos x="85" y="99"/>
                </a:cxn>
                <a:cxn ang="0">
                  <a:pos x="127" y="127"/>
                </a:cxn>
                <a:cxn ang="0">
                  <a:pos x="127" y="184"/>
                </a:cxn>
                <a:cxn ang="0">
                  <a:pos x="85" y="198"/>
                </a:cxn>
                <a:cxn ang="0">
                  <a:pos x="42" y="184"/>
                </a:cxn>
                <a:cxn ang="0">
                  <a:pos x="42" y="113"/>
                </a:cxn>
                <a:cxn ang="0">
                  <a:pos x="85" y="42"/>
                </a:cxn>
                <a:cxn ang="0">
                  <a:pos x="183" y="14"/>
                </a:cxn>
              </a:cxnLst>
              <a:rect l="0" t="0" r="r" b="b"/>
              <a:pathLst>
                <a:path w="493" h="738">
                  <a:moveTo>
                    <a:pt x="240" y="0"/>
                  </a:moveTo>
                  <a:lnTo>
                    <a:pt x="310" y="14"/>
                  </a:lnTo>
                  <a:lnTo>
                    <a:pt x="366" y="28"/>
                  </a:lnTo>
                  <a:lnTo>
                    <a:pt x="409" y="71"/>
                  </a:lnTo>
                  <a:lnTo>
                    <a:pt x="437" y="99"/>
                  </a:lnTo>
                  <a:lnTo>
                    <a:pt x="451" y="156"/>
                  </a:lnTo>
                  <a:lnTo>
                    <a:pt x="451" y="198"/>
                  </a:lnTo>
                  <a:lnTo>
                    <a:pt x="437" y="241"/>
                  </a:lnTo>
                  <a:lnTo>
                    <a:pt x="409" y="270"/>
                  </a:lnTo>
                  <a:lnTo>
                    <a:pt x="366" y="312"/>
                  </a:lnTo>
                  <a:lnTo>
                    <a:pt x="296" y="341"/>
                  </a:lnTo>
                  <a:lnTo>
                    <a:pt x="366" y="355"/>
                  </a:lnTo>
                  <a:lnTo>
                    <a:pt x="423" y="397"/>
                  </a:lnTo>
                  <a:lnTo>
                    <a:pt x="451" y="440"/>
                  </a:lnTo>
                  <a:lnTo>
                    <a:pt x="479" y="483"/>
                  </a:lnTo>
                  <a:lnTo>
                    <a:pt x="493" y="525"/>
                  </a:lnTo>
                  <a:lnTo>
                    <a:pt x="451" y="639"/>
                  </a:lnTo>
                  <a:lnTo>
                    <a:pt x="366" y="710"/>
                  </a:lnTo>
                  <a:lnTo>
                    <a:pt x="240" y="738"/>
                  </a:lnTo>
                  <a:lnTo>
                    <a:pt x="113" y="724"/>
                  </a:lnTo>
                  <a:lnTo>
                    <a:pt x="28" y="667"/>
                  </a:lnTo>
                  <a:lnTo>
                    <a:pt x="0" y="568"/>
                  </a:lnTo>
                  <a:lnTo>
                    <a:pt x="0" y="539"/>
                  </a:lnTo>
                  <a:lnTo>
                    <a:pt x="14" y="525"/>
                  </a:lnTo>
                  <a:lnTo>
                    <a:pt x="28" y="511"/>
                  </a:lnTo>
                  <a:lnTo>
                    <a:pt x="56" y="511"/>
                  </a:lnTo>
                  <a:lnTo>
                    <a:pt x="85" y="525"/>
                  </a:lnTo>
                  <a:lnTo>
                    <a:pt x="113" y="539"/>
                  </a:lnTo>
                  <a:lnTo>
                    <a:pt x="113" y="568"/>
                  </a:lnTo>
                  <a:lnTo>
                    <a:pt x="113" y="582"/>
                  </a:lnTo>
                  <a:lnTo>
                    <a:pt x="99" y="610"/>
                  </a:lnTo>
                  <a:lnTo>
                    <a:pt x="85" y="625"/>
                  </a:lnTo>
                  <a:lnTo>
                    <a:pt x="56" y="625"/>
                  </a:lnTo>
                  <a:lnTo>
                    <a:pt x="85" y="667"/>
                  </a:lnTo>
                  <a:lnTo>
                    <a:pt x="127" y="681"/>
                  </a:lnTo>
                  <a:lnTo>
                    <a:pt x="169" y="696"/>
                  </a:lnTo>
                  <a:lnTo>
                    <a:pt x="197" y="710"/>
                  </a:lnTo>
                  <a:lnTo>
                    <a:pt x="240" y="710"/>
                  </a:lnTo>
                  <a:lnTo>
                    <a:pt x="268" y="696"/>
                  </a:lnTo>
                  <a:lnTo>
                    <a:pt x="296" y="696"/>
                  </a:lnTo>
                  <a:lnTo>
                    <a:pt x="324" y="667"/>
                  </a:lnTo>
                  <a:lnTo>
                    <a:pt x="352" y="639"/>
                  </a:lnTo>
                  <a:lnTo>
                    <a:pt x="366" y="596"/>
                  </a:lnTo>
                  <a:lnTo>
                    <a:pt x="366" y="525"/>
                  </a:lnTo>
                  <a:lnTo>
                    <a:pt x="366" y="468"/>
                  </a:lnTo>
                  <a:lnTo>
                    <a:pt x="338" y="426"/>
                  </a:lnTo>
                  <a:lnTo>
                    <a:pt x="310" y="383"/>
                  </a:lnTo>
                  <a:lnTo>
                    <a:pt x="282" y="369"/>
                  </a:lnTo>
                  <a:lnTo>
                    <a:pt x="225" y="355"/>
                  </a:lnTo>
                  <a:lnTo>
                    <a:pt x="169" y="355"/>
                  </a:lnTo>
                  <a:lnTo>
                    <a:pt x="155" y="355"/>
                  </a:lnTo>
                  <a:lnTo>
                    <a:pt x="141" y="355"/>
                  </a:lnTo>
                  <a:lnTo>
                    <a:pt x="141" y="341"/>
                  </a:lnTo>
                  <a:lnTo>
                    <a:pt x="141" y="341"/>
                  </a:lnTo>
                  <a:lnTo>
                    <a:pt x="155" y="326"/>
                  </a:lnTo>
                  <a:lnTo>
                    <a:pt x="155" y="326"/>
                  </a:lnTo>
                  <a:lnTo>
                    <a:pt x="155" y="326"/>
                  </a:lnTo>
                  <a:lnTo>
                    <a:pt x="169" y="326"/>
                  </a:lnTo>
                  <a:lnTo>
                    <a:pt x="183" y="326"/>
                  </a:lnTo>
                  <a:lnTo>
                    <a:pt x="225" y="326"/>
                  </a:lnTo>
                  <a:lnTo>
                    <a:pt x="254" y="312"/>
                  </a:lnTo>
                  <a:lnTo>
                    <a:pt x="282" y="298"/>
                  </a:lnTo>
                  <a:lnTo>
                    <a:pt x="310" y="284"/>
                  </a:lnTo>
                  <a:lnTo>
                    <a:pt x="324" y="241"/>
                  </a:lnTo>
                  <a:lnTo>
                    <a:pt x="338" y="198"/>
                  </a:lnTo>
                  <a:lnTo>
                    <a:pt x="352" y="156"/>
                  </a:lnTo>
                  <a:lnTo>
                    <a:pt x="338" y="113"/>
                  </a:lnTo>
                  <a:lnTo>
                    <a:pt x="324" y="85"/>
                  </a:lnTo>
                  <a:lnTo>
                    <a:pt x="310" y="56"/>
                  </a:lnTo>
                  <a:lnTo>
                    <a:pt x="282" y="42"/>
                  </a:lnTo>
                  <a:lnTo>
                    <a:pt x="254" y="42"/>
                  </a:lnTo>
                  <a:lnTo>
                    <a:pt x="240" y="42"/>
                  </a:lnTo>
                  <a:lnTo>
                    <a:pt x="197" y="42"/>
                  </a:lnTo>
                  <a:lnTo>
                    <a:pt x="155" y="42"/>
                  </a:lnTo>
                  <a:lnTo>
                    <a:pt x="113" y="71"/>
                  </a:lnTo>
                  <a:lnTo>
                    <a:pt x="85" y="99"/>
                  </a:lnTo>
                  <a:lnTo>
                    <a:pt x="113" y="99"/>
                  </a:lnTo>
                  <a:lnTo>
                    <a:pt x="127" y="127"/>
                  </a:lnTo>
                  <a:lnTo>
                    <a:pt x="141" y="156"/>
                  </a:lnTo>
                  <a:lnTo>
                    <a:pt x="127" y="184"/>
                  </a:lnTo>
                  <a:lnTo>
                    <a:pt x="113" y="198"/>
                  </a:lnTo>
                  <a:lnTo>
                    <a:pt x="85" y="198"/>
                  </a:lnTo>
                  <a:lnTo>
                    <a:pt x="56" y="198"/>
                  </a:lnTo>
                  <a:lnTo>
                    <a:pt x="42" y="184"/>
                  </a:lnTo>
                  <a:lnTo>
                    <a:pt x="28" y="156"/>
                  </a:lnTo>
                  <a:lnTo>
                    <a:pt x="42" y="113"/>
                  </a:lnTo>
                  <a:lnTo>
                    <a:pt x="56" y="71"/>
                  </a:lnTo>
                  <a:lnTo>
                    <a:pt x="85" y="42"/>
                  </a:lnTo>
                  <a:lnTo>
                    <a:pt x="127" y="28"/>
                  </a:lnTo>
                  <a:lnTo>
                    <a:pt x="183" y="14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01" name="Freeform 199"/>
            <p:cNvSpPr>
              <a:spLocks/>
            </p:cNvSpPr>
            <p:nvPr/>
          </p:nvSpPr>
          <p:spPr bwMode="auto">
            <a:xfrm>
              <a:off x="23485" y="7361"/>
              <a:ext cx="353" cy="1519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57" y="14"/>
                </a:cxn>
                <a:cxn ang="0">
                  <a:pos x="113" y="71"/>
                </a:cxn>
                <a:cxn ang="0">
                  <a:pos x="184" y="156"/>
                </a:cxn>
                <a:cxn ang="0">
                  <a:pos x="254" y="284"/>
                </a:cxn>
                <a:cxn ang="0">
                  <a:pos x="325" y="454"/>
                </a:cxn>
                <a:cxn ang="0">
                  <a:pos x="353" y="624"/>
                </a:cxn>
                <a:cxn ang="0">
                  <a:pos x="353" y="752"/>
                </a:cxn>
                <a:cxn ang="0">
                  <a:pos x="353" y="752"/>
                </a:cxn>
                <a:cxn ang="0">
                  <a:pos x="339" y="980"/>
                </a:cxn>
                <a:cxn ang="0">
                  <a:pos x="268" y="1221"/>
                </a:cxn>
                <a:cxn ang="0">
                  <a:pos x="184" y="1349"/>
                </a:cxn>
                <a:cxn ang="0">
                  <a:pos x="113" y="1434"/>
                </a:cxn>
                <a:cxn ang="0">
                  <a:pos x="57" y="1491"/>
                </a:cxn>
                <a:cxn ang="0">
                  <a:pos x="29" y="1519"/>
                </a:cxn>
                <a:cxn ang="0">
                  <a:pos x="15" y="1505"/>
                </a:cxn>
                <a:cxn ang="0">
                  <a:pos x="0" y="1505"/>
                </a:cxn>
                <a:cxn ang="0">
                  <a:pos x="0" y="1491"/>
                </a:cxn>
                <a:cxn ang="0">
                  <a:pos x="15" y="1491"/>
                </a:cxn>
                <a:cxn ang="0">
                  <a:pos x="29" y="1477"/>
                </a:cxn>
                <a:cxn ang="0">
                  <a:pos x="141" y="1320"/>
                </a:cxn>
                <a:cxn ang="0">
                  <a:pos x="212" y="1150"/>
                </a:cxn>
                <a:cxn ang="0">
                  <a:pos x="254" y="951"/>
                </a:cxn>
                <a:cxn ang="0">
                  <a:pos x="268" y="752"/>
                </a:cxn>
                <a:cxn ang="0">
                  <a:pos x="240" y="468"/>
                </a:cxn>
                <a:cxn ang="0">
                  <a:pos x="156" y="227"/>
                </a:cxn>
                <a:cxn ang="0">
                  <a:pos x="29" y="56"/>
                </a:cxn>
                <a:cxn ang="0">
                  <a:pos x="15" y="28"/>
                </a:cxn>
                <a:cxn ang="0">
                  <a:pos x="15" y="2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5" y="0"/>
                </a:cxn>
                <a:cxn ang="0">
                  <a:pos x="29" y="0"/>
                </a:cxn>
              </a:cxnLst>
              <a:rect l="0" t="0" r="r" b="b"/>
              <a:pathLst>
                <a:path w="353" h="1519">
                  <a:moveTo>
                    <a:pt x="29" y="0"/>
                  </a:moveTo>
                  <a:lnTo>
                    <a:pt x="57" y="14"/>
                  </a:lnTo>
                  <a:lnTo>
                    <a:pt x="113" y="71"/>
                  </a:lnTo>
                  <a:lnTo>
                    <a:pt x="184" y="156"/>
                  </a:lnTo>
                  <a:lnTo>
                    <a:pt x="254" y="284"/>
                  </a:lnTo>
                  <a:lnTo>
                    <a:pt x="325" y="454"/>
                  </a:lnTo>
                  <a:lnTo>
                    <a:pt x="353" y="624"/>
                  </a:lnTo>
                  <a:lnTo>
                    <a:pt x="353" y="752"/>
                  </a:lnTo>
                  <a:lnTo>
                    <a:pt x="353" y="752"/>
                  </a:lnTo>
                  <a:lnTo>
                    <a:pt x="339" y="980"/>
                  </a:lnTo>
                  <a:lnTo>
                    <a:pt x="268" y="1221"/>
                  </a:lnTo>
                  <a:lnTo>
                    <a:pt x="184" y="1349"/>
                  </a:lnTo>
                  <a:lnTo>
                    <a:pt x="113" y="1434"/>
                  </a:lnTo>
                  <a:lnTo>
                    <a:pt x="57" y="1491"/>
                  </a:lnTo>
                  <a:lnTo>
                    <a:pt x="29" y="1519"/>
                  </a:lnTo>
                  <a:lnTo>
                    <a:pt x="15" y="1505"/>
                  </a:lnTo>
                  <a:lnTo>
                    <a:pt x="0" y="1505"/>
                  </a:lnTo>
                  <a:lnTo>
                    <a:pt x="0" y="1491"/>
                  </a:lnTo>
                  <a:lnTo>
                    <a:pt x="15" y="1491"/>
                  </a:lnTo>
                  <a:lnTo>
                    <a:pt x="29" y="1477"/>
                  </a:lnTo>
                  <a:lnTo>
                    <a:pt x="141" y="1320"/>
                  </a:lnTo>
                  <a:lnTo>
                    <a:pt x="212" y="1150"/>
                  </a:lnTo>
                  <a:lnTo>
                    <a:pt x="254" y="951"/>
                  </a:lnTo>
                  <a:lnTo>
                    <a:pt x="268" y="752"/>
                  </a:lnTo>
                  <a:lnTo>
                    <a:pt x="240" y="468"/>
                  </a:lnTo>
                  <a:lnTo>
                    <a:pt x="156" y="227"/>
                  </a:lnTo>
                  <a:lnTo>
                    <a:pt x="29" y="56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5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02" name="Freeform 200"/>
            <p:cNvSpPr>
              <a:spLocks noEditPoints="1"/>
            </p:cNvSpPr>
            <p:nvPr/>
          </p:nvSpPr>
          <p:spPr bwMode="auto">
            <a:xfrm>
              <a:off x="6292" y="10230"/>
              <a:ext cx="1001" cy="355"/>
            </a:xfrm>
            <a:custGeom>
              <a:avLst/>
              <a:gdLst/>
              <a:ahLst/>
              <a:cxnLst>
                <a:cxn ang="0">
                  <a:pos x="57" y="298"/>
                </a:cxn>
                <a:cxn ang="0">
                  <a:pos x="958" y="298"/>
                </a:cxn>
                <a:cxn ang="0">
                  <a:pos x="973" y="298"/>
                </a:cxn>
                <a:cxn ang="0">
                  <a:pos x="987" y="298"/>
                </a:cxn>
                <a:cxn ang="0">
                  <a:pos x="1001" y="312"/>
                </a:cxn>
                <a:cxn ang="0">
                  <a:pos x="1001" y="326"/>
                </a:cxn>
                <a:cxn ang="0">
                  <a:pos x="1001" y="340"/>
                </a:cxn>
                <a:cxn ang="0">
                  <a:pos x="987" y="355"/>
                </a:cxn>
                <a:cxn ang="0">
                  <a:pos x="973" y="355"/>
                </a:cxn>
                <a:cxn ang="0">
                  <a:pos x="958" y="355"/>
                </a:cxn>
                <a:cxn ang="0">
                  <a:pos x="57" y="355"/>
                </a:cxn>
                <a:cxn ang="0">
                  <a:pos x="28" y="355"/>
                </a:cxn>
                <a:cxn ang="0">
                  <a:pos x="14" y="355"/>
                </a:cxn>
                <a:cxn ang="0">
                  <a:pos x="0" y="340"/>
                </a:cxn>
                <a:cxn ang="0">
                  <a:pos x="0" y="326"/>
                </a:cxn>
                <a:cxn ang="0">
                  <a:pos x="0" y="312"/>
                </a:cxn>
                <a:cxn ang="0">
                  <a:pos x="14" y="298"/>
                </a:cxn>
                <a:cxn ang="0">
                  <a:pos x="28" y="298"/>
                </a:cxn>
                <a:cxn ang="0">
                  <a:pos x="57" y="298"/>
                </a:cxn>
                <a:cxn ang="0">
                  <a:pos x="57" y="0"/>
                </a:cxn>
                <a:cxn ang="0">
                  <a:pos x="958" y="0"/>
                </a:cxn>
                <a:cxn ang="0">
                  <a:pos x="973" y="0"/>
                </a:cxn>
                <a:cxn ang="0">
                  <a:pos x="987" y="0"/>
                </a:cxn>
                <a:cxn ang="0">
                  <a:pos x="1001" y="14"/>
                </a:cxn>
                <a:cxn ang="0">
                  <a:pos x="1001" y="28"/>
                </a:cxn>
                <a:cxn ang="0">
                  <a:pos x="1001" y="42"/>
                </a:cxn>
                <a:cxn ang="0">
                  <a:pos x="987" y="56"/>
                </a:cxn>
                <a:cxn ang="0">
                  <a:pos x="973" y="56"/>
                </a:cxn>
                <a:cxn ang="0">
                  <a:pos x="958" y="56"/>
                </a:cxn>
                <a:cxn ang="0">
                  <a:pos x="57" y="56"/>
                </a:cxn>
                <a:cxn ang="0">
                  <a:pos x="28" y="56"/>
                </a:cxn>
                <a:cxn ang="0">
                  <a:pos x="14" y="56"/>
                </a:cxn>
                <a:cxn ang="0">
                  <a:pos x="0" y="42"/>
                </a:cxn>
                <a:cxn ang="0">
                  <a:pos x="0" y="28"/>
                </a:cxn>
                <a:cxn ang="0">
                  <a:pos x="0" y="14"/>
                </a:cxn>
                <a:cxn ang="0">
                  <a:pos x="14" y="0"/>
                </a:cxn>
                <a:cxn ang="0">
                  <a:pos x="28" y="0"/>
                </a:cxn>
                <a:cxn ang="0">
                  <a:pos x="57" y="0"/>
                </a:cxn>
              </a:cxnLst>
              <a:rect l="0" t="0" r="r" b="b"/>
              <a:pathLst>
                <a:path w="1001" h="355">
                  <a:moveTo>
                    <a:pt x="57" y="298"/>
                  </a:moveTo>
                  <a:lnTo>
                    <a:pt x="958" y="298"/>
                  </a:lnTo>
                  <a:lnTo>
                    <a:pt x="973" y="298"/>
                  </a:lnTo>
                  <a:lnTo>
                    <a:pt x="987" y="298"/>
                  </a:lnTo>
                  <a:lnTo>
                    <a:pt x="1001" y="312"/>
                  </a:lnTo>
                  <a:lnTo>
                    <a:pt x="1001" y="326"/>
                  </a:lnTo>
                  <a:lnTo>
                    <a:pt x="1001" y="340"/>
                  </a:lnTo>
                  <a:lnTo>
                    <a:pt x="987" y="355"/>
                  </a:lnTo>
                  <a:lnTo>
                    <a:pt x="973" y="355"/>
                  </a:lnTo>
                  <a:lnTo>
                    <a:pt x="958" y="355"/>
                  </a:lnTo>
                  <a:lnTo>
                    <a:pt x="57" y="355"/>
                  </a:lnTo>
                  <a:lnTo>
                    <a:pt x="28" y="355"/>
                  </a:lnTo>
                  <a:lnTo>
                    <a:pt x="14" y="355"/>
                  </a:lnTo>
                  <a:lnTo>
                    <a:pt x="0" y="340"/>
                  </a:lnTo>
                  <a:lnTo>
                    <a:pt x="0" y="326"/>
                  </a:lnTo>
                  <a:lnTo>
                    <a:pt x="0" y="312"/>
                  </a:lnTo>
                  <a:lnTo>
                    <a:pt x="14" y="298"/>
                  </a:lnTo>
                  <a:lnTo>
                    <a:pt x="28" y="298"/>
                  </a:lnTo>
                  <a:lnTo>
                    <a:pt x="57" y="298"/>
                  </a:lnTo>
                  <a:close/>
                  <a:moveTo>
                    <a:pt x="57" y="0"/>
                  </a:moveTo>
                  <a:lnTo>
                    <a:pt x="958" y="0"/>
                  </a:lnTo>
                  <a:lnTo>
                    <a:pt x="973" y="0"/>
                  </a:lnTo>
                  <a:lnTo>
                    <a:pt x="987" y="0"/>
                  </a:lnTo>
                  <a:lnTo>
                    <a:pt x="1001" y="14"/>
                  </a:lnTo>
                  <a:lnTo>
                    <a:pt x="1001" y="28"/>
                  </a:lnTo>
                  <a:lnTo>
                    <a:pt x="1001" y="42"/>
                  </a:lnTo>
                  <a:lnTo>
                    <a:pt x="987" y="56"/>
                  </a:lnTo>
                  <a:lnTo>
                    <a:pt x="973" y="56"/>
                  </a:lnTo>
                  <a:lnTo>
                    <a:pt x="958" y="56"/>
                  </a:lnTo>
                  <a:lnTo>
                    <a:pt x="57" y="56"/>
                  </a:lnTo>
                  <a:lnTo>
                    <a:pt x="28" y="56"/>
                  </a:lnTo>
                  <a:lnTo>
                    <a:pt x="14" y="56"/>
                  </a:lnTo>
                  <a:lnTo>
                    <a:pt x="0" y="42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03" name="Freeform 201"/>
            <p:cNvSpPr>
              <a:spLocks/>
            </p:cNvSpPr>
            <p:nvPr/>
          </p:nvSpPr>
          <p:spPr bwMode="auto">
            <a:xfrm>
              <a:off x="7885" y="9718"/>
              <a:ext cx="1071" cy="1108"/>
            </a:xfrm>
            <a:custGeom>
              <a:avLst/>
              <a:gdLst/>
              <a:ahLst/>
              <a:cxnLst>
                <a:cxn ang="0">
                  <a:pos x="775" y="14"/>
                </a:cxn>
                <a:cxn ang="0">
                  <a:pos x="902" y="100"/>
                </a:cxn>
                <a:cxn ang="0">
                  <a:pos x="1028" y="14"/>
                </a:cxn>
                <a:cxn ang="0">
                  <a:pos x="1043" y="0"/>
                </a:cxn>
                <a:cxn ang="0">
                  <a:pos x="1057" y="0"/>
                </a:cxn>
                <a:cxn ang="0">
                  <a:pos x="1071" y="14"/>
                </a:cxn>
                <a:cxn ang="0">
                  <a:pos x="972" y="398"/>
                </a:cxn>
                <a:cxn ang="0">
                  <a:pos x="958" y="426"/>
                </a:cxn>
                <a:cxn ang="0">
                  <a:pos x="944" y="426"/>
                </a:cxn>
                <a:cxn ang="0">
                  <a:pos x="930" y="412"/>
                </a:cxn>
                <a:cxn ang="0">
                  <a:pos x="930" y="398"/>
                </a:cxn>
                <a:cxn ang="0">
                  <a:pos x="930" y="341"/>
                </a:cxn>
                <a:cxn ang="0">
                  <a:pos x="859" y="128"/>
                </a:cxn>
                <a:cxn ang="0">
                  <a:pos x="690" y="43"/>
                </a:cxn>
                <a:cxn ang="0">
                  <a:pos x="422" y="142"/>
                </a:cxn>
                <a:cxn ang="0">
                  <a:pos x="225" y="370"/>
                </a:cxn>
                <a:cxn ang="0">
                  <a:pos x="141" y="654"/>
                </a:cxn>
                <a:cxn ang="0">
                  <a:pos x="155" y="867"/>
                </a:cxn>
                <a:cxn ang="0">
                  <a:pos x="267" y="1009"/>
                </a:cxn>
                <a:cxn ang="0">
                  <a:pos x="437" y="1051"/>
                </a:cxn>
                <a:cxn ang="0">
                  <a:pos x="704" y="952"/>
                </a:cxn>
                <a:cxn ang="0">
                  <a:pos x="831" y="767"/>
                </a:cxn>
                <a:cxn ang="0">
                  <a:pos x="873" y="696"/>
                </a:cxn>
                <a:cxn ang="0">
                  <a:pos x="887" y="696"/>
                </a:cxn>
                <a:cxn ang="0">
                  <a:pos x="902" y="710"/>
                </a:cxn>
                <a:cxn ang="0">
                  <a:pos x="831" y="852"/>
                </a:cxn>
                <a:cxn ang="0">
                  <a:pos x="648" y="1037"/>
                </a:cxn>
                <a:cxn ang="0">
                  <a:pos x="408" y="1108"/>
                </a:cxn>
                <a:cxn ang="0">
                  <a:pos x="112" y="994"/>
                </a:cxn>
                <a:cxn ang="0">
                  <a:pos x="0" y="682"/>
                </a:cxn>
                <a:cxn ang="0">
                  <a:pos x="141" y="299"/>
                </a:cxn>
                <a:cxn ang="0">
                  <a:pos x="479" y="43"/>
                </a:cxn>
              </a:cxnLst>
              <a:rect l="0" t="0" r="r" b="b"/>
              <a:pathLst>
                <a:path w="1071" h="1108">
                  <a:moveTo>
                    <a:pt x="676" y="0"/>
                  </a:moveTo>
                  <a:lnTo>
                    <a:pt x="775" y="14"/>
                  </a:lnTo>
                  <a:lnTo>
                    <a:pt x="859" y="57"/>
                  </a:lnTo>
                  <a:lnTo>
                    <a:pt x="902" y="100"/>
                  </a:lnTo>
                  <a:lnTo>
                    <a:pt x="930" y="142"/>
                  </a:lnTo>
                  <a:lnTo>
                    <a:pt x="1028" y="14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57" y="0"/>
                  </a:lnTo>
                  <a:lnTo>
                    <a:pt x="1057" y="0"/>
                  </a:lnTo>
                  <a:lnTo>
                    <a:pt x="1071" y="14"/>
                  </a:lnTo>
                  <a:lnTo>
                    <a:pt x="1071" y="14"/>
                  </a:lnTo>
                  <a:lnTo>
                    <a:pt x="1071" y="14"/>
                  </a:lnTo>
                  <a:lnTo>
                    <a:pt x="972" y="398"/>
                  </a:lnTo>
                  <a:lnTo>
                    <a:pt x="972" y="426"/>
                  </a:lnTo>
                  <a:lnTo>
                    <a:pt x="958" y="426"/>
                  </a:lnTo>
                  <a:lnTo>
                    <a:pt x="944" y="426"/>
                  </a:lnTo>
                  <a:lnTo>
                    <a:pt x="944" y="426"/>
                  </a:lnTo>
                  <a:lnTo>
                    <a:pt x="930" y="426"/>
                  </a:lnTo>
                  <a:lnTo>
                    <a:pt x="930" y="412"/>
                  </a:lnTo>
                  <a:lnTo>
                    <a:pt x="930" y="412"/>
                  </a:lnTo>
                  <a:lnTo>
                    <a:pt x="930" y="398"/>
                  </a:lnTo>
                  <a:lnTo>
                    <a:pt x="930" y="370"/>
                  </a:lnTo>
                  <a:lnTo>
                    <a:pt x="930" y="341"/>
                  </a:lnTo>
                  <a:lnTo>
                    <a:pt x="916" y="213"/>
                  </a:lnTo>
                  <a:lnTo>
                    <a:pt x="859" y="128"/>
                  </a:lnTo>
                  <a:lnTo>
                    <a:pt x="789" y="71"/>
                  </a:lnTo>
                  <a:lnTo>
                    <a:pt x="690" y="43"/>
                  </a:lnTo>
                  <a:lnTo>
                    <a:pt x="549" y="71"/>
                  </a:lnTo>
                  <a:lnTo>
                    <a:pt x="422" y="142"/>
                  </a:lnTo>
                  <a:lnTo>
                    <a:pt x="324" y="227"/>
                  </a:lnTo>
                  <a:lnTo>
                    <a:pt x="225" y="370"/>
                  </a:lnTo>
                  <a:lnTo>
                    <a:pt x="169" y="526"/>
                  </a:lnTo>
                  <a:lnTo>
                    <a:pt x="141" y="654"/>
                  </a:lnTo>
                  <a:lnTo>
                    <a:pt x="141" y="739"/>
                  </a:lnTo>
                  <a:lnTo>
                    <a:pt x="155" y="867"/>
                  </a:lnTo>
                  <a:lnTo>
                    <a:pt x="197" y="952"/>
                  </a:lnTo>
                  <a:lnTo>
                    <a:pt x="267" y="1009"/>
                  </a:lnTo>
                  <a:lnTo>
                    <a:pt x="352" y="1051"/>
                  </a:lnTo>
                  <a:lnTo>
                    <a:pt x="437" y="1051"/>
                  </a:lnTo>
                  <a:lnTo>
                    <a:pt x="563" y="1037"/>
                  </a:lnTo>
                  <a:lnTo>
                    <a:pt x="704" y="952"/>
                  </a:lnTo>
                  <a:lnTo>
                    <a:pt x="789" y="852"/>
                  </a:lnTo>
                  <a:lnTo>
                    <a:pt x="831" y="767"/>
                  </a:lnTo>
                  <a:lnTo>
                    <a:pt x="859" y="710"/>
                  </a:lnTo>
                  <a:lnTo>
                    <a:pt x="873" y="696"/>
                  </a:lnTo>
                  <a:lnTo>
                    <a:pt x="873" y="696"/>
                  </a:lnTo>
                  <a:lnTo>
                    <a:pt x="887" y="696"/>
                  </a:lnTo>
                  <a:lnTo>
                    <a:pt x="887" y="696"/>
                  </a:lnTo>
                  <a:lnTo>
                    <a:pt x="902" y="710"/>
                  </a:lnTo>
                  <a:lnTo>
                    <a:pt x="887" y="753"/>
                  </a:lnTo>
                  <a:lnTo>
                    <a:pt x="831" y="852"/>
                  </a:lnTo>
                  <a:lnTo>
                    <a:pt x="732" y="966"/>
                  </a:lnTo>
                  <a:lnTo>
                    <a:pt x="648" y="1037"/>
                  </a:lnTo>
                  <a:lnTo>
                    <a:pt x="535" y="1080"/>
                  </a:lnTo>
                  <a:lnTo>
                    <a:pt x="408" y="1108"/>
                  </a:lnTo>
                  <a:lnTo>
                    <a:pt x="239" y="1080"/>
                  </a:lnTo>
                  <a:lnTo>
                    <a:pt x="112" y="994"/>
                  </a:lnTo>
                  <a:lnTo>
                    <a:pt x="28" y="852"/>
                  </a:lnTo>
                  <a:lnTo>
                    <a:pt x="0" y="682"/>
                  </a:lnTo>
                  <a:lnTo>
                    <a:pt x="42" y="483"/>
                  </a:lnTo>
                  <a:lnTo>
                    <a:pt x="141" y="299"/>
                  </a:lnTo>
                  <a:lnTo>
                    <a:pt x="296" y="142"/>
                  </a:lnTo>
                  <a:lnTo>
                    <a:pt x="479" y="43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04" name="Freeform 202"/>
            <p:cNvSpPr>
              <a:spLocks/>
            </p:cNvSpPr>
            <p:nvPr/>
          </p:nvSpPr>
          <p:spPr bwMode="auto">
            <a:xfrm>
              <a:off x="8928" y="10286"/>
              <a:ext cx="803" cy="725"/>
            </a:xfrm>
            <a:custGeom>
              <a:avLst/>
              <a:gdLst/>
              <a:ahLst/>
              <a:cxnLst>
                <a:cxn ang="0">
                  <a:pos x="761" y="0"/>
                </a:cxn>
                <a:cxn ang="0">
                  <a:pos x="789" y="0"/>
                </a:cxn>
                <a:cxn ang="0">
                  <a:pos x="775" y="213"/>
                </a:cxn>
                <a:cxn ang="0">
                  <a:pos x="761" y="242"/>
                </a:cxn>
                <a:cxn ang="0">
                  <a:pos x="732" y="242"/>
                </a:cxn>
                <a:cxn ang="0">
                  <a:pos x="732" y="213"/>
                </a:cxn>
                <a:cxn ang="0">
                  <a:pos x="732" y="157"/>
                </a:cxn>
                <a:cxn ang="0">
                  <a:pos x="732" y="128"/>
                </a:cxn>
                <a:cxn ang="0">
                  <a:pos x="732" y="71"/>
                </a:cxn>
                <a:cxn ang="0">
                  <a:pos x="690" y="43"/>
                </a:cxn>
                <a:cxn ang="0">
                  <a:pos x="620" y="29"/>
                </a:cxn>
                <a:cxn ang="0">
                  <a:pos x="549" y="29"/>
                </a:cxn>
                <a:cxn ang="0">
                  <a:pos x="507" y="43"/>
                </a:cxn>
                <a:cxn ang="0">
                  <a:pos x="479" y="43"/>
                </a:cxn>
                <a:cxn ang="0">
                  <a:pos x="479" y="71"/>
                </a:cxn>
                <a:cxn ang="0">
                  <a:pos x="324" y="654"/>
                </a:cxn>
                <a:cxn ang="0">
                  <a:pos x="324" y="668"/>
                </a:cxn>
                <a:cxn ang="0">
                  <a:pos x="366" y="682"/>
                </a:cxn>
                <a:cxn ang="0">
                  <a:pos x="450" y="682"/>
                </a:cxn>
                <a:cxn ang="0">
                  <a:pos x="479" y="696"/>
                </a:cxn>
                <a:cxn ang="0">
                  <a:pos x="450" y="725"/>
                </a:cxn>
                <a:cxn ang="0">
                  <a:pos x="352" y="725"/>
                </a:cxn>
                <a:cxn ang="0">
                  <a:pos x="267" y="711"/>
                </a:cxn>
                <a:cxn ang="0">
                  <a:pos x="70" y="725"/>
                </a:cxn>
                <a:cxn ang="0">
                  <a:pos x="56" y="711"/>
                </a:cxn>
                <a:cxn ang="0">
                  <a:pos x="70" y="696"/>
                </a:cxn>
                <a:cxn ang="0">
                  <a:pos x="112" y="682"/>
                </a:cxn>
                <a:cxn ang="0">
                  <a:pos x="183" y="682"/>
                </a:cxn>
                <a:cxn ang="0">
                  <a:pos x="225" y="668"/>
                </a:cxn>
                <a:cxn ang="0">
                  <a:pos x="239" y="640"/>
                </a:cxn>
                <a:cxn ang="0">
                  <a:pos x="380" y="57"/>
                </a:cxn>
                <a:cxn ang="0">
                  <a:pos x="380" y="43"/>
                </a:cxn>
                <a:cxn ang="0">
                  <a:pos x="338" y="29"/>
                </a:cxn>
                <a:cxn ang="0">
                  <a:pos x="197" y="43"/>
                </a:cxn>
                <a:cxn ang="0">
                  <a:pos x="84" y="114"/>
                </a:cxn>
                <a:cxn ang="0">
                  <a:pos x="28" y="242"/>
                </a:cxn>
                <a:cxn ang="0">
                  <a:pos x="0" y="242"/>
                </a:cxn>
                <a:cxn ang="0">
                  <a:pos x="0" y="228"/>
                </a:cxn>
                <a:cxn ang="0">
                  <a:pos x="0" y="213"/>
                </a:cxn>
                <a:cxn ang="0">
                  <a:pos x="84" y="0"/>
                </a:cxn>
                <a:cxn ang="0">
                  <a:pos x="112" y="0"/>
                </a:cxn>
              </a:cxnLst>
              <a:rect l="0" t="0" r="r" b="b"/>
              <a:pathLst>
                <a:path w="803" h="725">
                  <a:moveTo>
                    <a:pt x="112" y="0"/>
                  </a:moveTo>
                  <a:lnTo>
                    <a:pt x="761" y="0"/>
                  </a:lnTo>
                  <a:lnTo>
                    <a:pt x="775" y="0"/>
                  </a:lnTo>
                  <a:lnTo>
                    <a:pt x="789" y="0"/>
                  </a:lnTo>
                  <a:lnTo>
                    <a:pt x="803" y="15"/>
                  </a:lnTo>
                  <a:lnTo>
                    <a:pt x="775" y="213"/>
                  </a:lnTo>
                  <a:lnTo>
                    <a:pt x="761" y="228"/>
                  </a:lnTo>
                  <a:lnTo>
                    <a:pt x="761" y="242"/>
                  </a:lnTo>
                  <a:lnTo>
                    <a:pt x="746" y="242"/>
                  </a:lnTo>
                  <a:lnTo>
                    <a:pt x="732" y="242"/>
                  </a:lnTo>
                  <a:lnTo>
                    <a:pt x="732" y="228"/>
                  </a:lnTo>
                  <a:lnTo>
                    <a:pt x="732" y="213"/>
                  </a:lnTo>
                  <a:lnTo>
                    <a:pt x="732" y="185"/>
                  </a:lnTo>
                  <a:lnTo>
                    <a:pt x="732" y="157"/>
                  </a:lnTo>
                  <a:lnTo>
                    <a:pt x="732" y="142"/>
                  </a:lnTo>
                  <a:lnTo>
                    <a:pt x="732" y="128"/>
                  </a:lnTo>
                  <a:lnTo>
                    <a:pt x="732" y="100"/>
                  </a:lnTo>
                  <a:lnTo>
                    <a:pt x="732" y="71"/>
                  </a:lnTo>
                  <a:lnTo>
                    <a:pt x="718" y="57"/>
                  </a:lnTo>
                  <a:lnTo>
                    <a:pt x="690" y="43"/>
                  </a:lnTo>
                  <a:lnTo>
                    <a:pt x="662" y="43"/>
                  </a:lnTo>
                  <a:lnTo>
                    <a:pt x="620" y="29"/>
                  </a:lnTo>
                  <a:lnTo>
                    <a:pt x="563" y="29"/>
                  </a:lnTo>
                  <a:lnTo>
                    <a:pt x="549" y="29"/>
                  </a:lnTo>
                  <a:lnTo>
                    <a:pt x="521" y="29"/>
                  </a:lnTo>
                  <a:lnTo>
                    <a:pt x="507" y="43"/>
                  </a:lnTo>
                  <a:lnTo>
                    <a:pt x="493" y="43"/>
                  </a:lnTo>
                  <a:lnTo>
                    <a:pt x="479" y="43"/>
                  </a:lnTo>
                  <a:lnTo>
                    <a:pt x="479" y="71"/>
                  </a:lnTo>
                  <a:lnTo>
                    <a:pt x="479" y="71"/>
                  </a:lnTo>
                  <a:lnTo>
                    <a:pt x="338" y="640"/>
                  </a:lnTo>
                  <a:lnTo>
                    <a:pt x="324" y="654"/>
                  </a:lnTo>
                  <a:lnTo>
                    <a:pt x="324" y="654"/>
                  </a:lnTo>
                  <a:lnTo>
                    <a:pt x="324" y="668"/>
                  </a:lnTo>
                  <a:lnTo>
                    <a:pt x="338" y="682"/>
                  </a:lnTo>
                  <a:lnTo>
                    <a:pt x="366" y="682"/>
                  </a:lnTo>
                  <a:lnTo>
                    <a:pt x="422" y="682"/>
                  </a:lnTo>
                  <a:lnTo>
                    <a:pt x="450" y="682"/>
                  </a:lnTo>
                  <a:lnTo>
                    <a:pt x="465" y="682"/>
                  </a:lnTo>
                  <a:lnTo>
                    <a:pt x="479" y="696"/>
                  </a:lnTo>
                  <a:lnTo>
                    <a:pt x="465" y="711"/>
                  </a:lnTo>
                  <a:lnTo>
                    <a:pt x="450" y="725"/>
                  </a:lnTo>
                  <a:lnTo>
                    <a:pt x="450" y="725"/>
                  </a:lnTo>
                  <a:lnTo>
                    <a:pt x="352" y="725"/>
                  </a:lnTo>
                  <a:lnTo>
                    <a:pt x="310" y="711"/>
                  </a:lnTo>
                  <a:lnTo>
                    <a:pt x="267" y="711"/>
                  </a:lnTo>
                  <a:lnTo>
                    <a:pt x="169" y="725"/>
                  </a:lnTo>
                  <a:lnTo>
                    <a:pt x="70" y="725"/>
                  </a:lnTo>
                  <a:lnTo>
                    <a:pt x="70" y="725"/>
                  </a:lnTo>
                  <a:lnTo>
                    <a:pt x="56" y="711"/>
                  </a:lnTo>
                  <a:lnTo>
                    <a:pt x="56" y="711"/>
                  </a:lnTo>
                  <a:lnTo>
                    <a:pt x="70" y="696"/>
                  </a:lnTo>
                  <a:lnTo>
                    <a:pt x="84" y="682"/>
                  </a:lnTo>
                  <a:lnTo>
                    <a:pt x="112" y="682"/>
                  </a:lnTo>
                  <a:lnTo>
                    <a:pt x="155" y="682"/>
                  </a:lnTo>
                  <a:lnTo>
                    <a:pt x="183" y="682"/>
                  </a:lnTo>
                  <a:lnTo>
                    <a:pt x="211" y="668"/>
                  </a:lnTo>
                  <a:lnTo>
                    <a:pt x="225" y="668"/>
                  </a:lnTo>
                  <a:lnTo>
                    <a:pt x="225" y="654"/>
                  </a:lnTo>
                  <a:lnTo>
                    <a:pt x="239" y="640"/>
                  </a:lnTo>
                  <a:lnTo>
                    <a:pt x="366" y="71"/>
                  </a:lnTo>
                  <a:lnTo>
                    <a:pt x="380" y="57"/>
                  </a:lnTo>
                  <a:lnTo>
                    <a:pt x="380" y="43"/>
                  </a:lnTo>
                  <a:lnTo>
                    <a:pt x="380" y="43"/>
                  </a:lnTo>
                  <a:lnTo>
                    <a:pt x="366" y="29"/>
                  </a:lnTo>
                  <a:lnTo>
                    <a:pt x="338" y="29"/>
                  </a:lnTo>
                  <a:lnTo>
                    <a:pt x="295" y="29"/>
                  </a:lnTo>
                  <a:lnTo>
                    <a:pt x="197" y="43"/>
                  </a:lnTo>
                  <a:lnTo>
                    <a:pt x="126" y="57"/>
                  </a:lnTo>
                  <a:lnTo>
                    <a:pt x="84" y="114"/>
                  </a:lnTo>
                  <a:lnTo>
                    <a:pt x="42" y="213"/>
                  </a:lnTo>
                  <a:lnTo>
                    <a:pt x="28" y="242"/>
                  </a:lnTo>
                  <a:lnTo>
                    <a:pt x="14" y="242"/>
                  </a:lnTo>
                  <a:lnTo>
                    <a:pt x="0" y="242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70" y="15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05" name="Freeform 203"/>
            <p:cNvSpPr>
              <a:spLocks/>
            </p:cNvSpPr>
            <p:nvPr/>
          </p:nvSpPr>
          <p:spPr bwMode="auto">
            <a:xfrm>
              <a:off x="9801" y="10286"/>
              <a:ext cx="789" cy="725"/>
            </a:xfrm>
            <a:custGeom>
              <a:avLst/>
              <a:gdLst/>
              <a:ahLst/>
              <a:cxnLst>
                <a:cxn ang="0">
                  <a:pos x="761" y="0"/>
                </a:cxn>
                <a:cxn ang="0">
                  <a:pos x="789" y="0"/>
                </a:cxn>
                <a:cxn ang="0">
                  <a:pos x="761" y="213"/>
                </a:cxn>
                <a:cxn ang="0">
                  <a:pos x="761" y="242"/>
                </a:cxn>
                <a:cxn ang="0">
                  <a:pos x="733" y="242"/>
                </a:cxn>
                <a:cxn ang="0">
                  <a:pos x="733" y="213"/>
                </a:cxn>
                <a:cxn ang="0">
                  <a:pos x="733" y="157"/>
                </a:cxn>
                <a:cxn ang="0">
                  <a:pos x="733" y="128"/>
                </a:cxn>
                <a:cxn ang="0">
                  <a:pos x="733" y="71"/>
                </a:cxn>
                <a:cxn ang="0">
                  <a:pos x="691" y="43"/>
                </a:cxn>
                <a:cxn ang="0">
                  <a:pos x="620" y="29"/>
                </a:cxn>
                <a:cxn ang="0">
                  <a:pos x="550" y="29"/>
                </a:cxn>
                <a:cxn ang="0">
                  <a:pos x="508" y="43"/>
                </a:cxn>
                <a:cxn ang="0">
                  <a:pos x="479" y="43"/>
                </a:cxn>
                <a:cxn ang="0">
                  <a:pos x="465" y="71"/>
                </a:cxn>
                <a:cxn ang="0">
                  <a:pos x="324" y="654"/>
                </a:cxn>
                <a:cxn ang="0">
                  <a:pos x="324" y="668"/>
                </a:cxn>
                <a:cxn ang="0">
                  <a:pos x="367" y="682"/>
                </a:cxn>
                <a:cxn ang="0">
                  <a:pos x="451" y="682"/>
                </a:cxn>
                <a:cxn ang="0">
                  <a:pos x="465" y="696"/>
                </a:cxn>
                <a:cxn ang="0">
                  <a:pos x="451" y="725"/>
                </a:cxn>
                <a:cxn ang="0">
                  <a:pos x="395" y="725"/>
                </a:cxn>
                <a:cxn ang="0">
                  <a:pos x="310" y="711"/>
                </a:cxn>
                <a:cxn ang="0">
                  <a:pos x="169" y="725"/>
                </a:cxn>
                <a:cxn ang="0">
                  <a:pos x="71" y="725"/>
                </a:cxn>
                <a:cxn ang="0">
                  <a:pos x="57" y="711"/>
                </a:cxn>
                <a:cxn ang="0">
                  <a:pos x="71" y="682"/>
                </a:cxn>
                <a:cxn ang="0">
                  <a:pos x="155" y="682"/>
                </a:cxn>
                <a:cxn ang="0">
                  <a:pos x="212" y="668"/>
                </a:cxn>
                <a:cxn ang="0">
                  <a:pos x="226" y="654"/>
                </a:cxn>
                <a:cxn ang="0">
                  <a:pos x="367" y="71"/>
                </a:cxn>
                <a:cxn ang="0">
                  <a:pos x="381" y="43"/>
                </a:cxn>
                <a:cxn ang="0">
                  <a:pos x="367" y="29"/>
                </a:cxn>
                <a:cxn ang="0">
                  <a:pos x="296" y="29"/>
                </a:cxn>
                <a:cxn ang="0">
                  <a:pos x="127" y="57"/>
                </a:cxn>
                <a:cxn ang="0">
                  <a:pos x="43" y="213"/>
                </a:cxn>
                <a:cxn ang="0">
                  <a:pos x="28" y="242"/>
                </a:cxn>
                <a:cxn ang="0">
                  <a:pos x="0" y="242"/>
                </a:cxn>
                <a:cxn ang="0">
                  <a:pos x="0" y="228"/>
                </a:cxn>
                <a:cxn ang="0">
                  <a:pos x="0" y="213"/>
                </a:cxn>
                <a:cxn ang="0">
                  <a:pos x="71" y="0"/>
                </a:cxn>
                <a:cxn ang="0">
                  <a:pos x="113" y="0"/>
                </a:cxn>
              </a:cxnLst>
              <a:rect l="0" t="0" r="r" b="b"/>
              <a:pathLst>
                <a:path w="789" h="725">
                  <a:moveTo>
                    <a:pt x="113" y="0"/>
                  </a:moveTo>
                  <a:lnTo>
                    <a:pt x="761" y="0"/>
                  </a:lnTo>
                  <a:lnTo>
                    <a:pt x="775" y="0"/>
                  </a:lnTo>
                  <a:lnTo>
                    <a:pt x="789" y="0"/>
                  </a:lnTo>
                  <a:lnTo>
                    <a:pt x="789" y="15"/>
                  </a:lnTo>
                  <a:lnTo>
                    <a:pt x="761" y="213"/>
                  </a:lnTo>
                  <a:lnTo>
                    <a:pt x="761" y="228"/>
                  </a:lnTo>
                  <a:lnTo>
                    <a:pt x="761" y="242"/>
                  </a:lnTo>
                  <a:lnTo>
                    <a:pt x="747" y="242"/>
                  </a:lnTo>
                  <a:lnTo>
                    <a:pt x="733" y="242"/>
                  </a:lnTo>
                  <a:lnTo>
                    <a:pt x="733" y="228"/>
                  </a:lnTo>
                  <a:lnTo>
                    <a:pt x="733" y="213"/>
                  </a:lnTo>
                  <a:lnTo>
                    <a:pt x="733" y="185"/>
                  </a:lnTo>
                  <a:lnTo>
                    <a:pt x="733" y="157"/>
                  </a:lnTo>
                  <a:lnTo>
                    <a:pt x="733" y="142"/>
                  </a:lnTo>
                  <a:lnTo>
                    <a:pt x="733" y="128"/>
                  </a:lnTo>
                  <a:lnTo>
                    <a:pt x="733" y="100"/>
                  </a:lnTo>
                  <a:lnTo>
                    <a:pt x="733" y="71"/>
                  </a:lnTo>
                  <a:lnTo>
                    <a:pt x="719" y="57"/>
                  </a:lnTo>
                  <a:lnTo>
                    <a:pt x="691" y="43"/>
                  </a:lnTo>
                  <a:lnTo>
                    <a:pt x="663" y="43"/>
                  </a:lnTo>
                  <a:lnTo>
                    <a:pt x="620" y="29"/>
                  </a:lnTo>
                  <a:lnTo>
                    <a:pt x="564" y="29"/>
                  </a:lnTo>
                  <a:lnTo>
                    <a:pt x="550" y="29"/>
                  </a:lnTo>
                  <a:lnTo>
                    <a:pt x="522" y="29"/>
                  </a:lnTo>
                  <a:lnTo>
                    <a:pt x="508" y="43"/>
                  </a:lnTo>
                  <a:lnTo>
                    <a:pt x="494" y="43"/>
                  </a:lnTo>
                  <a:lnTo>
                    <a:pt x="479" y="43"/>
                  </a:lnTo>
                  <a:lnTo>
                    <a:pt x="465" y="71"/>
                  </a:lnTo>
                  <a:lnTo>
                    <a:pt x="465" y="71"/>
                  </a:lnTo>
                  <a:lnTo>
                    <a:pt x="324" y="640"/>
                  </a:lnTo>
                  <a:lnTo>
                    <a:pt x="324" y="654"/>
                  </a:lnTo>
                  <a:lnTo>
                    <a:pt x="324" y="654"/>
                  </a:lnTo>
                  <a:lnTo>
                    <a:pt x="324" y="668"/>
                  </a:lnTo>
                  <a:lnTo>
                    <a:pt x="339" y="682"/>
                  </a:lnTo>
                  <a:lnTo>
                    <a:pt x="367" y="682"/>
                  </a:lnTo>
                  <a:lnTo>
                    <a:pt x="423" y="682"/>
                  </a:lnTo>
                  <a:lnTo>
                    <a:pt x="451" y="682"/>
                  </a:lnTo>
                  <a:lnTo>
                    <a:pt x="465" y="682"/>
                  </a:lnTo>
                  <a:lnTo>
                    <a:pt x="465" y="696"/>
                  </a:lnTo>
                  <a:lnTo>
                    <a:pt x="465" y="711"/>
                  </a:lnTo>
                  <a:lnTo>
                    <a:pt x="451" y="725"/>
                  </a:lnTo>
                  <a:lnTo>
                    <a:pt x="451" y="725"/>
                  </a:lnTo>
                  <a:lnTo>
                    <a:pt x="395" y="725"/>
                  </a:lnTo>
                  <a:lnTo>
                    <a:pt x="353" y="725"/>
                  </a:lnTo>
                  <a:lnTo>
                    <a:pt x="310" y="711"/>
                  </a:lnTo>
                  <a:lnTo>
                    <a:pt x="254" y="711"/>
                  </a:lnTo>
                  <a:lnTo>
                    <a:pt x="169" y="725"/>
                  </a:lnTo>
                  <a:lnTo>
                    <a:pt x="71" y="725"/>
                  </a:lnTo>
                  <a:lnTo>
                    <a:pt x="71" y="725"/>
                  </a:lnTo>
                  <a:lnTo>
                    <a:pt x="57" y="711"/>
                  </a:lnTo>
                  <a:lnTo>
                    <a:pt x="57" y="711"/>
                  </a:lnTo>
                  <a:lnTo>
                    <a:pt x="57" y="696"/>
                  </a:lnTo>
                  <a:lnTo>
                    <a:pt x="71" y="682"/>
                  </a:lnTo>
                  <a:lnTo>
                    <a:pt x="113" y="682"/>
                  </a:lnTo>
                  <a:lnTo>
                    <a:pt x="155" y="682"/>
                  </a:lnTo>
                  <a:lnTo>
                    <a:pt x="183" y="682"/>
                  </a:lnTo>
                  <a:lnTo>
                    <a:pt x="212" y="668"/>
                  </a:lnTo>
                  <a:lnTo>
                    <a:pt x="226" y="668"/>
                  </a:lnTo>
                  <a:lnTo>
                    <a:pt x="226" y="654"/>
                  </a:lnTo>
                  <a:lnTo>
                    <a:pt x="226" y="640"/>
                  </a:lnTo>
                  <a:lnTo>
                    <a:pt x="367" y="71"/>
                  </a:lnTo>
                  <a:lnTo>
                    <a:pt x="381" y="57"/>
                  </a:lnTo>
                  <a:lnTo>
                    <a:pt x="381" y="43"/>
                  </a:lnTo>
                  <a:lnTo>
                    <a:pt x="381" y="43"/>
                  </a:lnTo>
                  <a:lnTo>
                    <a:pt x="367" y="29"/>
                  </a:lnTo>
                  <a:lnTo>
                    <a:pt x="339" y="29"/>
                  </a:lnTo>
                  <a:lnTo>
                    <a:pt x="296" y="29"/>
                  </a:lnTo>
                  <a:lnTo>
                    <a:pt x="198" y="43"/>
                  </a:lnTo>
                  <a:lnTo>
                    <a:pt x="127" y="57"/>
                  </a:lnTo>
                  <a:lnTo>
                    <a:pt x="85" y="114"/>
                  </a:lnTo>
                  <a:lnTo>
                    <a:pt x="43" y="213"/>
                  </a:lnTo>
                  <a:lnTo>
                    <a:pt x="28" y="228"/>
                  </a:lnTo>
                  <a:lnTo>
                    <a:pt x="28" y="242"/>
                  </a:lnTo>
                  <a:lnTo>
                    <a:pt x="14" y="242"/>
                  </a:lnTo>
                  <a:lnTo>
                    <a:pt x="0" y="242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71" y="15"/>
                  </a:lnTo>
                  <a:lnTo>
                    <a:pt x="71" y="0"/>
                  </a:lnTo>
                  <a:lnTo>
                    <a:pt x="85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06" name="Freeform 204"/>
            <p:cNvSpPr>
              <a:spLocks/>
            </p:cNvSpPr>
            <p:nvPr/>
          </p:nvSpPr>
          <p:spPr bwMode="auto">
            <a:xfrm>
              <a:off x="11126" y="9903"/>
              <a:ext cx="1001" cy="1008"/>
            </a:xfrm>
            <a:custGeom>
              <a:avLst/>
              <a:gdLst/>
              <a:ahLst/>
              <a:cxnLst>
                <a:cxn ang="0">
                  <a:pos x="507" y="0"/>
                </a:cxn>
                <a:cxn ang="0">
                  <a:pos x="521" y="0"/>
                </a:cxn>
                <a:cxn ang="0">
                  <a:pos x="536" y="14"/>
                </a:cxn>
                <a:cxn ang="0">
                  <a:pos x="536" y="28"/>
                </a:cxn>
                <a:cxn ang="0">
                  <a:pos x="536" y="57"/>
                </a:cxn>
                <a:cxn ang="0">
                  <a:pos x="536" y="469"/>
                </a:cxn>
                <a:cxn ang="0">
                  <a:pos x="958" y="469"/>
                </a:cxn>
                <a:cxn ang="0">
                  <a:pos x="972" y="469"/>
                </a:cxn>
                <a:cxn ang="0">
                  <a:pos x="987" y="483"/>
                </a:cxn>
                <a:cxn ang="0">
                  <a:pos x="1001" y="483"/>
                </a:cxn>
                <a:cxn ang="0">
                  <a:pos x="1001" y="511"/>
                </a:cxn>
                <a:cxn ang="0">
                  <a:pos x="1001" y="525"/>
                </a:cxn>
                <a:cxn ang="0">
                  <a:pos x="987" y="540"/>
                </a:cxn>
                <a:cxn ang="0">
                  <a:pos x="972" y="540"/>
                </a:cxn>
                <a:cxn ang="0">
                  <a:pos x="958" y="540"/>
                </a:cxn>
                <a:cxn ang="0">
                  <a:pos x="536" y="540"/>
                </a:cxn>
                <a:cxn ang="0">
                  <a:pos x="536" y="966"/>
                </a:cxn>
                <a:cxn ang="0">
                  <a:pos x="536" y="980"/>
                </a:cxn>
                <a:cxn ang="0">
                  <a:pos x="536" y="994"/>
                </a:cxn>
                <a:cxn ang="0">
                  <a:pos x="521" y="1008"/>
                </a:cxn>
                <a:cxn ang="0">
                  <a:pos x="507" y="1008"/>
                </a:cxn>
                <a:cxn ang="0">
                  <a:pos x="493" y="1008"/>
                </a:cxn>
                <a:cxn ang="0">
                  <a:pos x="479" y="994"/>
                </a:cxn>
                <a:cxn ang="0">
                  <a:pos x="479" y="980"/>
                </a:cxn>
                <a:cxn ang="0">
                  <a:pos x="479" y="966"/>
                </a:cxn>
                <a:cxn ang="0">
                  <a:pos x="479" y="540"/>
                </a:cxn>
                <a:cxn ang="0">
                  <a:pos x="56" y="540"/>
                </a:cxn>
                <a:cxn ang="0">
                  <a:pos x="42" y="540"/>
                </a:cxn>
                <a:cxn ang="0">
                  <a:pos x="14" y="540"/>
                </a:cxn>
                <a:cxn ang="0">
                  <a:pos x="14" y="525"/>
                </a:cxn>
                <a:cxn ang="0">
                  <a:pos x="0" y="511"/>
                </a:cxn>
                <a:cxn ang="0">
                  <a:pos x="14" y="483"/>
                </a:cxn>
                <a:cxn ang="0">
                  <a:pos x="14" y="483"/>
                </a:cxn>
                <a:cxn ang="0">
                  <a:pos x="42" y="469"/>
                </a:cxn>
                <a:cxn ang="0">
                  <a:pos x="56" y="469"/>
                </a:cxn>
                <a:cxn ang="0">
                  <a:pos x="479" y="469"/>
                </a:cxn>
                <a:cxn ang="0">
                  <a:pos x="479" y="57"/>
                </a:cxn>
                <a:cxn ang="0">
                  <a:pos x="479" y="28"/>
                </a:cxn>
                <a:cxn ang="0">
                  <a:pos x="479" y="14"/>
                </a:cxn>
                <a:cxn ang="0">
                  <a:pos x="493" y="0"/>
                </a:cxn>
                <a:cxn ang="0">
                  <a:pos x="507" y="0"/>
                </a:cxn>
              </a:cxnLst>
              <a:rect l="0" t="0" r="r" b="b"/>
              <a:pathLst>
                <a:path w="1001" h="1008">
                  <a:moveTo>
                    <a:pt x="507" y="0"/>
                  </a:moveTo>
                  <a:lnTo>
                    <a:pt x="521" y="0"/>
                  </a:lnTo>
                  <a:lnTo>
                    <a:pt x="536" y="14"/>
                  </a:lnTo>
                  <a:lnTo>
                    <a:pt x="536" y="28"/>
                  </a:lnTo>
                  <a:lnTo>
                    <a:pt x="536" y="57"/>
                  </a:lnTo>
                  <a:lnTo>
                    <a:pt x="536" y="469"/>
                  </a:lnTo>
                  <a:lnTo>
                    <a:pt x="958" y="469"/>
                  </a:lnTo>
                  <a:lnTo>
                    <a:pt x="972" y="469"/>
                  </a:lnTo>
                  <a:lnTo>
                    <a:pt x="987" y="483"/>
                  </a:lnTo>
                  <a:lnTo>
                    <a:pt x="1001" y="483"/>
                  </a:lnTo>
                  <a:lnTo>
                    <a:pt x="1001" y="511"/>
                  </a:lnTo>
                  <a:lnTo>
                    <a:pt x="1001" y="525"/>
                  </a:lnTo>
                  <a:lnTo>
                    <a:pt x="987" y="540"/>
                  </a:lnTo>
                  <a:lnTo>
                    <a:pt x="972" y="540"/>
                  </a:lnTo>
                  <a:lnTo>
                    <a:pt x="958" y="540"/>
                  </a:lnTo>
                  <a:lnTo>
                    <a:pt x="536" y="540"/>
                  </a:lnTo>
                  <a:lnTo>
                    <a:pt x="536" y="966"/>
                  </a:lnTo>
                  <a:lnTo>
                    <a:pt x="536" y="980"/>
                  </a:lnTo>
                  <a:lnTo>
                    <a:pt x="536" y="994"/>
                  </a:lnTo>
                  <a:lnTo>
                    <a:pt x="521" y="1008"/>
                  </a:lnTo>
                  <a:lnTo>
                    <a:pt x="507" y="1008"/>
                  </a:lnTo>
                  <a:lnTo>
                    <a:pt x="493" y="1008"/>
                  </a:lnTo>
                  <a:lnTo>
                    <a:pt x="479" y="994"/>
                  </a:lnTo>
                  <a:lnTo>
                    <a:pt x="479" y="980"/>
                  </a:lnTo>
                  <a:lnTo>
                    <a:pt x="479" y="966"/>
                  </a:lnTo>
                  <a:lnTo>
                    <a:pt x="479" y="540"/>
                  </a:lnTo>
                  <a:lnTo>
                    <a:pt x="56" y="540"/>
                  </a:lnTo>
                  <a:lnTo>
                    <a:pt x="42" y="540"/>
                  </a:lnTo>
                  <a:lnTo>
                    <a:pt x="14" y="540"/>
                  </a:lnTo>
                  <a:lnTo>
                    <a:pt x="14" y="525"/>
                  </a:lnTo>
                  <a:lnTo>
                    <a:pt x="0" y="511"/>
                  </a:lnTo>
                  <a:lnTo>
                    <a:pt x="14" y="483"/>
                  </a:lnTo>
                  <a:lnTo>
                    <a:pt x="14" y="483"/>
                  </a:lnTo>
                  <a:lnTo>
                    <a:pt x="42" y="469"/>
                  </a:lnTo>
                  <a:lnTo>
                    <a:pt x="56" y="469"/>
                  </a:lnTo>
                  <a:lnTo>
                    <a:pt x="479" y="469"/>
                  </a:lnTo>
                  <a:lnTo>
                    <a:pt x="479" y="57"/>
                  </a:lnTo>
                  <a:lnTo>
                    <a:pt x="479" y="28"/>
                  </a:lnTo>
                  <a:lnTo>
                    <a:pt x="479" y="14"/>
                  </a:lnTo>
                  <a:lnTo>
                    <a:pt x="493" y="0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07" name="Freeform 205"/>
            <p:cNvSpPr>
              <a:spLocks noEditPoints="1"/>
            </p:cNvSpPr>
            <p:nvPr/>
          </p:nvSpPr>
          <p:spPr bwMode="auto">
            <a:xfrm>
              <a:off x="12620" y="9775"/>
              <a:ext cx="620" cy="1051"/>
            </a:xfrm>
            <a:custGeom>
              <a:avLst/>
              <a:gdLst/>
              <a:ahLst/>
              <a:cxnLst>
                <a:cxn ang="0">
                  <a:pos x="239" y="426"/>
                </a:cxn>
                <a:cxn ang="0">
                  <a:pos x="141" y="582"/>
                </a:cxn>
                <a:cxn ang="0">
                  <a:pos x="141" y="696"/>
                </a:cxn>
                <a:cxn ang="0">
                  <a:pos x="141" y="795"/>
                </a:cxn>
                <a:cxn ang="0">
                  <a:pos x="169" y="895"/>
                </a:cxn>
                <a:cxn ang="0">
                  <a:pos x="183" y="923"/>
                </a:cxn>
                <a:cxn ang="0">
                  <a:pos x="239" y="980"/>
                </a:cxn>
                <a:cxn ang="0">
                  <a:pos x="310" y="1008"/>
                </a:cxn>
                <a:cxn ang="0">
                  <a:pos x="310" y="1008"/>
                </a:cxn>
                <a:cxn ang="0">
                  <a:pos x="338" y="1008"/>
                </a:cxn>
                <a:cxn ang="0">
                  <a:pos x="394" y="980"/>
                </a:cxn>
                <a:cxn ang="0">
                  <a:pos x="465" y="909"/>
                </a:cxn>
                <a:cxn ang="0">
                  <a:pos x="479" y="810"/>
                </a:cxn>
                <a:cxn ang="0">
                  <a:pos x="493" y="710"/>
                </a:cxn>
                <a:cxn ang="0">
                  <a:pos x="479" y="597"/>
                </a:cxn>
                <a:cxn ang="0">
                  <a:pos x="465" y="497"/>
                </a:cxn>
                <a:cxn ang="0">
                  <a:pos x="394" y="426"/>
                </a:cxn>
                <a:cxn ang="0">
                  <a:pos x="338" y="398"/>
                </a:cxn>
                <a:cxn ang="0">
                  <a:pos x="394" y="0"/>
                </a:cxn>
                <a:cxn ang="0">
                  <a:pos x="493" y="28"/>
                </a:cxn>
                <a:cxn ang="0">
                  <a:pos x="564" y="85"/>
                </a:cxn>
                <a:cxn ang="0">
                  <a:pos x="578" y="170"/>
                </a:cxn>
                <a:cxn ang="0">
                  <a:pos x="564" y="213"/>
                </a:cxn>
                <a:cxn ang="0">
                  <a:pos x="535" y="242"/>
                </a:cxn>
                <a:cxn ang="0">
                  <a:pos x="493" y="242"/>
                </a:cxn>
                <a:cxn ang="0">
                  <a:pos x="451" y="199"/>
                </a:cxn>
                <a:cxn ang="0">
                  <a:pos x="451" y="142"/>
                </a:cxn>
                <a:cxn ang="0">
                  <a:pos x="479" y="114"/>
                </a:cxn>
                <a:cxn ang="0">
                  <a:pos x="521" y="99"/>
                </a:cxn>
                <a:cxn ang="0">
                  <a:pos x="493" y="71"/>
                </a:cxn>
                <a:cxn ang="0">
                  <a:pos x="423" y="43"/>
                </a:cxn>
                <a:cxn ang="0">
                  <a:pos x="352" y="43"/>
                </a:cxn>
                <a:cxn ang="0">
                  <a:pos x="239" y="114"/>
                </a:cxn>
                <a:cxn ang="0">
                  <a:pos x="141" y="313"/>
                </a:cxn>
                <a:cxn ang="0">
                  <a:pos x="127" y="511"/>
                </a:cxn>
                <a:cxn ang="0">
                  <a:pos x="169" y="440"/>
                </a:cxn>
                <a:cxn ang="0">
                  <a:pos x="225" y="384"/>
                </a:cxn>
                <a:cxn ang="0">
                  <a:pos x="324" y="369"/>
                </a:cxn>
                <a:cxn ang="0">
                  <a:pos x="535" y="469"/>
                </a:cxn>
                <a:cxn ang="0">
                  <a:pos x="620" y="710"/>
                </a:cxn>
                <a:cxn ang="0">
                  <a:pos x="535" y="952"/>
                </a:cxn>
                <a:cxn ang="0">
                  <a:pos x="310" y="1051"/>
                </a:cxn>
                <a:cxn ang="0">
                  <a:pos x="169" y="1008"/>
                </a:cxn>
                <a:cxn ang="0">
                  <a:pos x="42" y="852"/>
                </a:cxn>
                <a:cxn ang="0">
                  <a:pos x="0" y="540"/>
                </a:cxn>
                <a:cxn ang="0">
                  <a:pos x="84" y="199"/>
                </a:cxn>
                <a:cxn ang="0">
                  <a:pos x="282" y="28"/>
                </a:cxn>
              </a:cxnLst>
              <a:rect l="0" t="0" r="r" b="b"/>
              <a:pathLst>
                <a:path w="620" h="1051">
                  <a:moveTo>
                    <a:pt x="324" y="398"/>
                  </a:moveTo>
                  <a:lnTo>
                    <a:pt x="239" y="426"/>
                  </a:lnTo>
                  <a:lnTo>
                    <a:pt x="169" y="497"/>
                  </a:lnTo>
                  <a:lnTo>
                    <a:pt x="141" y="582"/>
                  </a:lnTo>
                  <a:lnTo>
                    <a:pt x="141" y="668"/>
                  </a:lnTo>
                  <a:lnTo>
                    <a:pt x="141" y="696"/>
                  </a:lnTo>
                  <a:lnTo>
                    <a:pt x="141" y="739"/>
                  </a:lnTo>
                  <a:lnTo>
                    <a:pt x="141" y="795"/>
                  </a:lnTo>
                  <a:lnTo>
                    <a:pt x="155" y="838"/>
                  </a:lnTo>
                  <a:lnTo>
                    <a:pt x="169" y="895"/>
                  </a:lnTo>
                  <a:lnTo>
                    <a:pt x="169" y="909"/>
                  </a:lnTo>
                  <a:lnTo>
                    <a:pt x="183" y="923"/>
                  </a:lnTo>
                  <a:lnTo>
                    <a:pt x="211" y="952"/>
                  </a:lnTo>
                  <a:lnTo>
                    <a:pt x="239" y="980"/>
                  </a:lnTo>
                  <a:lnTo>
                    <a:pt x="268" y="994"/>
                  </a:lnTo>
                  <a:lnTo>
                    <a:pt x="310" y="1008"/>
                  </a:lnTo>
                  <a:lnTo>
                    <a:pt x="310" y="1008"/>
                  </a:lnTo>
                  <a:lnTo>
                    <a:pt x="310" y="1008"/>
                  </a:lnTo>
                  <a:lnTo>
                    <a:pt x="310" y="1008"/>
                  </a:lnTo>
                  <a:lnTo>
                    <a:pt x="338" y="1008"/>
                  </a:lnTo>
                  <a:lnTo>
                    <a:pt x="366" y="994"/>
                  </a:lnTo>
                  <a:lnTo>
                    <a:pt x="394" y="980"/>
                  </a:lnTo>
                  <a:lnTo>
                    <a:pt x="437" y="952"/>
                  </a:lnTo>
                  <a:lnTo>
                    <a:pt x="465" y="909"/>
                  </a:lnTo>
                  <a:lnTo>
                    <a:pt x="479" y="866"/>
                  </a:lnTo>
                  <a:lnTo>
                    <a:pt x="479" y="810"/>
                  </a:lnTo>
                  <a:lnTo>
                    <a:pt x="493" y="753"/>
                  </a:lnTo>
                  <a:lnTo>
                    <a:pt x="493" y="710"/>
                  </a:lnTo>
                  <a:lnTo>
                    <a:pt x="479" y="653"/>
                  </a:lnTo>
                  <a:lnTo>
                    <a:pt x="479" y="597"/>
                  </a:lnTo>
                  <a:lnTo>
                    <a:pt x="479" y="540"/>
                  </a:lnTo>
                  <a:lnTo>
                    <a:pt x="465" y="497"/>
                  </a:lnTo>
                  <a:lnTo>
                    <a:pt x="423" y="455"/>
                  </a:lnTo>
                  <a:lnTo>
                    <a:pt x="394" y="426"/>
                  </a:lnTo>
                  <a:lnTo>
                    <a:pt x="366" y="412"/>
                  </a:lnTo>
                  <a:lnTo>
                    <a:pt x="338" y="398"/>
                  </a:lnTo>
                  <a:lnTo>
                    <a:pt x="324" y="398"/>
                  </a:lnTo>
                  <a:close/>
                  <a:moveTo>
                    <a:pt x="394" y="0"/>
                  </a:moveTo>
                  <a:lnTo>
                    <a:pt x="451" y="14"/>
                  </a:lnTo>
                  <a:lnTo>
                    <a:pt x="493" y="28"/>
                  </a:lnTo>
                  <a:lnTo>
                    <a:pt x="535" y="57"/>
                  </a:lnTo>
                  <a:lnTo>
                    <a:pt x="564" y="85"/>
                  </a:lnTo>
                  <a:lnTo>
                    <a:pt x="578" y="128"/>
                  </a:lnTo>
                  <a:lnTo>
                    <a:pt x="578" y="170"/>
                  </a:lnTo>
                  <a:lnTo>
                    <a:pt x="578" y="199"/>
                  </a:lnTo>
                  <a:lnTo>
                    <a:pt x="564" y="213"/>
                  </a:lnTo>
                  <a:lnTo>
                    <a:pt x="549" y="227"/>
                  </a:lnTo>
                  <a:lnTo>
                    <a:pt x="535" y="242"/>
                  </a:lnTo>
                  <a:lnTo>
                    <a:pt x="521" y="242"/>
                  </a:lnTo>
                  <a:lnTo>
                    <a:pt x="493" y="242"/>
                  </a:lnTo>
                  <a:lnTo>
                    <a:pt x="465" y="227"/>
                  </a:lnTo>
                  <a:lnTo>
                    <a:pt x="451" y="199"/>
                  </a:lnTo>
                  <a:lnTo>
                    <a:pt x="451" y="170"/>
                  </a:lnTo>
                  <a:lnTo>
                    <a:pt x="451" y="142"/>
                  </a:lnTo>
                  <a:lnTo>
                    <a:pt x="465" y="128"/>
                  </a:lnTo>
                  <a:lnTo>
                    <a:pt x="479" y="114"/>
                  </a:lnTo>
                  <a:lnTo>
                    <a:pt x="493" y="99"/>
                  </a:lnTo>
                  <a:lnTo>
                    <a:pt x="521" y="99"/>
                  </a:lnTo>
                  <a:lnTo>
                    <a:pt x="535" y="99"/>
                  </a:lnTo>
                  <a:lnTo>
                    <a:pt x="493" y="71"/>
                  </a:lnTo>
                  <a:lnTo>
                    <a:pt x="465" y="57"/>
                  </a:lnTo>
                  <a:lnTo>
                    <a:pt x="423" y="43"/>
                  </a:lnTo>
                  <a:lnTo>
                    <a:pt x="394" y="43"/>
                  </a:lnTo>
                  <a:lnTo>
                    <a:pt x="352" y="43"/>
                  </a:lnTo>
                  <a:lnTo>
                    <a:pt x="296" y="71"/>
                  </a:lnTo>
                  <a:lnTo>
                    <a:pt x="239" y="114"/>
                  </a:lnTo>
                  <a:lnTo>
                    <a:pt x="183" y="199"/>
                  </a:lnTo>
                  <a:lnTo>
                    <a:pt x="141" y="313"/>
                  </a:lnTo>
                  <a:lnTo>
                    <a:pt x="127" y="483"/>
                  </a:lnTo>
                  <a:lnTo>
                    <a:pt x="127" y="511"/>
                  </a:lnTo>
                  <a:lnTo>
                    <a:pt x="155" y="483"/>
                  </a:lnTo>
                  <a:lnTo>
                    <a:pt x="169" y="440"/>
                  </a:lnTo>
                  <a:lnTo>
                    <a:pt x="197" y="412"/>
                  </a:lnTo>
                  <a:lnTo>
                    <a:pt x="225" y="384"/>
                  </a:lnTo>
                  <a:lnTo>
                    <a:pt x="268" y="369"/>
                  </a:lnTo>
                  <a:lnTo>
                    <a:pt x="324" y="369"/>
                  </a:lnTo>
                  <a:lnTo>
                    <a:pt x="437" y="398"/>
                  </a:lnTo>
                  <a:lnTo>
                    <a:pt x="535" y="469"/>
                  </a:lnTo>
                  <a:lnTo>
                    <a:pt x="592" y="568"/>
                  </a:lnTo>
                  <a:lnTo>
                    <a:pt x="620" y="710"/>
                  </a:lnTo>
                  <a:lnTo>
                    <a:pt x="592" y="838"/>
                  </a:lnTo>
                  <a:lnTo>
                    <a:pt x="535" y="952"/>
                  </a:lnTo>
                  <a:lnTo>
                    <a:pt x="437" y="1023"/>
                  </a:lnTo>
                  <a:lnTo>
                    <a:pt x="310" y="1051"/>
                  </a:lnTo>
                  <a:lnTo>
                    <a:pt x="239" y="1037"/>
                  </a:lnTo>
                  <a:lnTo>
                    <a:pt x="169" y="1008"/>
                  </a:lnTo>
                  <a:lnTo>
                    <a:pt x="99" y="937"/>
                  </a:lnTo>
                  <a:lnTo>
                    <a:pt x="42" y="852"/>
                  </a:lnTo>
                  <a:lnTo>
                    <a:pt x="14" y="710"/>
                  </a:lnTo>
                  <a:lnTo>
                    <a:pt x="0" y="540"/>
                  </a:lnTo>
                  <a:lnTo>
                    <a:pt x="14" y="355"/>
                  </a:lnTo>
                  <a:lnTo>
                    <a:pt x="84" y="199"/>
                  </a:lnTo>
                  <a:lnTo>
                    <a:pt x="169" y="99"/>
                  </a:lnTo>
                  <a:lnTo>
                    <a:pt x="282" y="28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08" name="Freeform 206"/>
            <p:cNvSpPr>
              <a:spLocks/>
            </p:cNvSpPr>
            <p:nvPr/>
          </p:nvSpPr>
          <p:spPr bwMode="auto">
            <a:xfrm>
              <a:off x="13465" y="9647"/>
              <a:ext cx="353" cy="1520"/>
            </a:xfrm>
            <a:custGeom>
              <a:avLst/>
              <a:gdLst/>
              <a:ahLst/>
              <a:cxnLst>
                <a:cxn ang="0">
                  <a:pos x="339" y="0"/>
                </a:cxn>
                <a:cxn ang="0">
                  <a:pos x="339" y="0"/>
                </a:cxn>
                <a:cxn ang="0">
                  <a:pos x="353" y="14"/>
                </a:cxn>
                <a:cxn ang="0">
                  <a:pos x="353" y="29"/>
                </a:cxn>
                <a:cxn ang="0">
                  <a:pos x="339" y="29"/>
                </a:cxn>
                <a:cxn ang="0">
                  <a:pos x="325" y="43"/>
                </a:cxn>
                <a:cxn ang="0">
                  <a:pos x="212" y="199"/>
                </a:cxn>
                <a:cxn ang="0">
                  <a:pos x="141" y="370"/>
                </a:cxn>
                <a:cxn ang="0">
                  <a:pos x="99" y="568"/>
                </a:cxn>
                <a:cxn ang="0">
                  <a:pos x="85" y="767"/>
                </a:cxn>
                <a:cxn ang="0">
                  <a:pos x="99" y="938"/>
                </a:cxn>
                <a:cxn ang="0">
                  <a:pos x="141" y="1136"/>
                </a:cxn>
                <a:cxn ang="0">
                  <a:pos x="212" y="1307"/>
                </a:cxn>
                <a:cxn ang="0">
                  <a:pos x="325" y="1477"/>
                </a:cxn>
                <a:cxn ang="0">
                  <a:pos x="339" y="1492"/>
                </a:cxn>
                <a:cxn ang="0">
                  <a:pos x="353" y="1492"/>
                </a:cxn>
                <a:cxn ang="0">
                  <a:pos x="353" y="1506"/>
                </a:cxn>
                <a:cxn ang="0">
                  <a:pos x="353" y="1506"/>
                </a:cxn>
                <a:cxn ang="0">
                  <a:pos x="353" y="1506"/>
                </a:cxn>
                <a:cxn ang="0">
                  <a:pos x="339" y="1520"/>
                </a:cxn>
                <a:cxn ang="0">
                  <a:pos x="339" y="1520"/>
                </a:cxn>
                <a:cxn ang="0">
                  <a:pos x="310" y="1506"/>
                </a:cxn>
                <a:cxn ang="0">
                  <a:pos x="240" y="1449"/>
                </a:cxn>
                <a:cxn ang="0">
                  <a:pos x="170" y="1364"/>
                </a:cxn>
                <a:cxn ang="0">
                  <a:pos x="99" y="1236"/>
                </a:cxn>
                <a:cxn ang="0">
                  <a:pos x="43" y="1065"/>
                </a:cxn>
                <a:cxn ang="0">
                  <a:pos x="0" y="895"/>
                </a:cxn>
                <a:cxn ang="0">
                  <a:pos x="0" y="767"/>
                </a:cxn>
                <a:cxn ang="0">
                  <a:pos x="15" y="540"/>
                </a:cxn>
                <a:cxn ang="0">
                  <a:pos x="99" y="298"/>
                </a:cxn>
                <a:cxn ang="0">
                  <a:pos x="170" y="171"/>
                </a:cxn>
                <a:cxn ang="0">
                  <a:pos x="240" y="85"/>
                </a:cxn>
                <a:cxn ang="0">
                  <a:pos x="296" y="29"/>
                </a:cxn>
                <a:cxn ang="0">
                  <a:pos x="339" y="0"/>
                </a:cxn>
              </a:cxnLst>
              <a:rect l="0" t="0" r="r" b="b"/>
              <a:pathLst>
                <a:path w="353" h="1520">
                  <a:moveTo>
                    <a:pt x="339" y="0"/>
                  </a:moveTo>
                  <a:lnTo>
                    <a:pt x="339" y="0"/>
                  </a:lnTo>
                  <a:lnTo>
                    <a:pt x="353" y="14"/>
                  </a:lnTo>
                  <a:lnTo>
                    <a:pt x="353" y="29"/>
                  </a:lnTo>
                  <a:lnTo>
                    <a:pt x="339" y="29"/>
                  </a:lnTo>
                  <a:lnTo>
                    <a:pt x="325" y="43"/>
                  </a:lnTo>
                  <a:lnTo>
                    <a:pt x="212" y="199"/>
                  </a:lnTo>
                  <a:lnTo>
                    <a:pt x="141" y="370"/>
                  </a:lnTo>
                  <a:lnTo>
                    <a:pt x="99" y="568"/>
                  </a:lnTo>
                  <a:lnTo>
                    <a:pt x="85" y="767"/>
                  </a:lnTo>
                  <a:lnTo>
                    <a:pt x="99" y="938"/>
                  </a:lnTo>
                  <a:lnTo>
                    <a:pt x="141" y="1136"/>
                  </a:lnTo>
                  <a:lnTo>
                    <a:pt x="212" y="1307"/>
                  </a:lnTo>
                  <a:lnTo>
                    <a:pt x="325" y="1477"/>
                  </a:lnTo>
                  <a:lnTo>
                    <a:pt x="339" y="1492"/>
                  </a:lnTo>
                  <a:lnTo>
                    <a:pt x="353" y="1492"/>
                  </a:lnTo>
                  <a:lnTo>
                    <a:pt x="353" y="1506"/>
                  </a:lnTo>
                  <a:lnTo>
                    <a:pt x="353" y="1506"/>
                  </a:lnTo>
                  <a:lnTo>
                    <a:pt x="353" y="1506"/>
                  </a:lnTo>
                  <a:lnTo>
                    <a:pt x="339" y="1520"/>
                  </a:lnTo>
                  <a:lnTo>
                    <a:pt x="339" y="1520"/>
                  </a:lnTo>
                  <a:lnTo>
                    <a:pt x="310" y="1506"/>
                  </a:lnTo>
                  <a:lnTo>
                    <a:pt x="240" y="1449"/>
                  </a:lnTo>
                  <a:lnTo>
                    <a:pt x="170" y="1364"/>
                  </a:lnTo>
                  <a:lnTo>
                    <a:pt x="99" y="1236"/>
                  </a:lnTo>
                  <a:lnTo>
                    <a:pt x="43" y="1065"/>
                  </a:lnTo>
                  <a:lnTo>
                    <a:pt x="0" y="895"/>
                  </a:lnTo>
                  <a:lnTo>
                    <a:pt x="0" y="767"/>
                  </a:lnTo>
                  <a:lnTo>
                    <a:pt x="15" y="540"/>
                  </a:lnTo>
                  <a:lnTo>
                    <a:pt x="99" y="298"/>
                  </a:lnTo>
                  <a:lnTo>
                    <a:pt x="170" y="171"/>
                  </a:lnTo>
                  <a:lnTo>
                    <a:pt x="240" y="85"/>
                  </a:lnTo>
                  <a:lnTo>
                    <a:pt x="296" y="29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09" name="Freeform 207"/>
            <p:cNvSpPr>
              <a:spLocks/>
            </p:cNvSpPr>
            <p:nvPr/>
          </p:nvSpPr>
          <p:spPr bwMode="auto">
            <a:xfrm>
              <a:off x="13930" y="9832"/>
              <a:ext cx="466" cy="980"/>
            </a:xfrm>
            <a:custGeom>
              <a:avLst/>
              <a:gdLst/>
              <a:ahLst/>
              <a:cxnLst>
                <a:cxn ang="0">
                  <a:pos x="325" y="14"/>
                </a:cxn>
                <a:cxn ang="0">
                  <a:pos x="353" y="42"/>
                </a:cxn>
                <a:cxn ang="0">
                  <a:pos x="339" y="99"/>
                </a:cxn>
                <a:cxn ang="0">
                  <a:pos x="296" y="298"/>
                </a:cxn>
                <a:cxn ang="0">
                  <a:pos x="451" y="298"/>
                </a:cxn>
                <a:cxn ang="0">
                  <a:pos x="466" y="312"/>
                </a:cxn>
                <a:cxn ang="0">
                  <a:pos x="451" y="341"/>
                </a:cxn>
                <a:cxn ang="0">
                  <a:pos x="423" y="355"/>
                </a:cxn>
                <a:cxn ang="0">
                  <a:pos x="282" y="355"/>
                </a:cxn>
                <a:cxn ang="0">
                  <a:pos x="156" y="824"/>
                </a:cxn>
                <a:cxn ang="0">
                  <a:pos x="156" y="866"/>
                </a:cxn>
                <a:cxn ang="0">
                  <a:pos x="170" y="923"/>
                </a:cxn>
                <a:cxn ang="0">
                  <a:pos x="198" y="937"/>
                </a:cxn>
                <a:cxn ang="0">
                  <a:pos x="268" y="923"/>
                </a:cxn>
                <a:cxn ang="0">
                  <a:pos x="339" y="866"/>
                </a:cxn>
                <a:cxn ang="0">
                  <a:pos x="395" y="753"/>
                </a:cxn>
                <a:cxn ang="0">
                  <a:pos x="423" y="724"/>
                </a:cxn>
                <a:cxn ang="0">
                  <a:pos x="437" y="724"/>
                </a:cxn>
                <a:cxn ang="0">
                  <a:pos x="423" y="781"/>
                </a:cxn>
                <a:cxn ang="0">
                  <a:pos x="311" y="937"/>
                </a:cxn>
                <a:cxn ang="0">
                  <a:pos x="156" y="966"/>
                </a:cxn>
                <a:cxn ang="0">
                  <a:pos x="85" y="923"/>
                </a:cxn>
                <a:cxn ang="0">
                  <a:pos x="57" y="838"/>
                </a:cxn>
                <a:cxn ang="0">
                  <a:pos x="71" y="795"/>
                </a:cxn>
                <a:cxn ang="0">
                  <a:pos x="99" y="667"/>
                </a:cxn>
                <a:cxn ang="0">
                  <a:pos x="184" y="355"/>
                </a:cxn>
                <a:cxn ang="0">
                  <a:pos x="15" y="355"/>
                </a:cxn>
                <a:cxn ang="0">
                  <a:pos x="0" y="327"/>
                </a:cxn>
                <a:cxn ang="0">
                  <a:pos x="15" y="312"/>
                </a:cxn>
                <a:cxn ang="0">
                  <a:pos x="43" y="298"/>
                </a:cxn>
                <a:cxn ang="0">
                  <a:pos x="240" y="57"/>
                </a:cxn>
                <a:cxn ang="0">
                  <a:pos x="268" y="14"/>
                </a:cxn>
                <a:cxn ang="0">
                  <a:pos x="296" y="14"/>
                </a:cxn>
              </a:cxnLst>
              <a:rect l="0" t="0" r="r" b="b"/>
              <a:pathLst>
                <a:path w="466" h="980">
                  <a:moveTo>
                    <a:pt x="311" y="0"/>
                  </a:moveTo>
                  <a:lnTo>
                    <a:pt x="325" y="14"/>
                  </a:lnTo>
                  <a:lnTo>
                    <a:pt x="353" y="28"/>
                  </a:lnTo>
                  <a:lnTo>
                    <a:pt x="353" y="42"/>
                  </a:lnTo>
                  <a:lnTo>
                    <a:pt x="353" y="57"/>
                  </a:lnTo>
                  <a:lnTo>
                    <a:pt x="339" y="99"/>
                  </a:lnTo>
                  <a:lnTo>
                    <a:pt x="325" y="170"/>
                  </a:lnTo>
                  <a:lnTo>
                    <a:pt x="296" y="298"/>
                  </a:lnTo>
                  <a:lnTo>
                    <a:pt x="423" y="298"/>
                  </a:lnTo>
                  <a:lnTo>
                    <a:pt x="451" y="298"/>
                  </a:lnTo>
                  <a:lnTo>
                    <a:pt x="466" y="312"/>
                  </a:lnTo>
                  <a:lnTo>
                    <a:pt x="466" y="312"/>
                  </a:lnTo>
                  <a:lnTo>
                    <a:pt x="466" y="341"/>
                  </a:lnTo>
                  <a:lnTo>
                    <a:pt x="451" y="341"/>
                  </a:lnTo>
                  <a:lnTo>
                    <a:pt x="437" y="355"/>
                  </a:lnTo>
                  <a:lnTo>
                    <a:pt x="423" y="355"/>
                  </a:lnTo>
                  <a:lnTo>
                    <a:pt x="282" y="355"/>
                  </a:lnTo>
                  <a:lnTo>
                    <a:pt x="282" y="355"/>
                  </a:lnTo>
                  <a:lnTo>
                    <a:pt x="170" y="795"/>
                  </a:lnTo>
                  <a:lnTo>
                    <a:pt x="156" y="824"/>
                  </a:lnTo>
                  <a:lnTo>
                    <a:pt x="156" y="838"/>
                  </a:lnTo>
                  <a:lnTo>
                    <a:pt x="156" y="866"/>
                  </a:lnTo>
                  <a:lnTo>
                    <a:pt x="156" y="909"/>
                  </a:lnTo>
                  <a:lnTo>
                    <a:pt x="170" y="923"/>
                  </a:lnTo>
                  <a:lnTo>
                    <a:pt x="184" y="937"/>
                  </a:lnTo>
                  <a:lnTo>
                    <a:pt x="198" y="937"/>
                  </a:lnTo>
                  <a:lnTo>
                    <a:pt x="226" y="937"/>
                  </a:lnTo>
                  <a:lnTo>
                    <a:pt x="268" y="923"/>
                  </a:lnTo>
                  <a:lnTo>
                    <a:pt x="296" y="909"/>
                  </a:lnTo>
                  <a:lnTo>
                    <a:pt x="339" y="866"/>
                  </a:lnTo>
                  <a:lnTo>
                    <a:pt x="367" y="809"/>
                  </a:lnTo>
                  <a:lnTo>
                    <a:pt x="395" y="753"/>
                  </a:lnTo>
                  <a:lnTo>
                    <a:pt x="409" y="724"/>
                  </a:lnTo>
                  <a:lnTo>
                    <a:pt x="423" y="724"/>
                  </a:lnTo>
                  <a:lnTo>
                    <a:pt x="423" y="724"/>
                  </a:lnTo>
                  <a:lnTo>
                    <a:pt x="437" y="724"/>
                  </a:lnTo>
                  <a:lnTo>
                    <a:pt x="437" y="738"/>
                  </a:lnTo>
                  <a:lnTo>
                    <a:pt x="423" y="781"/>
                  </a:lnTo>
                  <a:lnTo>
                    <a:pt x="381" y="866"/>
                  </a:lnTo>
                  <a:lnTo>
                    <a:pt x="311" y="937"/>
                  </a:lnTo>
                  <a:lnTo>
                    <a:pt x="198" y="980"/>
                  </a:lnTo>
                  <a:lnTo>
                    <a:pt x="156" y="966"/>
                  </a:lnTo>
                  <a:lnTo>
                    <a:pt x="113" y="951"/>
                  </a:lnTo>
                  <a:lnTo>
                    <a:pt x="85" y="923"/>
                  </a:lnTo>
                  <a:lnTo>
                    <a:pt x="71" y="880"/>
                  </a:lnTo>
                  <a:lnTo>
                    <a:pt x="57" y="838"/>
                  </a:lnTo>
                  <a:lnTo>
                    <a:pt x="57" y="824"/>
                  </a:lnTo>
                  <a:lnTo>
                    <a:pt x="71" y="795"/>
                  </a:lnTo>
                  <a:lnTo>
                    <a:pt x="85" y="738"/>
                  </a:lnTo>
                  <a:lnTo>
                    <a:pt x="99" y="667"/>
                  </a:lnTo>
                  <a:lnTo>
                    <a:pt x="127" y="540"/>
                  </a:lnTo>
                  <a:lnTo>
                    <a:pt x="184" y="355"/>
                  </a:lnTo>
                  <a:lnTo>
                    <a:pt x="43" y="355"/>
                  </a:lnTo>
                  <a:lnTo>
                    <a:pt x="15" y="355"/>
                  </a:lnTo>
                  <a:lnTo>
                    <a:pt x="0" y="341"/>
                  </a:lnTo>
                  <a:lnTo>
                    <a:pt x="0" y="327"/>
                  </a:lnTo>
                  <a:lnTo>
                    <a:pt x="0" y="312"/>
                  </a:lnTo>
                  <a:lnTo>
                    <a:pt x="15" y="312"/>
                  </a:lnTo>
                  <a:lnTo>
                    <a:pt x="29" y="298"/>
                  </a:lnTo>
                  <a:lnTo>
                    <a:pt x="43" y="298"/>
                  </a:lnTo>
                  <a:lnTo>
                    <a:pt x="184" y="298"/>
                  </a:lnTo>
                  <a:lnTo>
                    <a:pt x="240" y="57"/>
                  </a:lnTo>
                  <a:lnTo>
                    <a:pt x="254" y="42"/>
                  </a:lnTo>
                  <a:lnTo>
                    <a:pt x="268" y="14"/>
                  </a:lnTo>
                  <a:lnTo>
                    <a:pt x="282" y="14"/>
                  </a:lnTo>
                  <a:lnTo>
                    <a:pt x="296" y="14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0" name="Freeform 208"/>
            <p:cNvSpPr>
              <a:spLocks/>
            </p:cNvSpPr>
            <p:nvPr/>
          </p:nvSpPr>
          <p:spPr bwMode="auto">
            <a:xfrm>
              <a:off x="14889" y="10372"/>
              <a:ext cx="930" cy="71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874" y="0"/>
                </a:cxn>
                <a:cxn ang="0">
                  <a:pos x="888" y="0"/>
                </a:cxn>
                <a:cxn ang="0">
                  <a:pos x="916" y="14"/>
                </a:cxn>
                <a:cxn ang="0">
                  <a:pos x="916" y="14"/>
                </a:cxn>
                <a:cxn ang="0">
                  <a:pos x="930" y="42"/>
                </a:cxn>
                <a:cxn ang="0">
                  <a:pos x="916" y="56"/>
                </a:cxn>
                <a:cxn ang="0">
                  <a:pos x="916" y="71"/>
                </a:cxn>
                <a:cxn ang="0">
                  <a:pos x="888" y="71"/>
                </a:cxn>
                <a:cxn ang="0">
                  <a:pos x="874" y="71"/>
                </a:cxn>
                <a:cxn ang="0">
                  <a:pos x="56" y="71"/>
                </a:cxn>
                <a:cxn ang="0">
                  <a:pos x="42" y="71"/>
                </a:cxn>
                <a:cxn ang="0">
                  <a:pos x="28" y="71"/>
                </a:cxn>
                <a:cxn ang="0">
                  <a:pos x="14" y="56"/>
                </a:cxn>
                <a:cxn ang="0">
                  <a:pos x="0" y="42"/>
                </a:cxn>
                <a:cxn ang="0">
                  <a:pos x="14" y="14"/>
                </a:cxn>
                <a:cxn ang="0">
                  <a:pos x="28" y="14"/>
                </a:cxn>
                <a:cxn ang="0">
                  <a:pos x="42" y="0"/>
                </a:cxn>
                <a:cxn ang="0">
                  <a:pos x="56" y="0"/>
                </a:cxn>
              </a:cxnLst>
              <a:rect l="0" t="0" r="r" b="b"/>
              <a:pathLst>
                <a:path w="930" h="71">
                  <a:moveTo>
                    <a:pt x="56" y="0"/>
                  </a:moveTo>
                  <a:lnTo>
                    <a:pt x="874" y="0"/>
                  </a:lnTo>
                  <a:lnTo>
                    <a:pt x="888" y="0"/>
                  </a:lnTo>
                  <a:lnTo>
                    <a:pt x="916" y="14"/>
                  </a:lnTo>
                  <a:lnTo>
                    <a:pt x="916" y="14"/>
                  </a:lnTo>
                  <a:lnTo>
                    <a:pt x="930" y="42"/>
                  </a:lnTo>
                  <a:lnTo>
                    <a:pt x="916" y="56"/>
                  </a:lnTo>
                  <a:lnTo>
                    <a:pt x="916" y="71"/>
                  </a:lnTo>
                  <a:lnTo>
                    <a:pt x="888" y="71"/>
                  </a:lnTo>
                  <a:lnTo>
                    <a:pt x="874" y="71"/>
                  </a:lnTo>
                  <a:lnTo>
                    <a:pt x="56" y="71"/>
                  </a:lnTo>
                  <a:lnTo>
                    <a:pt x="42" y="71"/>
                  </a:lnTo>
                  <a:lnTo>
                    <a:pt x="28" y="71"/>
                  </a:lnTo>
                  <a:lnTo>
                    <a:pt x="14" y="56"/>
                  </a:lnTo>
                  <a:lnTo>
                    <a:pt x="0" y="42"/>
                  </a:lnTo>
                  <a:lnTo>
                    <a:pt x="14" y="14"/>
                  </a:lnTo>
                  <a:lnTo>
                    <a:pt x="28" y="14"/>
                  </a:lnTo>
                  <a:lnTo>
                    <a:pt x="42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1" name="Freeform 209"/>
            <p:cNvSpPr>
              <a:spLocks/>
            </p:cNvSpPr>
            <p:nvPr/>
          </p:nvSpPr>
          <p:spPr bwMode="auto">
            <a:xfrm>
              <a:off x="16354" y="10116"/>
              <a:ext cx="550" cy="696"/>
            </a:xfrm>
            <a:custGeom>
              <a:avLst/>
              <a:gdLst/>
              <a:ahLst/>
              <a:cxnLst>
                <a:cxn ang="0">
                  <a:pos x="437" y="14"/>
                </a:cxn>
                <a:cxn ang="0">
                  <a:pos x="522" y="57"/>
                </a:cxn>
                <a:cxn ang="0">
                  <a:pos x="550" y="128"/>
                </a:cxn>
                <a:cxn ang="0">
                  <a:pos x="536" y="199"/>
                </a:cxn>
                <a:cxn ang="0">
                  <a:pos x="494" y="213"/>
                </a:cxn>
                <a:cxn ang="0">
                  <a:pos x="451" y="199"/>
                </a:cxn>
                <a:cxn ang="0">
                  <a:pos x="451" y="156"/>
                </a:cxn>
                <a:cxn ang="0">
                  <a:pos x="480" y="114"/>
                </a:cxn>
                <a:cxn ang="0">
                  <a:pos x="508" y="99"/>
                </a:cxn>
                <a:cxn ang="0">
                  <a:pos x="466" y="57"/>
                </a:cxn>
                <a:cxn ang="0">
                  <a:pos x="409" y="43"/>
                </a:cxn>
                <a:cxn ang="0">
                  <a:pos x="325" y="43"/>
                </a:cxn>
                <a:cxn ang="0">
                  <a:pos x="254" y="71"/>
                </a:cxn>
                <a:cxn ang="0">
                  <a:pos x="212" y="128"/>
                </a:cxn>
                <a:cxn ang="0">
                  <a:pos x="212" y="170"/>
                </a:cxn>
                <a:cxn ang="0">
                  <a:pos x="226" y="227"/>
                </a:cxn>
                <a:cxn ang="0">
                  <a:pos x="268" y="256"/>
                </a:cxn>
                <a:cxn ang="0">
                  <a:pos x="325" y="256"/>
                </a:cxn>
                <a:cxn ang="0">
                  <a:pos x="437" y="298"/>
                </a:cxn>
                <a:cxn ang="0">
                  <a:pos x="494" y="341"/>
                </a:cxn>
                <a:cxn ang="0">
                  <a:pos x="522" y="398"/>
                </a:cxn>
                <a:cxn ang="0">
                  <a:pos x="508" y="483"/>
                </a:cxn>
                <a:cxn ang="0">
                  <a:pos x="423" y="625"/>
                </a:cxn>
                <a:cxn ang="0">
                  <a:pos x="212" y="696"/>
                </a:cxn>
                <a:cxn ang="0">
                  <a:pos x="85" y="667"/>
                </a:cxn>
                <a:cxn ang="0">
                  <a:pos x="15" y="596"/>
                </a:cxn>
                <a:cxn ang="0">
                  <a:pos x="0" y="511"/>
                </a:cxn>
                <a:cxn ang="0">
                  <a:pos x="43" y="454"/>
                </a:cxn>
                <a:cxn ang="0">
                  <a:pos x="85" y="440"/>
                </a:cxn>
                <a:cxn ang="0">
                  <a:pos x="141" y="469"/>
                </a:cxn>
                <a:cxn ang="0">
                  <a:pos x="141" y="525"/>
                </a:cxn>
                <a:cxn ang="0">
                  <a:pos x="85" y="568"/>
                </a:cxn>
                <a:cxn ang="0">
                  <a:pos x="71" y="611"/>
                </a:cxn>
                <a:cxn ang="0">
                  <a:pos x="141" y="639"/>
                </a:cxn>
                <a:cxn ang="0">
                  <a:pos x="198" y="653"/>
                </a:cxn>
                <a:cxn ang="0">
                  <a:pos x="282" y="653"/>
                </a:cxn>
                <a:cxn ang="0">
                  <a:pos x="367" y="611"/>
                </a:cxn>
                <a:cxn ang="0">
                  <a:pos x="409" y="554"/>
                </a:cxn>
                <a:cxn ang="0">
                  <a:pos x="437" y="511"/>
                </a:cxn>
                <a:cxn ang="0">
                  <a:pos x="423" y="454"/>
                </a:cxn>
                <a:cxn ang="0">
                  <a:pos x="381" y="412"/>
                </a:cxn>
                <a:cxn ang="0">
                  <a:pos x="325" y="383"/>
                </a:cxn>
                <a:cxn ang="0">
                  <a:pos x="254" y="369"/>
                </a:cxn>
                <a:cxn ang="0">
                  <a:pos x="198" y="341"/>
                </a:cxn>
                <a:cxn ang="0">
                  <a:pos x="141" y="298"/>
                </a:cxn>
                <a:cxn ang="0">
                  <a:pos x="127" y="227"/>
                </a:cxn>
                <a:cxn ang="0">
                  <a:pos x="170" y="85"/>
                </a:cxn>
                <a:cxn ang="0">
                  <a:pos x="381" y="0"/>
                </a:cxn>
              </a:cxnLst>
              <a:rect l="0" t="0" r="r" b="b"/>
              <a:pathLst>
                <a:path w="550" h="696">
                  <a:moveTo>
                    <a:pt x="381" y="0"/>
                  </a:moveTo>
                  <a:lnTo>
                    <a:pt x="437" y="14"/>
                  </a:lnTo>
                  <a:lnTo>
                    <a:pt x="494" y="28"/>
                  </a:lnTo>
                  <a:lnTo>
                    <a:pt x="522" y="57"/>
                  </a:lnTo>
                  <a:lnTo>
                    <a:pt x="550" y="99"/>
                  </a:lnTo>
                  <a:lnTo>
                    <a:pt x="550" y="128"/>
                  </a:lnTo>
                  <a:lnTo>
                    <a:pt x="550" y="170"/>
                  </a:lnTo>
                  <a:lnTo>
                    <a:pt x="536" y="199"/>
                  </a:lnTo>
                  <a:lnTo>
                    <a:pt x="508" y="213"/>
                  </a:lnTo>
                  <a:lnTo>
                    <a:pt x="494" y="213"/>
                  </a:lnTo>
                  <a:lnTo>
                    <a:pt x="466" y="213"/>
                  </a:lnTo>
                  <a:lnTo>
                    <a:pt x="451" y="199"/>
                  </a:lnTo>
                  <a:lnTo>
                    <a:pt x="437" y="170"/>
                  </a:lnTo>
                  <a:lnTo>
                    <a:pt x="451" y="156"/>
                  </a:lnTo>
                  <a:lnTo>
                    <a:pt x="466" y="128"/>
                  </a:lnTo>
                  <a:lnTo>
                    <a:pt x="480" y="114"/>
                  </a:lnTo>
                  <a:lnTo>
                    <a:pt x="508" y="99"/>
                  </a:lnTo>
                  <a:lnTo>
                    <a:pt x="508" y="99"/>
                  </a:lnTo>
                  <a:lnTo>
                    <a:pt x="494" y="71"/>
                  </a:lnTo>
                  <a:lnTo>
                    <a:pt x="466" y="57"/>
                  </a:lnTo>
                  <a:lnTo>
                    <a:pt x="437" y="43"/>
                  </a:lnTo>
                  <a:lnTo>
                    <a:pt x="409" y="43"/>
                  </a:lnTo>
                  <a:lnTo>
                    <a:pt x="381" y="28"/>
                  </a:lnTo>
                  <a:lnTo>
                    <a:pt x="325" y="43"/>
                  </a:lnTo>
                  <a:lnTo>
                    <a:pt x="282" y="57"/>
                  </a:lnTo>
                  <a:lnTo>
                    <a:pt x="254" y="71"/>
                  </a:lnTo>
                  <a:lnTo>
                    <a:pt x="240" y="99"/>
                  </a:lnTo>
                  <a:lnTo>
                    <a:pt x="212" y="128"/>
                  </a:lnTo>
                  <a:lnTo>
                    <a:pt x="212" y="156"/>
                  </a:lnTo>
                  <a:lnTo>
                    <a:pt x="212" y="170"/>
                  </a:lnTo>
                  <a:lnTo>
                    <a:pt x="212" y="199"/>
                  </a:lnTo>
                  <a:lnTo>
                    <a:pt x="226" y="227"/>
                  </a:lnTo>
                  <a:lnTo>
                    <a:pt x="240" y="241"/>
                  </a:lnTo>
                  <a:lnTo>
                    <a:pt x="268" y="256"/>
                  </a:lnTo>
                  <a:lnTo>
                    <a:pt x="296" y="256"/>
                  </a:lnTo>
                  <a:lnTo>
                    <a:pt x="325" y="256"/>
                  </a:lnTo>
                  <a:lnTo>
                    <a:pt x="381" y="270"/>
                  </a:lnTo>
                  <a:lnTo>
                    <a:pt x="437" y="298"/>
                  </a:lnTo>
                  <a:lnTo>
                    <a:pt x="480" y="327"/>
                  </a:lnTo>
                  <a:lnTo>
                    <a:pt x="494" y="341"/>
                  </a:lnTo>
                  <a:lnTo>
                    <a:pt x="508" y="369"/>
                  </a:lnTo>
                  <a:lnTo>
                    <a:pt x="522" y="398"/>
                  </a:lnTo>
                  <a:lnTo>
                    <a:pt x="522" y="440"/>
                  </a:lnTo>
                  <a:lnTo>
                    <a:pt x="508" y="483"/>
                  </a:lnTo>
                  <a:lnTo>
                    <a:pt x="480" y="554"/>
                  </a:lnTo>
                  <a:lnTo>
                    <a:pt x="423" y="625"/>
                  </a:lnTo>
                  <a:lnTo>
                    <a:pt x="339" y="667"/>
                  </a:lnTo>
                  <a:lnTo>
                    <a:pt x="212" y="696"/>
                  </a:lnTo>
                  <a:lnTo>
                    <a:pt x="141" y="682"/>
                  </a:lnTo>
                  <a:lnTo>
                    <a:pt x="85" y="667"/>
                  </a:lnTo>
                  <a:lnTo>
                    <a:pt x="43" y="625"/>
                  </a:lnTo>
                  <a:lnTo>
                    <a:pt x="15" y="596"/>
                  </a:lnTo>
                  <a:lnTo>
                    <a:pt x="0" y="540"/>
                  </a:lnTo>
                  <a:lnTo>
                    <a:pt x="0" y="511"/>
                  </a:lnTo>
                  <a:lnTo>
                    <a:pt x="15" y="483"/>
                  </a:lnTo>
                  <a:lnTo>
                    <a:pt x="43" y="454"/>
                  </a:lnTo>
                  <a:lnTo>
                    <a:pt x="57" y="440"/>
                  </a:lnTo>
                  <a:lnTo>
                    <a:pt x="85" y="440"/>
                  </a:lnTo>
                  <a:lnTo>
                    <a:pt x="113" y="440"/>
                  </a:lnTo>
                  <a:lnTo>
                    <a:pt x="141" y="469"/>
                  </a:lnTo>
                  <a:lnTo>
                    <a:pt x="141" y="497"/>
                  </a:lnTo>
                  <a:lnTo>
                    <a:pt x="141" y="525"/>
                  </a:lnTo>
                  <a:lnTo>
                    <a:pt x="113" y="554"/>
                  </a:lnTo>
                  <a:lnTo>
                    <a:pt x="85" y="568"/>
                  </a:lnTo>
                  <a:lnTo>
                    <a:pt x="43" y="568"/>
                  </a:lnTo>
                  <a:lnTo>
                    <a:pt x="71" y="611"/>
                  </a:lnTo>
                  <a:lnTo>
                    <a:pt x="99" y="625"/>
                  </a:lnTo>
                  <a:lnTo>
                    <a:pt x="141" y="639"/>
                  </a:lnTo>
                  <a:lnTo>
                    <a:pt x="170" y="653"/>
                  </a:lnTo>
                  <a:lnTo>
                    <a:pt x="198" y="653"/>
                  </a:lnTo>
                  <a:lnTo>
                    <a:pt x="226" y="653"/>
                  </a:lnTo>
                  <a:lnTo>
                    <a:pt x="282" y="653"/>
                  </a:lnTo>
                  <a:lnTo>
                    <a:pt x="325" y="639"/>
                  </a:lnTo>
                  <a:lnTo>
                    <a:pt x="367" y="611"/>
                  </a:lnTo>
                  <a:lnTo>
                    <a:pt x="395" y="582"/>
                  </a:lnTo>
                  <a:lnTo>
                    <a:pt x="409" y="554"/>
                  </a:lnTo>
                  <a:lnTo>
                    <a:pt x="423" y="525"/>
                  </a:lnTo>
                  <a:lnTo>
                    <a:pt x="437" y="511"/>
                  </a:lnTo>
                  <a:lnTo>
                    <a:pt x="437" y="483"/>
                  </a:lnTo>
                  <a:lnTo>
                    <a:pt x="423" y="454"/>
                  </a:lnTo>
                  <a:lnTo>
                    <a:pt x="409" y="426"/>
                  </a:lnTo>
                  <a:lnTo>
                    <a:pt x="381" y="412"/>
                  </a:lnTo>
                  <a:lnTo>
                    <a:pt x="353" y="398"/>
                  </a:lnTo>
                  <a:lnTo>
                    <a:pt x="325" y="383"/>
                  </a:lnTo>
                  <a:lnTo>
                    <a:pt x="282" y="369"/>
                  </a:lnTo>
                  <a:lnTo>
                    <a:pt x="254" y="369"/>
                  </a:lnTo>
                  <a:lnTo>
                    <a:pt x="226" y="355"/>
                  </a:lnTo>
                  <a:lnTo>
                    <a:pt x="198" y="341"/>
                  </a:lnTo>
                  <a:lnTo>
                    <a:pt x="170" y="327"/>
                  </a:lnTo>
                  <a:lnTo>
                    <a:pt x="141" y="298"/>
                  </a:lnTo>
                  <a:lnTo>
                    <a:pt x="127" y="270"/>
                  </a:lnTo>
                  <a:lnTo>
                    <a:pt x="127" y="227"/>
                  </a:lnTo>
                  <a:lnTo>
                    <a:pt x="141" y="156"/>
                  </a:lnTo>
                  <a:lnTo>
                    <a:pt x="170" y="85"/>
                  </a:lnTo>
                  <a:lnTo>
                    <a:pt x="254" y="28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2" name="Freeform 210"/>
            <p:cNvSpPr>
              <a:spLocks/>
            </p:cNvSpPr>
            <p:nvPr/>
          </p:nvSpPr>
          <p:spPr bwMode="auto">
            <a:xfrm>
              <a:off x="17045" y="10301"/>
              <a:ext cx="493" cy="724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423" y="56"/>
                </a:cxn>
                <a:cxn ang="0">
                  <a:pos x="465" y="142"/>
                </a:cxn>
                <a:cxn ang="0">
                  <a:pos x="437" y="227"/>
                </a:cxn>
                <a:cxn ang="0">
                  <a:pos x="366" y="298"/>
                </a:cxn>
                <a:cxn ang="0">
                  <a:pos x="366" y="355"/>
                </a:cxn>
                <a:cxn ang="0">
                  <a:pos x="465" y="426"/>
                </a:cxn>
                <a:cxn ang="0">
                  <a:pos x="493" y="525"/>
                </a:cxn>
                <a:cxn ang="0">
                  <a:pos x="366" y="696"/>
                </a:cxn>
                <a:cxn ang="0">
                  <a:pos x="127" y="710"/>
                </a:cxn>
                <a:cxn ang="0">
                  <a:pos x="0" y="568"/>
                </a:cxn>
                <a:cxn ang="0">
                  <a:pos x="14" y="511"/>
                </a:cxn>
                <a:cxn ang="0">
                  <a:pos x="56" y="497"/>
                </a:cxn>
                <a:cxn ang="0">
                  <a:pos x="113" y="525"/>
                </a:cxn>
                <a:cxn ang="0">
                  <a:pos x="113" y="582"/>
                </a:cxn>
                <a:cxn ang="0">
                  <a:pos x="85" y="610"/>
                </a:cxn>
                <a:cxn ang="0">
                  <a:pos x="85" y="653"/>
                </a:cxn>
                <a:cxn ang="0">
                  <a:pos x="169" y="681"/>
                </a:cxn>
                <a:cxn ang="0">
                  <a:pos x="240" y="696"/>
                </a:cxn>
                <a:cxn ang="0">
                  <a:pos x="296" y="681"/>
                </a:cxn>
                <a:cxn ang="0">
                  <a:pos x="352" y="625"/>
                </a:cxn>
                <a:cxn ang="0">
                  <a:pos x="381" y="525"/>
                </a:cxn>
                <a:cxn ang="0">
                  <a:pos x="352" y="411"/>
                </a:cxn>
                <a:cxn ang="0">
                  <a:pos x="282" y="355"/>
                </a:cxn>
                <a:cxn ang="0">
                  <a:pos x="183" y="355"/>
                </a:cxn>
                <a:cxn ang="0">
                  <a:pos x="155" y="340"/>
                </a:cxn>
                <a:cxn ang="0">
                  <a:pos x="155" y="326"/>
                </a:cxn>
                <a:cxn ang="0">
                  <a:pos x="155" y="326"/>
                </a:cxn>
                <a:cxn ang="0">
                  <a:pos x="169" y="312"/>
                </a:cxn>
                <a:cxn ang="0">
                  <a:pos x="226" y="312"/>
                </a:cxn>
                <a:cxn ang="0">
                  <a:pos x="282" y="298"/>
                </a:cxn>
                <a:cxn ang="0">
                  <a:pos x="338" y="227"/>
                </a:cxn>
                <a:cxn ang="0">
                  <a:pos x="352" y="142"/>
                </a:cxn>
                <a:cxn ang="0">
                  <a:pos x="338" y="71"/>
                </a:cxn>
                <a:cxn ang="0">
                  <a:pos x="296" y="28"/>
                </a:cxn>
                <a:cxn ang="0">
                  <a:pos x="240" y="28"/>
                </a:cxn>
                <a:cxn ang="0">
                  <a:pos x="169" y="42"/>
                </a:cxn>
                <a:cxn ang="0">
                  <a:pos x="85" y="85"/>
                </a:cxn>
                <a:cxn ang="0">
                  <a:pos x="141" y="113"/>
                </a:cxn>
                <a:cxn ang="0">
                  <a:pos x="141" y="170"/>
                </a:cxn>
                <a:cxn ang="0">
                  <a:pos x="85" y="198"/>
                </a:cxn>
                <a:cxn ang="0">
                  <a:pos x="42" y="170"/>
                </a:cxn>
                <a:cxn ang="0">
                  <a:pos x="42" y="99"/>
                </a:cxn>
                <a:cxn ang="0">
                  <a:pos x="99" y="28"/>
                </a:cxn>
                <a:cxn ang="0">
                  <a:pos x="183" y="0"/>
                </a:cxn>
              </a:cxnLst>
              <a:rect l="0" t="0" r="r" b="b"/>
              <a:pathLst>
                <a:path w="493" h="724">
                  <a:moveTo>
                    <a:pt x="240" y="0"/>
                  </a:moveTo>
                  <a:lnTo>
                    <a:pt x="310" y="0"/>
                  </a:lnTo>
                  <a:lnTo>
                    <a:pt x="366" y="28"/>
                  </a:lnTo>
                  <a:lnTo>
                    <a:pt x="423" y="56"/>
                  </a:lnTo>
                  <a:lnTo>
                    <a:pt x="451" y="99"/>
                  </a:lnTo>
                  <a:lnTo>
                    <a:pt x="465" y="142"/>
                  </a:lnTo>
                  <a:lnTo>
                    <a:pt x="451" y="184"/>
                  </a:lnTo>
                  <a:lnTo>
                    <a:pt x="437" y="227"/>
                  </a:lnTo>
                  <a:lnTo>
                    <a:pt x="409" y="269"/>
                  </a:lnTo>
                  <a:lnTo>
                    <a:pt x="366" y="298"/>
                  </a:lnTo>
                  <a:lnTo>
                    <a:pt x="310" y="326"/>
                  </a:lnTo>
                  <a:lnTo>
                    <a:pt x="366" y="355"/>
                  </a:lnTo>
                  <a:lnTo>
                    <a:pt x="423" y="383"/>
                  </a:lnTo>
                  <a:lnTo>
                    <a:pt x="465" y="426"/>
                  </a:lnTo>
                  <a:lnTo>
                    <a:pt x="479" y="468"/>
                  </a:lnTo>
                  <a:lnTo>
                    <a:pt x="493" y="525"/>
                  </a:lnTo>
                  <a:lnTo>
                    <a:pt x="465" y="625"/>
                  </a:lnTo>
                  <a:lnTo>
                    <a:pt x="366" y="696"/>
                  </a:lnTo>
                  <a:lnTo>
                    <a:pt x="240" y="724"/>
                  </a:lnTo>
                  <a:lnTo>
                    <a:pt x="127" y="710"/>
                  </a:lnTo>
                  <a:lnTo>
                    <a:pt x="28" y="653"/>
                  </a:lnTo>
                  <a:lnTo>
                    <a:pt x="0" y="568"/>
                  </a:lnTo>
                  <a:lnTo>
                    <a:pt x="0" y="539"/>
                  </a:lnTo>
                  <a:lnTo>
                    <a:pt x="14" y="511"/>
                  </a:lnTo>
                  <a:lnTo>
                    <a:pt x="42" y="497"/>
                  </a:lnTo>
                  <a:lnTo>
                    <a:pt x="56" y="497"/>
                  </a:lnTo>
                  <a:lnTo>
                    <a:pt x="99" y="511"/>
                  </a:lnTo>
                  <a:lnTo>
                    <a:pt x="113" y="525"/>
                  </a:lnTo>
                  <a:lnTo>
                    <a:pt x="113" y="553"/>
                  </a:lnTo>
                  <a:lnTo>
                    <a:pt x="113" y="582"/>
                  </a:lnTo>
                  <a:lnTo>
                    <a:pt x="113" y="596"/>
                  </a:lnTo>
                  <a:lnTo>
                    <a:pt x="85" y="610"/>
                  </a:lnTo>
                  <a:lnTo>
                    <a:pt x="56" y="625"/>
                  </a:lnTo>
                  <a:lnTo>
                    <a:pt x="85" y="653"/>
                  </a:lnTo>
                  <a:lnTo>
                    <a:pt x="127" y="667"/>
                  </a:lnTo>
                  <a:lnTo>
                    <a:pt x="169" y="681"/>
                  </a:lnTo>
                  <a:lnTo>
                    <a:pt x="211" y="696"/>
                  </a:lnTo>
                  <a:lnTo>
                    <a:pt x="240" y="696"/>
                  </a:lnTo>
                  <a:lnTo>
                    <a:pt x="268" y="696"/>
                  </a:lnTo>
                  <a:lnTo>
                    <a:pt x="296" y="681"/>
                  </a:lnTo>
                  <a:lnTo>
                    <a:pt x="338" y="653"/>
                  </a:lnTo>
                  <a:lnTo>
                    <a:pt x="352" y="625"/>
                  </a:lnTo>
                  <a:lnTo>
                    <a:pt x="366" y="582"/>
                  </a:lnTo>
                  <a:lnTo>
                    <a:pt x="381" y="525"/>
                  </a:lnTo>
                  <a:lnTo>
                    <a:pt x="366" y="454"/>
                  </a:lnTo>
                  <a:lnTo>
                    <a:pt x="352" y="411"/>
                  </a:lnTo>
                  <a:lnTo>
                    <a:pt x="324" y="383"/>
                  </a:lnTo>
                  <a:lnTo>
                    <a:pt x="282" y="355"/>
                  </a:lnTo>
                  <a:lnTo>
                    <a:pt x="240" y="355"/>
                  </a:lnTo>
                  <a:lnTo>
                    <a:pt x="183" y="355"/>
                  </a:lnTo>
                  <a:lnTo>
                    <a:pt x="169" y="355"/>
                  </a:lnTo>
                  <a:lnTo>
                    <a:pt x="155" y="340"/>
                  </a:lnTo>
                  <a:lnTo>
                    <a:pt x="155" y="326"/>
                  </a:lnTo>
                  <a:lnTo>
                    <a:pt x="155" y="326"/>
                  </a:lnTo>
                  <a:lnTo>
                    <a:pt x="155" y="326"/>
                  </a:lnTo>
                  <a:lnTo>
                    <a:pt x="155" y="326"/>
                  </a:lnTo>
                  <a:lnTo>
                    <a:pt x="169" y="312"/>
                  </a:lnTo>
                  <a:lnTo>
                    <a:pt x="169" y="312"/>
                  </a:lnTo>
                  <a:lnTo>
                    <a:pt x="197" y="312"/>
                  </a:lnTo>
                  <a:lnTo>
                    <a:pt x="226" y="312"/>
                  </a:lnTo>
                  <a:lnTo>
                    <a:pt x="254" y="312"/>
                  </a:lnTo>
                  <a:lnTo>
                    <a:pt x="282" y="298"/>
                  </a:lnTo>
                  <a:lnTo>
                    <a:pt x="310" y="269"/>
                  </a:lnTo>
                  <a:lnTo>
                    <a:pt x="338" y="227"/>
                  </a:lnTo>
                  <a:lnTo>
                    <a:pt x="352" y="184"/>
                  </a:lnTo>
                  <a:lnTo>
                    <a:pt x="352" y="142"/>
                  </a:lnTo>
                  <a:lnTo>
                    <a:pt x="352" y="99"/>
                  </a:lnTo>
                  <a:lnTo>
                    <a:pt x="338" y="71"/>
                  </a:lnTo>
                  <a:lnTo>
                    <a:pt x="310" y="42"/>
                  </a:lnTo>
                  <a:lnTo>
                    <a:pt x="296" y="28"/>
                  </a:lnTo>
                  <a:lnTo>
                    <a:pt x="268" y="28"/>
                  </a:lnTo>
                  <a:lnTo>
                    <a:pt x="240" y="28"/>
                  </a:lnTo>
                  <a:lnTo>
                    <a:pt x="211" y="28"/>
                  </a:lnTo>
                  <a:lnTo>
                    <a:pt x="169" y="42"/>
                  </a:lnTo>
                  <a:lnTo>
                    <a:pt x="127" y="56"/>
                  </a:lnTo>
                  <a:lnTo>
                    <a:pt x="85" y="85"/>
                  </a:lnTo>
                  <a:lnTo>
                    <a:pt x="113" y="99"/>
                  </a:lnTo>
                  <a:lnTo>
                    <a:pt x="141" y="113"/>
                  </a:lnTo>
                  <a:lnTo>
                    <a:pt x="141" y="142"/>
                  </a:lnTo>
                  <a:lnTo>
                    <a:pt x="141" y="170"/>
                  </a:lnTo>
                  <a:lnTo>
                    <a:pt x="113" y="184"/>
                  </a:lnTo>
                  <a:lnTo>
                    <a:pt x="85" y="198"/>
                  </a:lnTo>
                  <a:lnTo>
                    <a:pt x="56" y="184"/>
                  </a:lnTo>
                  <a:lnTo>
                    <a:pt x="42" y="170"/>
                  </a:lnTo>
                  <a:lnTo>
                    <a:pt x="28" y="142"/>
                  </a:lnTo>
                  <a:lnTo>
                    <a:pt x="42" y="99"/>
                  </a:lnTo>
                  <a:lnTo>
                    <a:pt x="56" y="56"/>
                  </a:lnTo>
                  <a:lnTo>
                    <a:pt x="99" y="28"/>
                  </a:lnTo>
                  <a:lnTo>
                    <a:pt x="141" y="14"/>
                  </a:lnTo>
                  <a:lnTo>
                    <a:pt x="183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3" name="Freeform 211"/>
            <p:cNvSpPr>
              <a:spLocks/>
            </p:cNvSpPr>
            <p:nvPr/>
          </p:nvSpPr>
          <p:spPr bwMode="auto">
            <a:xfrm>
              <a:off x="17750" y="9647"/>
              <a:ext cx="352" cy="152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2" y="29"/>
                </a:cxn>
                <a:cxn ang="0">
                  <a:pos x="98" y="71"/>
                </a:cxn>
                <a:cxn ang="0">
                  <a:pos x="169" y="171"/>
                </a:cxn>
                <a:cxn ang="0">
                  <a:pos x="253" y="284"/>
                </a:cxn>
                <a:cxn ang="0">
                  <a:pos x="310" y="469"/>
                </a:cxn>
                <a:cxn ang="0">
                  <a:pos x="338" y="625"/>
                </a:cxn>
                <a:cxn ang="0">
                  <a:pos x="352" y="767"/>
                </a:cxn>
                <a:cxn ang="0">
                  <a:pos x="352" y="767"/>
                </a:cxn>
                <a:cxn ang="0">
                  <a:pos x="324" y="980"/>
                </a:cxn>
                <a:cxn ang="0">
                  <a:pos x="253" y="1222"/>
                </a:cxn>
                <a:cxn ang="0">
                  <a:pos x="183" y="1350"/>
                </a:cxn>
                <a:cxn ang="0">
                  <a:pos x="98" y="1449"/>
                </a:cxn>
                <a:cxn ang="0">
                  <a:pos x="42" y="1506"/>
                </a:cxn>
                <a:cxn ang="0">
                  <a:pos x="14" y="1520"/>
                </a:cxn>
                <a:cxn ang="0">
                  <a:pos x="0" y="1520"/>
                </a:cxn>
                <a:cxn ang="0">
                  <a:pos x="0" y="1506"/>
                </a:cxn>
                <a:cxn ang="0">
                  <a:pos x="0" y="1506"/>
                </a:cxn>
                <a:cxn ang="0">
                  <a:pos x="0" y="1492"/>
                </a:cxn>
                <a:cxn ang="0">
                  <a:pos x="14" y="1477"/>
                </a:cxn>
                <a:cxn ang="0">
                  <a:pos x="141" y="1321"/>
                </a:cxn>
                <a:cxn ang="0">
                  <a:pos x="211" y="1151"/>
                </a:cxn>
                <a:cxn ang="0">
                  <a:pos x="253" y="952"/>
                </a:cxn>
                <a:cxn ang="0">
                  <a:pos x="253" y="767"/>
                </a:cxn>
                <a:cxn ang="0">
                  <a:pos x="225" y="469"/>
                </a:cxn>
                <a:cxn ang="0">
                  <a:pos x="155" y="227"/>
                </a:cxn>
                <a:cxn ang="0">
                  <a:pos x="28" y="57"/>
                </a:cxn>
                <a:cxn ang="0">
                  <a:pos x="14" y="43"/>
                </a:cxn>
                <a:cxn ang="0">
                  <a:pos x="0" y="29"/>
                </a:cxn>
                <a:cxn ang="0">
                  <a:pos x="0" y="29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4" y="0"/>
                </a:cxn>
              </a:cxnLst>
              <a:rect l="0" t="0" r="r" b="b"/>
              <a:pathLst>
                <a:path w="352" h="1520">
                  <a:moveTo>
                    <a:pt x="14" y="0"/>
                  </a:moveTo>
                  <a:lnTo>
                    <a:pt x="42" y="29"/>
                  </a:lnTo>
                  <a:lnTo>
                    <a:pt x="98" y="71"/>
                  </a:lnTo>
                  <a:lnTo>
                    <a:pt x="169" y="171"/>
                  </a:lnTo>
                  <a:lnTo>
                    <a:pt x="253" y="284"/>
                  </a:lnTo>
                  <a:lnTo>
                    <a:pt x="310" y="469"/>
                  </a:lnTo>
                  <a:lnTo>
                    <a:pt x="338" y="625"/>
                  </a:lnTo>
                  <a:lnTo>
                    <a:pt x="352" y="767"/>
                  </a:lnTo>
                  <a:lnTo>
                    <a:pt x="352" y="767"/>
                  </a:lnTo>
                  <a:lnTo>
                    <a:pt x="324" y="980"/>
                  </a:lnTo>
                  <a:lnTo>
                    <a:pt x="253" y="1222"/>
                  </a:lnTo>
                  <a:lnTo>
                    <a:pt x="183" y="1350"/>
                  </a:lnTo>
                  <a:lnTo>
                    <a:pt x="98" y="1449"/>
                  </a:lnTo>
                  <a:lnTo>
                    <a:pt x="42" y="1506"/>
                  </a:lnTo>
                  <a:lnTo>
                    <a:pt x="14" y="1520"/>
                  </a:lnTo>
                  <a:lnTo>
                    <a:pt x="0" y="1520"/>
                  </a:lnTo>
                  <a:lnTo>
                    <a:pt x="0" y="1506"/>
                  </a:lnTo>
                  <a:lnTo>
                    <a:pt x="0" y="1506"/>
                  </a:lnTo>
                  <a:lnTo>
                    <a:pt x="0" y="1492"/>
                  </a:lnTo>
                  <a:lnTo>
                    <a:pt x="14" y="1477"/>
                  </a:lnTo>
                  <a:lnTo>
                    <a:pt x="141" y="1321"/>
                  </a:lnTo>
                  <a:lnTo>
                    <a:pt x="211" y="1151"/>
                  </a:lnTo>
                  <a:lnTo>
                    <a:pt x="253" y="952"/>
                  </a:lnTo>
                  <a:lnTo>
                    <a:pt x="253" y="767"/>
                  </a:lnTo>
                  <a:lnTo>
                    <a:pt x="225" y="469"/>
                  </a:lnTo>
                  <a:lnTo>
                    <a:pt x="155" y="227"/>
                  </a:lnTo>
                  <a:lnTo>
                    <a:pt x="28" y="57"/>
                  </a:lnTo>
                  <a:lnTo>
                    <a:pt x="14" y="43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4" name="Freeform 212"/>
            <p:cNvSpPr>
              <a:spLocks/>
            </p:cNvSpPr>
            <p:nvPr/>
          </p:nvSpPr>
          <p:spPr bwMode="auto">
            <a:xfrm>
              <a:off x="18708" y="10372"/>
              <a:ext cx="930" cy="71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874" y="0"/>
                </a:cxn>
                <a:cxn ang="0">
                  <a:pos x="888" y="0"/>
                </a:cxn>
                <a:cxn ang="0">
                  <a:pos x="916" y="14"/>
                </a:cxn>
                <a:cxn ang="0">
                  <a:pos x="916" y="14"/>
                </a:cxn>
                <a:cxn ang="0">
                  <a:pos x="930" y="42"/>
                </a:cxn>
                <a:cxn ang="0">
                  <a:pos x="916" y="56"/>
                </a:cxn>
                <a:cxn ang="0">
                  <a:pos x="916" y="71"/>
                </a:cxn>
                <a:cxn ang="0">
                  <a:pos x="888" y="71"/>
                </a:cxn>
                <a:cxn ang="0">
                  <a:pos x="874" y="71"/>
                </a:cxn>
                <a:cxn ang="0">
                  <a:pos x="56" y="71"/>
                </a:cxn>
                <a:cxn ang="0">
                  <a:pos x="42" y="71"/>
                </a:cxn>
                <a:cxn ang="0">
                  <a:pos x="28" y="71"/>
                </a:cxn>
                <a:cxn ang="0">
                  <a:pos x="14" y="56"/>
                </a:cxn>
                <a:cxn ang="0">
                  <a:pos x="0" y="42"/>
                </a:cxn>
                <a:cxn ang="0">
                  <a:pos x="14" y="14"/>
                </a:cxn>
                <a:cxn ang="0">
                  <a:pos x="28" y="14"/>
                </a:cxn>
                <a:cxn ang="0">
                  <a:pos x="42" y="0"/>
                </a:cxn>
                <a:cxn ang="0">
                  <a:pos x="56" y="0"/>
                </a:cxn>
              </a:cxnLst>
              <a:rect l="0" t="0" r="r" b="b"/>
              <a:pathLst>
                <a:path w="930" h="71">
                  <a:moveTo>
                    <a:pt x="56" y="0"/>
                  </a:moveTo>
                  <a:lnTo>
                    <a:pt x="874" y="0"/>
                  </a:lnTo>
                  <a:lnTo>
                    <a:pt x="888" y="0"/>
                  </a:lnTo>
                  <a:lnTo>
                    <a:pt x="916" y="14"/>
                  </a:lnTo>
                  <a:lnTo>
                    <a:pt x="916" y="14"/>
                  </a:lnTo>
                  <a:lnTo>
                    <a:pt x="930" y="42"/>
                  </a:lnTo>
                  <a:lnTo>
                    <a:pt x="916" y="56"/>
                  </a:lnTo>
                  <a:lnTo>
                    <a:pt x="916" y="71"/>
                  </a:lnTo>
                  <a:lnTo>
                    <a:pt x="888" y="71"/>
                  </a:lnTo>
                  <a:lnTo>
                    <a:pt x="874" y="71"/>
                  </a:lnTo>
                  <a:lnTo>
                    <a:pt x="56" y="71"/>
                  </a:lnTo>
                  <a:lnTo>
                    <a:pt x="42" y="71"/>
                  </a:lnTo>
                  <a:lnTo>
                    <a:pt x="28" y="71"/>
                  </a:lnTo>
                  <a:lnTo>
                    <a:pt x="14" y="56"/>
                  </a:lnTo>
                  <a:lnTo>
                    <a:pt x="0" y="42"/>
                  </a:lnTo>
                  <a:lnTo>
                    <a:pt x="14" y="14"/>
                  </a:lnTo>
                  <a:lnTo>
                    <a:pt x="28" y="14"/>
                  </a:lnTo>
                  <a:lnTo>
                    <a:pt x="42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5" name="Freeform 213"/>
            <p:cNvSpPr>
              <a:spLocks/>
            </p:cNvSpPr>
            <p:nvPr/>
          </p:nvSpPr>
          <p:spPr bwMode="auto">
            <a:xfrm>
              <a:off x="20174" y="9775"/>
              <a:ext cx="606" cy="1008"/>
            </a:xfrm>
            <a:custGeom>
              <a:avLst/>
              <a:gdLst/>
              <a:ahLst/>
              <a:cxnLst>
                <a:cxn ang="0">
                  <a:pos x="282" y="0"/>
                </a:cxn>
                <a:cxn ang="0">
                  <a:pos x="408" y="28"/>
                </a:cxn>
                <a:cxn ang="0">
                  <a:pos x="507" y="85"/>
                </a:cxn>
                <a:cxn ang="0">
                  <a:pos x="577" y="185"/>
                </a:cxn>
                <a:cxn ang="0">
                  <a:pos x="606" y="298"/>
                </a:cxn>
                <a:cxn ang="0">
                  <a:pos x="577" y="398"/>
                </a:cxn>
                <a:cxn ang="0">
                  <a:pos x="521" y="497"/>
                </a:cxn>
                <a:cxn ang="0">
                  <a:pos x="422" y="611"/>
                </a:cxn>
                <a:cxn ang="0">
                  <a:pos x="267" y="739"/>
                </a:cxn>
                <a:cxn ang="0">
                  <a:pos x="112" y="895"/>
                </a:cxn>
                <a:cxn ang="0">
                  <a:pos x="380" y="895"/>
                </a:cxn>
                <a:cxn ang="0">
                  <a:pos x="408" y="895"/>
                </a:cxn>
                <a:cxn ang="0">
                  <a:pos x="451" y="895"/>
                </a:cxn>
                <a:cxn ang="0">
                  <a:pos x="479" y="895"/>
                </a:cxn>
                <a:cxn ang="0">
                  <a:pos x="507" y="895"/>
                </a:cxn>
                <a:cxn ang="0">
                  <a:pos x="535" y="881"/>
                </a:cxn>
                <a:cxn ang="0">
                  <a:pos x="535" y="866"/>
                </a:cxn>
                <a:cxn ang="0">
                  <a:pos x="549" y="824"/>
                </a:cxn>
                <a:cxn ang="0">
                  <a:pos x="549" y="781"/>
                </a:cxn>
                <a:cxn ang="0">
                  <a:pos x="563" y="753"/>
                </a:cxn>
                <a:cxn ang="0">
                  <a:pos x="606" y="753"/>
                </a:cxn>
                <a:cxn ang="0">
                  <a:pos x="563" y="1008"/>
                </a:cxn>
                <a:cxn ang="0">
                  <a:pos x="0" y="1008"/>
                </a:cxn>
                <a:cxn ang="0">
                  <a:pos x="0" y="980"/>
                </a:cxn>
                <a:cxn ang="0">
                  <a:pos x="0" y="966"/>
                </a:cxn>
                <a:cxn ang="0">
                  <a:pos x="14" y="952"/>
                </a:cxn>
                <a:cxn ang="0">
                  <a:pos x="310" y="625"/>
                </a:cxn>
                <a:cxn ang="0">
                  <a:pos x="380" y="526"/>
                </a:cxn>
                <a:cxn ang="0">
                  <a:pos x="437" y="412"/>
                </a:cxn>
                <a:cxn ang="0">
                  <a:pos x="465" y="298"/>
                </a:cxn>
                <a:cxn ang="0">
                  <a:pos x="451" y="213"/>
                </a:cxn>
                <a:cxn ang="0">
                  <a:pos x="408" y="128"/>
                </a:cxn>
                <a:cxn ang="0">
                  <a:pos x="352" y="71"/>
                </a:cxn>
                <a:cxn ang="0">
                  <a:pos x="267" y="43"/>
                </a:cxn>
                <a:cxn ang="0">
                  <a:pos x="211" y="57"/>
                </a:cxn>
                <a:cxn ang="0">
                  <a:pos x="155" y="71"/>
                </a:cxn>
                <a:cxn ang="0">
                  <a:pos x="112" y="114"/>
                </a:cxn>
                <a:cxn ang="0">
                  <a:pos x="84" y="156"/>
                </a:cxn>
                <a:cxn ang="0">
                  <a:pos x="56" y="199"/>
                </a:cxn>
                <a:cxn ang="0">
                  <a:pos x="70" y="199"/>
                </a:cxn>
                <a:cxn ang="0">
                  <a:pos x="112" y="213"/>
                </a:cxn>
                <a:cxn ang="0">
                  <a:pos x="141" y="227"/>
                </a:cxn>
                <a:cxn ang="0">
                  <a:pos x="155" y="256"/>
                </a:cxn>
                <a:cxn ang="0">
                  <a:pos x="155" y="284"/>
                </a:cxn>
                <a:cxn ang="0">
                  <a:pos x="155" y="313"/>
                </a:cxn>
                <a:cxn ang="0">
                  <a:pos x="141" y="341"/>
                </a:cxn>
                <a:cxn ang="0">
                  <a:pos x="112" y="355"/>
                </a:cxn>
                <a:cxn ang="0">
                  <a:pos x="98" y="355"/>
                </a:cxn>
                <a:cxn ang="0">
                  <a:pos x="84" y="355"/>
                </a:cxn>
                <a:cxn ang="0">
                  <a:pos x="70" y="355"/>
                </a:cxn>
                <a:cxn ang="0">
                  <a:pos x="56" y="355"/>
                </a:cxn>
                <a:cxn ang="0">
                  <a:pos x="42" y="355"/>
                </a:cxn>
                <a:cxn ang="0">
                  <a:pos x="14" y="341"/>
                </a:cxn>
                <a:cxn ang="0">
                  <a:pos x="0" y="313"/>
                </a:cxn>
                <a:cxn ang="0">
                  <a:pos x="0" y="284"/>
                </a:cxn>
                <a:cxn ang="0">
                  <a:pos x="14" y="185"/>
                </a:cxn>
                <a:cxn ang="0">
                  <a:pos x="70" y="85"/>
                </a:cxn>
                <a:cxn ang="0">
                  <a:pos x="169" y="28"/>
                </a:cxn>
                <a:cxn ang="0">
                  <a:pos x="282" y="0"/>
                </a:cxn>
              </a:cxnLst>
              <a:rect l="0" t="0" r="r" b="b"/>
              <a:pathLst>
                <a:path w="606" h="1008">
                  <a:moveTo>
                    <a:pt x="282" y="0"/>
                  </a:moveTo>
                  <a:lnTo>
                    <a:pt x="408" y="28"/>
                  </a:lnTo>
                  <a:lnTo>
                    <a:pt x="507" y="85"/>
                  </a:lnTo>
                  <a:lnTo>
                    <a:pt x="577" y="185"/>
                  </a:lnTo>
                  <a:lnTo>
                    <a:pt x="606" y="298"/>
                  </a:lnTo>
                  <a:lnTo>
                    <a:pt x="577" y="398"/>
                  </a:lnTo>
                  <a:lnTo>
                    <a:pt x="521" y="497"/>
                  </a:lnTo>
                  <a:lnTo>
                    <a:pt x="422" y="611"/>
                  </a:lnTo>
                  <a:lnTo>
                    <a:pt x="267" y="739"/>
                  </a:lnTo>
                  <a:lnTo>
                    <a:pt x="112" y="895"/>
                  </a:lnTo>
                  <a:lnTo>
                    <a:pt x="380" y="895"/>
                  </a:lnTo>
                  <a:lnTo>
                    <a:pt x="408" y="895"/>
                  </a:lnTo>
                  <a:lnTo>
                    <a:pt x="451" y="895"/>
                  </a:lnTo>
                  <a:lnTo>
                    <a:pt x="479" y="895"/>
                  </a:lnTo>
                  <a:lnTo>
                    <a:pt x="507" y="895"/>
                  </a:lnTo>
                  <a:lnTo>
                    <a:pt x="535" y="881"/>
                  </a:lnTo>
                  <a:lnTo>
                    <a:pt x="535" y="866"/>
                  </a:lnTo>
                  <a:lnTo>
                    <a:pt x="549" y="824"/>
                  </a:lnTo>
                  <a:lnTo>
                    <a:pt x="549" y="781"/>
                  </a:lnTo>
                  <a:lnTo>
                    <a:pt x="563" y="753"/>
                  </a:lnTo>
                  <a:lnTo>
                    <a:pt x="606" y="753"/>
                  </a:lnTo>
                  <a:lnTo>
                    <a:pt x="563" y="1008"/>
                  </a:lnTo>
                  <a:lnTo>
                    <a:pt x="0" y="1008"/>
                  </a:lnTo>
                  <a:lnTo>
                    <a:pt x="0" y="980"/>
                  </a:lnTo>
                  <a:lnTo>
                    <a:pt x="0" y="966"/>
                  </a:lnTo>
                  <a:lnTo>
                    <a:pt x="14" y="952"/>
                  </a:lnTo>
                  <a:lnTo>
                    <a:pt x="310" y="625"/>
                  </a:lnTo>
                  <a:lnTo>
                    <a:pt x="380" y="526"/>
                  </a:lnTo>
                  <a:lnTo>
                    <a:pt x="437" y="412"/>
                  </a:lnTo>
                  <a:lnTo>
                    <a:pt x="465" y="298"/>
                  </a:lnTo>
                  <a:lnTo>
                    <a:pt x="451" y="213"/>
                  </a:lnTo>
                  <a:lnTo>
                    <a:pt x="408" y="128"/>
                  </a:lnTo>
                  <a:lnTo>
                    <a:pt x="352" y="71"/>
                  </a:lnTo>
                  <a:lnTo>
                    <a:pt x="267" y="43"/>
                  </a:lnTo>
                  <a:lnTo>
                    <a:pt x="211" y="57"/>
                  </a:lnTo>
                  <a:lnTo>
                    <a:pt x="155" y="71"/>
                  </a:lnTo>
                  <a:lnTo>
                    <a:pt x="112" y="114"/>
                  </a:lnTo>
                  <a:lnTo>
                    <a:pt x="84" y="156"/>
                  </a:lnTo>
                  <a:lnTo>
                    <a:pt x="56" y="199"/>
                  </a:lnTo>
                  <a:lnTo>
                    <a:pt x="70" y="199"/>
                  </a:lnTo>
                  <a:lnTo>
                    <a:pt x="112" y="213"/>
                  </a:lnTo>
                  <a:lnTo>
                    <a:pt x="141" y="227"/>
                  </a:lnTo>
                  <a:lnTo>
                    <a:pt x="155" y="256"/>
                  </a:lnTo>
                  <a:lnTo>
                    <a:pt x="155" y="284"/>
                  </a:lnTo>
                  <a:lnTo>
                    <a:pt x="155" y="313"/>
                  </a:lnTo>
                  <a:lnTo>
                    <a:pt x="141" y="341"/>
                  </a:lnTo>
                  <a:lnTo>
                    <a:pt x="112" y="355"/>
                  </a:lnTo>
                  <a:lnTo>
                    <a:pt x="98" y="355"/>
                  </a:lnTo>
                  <a:lnTo>
                    <a:pt x="84" y="355"/>
                  </a:lnTo>
                  <a:lnTo>
                    <a:pt x="70" y="355"/>
                  </a:lnTo>
                  <a:lnTo>
                    <a:pt x="56" y="355"/>
                  </a:lnTo>
                  <a:lnTo>
                    <a:pt x="42" y="355"/>
                  </a:lnTo>
                  <a:lnTo>
                    <a:pt x="14" y="341"/>
                  </a:lnTo>
                  <a:lnTo>
                    <a:pt x="0" y="313"/>
                  </a:lnTo>
                  <a:lnTo>
                    <a:pt x="0" y="284"/>
                  </a:lnTo>
                  <a:lnTo>
                    <a:pt x="14" y="185"/>
                  </a:lnTo>
                  <a:lnTo>
                    <a:pt x="70" y="85"/>
                  </a:lnTo>
                  <a:lnTo>
                    <a:pt x="169" y="28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6" name="Freeform 214"/>
            <p:cNvSpPr>
              <a:spLocks/>
            </p:cNvSpPr>
            <p:nvPr/>
          </p:nvSpPr>
          <p:spPr bwMode="auto">
            <a:xfrm>
              <a:off x="20935" y="10116"/>
              <a:ext cx="563" cy="696"/>
            </a:xfrm>
            <a:custGeom>
              <a:avLst/>
              <a:gdLst/>
              <a:ahLst/>
              <a:cxnLst>
                <a:cxn ang="0">
                  <a:pos x="437" y="14"/>
                </a:cxn>
                <a:cxn ang="0">
                  <a:pos x="521" y="57"/>
                </a:cxn>
                <a:cxn ang="0">
                  <a:pos x="563" y="128"/>
                </a:cxn>
                <a:cxn ang="0">
                  <a:pos x="535" y="199"/>
                </a:cxn>
                <a:cxn ang="0">
                  <a:pos x="493" y="213"/>
                </a:cxn>
                <a:cxn ang="0">
                  <a:pos x="451" y="199"/>
                </a:cxn>
                <a:cxn ang="0">
                  <a:pos x="451" y="156"/>
                </a:cxn>
                <a:cxn ang="0">
                  <a:pos x="479" y="114"/>
                </a:cxn>
                <a:cxn ang="0">
                  <a:pos x="521" y="99"/>
                </a:cxn>
                <a:cxn ang="0">
                  <a:pos x="465" y="57"/>
                </a:cxn>
                <a:cxn ang="0">
                  <a:pos x="408" y="43"/>
                </a:cxn>
                <a:cxn ang="0">
                  <a:pos x="324" y="43"/>
                </a:cxn>
                <a:cxn ang="0">
                  <a:pos x="253" y="71"/>
                </a:cxn>
                <a:cxn ang="0">
                  <a:pos x="225" y="128"/>
                </a:cxn>
                <a:cxn ang="0">
                  <a:pos x="211" y="170"/>
                </a:cxn>
                <a:cxn ang="0">
                  <a:pos x="225" y="227"/>
                </a:cxn>
                <a:cxn ang="0">
                  <a:pos x="267" y="256"/>
                </a:cxn>
                <a:cxn ang="0">
                  <a:pos x="324" y="256"/>
                </a:cxn>
                <a:cxn ang="0">
                  <a:pos x="437" y="298"/>
                </a:cxn>
                <a:cxn ang="0">
                  <a:pos x="493" y="341"/>
                </a:cxn>
                <a:cxn ang="0">
                  <a:pos x="521" y="398"/>
                </a:cxn>
                <a:cxn ang="0">
                  <a:pos x="507" y="483"/>
                </a:cxn>
                <a:cxn ang="0">
                  <a:pos x="437" y="625"/>
                </a:cxn>
                <a:cxn ang="0">
                  <a:pos x="225" y="696"/>
                </a:cxn>
                <a:cxn ang="0">
                  <a:pos x="84" y="667"/>
                </a:cxn>
                <a:cxn ang="0">
                  <a:pos x="14" y="596"/>
                </a:cxn>
                <a:cxn ang="0">
                  <a:pos x="14" y="511"/>
                </a:cxn>
                <a:cxn ang="0">
                  <a:pos x="42" y="454"/>
                </a:cxn>
                <a:cxn ang="0">
                  <a:pos x="84" y="440"/>
                </a:cxn>
                <a:cxn ang="0">
                  <a:pos x="141" y="469"/>
                </a:cxn>
                <a:cxn ang="0">
                  <a:pos x="141" y="525"/>
                </a:cxn>
                <a:cxn ang="0">
                  <a:pos x="84" y="568"/>
                </a:cxn>
                <a:cxn ang="0">
                  <a:pos x="70" y="611"/>
                </a:cxn>
                <a:cxn ang="0">
                  <a:pos x="141" y="639"/>
                </a:cxn>
                <a:cxn ang="0">
                  <a:pos x="197" y="653"/>
                </a:cxn>
                <a:cxn ang="0">
                  <a:pos x="282" y="653"/>
                </a:cxn>
                <a:cxn ang="0">
                  <a:pos x="366" y="611"/>
                </a:cxn>
                <a:cxn ang="0">
                  <a:pos x="422" y="554"/>
                </a:cxn>
                <a:cxn ang="0">
                  <a:pos x="437" y="511"/>
                </a:cxn>
                <a:cxn ang="0">
                  <a:pos x="437" y="454"/>
                </a:cxn>
                <a:cxn ang="0">
                  <a:pos x="394" y="412"/>
                </a:cxn>
                <a:cxn ang="0">
                  <a:pos x="324" y="383"/>
                </a:cxn>
                <a:cxn ang="0">
                  <a:pos x="253" y="369"/>
                </a:cxn>
                <a:cxn ang="0">
                  <a:pos x="197" y="341"/>
                </a:cxn>
                <a:cxn ang="0">
                  <a:pos x="141" y="298"/>
                </a:cxn>
                <a:cxn ang="0">
                  <a:pos x="127" y="227"/>
                </a:cxn>
                <a:cxn ang="0">
                  <a:pos x="183" y="85"/>
                </a:cxn>
                <a:cxn ang="0">
                  <a:pos x="380" y="0"/>
                </a:cxn>
              </a:cxnLst>
              <a:rect l="0" t="0" r="r" b="b"/>
              <a:pathLst>
                <a:path w="563" h="696">
                  <a:moveTo>
                    <a:pt x="380" y="0"/>
                  </a:moveTo>
                  <a:lnTo>
                    <a:pt x="437" y="14"/>
                  </a:lnTo>
                  <a:lnTo>
                    <a:pt x="493" y="28"/>
                  </a:lnTo>
                  <a:lnTo>
                    <a:pt x="521" y="57"/>
                  </a:lnTo>
                  <a:lnTo>
                    <a:pt x="549" y="99"/>
                  </a:lnTo>
                  <a:lnTo>
                    <a:pt x="563" y="128"/>
                  </a:lnTo>
                  <a:lnTo>
                    <a:pt x="549" y="170"/>
                  </a:lnTo>
                  <a:lnTo>
                    <a:pt x="535" y="199"/>
                  </a:lnTo>
                  <a:lnTo>
                    <a:pt x="507" y="213"/>
                  </a:lnTo>
                  <a:lnTo>
                    <a:pt x="493" y="213"/>
                  </a:lnTo>
                  <a:lnTo>
                    <a:pt x="465" y="213"/>
                  </a:lnTo>
                  <a:lnTo>
                    <a:pt x="451" y="199"/>
                  </a:lnTo>
                  <a:lnTo>
                    <a:pt x="437" y="170"/>
                  </a:lnTo>
                  <a:lnTo>
                    <a:pt x="451" y="156"/>
                  </a:lnTo>
                  <a:lnTo>
                    <a:pt x="465" y="128"/>
                  </a:lnTo>
                  <a:lnTo>
                    <a:pt x="479" y="114"/>
                  </a:lnTo>
                  <a:lnTo>
                    <a:pt x="521" y="99"/>
                  </a:lnTo>
                  <a:lnTo>
                    <a:pt x="521" y="99"/>
                  </a:lnTo>
                  <a:lnTo>
                    <a:pt x="493" y="71"/>
                  </a:lnTo>
                  <a:lnTo>
                    <a:pt x="465" y="57"/>
                  </a:lnTo>
                  <a:lnTo>
                    <a:pt x="437" y="43"/>
                  </a:lnTo>
                  <a:lnTo>
                    <a:pt x="408" y="43"/>
                  </a:lnTo>
                  <a:lnTo>
                    <a:pt x="380" y="28"/>
                  </a:lnTo>
                  <a:lnTo>
                    <a:pt x="324" y="43"/>
                  </a:lnTo>
                  <a:lnTo>
                    <a:pt x="282" y="57"/>
                  </a:lnTo>
                  <a:lnTo>
                    <a:pt x="253" y="71"/>
                  </a:lnTo>
                  <a:lnTo>
                    <a:pt x="239" y="99"/>
                  </a:lnTo>
                  <a:lnTo>
                    <a:pt x="225" y="128"/>
                  </a:lnTo>
                  <a:lnTo>
                    <a:pt x="211" y="156"/>
                  </a:lnTo>
                  <a:lnTo>
                    <a:pt x="211" y="170"/>
                  </a:lnTo>
                  <a:lnTo>
                    <a:pt x="211" y="199"/>
                  </a:lnTo>
                  <a:lnTo>
                    <a:pt x="225" y="227"/>
                  </a:lnTo>
                  <a:lnTo>
                    <a:pt x="253" y="241"/>
                  </a:lnTo>
                  <a:lnTo>
                    <a:pt x="267" y="256"/>
                  </a:lnTo>
                  <a:lnTo>
                    <a:pt x="296" y="256"/>
                  </a:lnTo>
                  <a:lnTo>
                    <a:pt x="324" y="256"/>
                  </a:lnTo>
                  <a:lnTo>
                    <a:pt x="380" y="270"/>
                  </a:lnTo>
                  <a:lnTo>
                    <a:pt x="437" y="298"/>
                  </a:lnTo>
                  <a:lnTo>
                    <a:pt x="479" y="327"/>
                  </a:lnTo>
                  <a:lnTo>
                    <a:pt x="493" y="341"/>
                  </a:lnTo>
                  <a:lnTo>
                    <a:pt x="507" y="369"/>
                  </a:lnTo>
                  <a:lnTo>
                    <a:pt x="521" y="398"/>
                  </a:lnTo>
                  <a:lnTo>
                    <a:pt x="521" y="440"/>
                  </a:lnTo>
                  <a:lnTo>
                    <a:pt x="507" y="483"/>
                  </a:lnTo>
                  <a:lnTo>
                    <a:pt x="479" y="554"/>
                  </a:lnTo>
                  <a:lnTo>
                    <a:pt x="437" y="625"/>
                  </a:lnTo>
                  <a:lnTo>
                    <a:pt x="338" y="667"/>
                  </a:lnTo>
                  <a:lnTo>
                    <a:pt x="225" y="696"/>
                  </a:lnTo>
                  <a:lnTo>
                    <a:pt x="141" y="682"/>
                  </a:lnTo>
                  <a:lnTo>
                    <a:pt x="84" y="667"/>
                  </a:lnTo>
                  <a:lnTo>
                    <a:pt x="42" y="625"/>
                  </a:lnTo>
                  <a:lnTo>
                    <a:pt x="14" y="596"/>
                  </a:lnTo>
                  <a:lnTo>
                    <a:pt x="0" y="540"/>
                  </a:lnTo>
                  <a:lnTo>
                    <a:pt x="14" y="511"/>
                  </a:lnTo>
                  <a:lnTo>
                    <a:pt x="28" y="483"/>
                  </a:lnTo>
                  <a:lnTo>
                    <a:pt x="42" y="454"/>
                  </a:lnTo>
                  <a:lnTo>
                    <a:pt x="70" y="440"/>
                  </a:lnTo>
                  <a:lnTo>
                    <a:pt x="84" y="440"/>
                  </a:lnTo>
                  <a:lnTo>
                    <a:pt x="112" y="440"/>
                  </a:lnTo>
                  <a:lnTo>
                    <a:pt x="141" y="469"/>
                  </a:lnTo>
                  <a:lnTo>
                    <a:pt x="141" y="497"/>
                  </a:lnTo>
                  <a:lnTo>
                    <a:pt x="141" y="525"/>
                  </a:lnTo>
                  <a:lnTo>
                    <a:pt x="112" y="554"/>
                  </a:lnTo>
                  <a:lnTo>
                    <a:pt x="84" y="568"/>
                  </a:lnTo>
                  <a:lnTo>
                    <a:pt x="42" y="568"/>
                  </a:lnTo>
                  <a:lnTo>
                    <a:pt x="70" y="611"/>
                  </a:lnTo>
                  <a:lnTo>
                    <a:pt x="98" y="625"/>
                  </a:lnTo>
                  <a:lnTo>
                    <a:pt x="141" y="639"/>
                  </a:lnTo>
                  <a:lnTo>
                    <a:pt x="169" y="653"/>
                  </a:lnTo>
                  <a:lnTo>
                    <a:pt x="197" y="653"/>
                  </a:lnTo>
                  <a:lnTo>
                    <a:pt x="225" y="653"/>
                  </a:lnTo>
                  <a:lnTo>
                    <a:pt x="282" y="653"/>
                  </a:lnTo>
                  <a:lnTo>
                    <a:pt x="324" y="639"/>
                  </a:lnTo>
                  <a:lnTo>
                    <a:pt x="366" y="611"/>
                  </a:lnTo>
                  <a:lnTo>
                    <a:pt x="394" y="582"/>
                  </a:lnTo>
                  <a:lnTo>
                    <a:pt x="422" y="554"/>
                  </a:lnTo>
                  <a:lnTo>
                    <a:pt x="422" y="525"/>
                  </a:lnTo>
                  <a:lnTo>
                    <a:pt x="437" y="511"/>
                  </a:lnTo>
                  <a:lnTo>
                    <a:pt x="437" y="483"/>
                  </a:lnTo>
                  <a:lnTo>
                    <a:pt x="437" y="454"/>
                  </a:lnTo>
                  <a:lnTo>
                    <a:pt x="408" y="426"/>
                  </a:lnTo>
                  <a:lnTo>
                    <a:pt x="394" y="412"/>
                  </a:lnTo>
                  <a:lnTo>
                    <a:pt x="352" y="398"/>
                  </a:lnTo>
                  <a:lnTo>
                    <a:pt x="324" y="383"/>
                  </a:lnTo>
                  <a:lnTo>
                    <a:pt x="282" y="369"/>
                  </a:lnTo>
                  <a:lnTo>
                    <a:pt x="253" y="369"/>
                  </a:lnTo>
                  <a:lnTo>
                    <a:pt x="225" y="355"/>
                  </a:lnTo>
                  <a:lnTo>
                    <a:pt x="197" y="341"/>
                  </a:lnTo>
                  <a:lnTo>
                    <a:pt x="169" y="327"/>
                  </a:lnTo>
                  <a:lnTo>
                    <a:pt x="141" y="298"/>
                  </a:lnTo>
                  <a:lnTo>
                    <a:pt x="127" y="270"/>
                  </a:lnTo>
                  <a:lnTo>
                    <a:pt x="127" y="227"/>
                  </a:lnTo>
                  <a:lnTo>
                    <a:pt x="141" y="156"/>
                  </a:lnTo>
                  <a:lnTo>
                    <a:pt x="183" y="85"/>
                  </a:lnTo>
                  <a:lnTo>
                    <a:pt x="253" y="2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7" name="Freeform 215"/>
            <p:cNvSpPr>
              <a:spLocks/>
            </p:cNvSpPr>
            <p:nvPr/>
          </p:nvSpPr>
          <p:spPr bwMode="auto">
            <a:xfrm>
              <a:off x="21639" y="10301"/>
              <a:ext cx="465" cy="710"/>
            </a:xfrm>
            <a:custGeom>
              <a:avLst/>
              <a:gdLst/>
              <a:ahLst/>
              <a:cxnLst>
                <a:cxn ang="0">
                  <a:pos x="339" y="14"/>
                </a:cxn>
                <a:cxn ang="0">
                  <a:pos x="465" y="198"/>
                </a:cxn>
                <a:cxn ang="0">
                  <a:pos x="395" y="369"/>
                </a:cxn>
                <a:cxn ang="0">
                  <a:pos x="282" y="454"/>
                </a:cxn>
                <a:cxn ang="0">
                  <a:pos x="226" y="511"/>
                </a:cxn>
                <a:cxn ang="0">
                  <a:pos x="155" y="568"/>
                </a:cxn>
                <a:cxn ang="0">
                  <a:pos x="296" y="610"/>
                </a:cxn>
                <a:cxn ang="0">
                  <a:pos x="339" y="610"/>
                </a:cxn>
                <a:cxn ang="0">
                  <a:pos x="395" y="610"/>
                </a:cxn>
                <a:cxn ang="0">
                  <a:pos x="409" y="596"/>
                </a:cxn>
                <a:cxn ang="0">
                  <a:pos x="423" y="539"/>
                </a:cxn>
                <a:cxn ang="0">
                  <a:pos x="465" y="511"/>
                </a:cxn>
                <a:cxn ang="0">
                  <a:pos x="437" y="710"/>
                </a:cxn>
                <a:cxn ang="0">
                  <a:pos x="0" y="681"/>
                </a:cxn>
                <a:cxn ang="0">
                  <a:pos x="14" y="667"/>
                </a:cxn>
                <a:cxn ang="0">
                  <a:pos x="282" y="383"/>
                </a:cxn>
                <a:cxn ang="0">
                  <a:pos x="339" y="298"/>
                </a:cxn>
                <a:cxn ang="0">
                  <a:pos x="367" y="198"/>
                </a:cxn>
                <a:cxn ang="0">
                  <a:pos x="353" y="127"/>
                </a:cxn>
                <a:cxn ang="0">
                  <a:pos x="296" y="56"/>
                </a:cxn>
                <a:cxn ang="0">
                  <a:pos x="198" y="28"/>
                </a:cxn>
                <a:cxn ang="0">
                  <a:pos x="141" y="42"/>
                </a:cxn>
                <a:cxn ang="0">
                  <a:pos x="71" y="99"/>
                </a:cxn>
                <a:cxn ang="0">
                  <a:pos x="71" y="142"/>
                </a:cxn>
                <a:cxn ang="0">
                  <a:pos x="99" y="156"/>
                </a:cxn>
                <a:cxn ang="0">
                  <a:pos x="113" y="184"/>
                </a:cxn>
                <a:cxn ang="0">
                  <a:pos x="85" y="227"/>
                </a:cxn>
                <a:cxn ang="0">
                  <a:pos x="57" y="241"/>
                </a:cxn>
                <a:cxn ang="0">
                  <a:pos x="29" y="241"/>
                </a:cxn>
                <a:cxn ang="0">
                  <a:pos x="0" y="213"/>
                </a:cxn>
                <a:cxn ang="0">
                  <a:pos x="0" y="142"/>
                </a:cxn>
                <a:cxn ang="0">
                  <a:pos x="57" y="56"/>
                </a:cxn>
                <a:cxn ang="0">
                  <a:pos x="155" y="0"/>
                </a:cxn>
              </a:cxnLst>
              <a:rect l="0" t="0" r="r" b="b"/>
              <a:pathLst>
                <a:path w="465" h="710">
                  <a:moveTo>
                    <a:pt x="226" y="0"/>
                  </a:moveTo>
                  <a:lnTo>
                    <a:pt x="339" y="14"/>
                  </a:lnTo>
                  <a:lnTo>
                    <a:pt x="437" y="85"/>
                  </a:lnTo>
                  <a:lnTo>
                    <a:pt x="465" y="198"/>
                  </a:lnTo>
                  <a:lnTo>
                    <a:pt x="451" y="298"/>
                  </a:lnTo>
                  <a:lnTo>
                    <a:pt x="395" y="369"/>
                  </a:lnTo>
                  <a:lnTo>
                    <a:pt x="310" y="440"/>
                  </a:lnTo>
                  <a:lnTo>
                    <a:pt x="282" y="454"/>
                  </a:lnTo>
                  <a:lnTo>
                    <a:pt x="254" y="482"/>
                  </a:lnTo>
                  <a:lnTo>
                    <a:pt x="226" y="511"/>
                  </a:lnTo>
                  <a:lnTo>
                    <a:pt x="198" y="539"/>
                  </a:lnTo>
                  <a:lnTo>
                    <a:pt x="155" y="568"/>
                  </a:lnTo>
                  <a:lnTo>
                    <a:pt x="99" y="610"/>
                  </a:lnTo>
                  <a:lnTo>
                    <a:pt x="296" y="610"/>
                  </a:lnTo>
                  <a:lnTo>
                    <a:pt x="310" y="610"/>
                  </a:lnTo>
                  <a:lnTo>
                    <a:pt x="339" y="610"/>
                  </a:lnTo>
                  <a:lnTo>
                    <a:pt x="367" y="610"/>
                  </a:lnTo>
                  <a:lnTo>
                    <a:pt x="395" y="610"/>
                  </a:lnTo>
                  <a:lnTo>
                    <a:pt x="409" y="610"/>
                  </a:lnTo>
                  <a:lnTo>
                    <a:pt x="409" y="596"/>
                  </a:lnTo>
                  <a:lnTo>
                    <a:pt x="423" y="568"/>
                  </a:lnTo>
                  <a:lnTo>
                    <a:pt x="423" y="539"/>
                  </a:lnTo>
                  <a:lnTo>
                    <a:pt x="437" y="511"/>
                  </a:lnTo>
                  <a:lnTo>
                    <a:pt x="465" y="511"/>
                  </a:lnTo>
                  <a:lnTo>
                    <a:pt x="465" y="511"/>
                  </a:lnTo>
                  <a:lnTo>
                    <a:pt x="437" y="710"/>
                  </a:lnTo>
                  <a:lnTo>
                    <a:pt x="0" y="710"/>
                  </a:lnTo>
                  <a:lnTo>
                    <a:pt x="0" y="681"/>
                  </a:lnTo>
                  <a:lnTo>
                    <a:pt x="0" y="667"/>
                  </a:lnTo>
                  <a:lnTo>
                    <a:pt x="14" y="667"/>
                  </a:lnTo>
                  <a:lnTo>
                    <a:pt x="268" y="411"/>
                  </a:lnTo>
                  <a:lnTo>
                    <a:pt x="282" y="383"/>
                  </a:lnTo>
                  <a:lnTo>
                    <a:pt x="310" y="340"/>
                  </a:lnTo>
                  <a:lnTo>
                    <a:pt x="339" y="298"/>
                  </a:lnTo>
                  <a:lnTo>
                    <a:pt x="353" y="255"/>
                  </a:lnTo>
                  <a:lnTo>
                    <a:pt x="367" y="198"/>
                  </a:lnTo>
                  <a:lnTo>
                    <a:pt x="367" y="156"/>
                  </a:lnTo>
                  <a:lnTo>
                    <a:pt x="353" y="127"/>
                  </a:lnTo>
                  <a:lnTo>
                    <a:pt x="324" y="85"/>
                  </a:lnTo>
                  <a:lnTo>
                    <a:pt x="296" y="56"/>
                  </a:lnTo>
                  <a:lnTo>
                    <a:pt x="254" y="42"/>
                  </a:lnTo>
                  <a:lnTo>
                    <a:pt x="198" y="28"/>
                  </a:lnTo>
                  <a:lnTo>
                    <a:pt x="169" y="28"/>
                  </a:lnTo>
                  <a:lnTo>
                    <a:pt x="141" y="42"/>
                  </a:lnTo>
                  <a:lnTo>
                    <a:pt x="99" y="71"/>
                  </a:lnTo>
                  <a:lnTo>
                    <a:pt x="71" y="99"/>
                  </a:lnTo>
                  <a:lnTo>
                    <a:pt x="43" y="127"/>
                  </a:lnTo>
                  <a:lnTo>
                    <a:pt x="71" y="142"/>
                  </a:lnTo>
                  <a:lnTo>
                    <a:pt x="99" y="142"/>
                  </a:lnTo>
                  <a:lnTo>
                    <a:pt x="99" y="156"/>
                  </a:lnTo>
                  <a:lnTo>
                    <a:pt x="113" y="170"/>
                  </a:lnTo>
                  <a:lnTo>
                    <a:pt x="113" y="184"/>
                  </a:lnTo>
                  <a:lnTo>
                    <a:pt x="99" y="213"/>
                  </a:lnTo>
                  <a:lnTo>
                    <a:pt x="85" y="227"/>
                  </a:lnTo>
                  <a:lnTo>
                    <a:pt x="71" y="241"/>
                  </a:lnTo>
                  <a:lnTo>
                    <a:pt x="57" y="241"/>
                  </a:lnTo>
                  <a:lnTo>
                    <a:pt x="43" y="241"/>
                  </a:lnTo>
                  <a:lnTo>
                    <a:pt x="29" y="241"/>
                  </a:lnTo>
                  <a:lnTo>
                    <a:pt x="14" y="227"/>
                  </a:lnTo>
                  <a:lnTo>
                    <a:pt x="0" y="213"/>
                  </a:lnTo>
                  <a:lnTo>
                    <a:pt x="0" y="184"/>
                  </a:lnTo>
                  <a:lnTo>
                    <a:pt x="0" y="142"/>
                  </a:lnTo>
                  <a:lnTo>
                    <a:pt x="29" y="99"/>
                  </a:lnTo>
                  <a:lnTo>
                    <a:pt x="57" y="56"/>
                  </a:lnTo>
                  <a:lnTo>
                    <a:pt x="99" y="28"/>
                  </a:lnTo>
                  <a:lnTo>
                    <a:pt x="155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112" name="投影片編號版面配置區 1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EFDA-612C-4000-A936-B01ABDA1653D}" type="slidenum">
              <a:rPr lang="zh-TW" altLang="en-US" smtClean="0"/>
              <a:pPr/>
              <a:t>39</a:t>
            </a:fld>
            <a:endParaRPr lang="zh-TW" altLang="en-US"/>
          </a:p>
        </p:txBody>
      </p:sp>
      <p:grpSp>
        <p:nvGrpSpPr>
          <p:cNvPr id="116" name="群組 115"/>
          <p:cNvGrpSpPr/>
          <p:nvPr/>
        </p:nvGrpSpPr>
        <p:grpSpPr>
          <a:xfrm>
            <a:off x="5762625" y="2276475"/>
            <a:ext cx="2627313" cy="1360488"/>
            <a:chOff x="5762625" y="2276475"/>
            <a:chExt cx="2627313" cy="1360488"/>
          </a:xfrm>
        </p:grpSpPr>
        <p:graphicFrame>
          <p:nvGraphicFramePr>
            <p:cNvPr id="7170" name="Object 2"/>
            <p:cNvGraphicFramePr>
              <a:graphicFrameLocks noChangeAspect="1"/>
            </p:cNvGraphicFramePr>
            <p:nvPr/>
          </p:nvGraphicFramePr>
          <p:xfrm>
            <a:off x="5762625" y="2276475"/>
            <a:ext cx="2627313" cy="1360488"/>
          </p:xfrm>
          <a:graphic>
            <a:graphicData uri="http://schemas.openxmlformats.org/presentationml/2006/ole">
              <p:oleObj spid="_x0000_s7170" name="Visio" r:id="rId5" imgW="5974842" imgH="3094482" progId="">
                <p:embed/>
              </p:oleObj>
            </a:graphicData>
          </a:graphic>
        </p:graphicFrame>
        <p:sp>
          <p:nvSpPr>
            <p:cNvPr id="113" name="圓角矩形 112"/>
            <p:cNvSpPr/>
            <p:nvPr/>
          </p:nvSpPr>
          <p:spPr>
            <a:xfrm>
              <a:off x="6084168" y="2708920"/>
              <a:ext cx="504056" cy="432048"/>
            </a:xfrm>
            <a:prstGeom prst="round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4" name="圓角矩形 113"/>
            <p:cNvSpPr/>
            <p:nvPr/>
          </p:nvSpPr>
          <p:spPr>
            <a:xfrm>
              <a:off x="6660232" y="2708920"/>
              <a:ext cx="792088" cy="432048"/>
            </a:xfrm>
            <a:prstGeom prst="round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5" name="圓角矩形 114"/>
            <p:cNvSpPr/>
            <p:nvPr/>
          </p:nvSpPr>
          <p:spPr>
            <a:xfrm>
              <a:off x="7524328" y="2708920"/>
              <a:ext cx="504056" cy="432048"/>
            </a:xfrm>
            <a:prstGeom prst="round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4912814" y="4885332"/>
          <a:ext cx="3907658" cy="1279972"/>
        </p:xfrm>
        <a:graphic>
          <a:graphicData uri="http://schemas.openxmlformats.org/presentationml/2006/ole">
            <p:oleObj spid="_x0000_s7172" name="Visio" r:id="rId6" imgW="8698992" imgH="284911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Combinatorial optimization 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>is a topic in</a:t>
            </a:r>
            <a:br>
              <a:rPr lang="en-US" altLang="zh-TW" dirty="0" smtClean="0"/>
            </a:br>
            <a:r>
              <a:rPr lang="en-US" altLang="zh-TW" dirty="0" smtClean="0"/>
              <a:t>		-theoretical computer science </a:t>
            </a:r>
            <a:br>
              <a:rPr lang="en-US" altLang="zh-TW" dirty="0" smtClean="0"/>
            </a:br>
            <a:r>
              <a:rPr lang="en-US" altLang="zh-TW" dirty="0" smtClean="0"/>
              <a:t>		-applied mathematics </a:t>
            </a:r>
            <a:br>
              <a:rPr lang="en-US" altLang="zh-TW" dirty="0" smtClean="0"/>
            </a:br>
            <a:endParaRPr lang="en-US" altLang="zh-TW" dirty="0" smtClean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EFDA-612C-4000-A936-B01ABDA1653D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1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3212976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Proved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4509120"/>
            <a:ext cx="8229600" cy="2265115"/>
          </a:xfrm>
        </p:spPr>
        <p:txBody>
          <a:bodyPr anchor="ctr">
            <a:normAutofit/>
          </a:bodyPr>
          <a:lstStyle/>
          <a:p>
            <a:pPr lvl="1" algn="ctr">
              <a:buNone/>
            </a:pP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sym typeface="Symbol"/>
              </a:rPr>
              <a:t></a:t>
            </a:r>
            <a:r>
              <a:rPr lang="en-US" altLang="zh-TW" sz="3200" dirty="0" smtClean="0">
                <a:solidFill>
                  <a:schemeClr val="accent2">
                    <a:lumMod val="50000"/>
                  </a:schemeClr>
                </a:solidFill>
                <a:sym typeface="Symbol"/>
              </a:rPr>
              <a:t> has a feasible solution</a:t>
            </a: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sym typeface="Symbol"/>
              </a:rPr>
              <a:t> </a:t>
            </a:r>
            <a:endParaRPr lang="en-US" altLang="zh-TW" sz="3200" dirty="0" smtClean="0">
              <a:solidFill>
                <a:schemeClr val="accent2">
                  <a:lumMod val="50000"/>
                </a:schemeClr>
              </a:solidFill>
              <a:sym typeface="Symbol"/>
            </a:endParaRPr>
          </a:p>
          <a:p>
            <a:pPr lvl="1" algn="ctr">
              <a:buNone/>
            </a:pPr>
            <a:r>
              <a:rPr lang="en-US" altLang="zh-TW" sz="3200" dirty="0" smtClean="0">
                <a:sym typeface="Symbol"/>
              </a:rPr>
              <a:t>if and only if </a:t>
            </a:r>
          </a:p>
          <a:p>
            <a:pPr lvl="1" algn="ctr">
              <a:buNone/>
            </a:pPr>
            <a:r>
              <a:rPr lang="zh-TW" altLang="en-US" sz="3200" dirty="0" smtClean="0">
                <a:solidFill>
                  <a:schemeClr val="accent3">
                    <a:lumMod val="50000"/>
                  </a:schemeClr>
                </a:solidFill>
                <a:sym typeface="Symbol"/>
              </a:rPr>
              <a:t></a:t>
            </a:r>
            <a:r>
              <a:rPr lang="en-US" altLang="zh-TW" sz="3200" dirty="0" smtClean="0">
                <a:solidFill>
                  <a:schemeClr val="accent3">
                    <a:lumMod val="50000"/>
                  </a:schemeClr>
                </a:solidFill>
                <a:sym typeface="Symbol"/>
              </a:rPr>
              <a:t>G has a feasible solution</a:t>
            </a:r>
            <a:r>
              <a:rPr lang="zh-TW" altLang="en-US" sz="3200" dirty="0" smtClean="0">
                <a:solidFill>
                  <a:schemeClr val="accent3">
                    <a:lumMod val="50000"/>
                  </a:schemeClr>
                </a:solidFill>
                <a:sym typeface="Symbol"/>
              </a:rPr>
              <a:t>  </a:t>
            </a:r>
            <a:endParaRPr lang="en-US" altLang="zh-TW" sz="32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EFDA-612C-4000-A936-B01ABDA1653D}" type="slidenum">
              <a:rPr lang="zh-TW" altLang="en-US" smtClean="0"/>
              <a:pPr/>
              <a:t>40</a:t>
            </a:fld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216024" y="1196752"/>
            <a:ext cx="4499992" cy="1778496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403648" y="1196752"/>
            <a:ext cx="26695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chemeClr val="accent2">
                    <a:lumMod val="50000"/>
                  </a:schemeClr>
                </a:solidFill>
              </a:rPr>
              <a:t>EXACT 3-COVER</a:t>
            </a:r>
            <a:endParaRPr lang="zh-TW" alt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4" name="群組 8"/>
          <p:cNvGrpSpPr/>
          <p:nvPr/>
        </p:nvGrpSpPr>
        <p:grpSpPr>
          <a:xfrm>
            <a:off x="4860032" y="1196752"/>
            <a:ext cx="4176464" cy="1728192"/>
            <a:chOff x="1187624" y="1484784"/>
            <a:chExt cx="2520280" cy="1080120"/>
          </a:xfrm>
        </p:grpSpPr>
        <p:sp>
          <p:nvSpPr>
            <p:cNvPr id="10" name="圓角矩形 9"/>
            <p:cNvSpPr/>
            <p:nvPr/>
          </p:nvSpPr>
          <p:spPr>
            <a:xfrm>
              <a:off x="1187624" y="1484784"/>
              <a:ext cx="2520280" cy="1080120"/>
            </a:xfrm>
            <a:prstGeom prst="round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1979712" y="1484784"/>
              <a:ext cx="122413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 smtClean="0">
                  <a:solidFill>
                    <a:schemeClr val="accent3">
                      <a:lumMod val="50000"/>
                    </a:schemeClr>
                  </a:solidFill>
                </a:rPr>
                <a:t>SNDP</a:t>
              </a:r>
              <a:endParaRPr lang="zh-TW" altLang="en-US" sz="24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cxnSp>
        <p:nvCxnSpPr>
          <p:cNvPr id="15" name="直線單箭頭接點 14"/>
          <p:cNvCxnSpPr/>
          <p:nvPr/>
        </p:nvCxnSpPr>
        <p:spPr>
          <a:xfrm>
            <a:off x="4067944" y="2420888"/>
            <a:ext cx="1231161" cy="1694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0402" name="Object 2"/>
          <p:cNvGraphicFramePr>
            <a:graphicFrameLocks noChangeAspect="1"/>
          </p:cNvGraphicFramePr>
          <p:nvPr/>
        </p:nvGraphicFramePr>
        <p:xfrm>
          <a:off x="6300192" y="3068960"/>
          <a:ext cx="1584176" cy="1154377"/>
        </p:xfrm>
        <a:graphic>
          <a:graphicData uri="http://schemas.openxmlformats.org/presentationml/2006/ole">
            <p:oleObj spid="_x0000_s230402" name="Visio" r:id="rId8" imgW="5974842" imgH="4354830" progId="">
              <p:embed/>
            </p:oleObj>
          </a:graphicData>
        </a:graphic>
      </p:graphicFrame>
      <p:grpSp>
        <p:nvGrpSpPr>
          <p:cNvPr id="20" name="Group 8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1004527" y="2399184"/>
            <a:ext cx="2775385" cy="288000"/>
            <a:chOff x="386" y="1709"/>
            <a:chExt cx="15891" cy="1649"/>
          </a:xfrm>
        </p:grpSpPr>
        <p:sp>
          <p:nvSpPr>
            <p:cNvPr id="22" name="Freeform 86"/>
            <p:cNvSpPr>
              <a:spLocks/>
            </p:cNvSpPr>
            <p:nvPr/>
          </p:nvSpPr>
          <p:spPr bwMode="auto">
            <a:xfrm>
              <a:off x="386" y="1831"/>
              <a:ext cx="1029" cy="1112"/>
            </a:xfrm>
            <a:custGeom>
              <a:avLst/>
              <a:gdLst/>
              <a:ahLst/>
              <a:cxnLst>
                <a:cxn ang="0">
                  <a:pos x="990" y="0"/>
                </a:cxn>
                <a:cxn ang="0">
                  <a:pos x="1015" y="0"/>
                </a:cxn>
                <a:cxn ang="0">
                  <a:pos x="1029" y="11"/>
                </a:cxn>
                <a:cxn ang="0">
                  <a:pos x="1029" y="27"/>
                </a:cxn>
                <a:cxn ang="0">
                  <a:pos x="1029" y="48"/>
                </a:cxn>
                <a:cxn ang="0">
                  <a:pos x="986" y="351"/>
                </a:cxn>
                <a:cxn ang="0">
                  <a:pos x="976" y="367"/>
                </a:cxn>
                <a:cxn ang="0">
                  <a:pos x="956" y="367"/>
                </a:cxn>
                <a:cxn ang="0">
                  <a:pos x="946" y="357"/>
                </a:cxn>
                <a:cxn ang="0">
                  <a:pos x="946" y="341"/>
                </a:cxn>
                <a:cxn ang="0">
                  <a:pos x="951" y="319"/>
                </a:cxn>
                <a:cxn ang="0">
                  <a:pos x="961" y="224"/>
                </a:cxn>
                <a:cxn ang="0">
                  <a:pos x="956" y="133"/>
                </a:cxn>
                <a:cxn ang="0">
                  <a:pos x="912" y="69"/>
                </a:cxn>
                <a:cxn ang="0">
                  <a:pos x="810" y="53"/>
                </a:cxn>
                <a:cxn ang="0">
                  <a:pos x="707" y="53"/>
                </a:cxn>
                <a:cxn ang="0">
                  <a:pos x="649" y="53"/>
                </a:cxn>
                <a:cxn ang="0">
                  <a:pos x="629" y="64"/>
                </a:cxn>
                <a:cxn ang="0">
                  <a:pos x="620" y="91"/>
                </a:cxn>
                <a:cxn ang="0">
                  <a:pos x="610" y="117"/>
                </a:cxn>
                <a:cxn ang="0">
                  <a:pos x="410" y="1005"/>
                </a:cxn>
                <a:cxn ang="0">
                  <a:pos x="405" y="1021"/>
                </a:cxn>
                <a:cxn ang="0">
                  <a:pos x="405" y="1037"/>
                </a:cxn>
                <a:cxn ang="0">
                  <a:pos x="424" y="1053"/>
                </a:cxn>
                <a:cxn ang="0">
                  <a:pos x="458" y="1059"/>
                </a:cxn>
                <a:cxn ang="0">
                  <a:pos x="556" y="1064"/>
                </a:cxn>
                <a:cxn ang="0">
                  <a:pos x="595" y="1064"/>
                </a:cxn>
                <a:cxn ang="0">
                  <a:pos x="610" y="1069"/>
                </a:cxn>
                <a:cxn ang="0">
                  <a:pos x="610" y="1096"/>
                </a:cxn>
                <a:cxn ang="0">
                  <a:pos x="600" y="1112"/>
                </a:cxn>
                <a:cxn ang="0">
                  <a:pos x="585" y="1112"/>
                </a:cxn>
                <a:cxn ang="0">
                  <a:pos x="444" y="1112"/>
                </a:cxn>
                <a:cxn ang="0">
                  <a:pos x="253" y="1112"/>
                </a:cxn>
                <a:cxn ang="0">
                  <a:pos x="68" y="1112"/>
                </a:cxn>
                <a:cxn ang="0">
                  <a:pos x="53" y="1112"/>
                </a:cxn>
                <a:cxn ang="0">
                  <a:pos x="44" y="1101"/>
                </a:cxn>
                <a:cxn ang="0">
                  <a:pos x="39" y="1080"/>
                </a:cxn>
                <a:cxn ang="0">
                  <a:pos x="53" y="1064"/>
                </a:cxn>
                <a:cxn ang="0">
                  <a:pos x="83" y="1064"/>
                </a:cxn>
                <a:cxn ang="0">
                  <a:pos x="170" y="1059"/>
                </a:cxn>
                <a:cxn ang="0">
                  <a:pos x="249" y="1048"/>
                </a:cxn>
                <a:cxn ang="0">
                  <a:pos x="278" y="1011"/>
                </a:cxn>
                <a:cxn ang="0">
                  <a:pos x="488" y="107"/>
                </a:cxn>
                <a:cxn ang="0">
                  <a:pos x="493" y="85"/>
                </a:cxn>
                <a:cxn ang="0">
                  <a:pos x="493" y="64"/>
                </a:cxn>
                <a:cxn ang="0">
                  <a:pos x="488" y="59"/>
                </a:cxn>
                <a:cxn ang="0">
                  <a:pos x="468" y="53"/>
                </a:cxn>
                <a:cxn ang="0">
                  <a:pos x="390" y="48"/>
                </a:cxn>
                <a:cxn ang="0">
                  <a:pos x="239" y="64"/>
                </a:cxn>
                <a:cxn ang="0">
                  <a:pos x="146" y="117"/>
                </a:cxn>
                <a:cxn ang="0">
                  <a:pos x="78" y="240"/>
                </a:cxn>
                <a:cxn ang="0">
                  <a:pos x="39" y="351"/>
                </a:cxn>
                <a:cxn ang="0">
                  <a:pos x="29" y="367"/>
                </a:cxn>
                <a:cxn ang="0">
                  <a:pos x="9" y="367"/>
                </a:cxn>
                <a:cxn ang="0">
                  <a:pos x="0" y="351"/>
                </a:cxn>
                <a:cxn ang="0">
                  <a:pos x="5" y="335"/>
                </a:cxn>
                <a:cxn ang="0">
                  <a:pos x="9" y="325"/>
                </a:cxn>
                <a:cxn ang="0">
                  <a:pos x="107" y="16"/>
                </a:cxn>
                <a:cxn ang="0">
                  <a:pos x="122" y="6"/>
                </a:cxn>
                <a:cxn ang="0">
                  <a:pos x="151" y="0"/>
                </a:cxn>
              </a:cxnLst>
              <a:rect l="0" t="0" r="r" b="b"/>
              <a:pathLst>
                <a:path w="1029" h="1112">
                  <a:moveTo>
                    <a:pt x="151" y="0"/>
                  </a:moveTo>
                  <a:lnTo>
                    <a:pt x="990" y="0"/>
                  </a:lnTo>
                  <a:lnTo>
                    <a:pt x="1005" y="0"/>
                  </a:lnTo>
                  <a:lnTo>
                    <a:pt x="1015" y="0"/>
                  </a:lnTo>
                  <a:lnTo>
                    <a:pt x="1025" y="6"/>
                  </a:lnTo>
                  <a:lnTo>
                    <a:pt x="1029" y="11"/>
                  </a:lnTo>
                  <a:lnTo>
                    <a:pt x="1029" y="21"/>
                  </a:lnTo>
                  <a:lnTo>
                    <a:pt x="1029" y="27"/>
                  </a:lnTo>
                  <a:lnTo>
                    <a:pt x="1029" y="37"/>
                  </a:lnTo>
                  <a:lnTo>
                    <a:pt x="1029" y="48"/>
                  </a:lnTo>
                  <a:lnTo>
                    <a:pt x="986" y="335"/>
                  </a:lnTo>
                  <a:lnTo>
                    <a:pt x="986" y="351"/>
                  </a:lnTo>
                  <a:lnTo>
                    <a:pt x="981" y="362"/>
                  </a:lnTo>
                  <a:lnTo>
                    <a:pt x="976" y="367"/>
                  </a:lnTo>
                  <a:lnTo>
                    <a:pt x="961" y="372"/>
                  </a:lnTo>
                  <a:lnTo>
                    <a:pt x="956" y="367"/>
                  </a:lnTo>
                  <a:lnTo>
                    <a:pt x="951" y="362"/>
                  </a:lnTo>
                  <a:lnTo>
                    <a:pt x="946" y="357"/>
                  </a:lnTo>
                  <a:lnTo>
                    <a:pt x="946" y="346"/>
                  </a:lnTo>
                  <a:lnTo>
                    <a:pt x="946" y="341"/>
                  </a:lnTo>
                  <a:lnTo>
                    <a:pt x="951" y="330"/>
                  </a:lnTo>
                  <a:lnTo>
                    <a:pt x="951" y="319"/>
                  </a:lnTo>
                  <a:lnTo>
                    <a:pt x="956" y="271"/>
                  </a:lnTo>
                  <a:lnTo>
                    <a:pt x="961" y="224"/>
                  </a:lnTo>
                  <a:lnTo>
                    <a:pt x="961" y="186"/>
                  </a:lnTo>
                  <a:lnTo>
                    <a:pt x="956" y="133"/>
                  </a:lnTo>
                  <a:lnTo>
                    <a:pt x="942" y="96"/>
                  </a:lnTo>
                  <a:lnTo>
                    <a:pt x="912" y="69"/>
                  </a:lnTo>
                  <a:lnTo>
                    <a:pt x="868" y="59"/>
                  </a:lnTo>
                  <a:lnTo>
                    <a:pt x="810" y="53"/>
                  </a:lnTo>
                  <a:lnTo>
                    <a:pt x="742" y="48"/>
                  </a:lnTo>
                  <a:lnTo>
                    <a:pt x="707" y="53"/>
                  </a:lnTo>
                  <a:lnTo>
                    <a:pt x="668" y="53"/>
                  </a:lnTo>
                  <a:lnTo>
                    <a:pt x="649" y="53"/>
                  </a:lnTo>
                  <a:lnTo>
                    <a:pt x="639" y="59"/>
                  </a:lnTo>
                  <a:lnTo>
                    <a:pt x="629" y="64"/>
                  </a:lnTo>
                  <a:lnTo>
                    <a:pt x="624" y="75"/>
                  </a:lnTo>
                  <a:lnTo>
                    <a:pt x="620" y="91"/>
                  </a:lnTo>
                  <a:lnTo>
                    <a:pt x="610" y="117"/>
                  </a:lnTo>
                  <a:lnTo>
                    <a:pt x="610" y="117"/>
                  </a:lnTo>
                  <a:lnTo>
                    <a:pt x="410" y="989"/>
                  </a:lnTo>
                  <a:lnTo>
                    <a:pt x="410" y="1005"/>
                  </a:lnTo>
                  <a:lnTo>
                    <a:pt x="405" y="1016"/>
                  </a:lnTo>
                  <a:lnTo>
                    <a:pt x="405" y="1021"/>
                  </a:lnTo>
                  <a:lnTo>
                    <a:pt x="405" y="1021"/>
                  </a:lnTo>
                  <a:lnTo>
                    <a:pt x="405" y="1037"/>
                  </a:lnTo>
                  <a:lnTo>
                    <a:pt x="415" y="1048"/>
                  </a:lnTo>
                  <a:lnTo>
                    <a:pt x="424" y="1053"/>
                  </a:lnTo>
                  <a:lnTo>
                    <a:pt x="439" y="1059"/>
                  </a:lnTo>
                  <a:lnTo>
                    <a:pt x="458" y="1059"/>
                  </a:lnTo>
                  <a:lnTo>
                    <a:pt x="507" y="1064"/>
                  </a:lnTo>
                  <a:lnTo>
                    <a:pt x="556" y="1064"/>
                  </a:lnTo>
                  <a:lnTo>
                    <a:pt x="580" y="1064"/>
                  </a:lnTo>
                  <a:lnTo>
                    <a:pt x="595" y="1064"/>
                  </a:lnTo>
                  <a:lnTo>
                    <a:pt x="605" y="1064"/>
                  </a:lnTo>
                  <a:lnTo>
                    <a:pt x="610" y="1069"/>
                  </a:lnTo>
                  <a:lnTo>
                    <a:pt x="610" y="1080"/>
                  </a:lnTo>
                  <a:lnTo>
                    <a:pt x="610" y="1096"/>
                  </a:lnTo>
                  <a:lnTo>
                    <a:pt x="605" y="1106"/>
                  </a:lnTo>
                  <a:lnTo>
                    <a:pt x="600" y="1112"/>
                  </a:lnTo>
                  <a:lnTo>
                    <a:pt x="590" y="1112"/>
                  </a:lnTo>
                  <a:lnTo>
                    <a:pt x="585" y="1112"/>
                  </a:lnTo>
                  <a:lnTo>
                    <a:pt x="576" y="1112"/>
                  </a:lnTo>
                  <a:lnTo>
                    <a:pt x="444" y="1112"/>
                  </a:lnTo>
                  <a:lnTo>
                    <a:pt x="317" y="1106"/>
                  </a:lnTo>
                  <a:lnTo>
                    <a:pt x="253" y="1112"/>
                  </a:lnTo>
                  <a:lnTo>
                    <a:pt x="190" y="1112"/>
                  </a:lnTo>
                  <a:lnTo>
                    <a:pt x="68" y="1112"/>
                  </a:lnTo>
                  <a:lnTo>
                    <a:pt x="58" y="1112"/>
                  </a:lnTo>
                  <a:lnTo>
                    <a:pt x="53" y="1112"/>
                  </a:lnTo>
                  <a:lnTo>
                    <a:pt x="48" y="1112"/>
                  </a:lnTo>
                  <a:lnTo>
                    <a:pt x="44" y="1101"/>
                  </a:lnTo>
                  <a:lnTo>
                    <a:pt x="39" y="1096"/>
                  </a:lnTo>
                  <a:lnTo>
                    <a:pt x="39" y="1080"/>
                  </a:lnTo>
                  <a:lnTo>
                    <a:pt x="44" y="1069"/>
                  </a:lnTo>
                  <a:lnTo>
                    <a:pt x="53" y="1064"/>
                  </a:lnTo>
                  <a:lnTo>
                    <a:pt x="63" y="1064"/>
                  </a:lnTo>
                  <a:lnTo>
                    <a:pt x="83" y="1064"/>
                  </a:lnTo>
                  <a:lnTo>
                    <a:pt x="102" y="1064"/>
                  </a:lnTo>
                  <a:lnTo>
                    <a:pt x="170" y="1059"/>
                  </a:lnTo>
                  <a:lnTo>
                    <a:pt x="219" y="1053"/>
                  </a:lnTo>
                  <a:lnTo>
                    <a:pt x="249" y="1048"/>
                  </a:lnTo>
                  <a:lnTo>
                    <a:pt x="268" y="1032"/>
                  </a:lnTo>
                  <a:lnTo>
                    <a:pt x="278" y="1011"/>
                  </a:lnTo>
                  <a:lnTo>
                    <a:pt x="283" y="984"/>
                  </a:lnTo>
                  <a:lnTo>
                    <a:pt x="488" y="107"/>
                  </a:lnTo>
                  <a:lnTo>
                    <a:pt x="488" y="96"/>
                  </a:lnTo>
                  <a:lnTo>
                    <a:pt x="493" y="85"/>
                  </a:lnTo>
                  <a:lnTo>
                    <a:pt x="493" y="69"/>
                  </a:lnTo>
                  <a:lnTo>
                    <a:pt x="493" y="64"/>
                  </a:lnTo>
                  <a:lnTo>
                    <a:pt x="493" y="59"/>
                  </a:lnTo>
                  <a:lnTo>
                    <a:pt x="488" y="59"/>
                  </a:lnTo>
                  <a:lnTo>
                    <a:pt x="483" y="53"/>
                  </a:lnTo>
                  <a:lnTo>
                    <a:pt x="468" y="53"/>
                  </a:lnTo>
                  <a:lnTo>
                    <a:pt x="449" y="48"/>
                  </a:lnTo>
                  <a:lnTo>
                    <a:pt x="390" y="48"/>
                  </a:lnTo>
                  <a:lnTo>
                    <a:pt x="307" y="53"/>
                  </a:lnTo>
                  <a:lnTo>
                    <a:pt x="239" y="64"/>
                  </a:lnTo>
                  <a:lnTo>
                    <a:pt x="185" y="85"/>
                  </a:lnTo>
                  <a:lnTo>
                    <a:pt x="146" y="117"/>
                  </a:lnTo>
                  <a:lnTo>
                    <a:pt x="112" y="170"/>
                  </a:lnTo>
                  <a:lnTo>
                    <a:pt x="78" y="240"/>
                  </a:lnTo>
                  <a:lnTo>
                    <a:pt x="48" y="335"/>
                  </a:lnTo>
                  <a:lnTo>
                    <a:pt x="39" y="351"/>
                  </a:lnTo>
                  <a:lnTo>
                    <a:pt x="34" y="362"/>
                  </a:lnTo>
                  <a:lnTo>
                    <a:pt x="29" y="367"/>
                  </a:lnTo>
                  <a:lnTo>
                    <a:pt x="19" y="372"/>
                  </a:lnTo>
                  <a:lnTo>
                    <a:pt x="9" y="367"/>
                  </a:lnTo>
                  <a:lnTo>
                    <a:pt x="5" y="362"/>
                  </a:lnTo>
                  <a:lnTo>
                    <a:pt x="0" y="351"/>
                  </a:lnTo>
                  <a:lnTo>
                    <a:pt x="5" y="346"/>
                  </a:lnTo>
                  <a:lnTo>
                    <a:pt x="5" y="335"/>
                  </a:lnTo>
                  <a:lnTo>
                    <a:pt x="9" y="330"/>
                  </a:lnTo>
                  <a:lnTo>
                    <a:pt x="9" y="325"/>
                  </a:lnTo>
                  <a:lnTo>
                    <a:pt x="102" y="32"/>
                  </a:lnTo>
                  <a:lnTo>
                    <a:pt x="107" y="16"/>
                  </a:lnTo>
                  <a:lnTo>
                    <a:pt x="112" y="11"/>
                  </a:lnTo>
                  <a:lnTo>
                    <a:pt x="122" y="6"/>
                  </a:lnTo>
                  <a:lnTo>
                    <a:pt x="131" y="0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" name="Freeform 87"/>
            <p:cNvSpPr>
              <a:spLocks noEditPoints="1"/>
            </p:cNvSpPr>
            <p:nvPr/>
          </p:nvSpPr>
          <p:spPr bwMode="auto">
            <a:xfrm>
              <a:off x="1952" y="2342"/>
              <a:ext cx="1006" cy="383"/>
            </a:xfrm>
            <a:custGeom>
              <a:avLst/>
              <a:gdLst/>
              <a:ahLst/>
              <a:cxnLst>
                <a:cxn ang="0">
                  <a:pos x="49" y="319"/>
                </a:cxn>
                <a:cxn ang="0">
                  <a:pos x="952" y="319"/>
                </a:cxn>
                <a:cxn ang="0">
                  <a:pos x="962" y="319"/>
                </a:cxn>
                <a:cxn ang="0">
                  <a:pos x="972" y="319"/>
                </a:cxn>
                <a:cxn ang="0">
                  <a:pos x="981" y="319"/>
                </a:cxn>
                <a:cxn ang="0">
                  <a:pos x="991" y="324"/>
                </a:cxn>
                <a:cxn ang="0">
                  <a:pos x="996" y="329"/>
                </a:cxn>
                <a:cxn ang="0">
                  <a:pos x="1001" y="340"/>
                </a:cxn>
                <a:cxn ang="0">
                  <a:pos x="1006" y="351"/>
                </a:cxn>
                <a:cxn ang="0">
                  <a:pos x="1001" y="367"/>
                </a:cxn>
                <a:cxn ang="0">
                  <a:pos x="996" y="372"/>
                </a:cxn>
                <a:cxn ang="0">
                  <a:pos x="986" y="377"/>
                </a:cxn>
                <a:cxn ang="0">
                  <a:pos x="976" y="383"/>
                </a:cxn>
                <a:cxn ang="0">
                  <a:pos x="967" y="383"/>
                </a:cxn>
                <a:cxn ang="0">
                  <a:pos x="952" y="383"/>
                </a:cxn>
                <a:cxn ang="0">
                  <a:pos x="49" y="383"/>
                </a:cxn>
                <a:cxn ang="0">
                  <a:pos x="39" y="383"/>
                </a:cxn>
                <a:cxn ang="0">
                  <a:pos x="25" y="383"/>
                </a:cxn>
                <a:cxn ang="0">
                  <a:pos x="15" y="377"/>
                </a:cxn>
                <a:cxn ang="0">
                  <a:pos x="5" y="372"/>
                </a:cxn>
                <a:cxn ang="0">
                  <a:pos x="0" y="367"/>
                </a:cxn>
                <a:cxn ang="0">
                  <a:pos x="0" y="351"/>
                </a:cxn>
                <a:cxn ang="0">
                  <a:pos x="0" y="340"/>
                </a:cxn>
                <a:cxn ang="0">
                  <a:pos x="5" y="329"/>
                </a:cxn>
                <a:cxn ang="0">
                  <a:pos x="10" y="324"/>
                </a:cxn>
                <a:cxn ang="0">
                  <a:pos x="20" y="319"/>
                </a:cxn>
                <a:cxn ang="0">
                  <a:pos x="30" y="319"/>
                </a:cxn>
                <a:cxn ang="0">
                  <a:pos x="39" y="319"/>
                </a:cxn>
                <a:cxn ang="0">
                  <a:pos x="49" y="319"/>
                </a:cxn>
                <a:cxn ang="0">
                  <a:pos x="49" y="0"/>
                </a:cxn>
                <a:cxn ang="0">
                  <a:pos x="952" y="0"/>
                </a:cxn>
                <a:cxn ang="0">
                  <a:pos x="967" y="0"/>
                </a:cxn>
                <a:cxn ang="0">
                  <a:pos x="976" y="0"/>
                </a:cxn>
                <a:cxn ang="0">
                  <a:pos x="986" y="5"/>
                </a:cxn>
                <a:cxn ang="0">
                  <a:pos x="996" y="10"/>
                </a:cxn>
                <a:cxn ang="0">
                  <a:pos x="1001" y="16"/>
                </a:cxn>
                <a:cxn ang="0">
                  <a:pos x="1006" y="32"/>
                </a:cxn>
                <a:cxn ang="0">
                  <a:pos x="1001" y="42"/>
                </a:cxn>
                <a:cxn ang="0">
                  <a:pos x="996" y="53"/>
                </a:cxn>
                <a:cxn ang="0">
                  <a:pos x="991" y="58"/>
                </a:cxn>
                <a:cxn ang="0">
                  <a:pos x="981" y="64"/>
                </a:cxn>
                <a:cxn ang="0">
                  <a:pos x="972" y="64"/>
                </a:cxn>
                <a:cxn ang="0">
                  <a:pos x="962" y="64"/>
                </a:cxn>
                <a:cxn ang="0">
                  <a:pos x="952" y="64"/>
                </a:cxn>
                <a:cxn ang="0">
                  <a:pos x="49" y="64"/>
                </a:cxn>
                <a:cxn ang="0">
                  <a:pos x="39" y="64"/>
                </a:cxn>
                <a:cxn ang="0">
                  <a:pos x="30" y="64"/>
                </a:cxn>
                <a:cxn ang="0">
                  <a:pos x="20" y="64"/>
                </a:cxn>
                <a:cxn ang="0">
                  <a:pos x="10" y="58"/>
                </a:cxn>
                <a:cxn ang="0">
                  <a:pos x="5" y="53"/>
                </a:cxn>
                <a:cxn ang="0">
                  <a:pos x="0" y="42"/>
                </a:cxn>
                <a:cxn ang="0">
                  <a:pos x="0" y="32"/>
                </a:cxn>
                <a:cxn ang="0">
                  <a:pos x="0" y="16"/>
                </a:cxn>
                <a:cxn ang="0">
                  <a:pos x="5" y="10"/>
                </a:cxn>
                <a:cxn ang="0">
                  <a:pos x="15" y="5"/>
                </a:cxn>
                <a:cxn ang="0">
                  <a:pos x="25" y="0"/>
                </a:cxn>
                <a:cxn ang="0">
                  <a:pos x="39" y="0"/>
                </a:cxn>
                <a:cxn ang="0">
                  <a:pos x="49" y="0"/>
                </a:cxn>
              </a:cxnLst>
              <a:rect l="0" t="0" r="r" b="b"/>
              <a:pathLst>
                <a:path w="1006" h="383">
                  <a:moveTo>
                    <a:pt x="49" y="319"/>
                  </a:moveTo>
                  <a:lnTo>
                    <a:pt x="952" y="319"/>
                  </a:lnTo>
                  <a:lnTo>
                    <a:pt x="962" y="319"/>
                  </a:lnTo>
                  <a:lnTo>
                    <a:pt x="972" y="319"/>
                  </a:lnTo>
                  <a:lnTo>
                    <a:pt x="981" y="319"/>
                  </a:lnTo>
                  <a:lnTo>
                    <a:pt x="991" y="324"/>
                  </a:lnTo>
                  <a:lnTo>
                    <a:pt x="996" y="329"/>
                  </a:lnTo>
                  <a:lnTo>
                    <a:pt x="1001" y="340"/>
                  </a:lnTo>
                  <a:lnTo>
                    <a:pt x="1006" y="351"/>
                  </a:lnTo>
                  <a:lnTo>
                    <a:pt x="1001" y="367"/>
                  </a:lnTo>
                  <a:lnTo>
                    <a:pt x="996" y="372"/>
                  </a:lnTo>
                  <a:lnTo>
                    <a:pt x="986" y="377"/>
                  </a:lnTo>
                  <a:lnTo>
                    <a:pt x="976" y="383"/>
                  </a:lnTo>
                  <a:lnTo>
                    <a:pt x="967" y="383"/>
                  </a:lnTo>
                  <a:lnTo>
                    <a:pt x="952" y="383"/>
                  </a:lnTo>
                  <a:lnTo>
                    <a:pt x="49" y="383"/>
                  </a:lnTo>
                  <a:lnTo>
                    <a:pt x="39" y="383"/>
                  </a:lnTo>
                  <a:lnTo>
                    <a:pt x="25" y="383"/>
                  </a:lnTo>
                  <a:lnTo>
                    <a:pt x="15" y="377"/>
                  </a:lnTo>
                  <a:lnTo>
                    <a:pt x="5" y="372"/>
                  </a:lnTo>
                  <a:lnTo>
                    <a:pt x="0" y="367"/>
                  </a:lnTo>
                  <a:lnTo>
                    <a:pt x="0" y="351"/>
                  </a:lnTo>
                  <a:lnTo>
                    <a:pt x="0" y="340"/>
                  </a:lnTo>
                  <a:lnTo>
                    <a:pt x="5" y="329"/>
                  </a:lnTo>
                  <a:lnTo>
                    <a:pt x="10" y="324"/>
                  </a:lnTo>
                  <a:lnTo>
                    <a:pt x="20" y="319"/>
                  </a:lnTo>
                  <a:lnTo>
                    <a:pt x="30" y="319"/>
                  </a:lnTo>
                  <a:lnTo>
                    <a:pt x="39" y="319"/>
                  </a:lnTo>
                  <a:lnTo>
                    <a:pt x="49" y="319"/>
                  </a:lnTo>
                  <a:close/>
                  <a:moveTo>
                    <a:pt x="49" y="0"/>
                  </a:moveTo>
                  <a:lnTo>
                    <a:pt x="952" y="0"/>
                  </a:lnTo>
                  <a:lnTo>
                    <a:pt x="967" y="0"/>
                  </a:lnTo>
                  <a:lnTo>
                    <a:pt x="976" y="0"/>
                  </a:lnTo>
                  <a:lnTo>
                    <a:pt x="986" y="5"/>
                  </a:lnTo>
                  <a:lnTo>
                    <a:pt x="996" y="10"/>
                  </a:lnTo>
                  <a:lnTo>
                    <a:pt x="1001" y="16"/>
                  </a:lnTo>
                  <a:lnTo>
                    <a:pt x="1006" y="32"/>
                  </a:lnTo>
                  <a:lnTo>
                    <a:pt x="1001" y="42"/>
                  </a:lnTo>
                  <a:lnTo>
                    <a:pt x="996" y="53"/>
                  </a:lnTo>
                  <a:lnTo>
                    <a:pt x="991" y="58"/>
                  </a:lnTo>
                  <a:lnTo>
                    <a:pt x="981" y="64"/>
                  </a:lnTo>
                  <a:lnTo>
                    <a:pt x="972" y="64"/>
                  </a:lnTo>
                  <a:lnTo>
                    <a:pt x="962" y="64"/>
                  </a:lnTo>
                  <a:lnTo>
                    <a:pt x="952" y="64"/>
                  </a:lnTo>
                  <a:lnTo>
                    <a:pt x="49" y="64"/>
                  </a:lnTo>
                  <a:lnTo>
                    <a:pt x="39" y="64"/>
                  </a:lnTo>
                  <a:lnTo>
                    <a:pt x="30" y="64"/>
                  </a:lnTo>
                  <a:lnTo>
                    <a:pt x="20" y="64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0" y="42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5" y="10"/>
                  </a:lnTo>
                  <a:lnTo>
                    <a:pt x="15" y="5"/>
                  </a:lnTo>
                  <a:lnTo>
                    <a:pt x="25" y="0"/>
                  </a:lnTo>
                  <a:lnTo>
                    <a:pt x="3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" name="Freeform 88"/>
            <p:cNvSpPr>
              <a:spLocks/>
            </p:cNvSpPr>
            <p:nvPr/>
          </p:nvSpPr>
          <p:spPr bwMode="auto">
            <a:xfrm>
              <a:off x="3578" y="1709"/>
              <a:ext cx="536" cy="1649"/>
            </a:xfrm>
            <a:custGeom>
              <a:avLst/>
              <a:gdLst/>
              <a:ahLst/>
              <a:cxnLst>
                <a:cxn ang="0">
                  <a:pos x="517" y="0"/>
                </a:cxn>
                <a:cxn ang="0">
                  <a:pos x="531" y="5"/>
                </a:cxn>
                <a:cxn ang="0">
                  <a:pos x="536" y="21"/>
                </a:cxn>
                <a:cxn ang="0">
                  <a:pos x="531" y="37"/>
                </a:cxn>
                <a:cxn ang="0">
                  <a:pos x="449" y="53"/>
                </a:cxn>
                <a:cxn ang="0">
                  <a:pos x="361" y="112"/>
                </a:cxn>
                <a:cxn ang="0">
                  <a:pos x="322" y="186"/>
                </a:cxn>
                <a:cxn ang="0">
                  <a:pos x="317" y="223"/>
                </a:cxn>
                <a:cxn ang="0">
                  <a:pos x="307" y="681"/>
                </a:cxn>
                <a:cxn ang="0">
                  <a:pos x="219" y="787"/>
                </a:cxn>
                <a:cxn ang="0">
                  <a:pos x="204" y="851"/>
                </a:cxn>
                <a:cxn ang="0">
                  <a:pos x="297" y="936"/>
                </a:cxn>
                <a:cxn ang="0">
                  <a:pos x="317" y="1042"/>
                </a:cxn>
                <a:cxn ang="0">
                  <a:pos x="317" y="1415"/>
                </a:cxn>
                <a:cxn ang="0">
                  <a:pos x="322" y="1446"/>
                </a:cxn>
                <a:cxn ang="0">
                  <a:pos x="322" y="1462"/>
                </a:cxn>
                <a:cxn ang="0">
                  <a:pos x="346" y="1526"/>
                </a:cxn>
                <a:cxn ang="0">
                  <a:pos x="449" y="1595"/>
                </a:cxn>
                <a:cxn ang="0">
                  <a:pos x="522" y="1611"/>
                </a:cxn>
                <a:cxn ang="0">
                  <a:pos x="536" y="1622"/>
                </a:cxn>
                <a:cxn ang="0">
                  <a:pos x="536" y="1638"/>
                </a:cxn>
                <a:cxn ang="0">
                  <a:pos x="527" y="1649"/>
                </a:cxn>
                <a:cxn ang="0">
                  <a:pos x="507" y="1649"/>
                </a:cxn>
                <a:cxn ang="0">
                  <a:pos x="400" y="1633"/>
                </a:cxn>
                <a:cxn ang="0">
                  <a:pos x="292" y="1579"/>
                </a:cxn>
                <a:cxn ang="0">
                  <a:pos x="229" y="1489"/>
                </a:cxn>
                <a:cxn ang="0">
                  <a:pos x="219" y="1399"/>
                </a:cxn>
                <a:cxn ang="0">
                  <a:pos x="219" y="1048"/>
                </a:cxn>
                <a:cxn ang="0">
                  <a:pos x="219" y="1016"/>
                </a:cxn>
                <a:cxn ang="0">
                  <a:pos x="214" y="1000"/>
                </a:cxn>
                <a:cxn ang="0">
                  <a:pos x="190" y="931"/>
                </a:cxn>
                <a:cxn ang="0">
                  <a:pos x="92" y="856"/>
                </a:cxn>
                <a:cxn ang="0">
                  <a:pos x="14" y="840"/>
                </a:cxn>
                <a:cxn ang="0">
                  <a:pos x="4" y="835"/>
                </a:cxn>
                <a:cxn ang="0">
                  <a:pos x="4" y="814"/>
                </a:cxn>
                <a:cxn ang="0">
                  <a:pos x="14" y="808"/>
                </a:cxn>
                <a:cxn ang="0">
                  <a:pos x="107" y="787"/>
                </a:cxn>
                <a:cxn ang="0">
                  <a:pos x="195" y="713"/>
                </a:cxn>
                <a:cxn ang="0">
                  <a:pos x="219" y="627"/>
                </a:cxn>
                <a:cxn ang="0">
                  <a:pos x="219" y="207"/>
                </a:cxn>
                <a:cxn ang="0">
                  <a:pos x="258" y="101"/>
                </a:cxn>
                <a:cxn ang="0">
                  <a:pos x="366" y="26"/>
                </a:cxn>
                <a:cxn ang="0">
                  <a:pos x="507" y="0"/>
                </a:cxn>
              </a:cxnLst>
              <a:rect l="0" t="0" r="r" b="b"/>
              <a:pathLst>
                <a:path w="536" h="1649">
                  <a:moveTo>
                    <a:pt x="507" y="0"/>
                  </a:moveTo>
                  <a:lnTo>
                    <a:pt x="517" y="0"/>
                  </a:lnTo>
                  <a:lnTo>
                    <a:pt x="527" y="5"/>
                  </a:lnTo>
                  <a:lnTo>
                    <a:pt x="531" y="5"/>
                  </a:lnTo>
                  <a:lnTo>
                    <a:pt x="536" y="11"/>
                  </a:lnTo>
                  <a:lnTo>
                    <a:pt x="536" y="21"/>
                  </a:lnTo>
                  <a:lnTo>
                    <a:pt x="536" y="32"/>
                  </a:lnTo>
                  <a:lnTo>
                    <a:pt x="531" y="37"/>
                  </a:lnTo>
                  <a:lnTo>
                    <a:pt x="522" y="37"/>
                  </a:lnTo>
                  <a:lnTo>
                    <a:pt x="449" y="53"/>
                  </a:lnTo>
                  <a:lnTo>
                    <a:pt x="395" y="74"/>
                  </a:lnTo>
                  <a:lnTo>
                    <a:pt x="361" y="112"/>
                  </a:lnTo>
                  <a:lnTo>
                    <a:pt x="336" y="149"/>
                  </a:lnTo>
                  <a:lnTo>
                    <a:pt x="322" y="186"/>
                  </a:lnTo>
                  <a:lnTo>
                    <a:pt x="317" y="223"/>
                  </a:lnTo>
                  <a:lnTo>
                    <a:pt x="317" y="223"/>
                  </a:lnTo>
                  <a:lnTo>
                    <a:pt x="317" y="617"/>
                  </a:lnTo>
                  <a:lnTo>
                    <a:pt x="307" y="681"/>
                  </a:lnTo>
                  <a:lnTo>
                    <a:pt x="278" y="739"/>
                  </a:lnTo>
                  <a:lnTo>
                    <a:pt x="219" y="787"/>
                  </a:lnTo>
                  <a:lnTo>
                    <a:pt x="141" y="824"/>
                  </a:lnTo>
                  <a:lnTo>
                    <a:pt x="204" y="851"/>
                  </a:lnTo>
                  <a:lnTo>
                    <a:pt x="258" y="888"/>
                  </a:lnTo>
                  <a:lnTo>
                    <a:pt x="297" y="936"/>
                  </a:lnTo>
                  <a:lnTo>
                    <a:pt x="312" y="984"/>
                  </a:lnTo>
                  <a:lnTo>
                    <a:pt x="317" y="1042"/>
                  </a:lnTo>
                  <a:lnTo>
                    <a:pt x="317" y="1393"/>
                  </a:lnTo>
                  <a:lnTo>
                    <a:pt x="317" y="1415"/>
                  </a:lnTo>
                  <a:lnTo>
                    <a:pt x="317" y="1436"/>
                  </a:lnTo>
                  <a:lnTo>
                    <a:pt x="322" y="1446"/>
                  </a:lnTo>
                  <a:lnTo>
                    <a:pt x="322" y="1457"/>
                  </a:lnTo>
                  <a:lnTo>
                    <a:pt x="322" y="1462"/>
                  </a:lnTo>
                  <a:lnTo>
                    <a:pt x="322" y="1468"/>
                  </a:lnTo>
                  <a:lnTo>
                    <a:pt x="346" y="1526"/>
                  </a:lnTo>
                  <a:lnTo>
                    <a:pt x="390" y="1569"/>
                  </a:lnTo>
                  <a:lnTo>
                    <a:pt x="449" y="1595"/>
                  </a:lnTo>
                  <a:lnTo>
                    <a:pt x="512" y="1611"/>
                  </a:lnTo>
                  <a:lnTo>
                    <a:pt x="522" y="1611"/>
                  </a:lnTo>
                  <a:lnTo>
                    <a:pt x="531" y="1617"/>
                  </a:lnTo>
                  <a:lnTo>
                    <a:pt x="536" y="1622"/>
                  </a:lnTo>
                  <a:lnTo>
                    <a:pt x="536" y="1627"/>
                  </a:lnTo>
                  <a:lnTo>
                    <a:pt x="536" y="1638"/>
                  </a:lnTo>
                  <a:lnTo>
                    <a:pt x="531" y="1643"/>
                  </a:lnTo>
                  <a:lnTo>
                    <a:pt x="527" y="1649"/>
                  </a:lnTo>
                  <a:lnTo>
                    <a:pt x="517" y="1649"/>
                  </a:lnTo>
                  <a:lnTo>
                    <a:pt x="507" y="1649"/>
                  </a:lnTo>
                  <a:lnTo>
                    <a:pt x="458" y="1643"/>
                  </a:lnTo>
                  <a:lnTo>
                    <a:pt x="400" y="1633"/>
                  </a:lnTo>
                  <a:lnTo>
                    <a:pt x="341" y="1611"/>
                  </a:lnTo>
                  <a:lnTo>
                    <a:pt x="292" y="1579"/>
                  </a:lnTo>
                  <a:lnTo>
                    <a:pt x="248" y="1537"/>
                  </a:lnTo>
                  <a:lnTo>
                    <a:pt x="229" y="1489"/>
                  </a:lnTo>
                  <a:lnTo>
                    <a:pt x="219" y="1446"/>
                  </a:lnTo>
                  <a:lnTo>
                    <a:pt x="219" y="1399"/>
                  </a:lnTo>
                  <a:lnTo>
                    <a:pt x="219" y="1069"/>
                  </a:lnTo>
                  <a:lnTo>
                    <a:pt x="219" y="1048"/>
                  </a:lnTo>
                  <a:lnTo>
                    <a:pt x="219" y="1026"/>
                  </a:lnTo>
                  <a:lnTo>
                    <a:pt x="219" y="1016"/>
                  </a:lnTo>
                  <a:lnTo>
                    <a:pt x="219" y="1005"/>
                  </a:lnTo>
                  <a:lnTo>
                    <a:pt x="214" y="1000"/>
                  </a:lnTo>
                  <a:lnTo>
                    <a:pt x="214" y="989"/>
                  </a:lnTo>
                  <a:lnTo>
                    <a:pt x="190" y="931"/>
                  </a:lnTo>
                  <a:lnTo>
                    <a:pt x="151" y="888"/>
                  </a:lnTo>
                  <a:lnTo>
                    <a:pt x="92" y="856"/>
                  </a:lnTo>
                  <a:lnTo>
                    <a:pt x="24" y="840"/>
                  </a:lnTo>
                  <a:lnTo>
                    <a:pt x="14" y="840"/>
                  </a:lnTo>
                  <a:lnTo>
                    <a:pt x="9" y="840"/>
                  </a:lnTo>
                  <a:lnTo>
                    <a:pt x="4" y="835"/>
                  </a:lnTo>
                  <a:lnTo>
                    <a:pt x="0" y="824"/>
                  </a:lnTo>
                  <a:lnTo>
                    <a:pt x="4" y="814"/>
                  </a:lnTo>
                  <a:lnTo>
                    <a:pt x="9" y="808"/>
                  </a:lnTo>
                  <a:lnTo>
                    <a:pt x="14" y="808"/>
                  </a:lnTo>
                  <a:lnTo>
                    <a:pt x="53" y="803"/>
                  </a:lnTo>
                  <a:lnTo>
                    <a:pt x="107" y="787"/>
                  </a:lnTo>
                  <a:lnTo>
                    <a:pt x="156" y="755"/>
                  </a:lnTo>
                  <a:lnTo>
                    <a:pt x="195" y="713"/>
                  </a:lnTo>
                  <a:lnTo>
                    <a:pt x="209" y="670"/>
                  </a:lnTo>
                  <a:lnTo>
                    <a:pt x="219" y="627"/>
                  </a:lnTo>
                  <a:lnTo>
                    <a:pt x="219" y="585"/>
                  </a:lnTo>
                  <a:lnTo>
                    <a:pt x="219" y="207"/>
                  </a:lnTo>
                  <a:lnTo>
                    <a:pt x="229" y="149"/>
                  </a:lnTo>
                  <a:lnTo>
                    <a:pt x="258" y="101"/>
                  </a:lnTo>
                  <a:lnTo>
                    <a:pt x="307" y="58"/>
                  </a:lnTo>
                  <a:lnTo>
                    <a:pt x="366" y="26"/>
                  </a:lnTo>
                  <a:lnTo>
                    <a:pt x="434" y="11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5" name="Freeform 89"/>
            <p:cNvSpPr>
              <a:spLocks/>
            </p:cNvSpPr>
            <p:nvPr/>
          </p:nvSpPr>
          <p:spPr bwMode="auto">
            <a:xfrm>
              <a:off x="4275" y="2235"/>
              <a:ext cx="732" cy="729"/>
            </a:xfrm>
            <a:custGeom>
              <a:avLst/>
              <a:gdLst/>
              <a:ahLst/>
              <a:cxnLst>
                <a:cxn ang="0">
                  <a:pos x="249" y="0"/>
                </a:cxn>
                <a:cxn ang="0">
                  <a:pos x="674" y="0"/>
                </a:cxn>
                <a:cxn ang="0">
                  <a:pos x="684" y="0"/>
                </a:cxn>
                <a:cxn ang="0">
                  <a:pos x="698" y="0"/>
                </a:cxn>
                <a:cxn ang="0">
                  <a:pos x="708" y="6"/>
                </a:cxn>
                <a:cxn ang="0">
                  <a:pos x="718" y="6"/>
                </a:cxn>
                <a:cxn ang="0">
                  <a:pos x="723" y="16"/>
                </a:cxn>
                <a:cxn ang="0">
                  <a:pos x="728" y="27"/>
                </a:cxn>
                <a:cxn ang="0">
                  <a:pos x="732" y="38"/>
                </a:cxn>
                <a:cxn ang="0">
                  <a:pos x="728" y="59"/>
                </a:cxn>
                <a:cxn ang="0">
                  <a:pos x="723" y="70"/>
                </a:cxn>
                <a:cxn ang="0">
                  <a:pos x="718" y="80"/>
                </a:cxn>
                <a:cxn ang="0">
                  <a:pos x="708" y="85"/>
                </a:cxn>
                <a:cxn ang="0">
                  <a:pos x="698" y="91"/>
                </a:cxn>
                <a:cxn ang="0">
                  <a:pos x="684" y="96"/>
                </a:cxn>
                <a:cxn ang="0">
                  <a:pos x="674" y="96"/>
                </a:cxn>
                <a:cxn ang="0">
                  <a:pos x="664" y="96"/>
                </a:cxn>
                <a:cxn ang="0">
                  <a:pos x="659" y="96"/>
                </a:cxn>
                <a:cxn ang="0">
                  <a:pos x="405" y="96"/>
                </a:cxn>
                <a:cxn ang="0">
                  <a:pos x="303" y="660"/>
                </a:cxn>
                <a:cxn ang="0">
                  <a:pos x="303" y="670"/>
                </a:cxn>
                <a:cxn ang="0">
                  <a:pos x="298" y="681"/>
                </a:cxn>
                <a:cxn ang="0">
                  <a:pos x="293" y="692"/>
                </a:cxn>
                <a:cxn ang="0">
                  <a:pos x="288" y="702"/>
                </a:cxn>
                <a:cxn ang="0">
                  <a:pos x="283" y="713"/>
                </a:cxn>
                <a:cxn ang="0">
                  <a:pos x="269" y="724"/>
                </a:cxn>
                <a:cxn ang="0">
                  <a:pos x="259" y="729"/>
                </a:cxn>
                <a:cxn ang="0">
                  <a:pos x="240" y="729"/>
                </a:cxn>
                <a:cxn ang="0">
                  <a:pos x="225" y="729"/>
                </a:cxn>
                <a:cxn ang="0">
                  <a:pos x="215" y="724"/>
                </a:cxn>
                <a:cxn ang="0">
                  <a:pos x="205" y="713"/>
                </a:cxn>
                <a:cxn ang="0">
                  <a:pos x="201" y="702"/>
                </a:cxn>
                <a:cxn ang="0">
                  <a:pos x="201" y="692"/>
                </a:cxn>
                <a:cxn ang="0">
                  <a:pos x="196" y="686"/>
                </a:cxn>
                <a:cxn ang="0">
                  <a:pos x="201" y="676"/>
                </a:cxn>
                <a:cxn ang="0">
                  <a:pos x="201" y="665"/>
                </a:cxn>
                <a:cxn ang="0">
                  <a:pos x="205" y="655"/>
                </a:cxn>
                <a:cxn ang="0">
                  <a:pos x="210" y="639"/>
                </a:cxn>
                <a:cxn ang="0">
                  <a:pos x="210" y="623"/>
                </a:cxn>
                <a:cxn ang="0">
                  <a:pos x="362" y="96"/>
                </a:cxn>
                <a:cxn ang="0">
                  <a:pos x="235" y="96"/>
                </a:cxn>
                <a:cxn ang="0">
                  <a:pos x="210" y="96"/>
                </a:cxn>
                <a:cxn ang="0">
                  <a:pos x="176" y="107"/>
                </a:cxn>
                <a:cxn ang="0">
                  <a:pos x="132" y="123"/>
                </a:cxn>
                <a:cxn ang="0">
                  <a:pos x="88" y="160"/>
                </a:cxn>
                <a:cxn ang="0">
                  <a:pos x="44" y="224"/>
                </a:cxn>
                <a:cxn ang="0">
                  <a:pos x="35" y="234"/>
                </a:cxn>
                <a:cxn ang="0">
                  <a:pos x="30" y="240"/>
                </a:cxn>
                <a:cxn ang="0">
                  <a:pos x="20" y="240"/>
                </a:cxn>
                <a:cxn ang="0">
                  <a:pos x="10" y="240"/>
                </a:cxn>
                <a:cxn ang="0">
                  <a:pos x="5" y="234"/>
                </a:cxn>
                <a:cxn ang="0">
                  <a:pos x="0" y="234"/>
                </a:cxn>
                <a:cxn ang="0">
                  <a:pos x="0" y="229"/>
                </a:cxn>
                <a:cxn ang="0">
                  <a:pos x="0" y="224"/>
                </a:cxn>
                <a:cxn ang="0">
                  <a:pos x="5" y="213"/>
                </a:cxn>
                <a:cxn ang="0">
                  <a:pos x="20" y="187"/>
                </a:cxn>
                <a:cxn ang="0">
                  <a:pos x="39" y="155"/>
                </a:cxn>
                <a:cxn ang="0">
                  <a:pos x="64" y="117"/>
                </a:cxn>
                <a:cxn ang="0">
                  <a:pos x="93" y="80"/>
                </a:cxn>
                <a:cxn ang="0">
                  <a:pos x="142" y="32"/>
                </a:cxn>
                <a:cxn ang="0">
                  <a:pos x="186" y="11"/>
                </a:cxn>
                <a:cxn ang="0">
                  <a:pos x="220" y="0"/>
                </a:cxn>
                <a:cxn ang="0">
                  <a:pos x="249" y="0"/>
                </a:cxn>
              </a:cxnLst>
              <a:rect l="0" t="0" r="r" b="b"/>
              <a:pathLst>
                <a:path w="732" h="729">
                  <a:moveTo>
                    <a:pt x="249" y="0"/>
                  </a:moveTo>
                  <a:lnTo>
                    <a:pt x="674" y="0"/>
                  </a:lnTo>
                  <a:lnTo>
                    <a:pt x="684" y="0"/>
                  </a:lnTo>
                  <a:lnTo>
                    <a:pt x="698" y="0"/>
                  </a:lnTo>
                  <a:lnTo>
                    <a:pt x="708" y="6"/>
                  </a:lnTo>
                  <a:lnTo>
                    <a:pt x="718" y="6"/>
                  </a:lnTo>
                  <a:lnTo>
                    <a:pt x="723" y="16"/>
                  </a:lnTo>
                  <a:lnTo>
                    <a:pt x="728" y="27"/>
                  </a:lnTo>
                  <a:lnTo>
                    <a:pt x="732" y="38"/>
                  </a:lnTo>
                  <a:lnTo>
                    <a:pt x="728" y="59"/>
                  </a:lnTo>
                  <a:lnTo>
                    <a:pt x="723" y="70"/>
                  </a:lnTo>
                  <a:lnTo>
                    <a:pt x="718" y="80"/>
                  </a:lnTo>
                  <a:lnTo>
                    <a:pt x="708" y="85"/>
                  </a:lnTo>
                  <a:lnTo>
                    <a:pt x="698" y="91"/>
                  </a:lnTo>
                  <a:lnTo>
                    <a:pt x="684" y="96"/>
                  </a:lnTo>
                  <a:lnTo>
                    <a:pt x="674" y="96"/>
                  </a:lnTo>
                  <a:lnTo>
                    <a:pt x="664" y="96"/>
                  </a:lnTo>
                  <a:lnTo>
                    <a:pt x="659" y="96"/>
                  </a:lnTo>
                  <a:lnTo>
                    <a:pt x="405" y="96"/>
                  </a:lnTo>
                  <a:lnTo>
                    <a:pt x="303" y="660"/>
                  </a:lnTo>
                  <a:lnTo>
                    <a:pt x="303" y="670"/>
                  </a:lnTo>
                  <a:lnTo>
                    <a:pt x="298" y="681"/>
                  </a:lnTo>
                  <a:lnTo>
                    <a:pt x="293" y="692"/>
                  </a:lnTo>
                  <a:lnTo>
                    <a:pt x="288" y="702"/>
                  </a:lnTo>
                  <a:lnTo>
                    <a:pt x="283" y="713"/>
                  </a:lnTo>
                  <a:lnTo>
                    <a:pt x="269" y="724"/>
                  </a:lnTo>
                  <a:lnTo>
                    <a:pt x="259" y="729"/>
                  </a:lnTo>
                  <a:lnTo>
                    <a:pt x="240" y="729"/>
                  </a:lnTo>
                  <a:lnTo>
                    <a:pt x="225" y="729"/>
                  </a:lnTo>
                  <a:lnTo>
                    <a:pt x="215" y="724"/>
                  </a:lnTo>
                  <a:lnTo>
                    <a:pt x="205" y="713"/>
                  </a:lnTo>
                  <a:lnTo>
                    <a:pt x="201" y="702"/>
                  </a:lnTo>
                  <a:lnTo>
                    <a:pt x="201" y="692"/>
                  </a:lnTo>
                  <a:lnTo>
                    <a:pt x="196" y="686"/>
                  </a:lnTo>
                  <a:lnTo>
                    <a:pt x="201" y="676"/>
                  </a:lnTo>
                  <a:lnTo>
                    <a:pt x="201" y="665"/>
                  </a:lnTo>
                  <a:lnTo>
                    <a:pt x="205" y="655"/>
                  </a:lnTo>
                  <a:lnTo>
                    <a:pt x="210" y="639"/>
                  </a:lnTo>
                  <a:lnTo>
                    <a:pt x="210" y="623"/>
                  </a:lnTo>
                  <a:lnTo>
                    <a:pt x="362" y="96"/>
                  </a:lnTo>
                  <a:lnTo>
                    <a:pt x="235" y="96"/>
                  </a:lnTo>
                  <a:lnTo>
                    <a:pt x="210" y="96"/>
                  </a:lnTo>
                  <a:lnTo>
                    <a:pt x="176" y="107"/>
                  </a:lnTo>
                  <a:lnTo>
                    <a:pt x="132" y="123"/>
                  </a:lnTo>
                  <a:lnTo>
                    <a:pt x="88" y="160"/>
                  </a:lnTo>
                  <a:lnTo>
                    <a:pt x="44" y="224"/>
                  </a:lnTo>
                  <a:lnTo>
                    <a:pt x="35" y="234"/>
                  </a:lnTo>
                  <a:lnTo>
                    <a:pt x="30" y="240"/>
                  </a:lnTo>
                  <a:lnTo>
                    <a:pt x="20" y="240"/>
                  </a:lnTo>
                  <a:lnTo>
                    <a:pt x="10" y="240"/>
                  </a:lnTo>
                  <a:lnTo>
                    <a:pt x="5" y="234"/>
                  </a:lnTo>
                  <a:lnTo>
                    <a:pt x="0" y="234"/>
                  </a:lnTo>
                  <a:lnTo>
                    <a:pt x="0" y="229"/>
                  </a:lnTo>
                  <a:lnTo>
                    <a:pt x="0" y="224"/>
                  </a:lnTo>
                  <a:lnTo>
                    <a:pt x="5" y="213"/>
                  </a:lnTo>
                  <a:lnTo>
                    <a:pt x="20" y="187"/>
                  </a:lnTo>
                  <a:lnTo>
                    <a:pt x="39" y="155"/>
                  </a:lnTo>
                  <a:lnTo>
                    <a:pt x="64" y="117"/>
                  </a:lnTo>
                  <a:lnTo>
                    <a:pt x="93" y="80"/>
                  </a:lnTo>
                  <a:lnTo>
                    <a:pt x="142" y="32"/>
                  </a:lnTo>
                  <a:lnTo>
                    <a:pt x="186" y="11"/>
                  </a:lnTo>
                  <a:lnTo>
                    <a:pt x="220" y="0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" name="Freeform 90"/>
            <p:cNvSpPr>
              <a:spLocks/>
            </p:cNvSpPr>
            <p:nvPr/>
          </p:nvSpPr>
          <p:spPr bwMode="auto">
            <a:xfrm>
              <a:off x="5007" y="2411"/>
              <a:ext cx="391" cy="771"/>
            </a:xfrm>
            <a:custGeom>
              <a:avLst/>
              <a:gdLst/>
              <a:ahLst/>
              <a:cxnLst>
                <a:cxn ang="0">
                  <a:pos x="210" y="0"/>
                </a:cxn>
                <a:cxn ang="0">
                  <a:pos x="225" y="0"/>
                </a:cxn>
                <a:cxn ang="0">
                  <a:pos x="235" y="0"/>
                </a:cxn>
                <a:cxn ang="0">
                  <a:pos x="240" y="5"/>
                </a:cxn>
                <a:cxn ang="0">
                  <a:pos x="245" y="16"/>
                </a:cxn>
                <a:cxn ang="0">
                  <a:pos x="245" y="32"/>
                </a:cxn>
                <a:cxn ang="0">
                  <a:pos x="245" y="675"/>
                </a:cxn>
                <a:cxn ang="0">
                  <a:pos x="245" y="697"/>
                </a:cxn>
                <a:cxn ang="0">
                  <a:pos x="249" y="713"/>
                </a:cxn>
                <a:cxn ang="0">
                  <a:pos x="269" y="723"/>
                </a:cxn>
                <a:cxn ang="0">
                  <a:pos x="298" y="728"/>
                </a:cxn>
                <a:cxn ang="0">
                  <a:pos x="352" y="728"/>
                </a:cxn>
                <a:cxn ang="0">
                  <a:pos x="391" y="728"/>
                </a:cxn>
                <a:cxn ang="0">
                  <a:pos x="391" y="771"/>
                </a:cxn>
                <a:cxn ang="0">
                  <a:pos x="367" y="771"/>
                </a:cxn>
                <a:cxn ang="0">
                  <a:pos x="323" y="771"/>
                </a:cxn>
                <a:cxn ang="0">
                  <a:pos x="274" y="771"/>
                </a:cxn>
                <a:cxn ang="0">
                  <a:pos x="230" y="766"/>
                </a:cxn>
                <a:cxn ang="0">
                  <a:pos x="201" y="766"/>
                </a:cxn>
                <a:cxn ang="0">
                  <a:pos x="166" y="766"/>
                </a:cxn>
                <a:cxn ang="0">
                  <a:pos x="123" y="771"/>
                </a:cxn>
                <a:cxn ang="0">
                  <a:pos x="74" y="771"/>
                </a:cxn>
                <a:cxn ang="0">
                  <a:pos x="30" y="771"/>
                </a:cxn>
                <a:cxn ang="0">
                  <a:pos x="10" y="771"/>
                </a:cxn>
                <a:cxn ang="0">
                  <a:pos x="10" y="728"/>
                </a:cxn>
                <a:cxn ang="0">
                  <a:pos x="49" y="728"/>
                </a:cxn>
                <a:cxn ang="0">
                  <a:pos x="103" y="728"/>
                </a:cxn>
                <a:cxn ang="0">
                  <a:pos x="132" y="723"/>
                </a:cxn>
                <a:cxn ang="0">
                  <a:pos x="147" y="713"/>
                </a:cxn>
                <a:cxn ang="0">
                  <a:pos x="157" y="697"/>
                </a:cxn>
                <a:cxn ang="0">
                  <a:pos x="157" y="675"/>
                </a:cxn>
                <a:cxn ang="0">
                  <a:pos x="157" y="85"/>
                </a:cxn>
                <a:cxn ang="0">
                  <a:pos x="98" y="106"/>
                </a:cxn>
                <a:cxn ang="0">
                  <a:pos x="40" y="112"/>
                </a:cxn>
                <a:cxn ang="0">
                  <a:pos x="0" y="117"/>
                </a:cxn>
                <a:cxn ang="0">
                  <a:pos x="0" y="74"/>
                </a:cxn>
                <a:cxn ang="0">
                  <a:pos x="44" y="74"/>
                </a:cxn>
                <a:cxn ang="0">
                  <a:pos x="98" y="64"/>
                </a:cxn>
                <a:cxn ang="0">
                  <a:pos x="157" y="42"/>
                </a:cxn>
                <a:cxn ang="0">
                  <a:pos x="210" y="0"/>
                </a:cxn>
              </a:cxnLst>
              <a:rect l="0" t="0" r="r" b="b"/>
              <a:pathLst>
                <a:path w="391" h="771">
                  <a:moveTo>
                    <a:pt x="210" y="0"/>
                  </a:moveTo>
                  <a:lnTo>
                    <a:pt x="225" y="0"/>
                  </a:lnTo>
                  <a:lnTo>
                    <a:pt x="235" y="0"/>
                  </a:lnTo>
                  <a:lnTo>
                    <a:pt x="240" y="5"/>
                  </a:lnTo>
                  <a:lnTo>
                    <a:pt x="245" y="16"/>
                  </a:lnTo>
                  <a:lnTo>
                    <a:pt x="245" y="32"/>
                  </a:lnTo>
                  <a:lnTo>
                    <a:pt x="245" y="675"/>
                  </a:lnTo>
                  <a:lnTo>
                    <a:pt x="245" y="697"/>
                  </a:lnTo>
                  <a:lnTo>
                    <a:pt x="249" y="713"/>
                  </a:lnTo>
                  <a:lnTo>
                    <a:pt x="269" y="723"/>
                  </a:lnTo>
                  <a:lnTo>
                    <a:pt x="298" y="728"/>
                  </a:lnTo>
                  <a:lnTo>
                    <a:pt x="352" y="728"/>
                  </a:lnTo>
                  <a:lnTo>
                    <a:pt x="391" y="728"/>
                  </a:lnTo>
                  <a:lnTo>
                    <a:pt x="391" y="771"/>
                  </a:lnTo>
                  <a:lnTo>
                    <a:pt x="367" y="771"/>
                  </a:lnTo>
                  <a:lnTo>
                    <a:pt x="323" y="771"/>
                  </a:lnTo>
                  <a:lnTo>
                    <a:pt x="274" y="771"/>
                  </a:lnTo>
                  <a:lnTo>
                    <a:pt x="230" y="766"/>
                  </a:lnTo>
                  <a:lnTo>
                    <a:pt x="201" y="766"/>
                  </a:lnTo>
                  <a:lnTo>
                    <a:pt x="166" y="766"/>
                  </a:lnTo>
                  <a:lnTo>
                    <a:pt x="123" y="771"/>
                  </a:lnTo>
                  <a:lnTo>
                    <a:pt x="74" y="771"/>
                  </a:lnTo>
                  <a:lnTo>
                    <a:pt x="30" y="771"/>
                  </a:lnTo>
                  <a:lnTo>
                    <a:pt x="10" y="771"/>
                  </a:lnTo>
                  <a:lnTo>
                    <a:pt x="10" y="728"/>
                  </a:lnTo>
                  <a:lnTo>
                    <a:pt x="49" y="728"/>
                  </a:lnTo>
                  <a:lnTo>
                    <a:pt x="103" y="728"/>
                  </a:lnTo>
                  <a:lnTo>
                    <a:pt x="132" y="723"/>
                  </a:lnTo>
                  <a:lnTo>
                    <a:pt x="147" y="713"/>
                  </a:lnTo>
                  <a:lnTo>
                    <a:pt x="157" y="697"/>
                  </a:lnTo>
                  <a:lnTo>
                    <a:pt x="157" y="675"/>
                  </a:lnTo>
                  <a:lnTo>
                    <a:pt x="157" y="85"/>
                  </a:lnTo>
                  <a:lnTo>
                    <a:pt x="98" y="106"/>
                  </a:lnTo>
                  <a:lnTo>
                    <a:pt x="40" y="112"/>
                  </a:lnTo>
                  <a:lnTo>
                    <a:pt x="0" y="117"/>
                  </a:lnTo>
                  <a:lnTo>
                    <a:pt x="0" y="74"/>
                  </a:lnTo>
                  <a:lnTo>
                    <a:pt x="44" y="74"/>
                  </a:lnTo>
                  <a:lnTo>
                    <a:pt x="98" y="64"/>
                  </a:lnTo>
                  <a:lnTo>
                    <a:pt x="157" y="42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9" name="Freeform 91"/>
            <p:cNvSpPr>
              <a:spLocks/>
            </p:cNvSpPr>
            <p:nvPr/>
          </p:nvSpPr>
          <p:spPr bwMode="auto">
            <a:xfrm>
              <a:off x="5696" y="2773"/>
              <a:ext cx="175" cy="489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22" y="10"/>
                </a:cxn>
                <a:cxn ang="0">
                  <a:pos x="151" y="42"/>
                </a:cxn>
                <a:cxn ang="0">
                  <a:pos x="170" y="95"/>
                </a:cxn>
                <a:cxn ang="0">
                  <a:pos x="175" y="170"/>
                </a:cxn>
                <a:cxn ang="0">
                  <a:pos x="175" y="170"/>
                </a:cxn>
                <a:cxn ang="0">
                  <a:pos x="170" y="260"/>
                </a:cxn>
                <a:cxn ang="0">
                  <a:pos x="146" y="340"/>
                </a:cxn>
                <a:cxn ang="0">
                  <a:pos x="117" y="404"/>
                </a:cxn>
                <a:cxn ang="0">
                  <a:pos x="83" y="452"/>
                </a:cxn>
                <a:cxn ang="0">
                  <a:pos x="53" y="478"/>
                </a:cxn>
                <a:cxn ang="0">
                  <a:pos x="39" y="489"/>
                </a:cxn>
                <a:cxn ang="0">
                  <a:pos x="34" y="489"/>
                </a:cxn>
                <a:cxn ang="0">
                  <a:pos x="29" y="483"/>
                </a:cxn>
                <a:cxn ang="0">
                  <a:pos x="24" y="473"/>
                </a:cxn>
                <a:cxn ang="0">
                  <a:pos x="24" y="468"/>
                </a:cxn>
                <a:cxn ang="0">
                  <a:pos x="24" y="468"/>
                </a:cxn>
                <a:cxn ang="0">
                  <a:pos x="29" y="462"/>
                </a:cxn>
                <a:cxn ang="0">
                  <a:pos x="34" y="457"/>
                </a:cxn>
                <a:cxn ang="0">
                  <a:pos x="44" y="446"/>
                </a:cxn>
                <a:cxn ang="0">
                  <a:pos x="78" y="398"/>
                </a:cxn>
                <a:cxn ang="0">
                  <a:pos x="112" y="335"/>
                </a:cxn>
                <a:cxn ang="0">
                  <a:pos x="136" y="255"/>
                </a:cxn>
                <a:cxn ang="0">
                  <a:pos x="146" y="170"/>
                </a:cxn>
                <a:cxn ang="0">
                  <a:pos x="146" y="154"/>
                </a:cxn>
                <a:cxn ang="0">
                  <a:pos x="146" y="148"/>
                </a:cxn>
                <a:cxn ang="0">
                  <a:pos x="141" y="148"/>
                </a:cxn>
                <a:cxn ang="0">
                  <a:pos x="141" y="148"/>
                </a:cxn>
                <a:cxn ang="0">
                  <a:pos x="141" y="148"/>
                </a:cxn>
                <a:cxn ang="0">
                  <a:pos x="136" y="148"/>
                </a:cxn>
                <a:cxn ang="0">
                  <a:pos x="136" y="154"/>
                </a:cxn>
                <a:cxn ang="0">
                  <a:pos x="117" y="164"/>
                </a:cxn>
                <a:cxn ang="0">
                  <a:pos x="97" y="170"/>
                </a:cxn>
                <a:cxn ang="0">
                  <a:pos x="83" y="170"/>
                </a:cxn>
                <a:cxn ang="0">
                  <a:pos x="48" y="164"/>
                </a:cxn>
                <a:cxn ang="0">
                  <a:pos x="24" y="143"/>
                </a:cxn>
                <a:cxn ang="0">
                  <a:pos x="5" y="117"/>
                </a:cxn>
                <a:cxn ang="0">
                  <a:pos x="0" y="85"/>
                </a:cxn>
                <a:cxn ang="0">
                  <a:pos x="5" y="53"/>
                </a:cxn>
                <a:cxn ang="0">
                  <a:pos x="24" y="26"/>
                </a:cxn>
                <a:cxn ang="0">
                  <a:pos x="48" y="5"/>
                </a:cxn>
                <a:cxn ang="0">
                  <a:pos x="83" y="0"/>
                </a:cxn>
              </a:cxnLst>
              <a:rect l="0" t="0" r="r" b="b"/>
              <a:pathLst>
                <a:path w="175" h="489">
                  <a:moveTo>
                    <a:pt x="83" y="0"/>
                  </a:moveTo>
                  <a:lnTo>
                    <a:pt x="122" y="10"/>
                  </a:lnTo>
                  <a:lnTo>
                    <a:pt x="151" y="42"/>
                  </a:lnTo>
                  <a:lnTo>
                    <a:pt x="170" y="95"/>
                  </a:lnTo>
                  <a:lnTo>
                    <a:pt x="175" y="170"/>
                  </a:lnTo>
                  <a:lnTo>
                    <a:pt x="175" y="170"/>
                  </a:lnTo>
                  <a:lnTo>
                    <a:pt x="170" y="260"/>
                  </a:lnTo>
                  <a:lnTo>
                    <a:pt x="146" y="340"/>
                  </a:lnTo>
                  <a:lnTo>
                    <a:pt x="117" y="404"/>
                  </a:lnTo>
                  <a:lnTo>
                    <a:pt x="83" y="452"/>
                  </a:lnTo>
                  <a:lnTo>
                    <a:pt x="53" y="478"/>
                  </a:lnTo>
                  <a:lnTo>
                    <a:pt x="39" y="489"/>
                  </a:lnTo>
                  <a:lnTo>
                    <a:pt x="34" y="489"/>
                  </a:lnTo>
                  <a:lnTo>
                    <a:pt x="29" y="483"/>
                  </a:lnTo>
                  <a:lnTo>
                    <a:pt x="24" y="473"/>
                  </a:lnTo>
                  <a:lnTo>
                    <a:pt x="24" y="468"/>
                  </a:lnTo>
                  <a:lnTo>
                    <a:pt x="24" y="468"/>
                  </a:lnTo>
                  <a:lnTo>
                    <a:pt x="29" y="462"/>
                  </a:lnTo>
                  <a:lnTo>
                    <a:pt x="34" y="457"/>
                  </a:lnTo>
                  <a:lnTo>
                    <a:pt x="44" y="446"/>
                  </a:lnTo>
                  <a:lnTo>
                    <a:pt x="78" y="398"/>
                  </a:lnTo>
                  <a:lnTo>
                    <a:pt x="112" y="335"/>
                  </a:lnTo>
                  <a:lnTo>
                    <a:pt x="136" y="255"/>
                  </a:lnTo>
                  <a:lnTo>
                    <a:pt x="146" y="170"/>
                  </a:lnTo>
                  <a:lnTo>
                    <a:pt x="146" y="154"/>
                  </a:lnTo>
                  <a:lnTo>
                    <a:pt x="146" y="148"/>
                  </a:lnTo>
                  <a:lnTo>
                    <a:pt x="141" y="148"/>
                  </a:lnTo>
                  <a:lnTo>
                    <a:pt x="141" y="148"/>
                  </a:lnTo>
                  <a:lnTo>
                    <a:pt x="141" y="148"/>
                  </a:lnTo>
                  <a:lnTo>
                    <a:pt x="136" y="148"/>
                  </a:lnTo>
                  <a:lnTo>
                    <a:pt x="136" y="154"/>
                  </a:lnTo>
                  <a:lnTo>
                    <a:pt x="117" y="164"/>
                  </a:lnTo>
                  <a:lnTo>
                    <a:pt x="97" y="170"/>
                  </a:lnTo>
                  <a:lnTo>
                    <a:pt x="83" y="170"/>
                  </a:lnTo>
                  <a:lnTo>
                    <a:pt x="48" y="164"/>
                  </a:lnTo>
                  <a:lnTo>
                    <a:pt x="24" y="143"/>
                  </a:lnTo>
                  <a:lnTo>
                    <a:pt x="5" y="117"/>
                  </a:lnTo>
                  <a:lnTo>
                    <a:pt x="0" y="85"/>
                  </a:lnTo>
                  <a:lnTo>
                    <a:pt x="5" y="53"/>
                  </a:lnTo>
                  <a:lnTo>
                    <a:pt x="24" y="26"/>
                  </a:lnTo>
                  <a:lnTo>
                    <a:pt x="48" y="5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0" name="Freeform 92"/>
            <p:cNvSpPr>
              <a:spLocks/>
            </p:cNvSpPr>
            <p:nvPr/>
          </p:nvSpPr>
          <p:spPr bwMode="auto">
            <a:xfrm>
              <a:off x="6281" y="2235"/>
              <a:ext cx="732" cy="729"/>
            </a:xfrm>
            <a:custGeom>
              <a:avLst/>
              <a:gdLst/>
              <a:ahLst/>
              <a:cxnLst>
                <a:cxn ang="0">
                  <a:pos x="249" y="0"/>
                </a:cxn>
                <a:cxn ang="0">
                  <a:pos x="674" y="0"/>
                </a:cxn>
                <a:cxn ang="0">
                  <a:pos x="684" y="0"/>
                </a:cxn>
                <a:cxn ang="0">
                  <a:pos x="698" y="0"/>
                </a:cxn>
                <a:cxn ang="0">
                  <a:pos x="708" y="6"/>
                </a:cxn>
                <a:cxn ang="0">
                  <a:pos x="718" y="6"/>
                </a:cxn>
                <a:cxn ang="0">
                  <a:pos x="723" y="16"/>
                </a:cxn>
                <a:cxn ang="0">
                  <a:pos x="732" y="27"/>
                </a:cxn>
                <a:cxn ang="0">
                  <a:pos x="732" y="38"/>
                </a:cxn>
                <a:cxn ang="0">
                  <a:pos x="727" y="59"/>
                </a:cxn>
                <a:cxn ang="0">
                  <a:pos x="723" y="70"/>
                </a:cxn>
                <a:cxn ang="0">
                  <a:pos x="718" y="80"/>
                </a:cxn>
                <a:cxn ang="0">
                  <a:pos x="708" y="85"/>
                </a:cxn>
                <a:cxn ang="0">
                  <a:pos x="698" y="91"/>
                </a:cxn>
                <a:cxn ang="0">
                  <a:pos x="684" y="96"/>
                </a:cxn>
                <a:cxn ang="0">
                  <a:pos x="674" y="96"/>
                </a:cxn>
                <a:cxn ang="0">
                  <a:pos x="664" y="96"/>
                </a:cxn>
                <a:cxn ang="0">
                  <a:pos x="659" y="96"/>
                </a:cxn>
                <a:cxn ang="0">
                  <a:pos x="405" y="96"/>
                </a:cxn>
                <a:cxn ang="0">
                  <a:pos x="303" y="660"/>
                </a:cxn>
                <a:cxn ang="0">
                  <a:pos x="303" y="670"/>
                </a:cxn>
                <a:cxn ang="0">
                  <a:pos x="298" y="681"/>
                </a:cxn>
                <a:cxn ang="0">
                  <a:pos x="293" y="692"/>
                </a:cxn>
                <a:cxn ang="0">
                  <a:pos x="288" y="702"/>
                </a:cxn>
                <a:cxn ang="0">
                  <a:pos x="283" y="713"/>
                </a:cxn>
                <a:cxn ang="0">
                  <a:pos x="269" y="724"/>
                </a:cxn>
                <a:cxn ang="0">
                  <a:pos x="259" y="729"/>
                </a:cxn>
                <a:cxn ang="0">
                  <a:pos x="239" y="729"/>
                </a:cxn>
                <a:cxn ang="0">
                  <a:pos x="225" y="729"/>
                </a:cxn>
                <a:cxn ang="0">
                  <a:pos x="215" y="724"/>
                </a:cxn>
                <a:cxn ang="0">
                  <a:pos x="205" y="713"/>
                </a:cxn>
                <a:cxn ang="0">
                  <a:pos x="200" y="702"/>
                </a:cxn>
                <a:cxn ang="0">
                  <a:pos x="200" y="692"/>
                </a:cxn>
                <a:cxn ang="0">
                  <a:pos x="196" y="686"/>
                </a:cxn>
                <a:cxn ang="0">
                  <a:pos x="200" y="676"/>
                </a:cxn>
                <a:cxn ang="0">
                  <a:pos x="200" y="665"/>
                </a:cxn>
                <a:cxn ang="0">
                  <a:pos x="205" y="655"/>
                </a:cxn>
                <a:cxn ang="0">
                  <a:pos x="210" y="639"/>
                </a:cxn>
                <a:cxn ang="0">
                  <a:pos x="210" y="623"/>
                </a:cxn>
                <a:cxn ang="0">
                  <a:pos x="361" y="96"/>
                </a:cxn>
                <a:cxn ang="0">
                  <a:pos x="235" y="96"/>
                </a:cxn>
                <a:cxn ang="0">
                  <a:pos x="210" y="96"/>
                </a:cxn>
                <a:cxn ang="0">
                  <a:pos x="176" y="107"/>
                </a:cxn>
                <a:cxn ang="0">
                  <a:pos x="132" y="123"/>
                </a:cxn>
                <a:cxn ang="0">
                  <a:pos x="88" y="160"/>
                </a:cxn>
                <a:cxn ang="0">
                  <a:pos x="44" y="224"/>
                </a:cxn>
                <a:cxn ang="0">
                  <a:pos x="34" y="234"/>
                </a:cxn>
                <a:cxn ang="0">
                  <a:pos x="30" y="240"/>
                </a:cxn>
                <a:cxn ang="0">
                  <a:pos x="20" y="240"/>
                </a:cxn>
                <a:cxn ang="0">
                  <a:pos x="10" y="240"/>
                </a:cxn>
                <a:cxn ang="0">
                  <a:pos x="5" y="234"/>
                </a:cxn>
                <a:cxn ang="0">
                  <a:pos x="0" y="234"/>
                </a:cxn>
                <a:cxn ang="0">
                  <a:pos x="0" y="229"/>
                </a:cxn>
                <a:cxn ang="0">
                  <a:pos x="0" y="224"/>
                </a:cxn>
                <a:cxn ang="0">
                  <a:pos x="5" y="213"/>
                </a:cxn>
                <a:cxn ang="0">
                  <a:pos x="20" y="187"/>
                </a:cxn>
                <a:cxn ang="0">
                  <a:pos x="39" y="155"/>
                </a:cxn>
                <a:cxn ang="0">
                  <a:pos x="64" y="117"/>
                </a:cxn>
                <a:cxn ang="0">
                  <a:pos x="93" y="80"/>
                </a:cxn>
                <a:cxn ang="0">
                  <a:pos x="142" y="32"/>
                </a:cxn>
                <a:cxn ang="0">
                  <a:pos x="186" y="11"/>
                </a:cxn>
                <a:cxn ang="0">
                  <a:pos x="220" y="0"/>
                </a:cxn>
                <a:cxn ang="0">
                  <a:pos x="249" y="0"/>
                </a:cxn>
              </a:cxnLst>
              <a:rect l="0" t="0" r="r" b="b"/>
              <a:pathLst>
                <a:path w="732" h="729">
                  <a:moveTo>
                    <a:pt x="249" y="0"/>
                  </a:moveTo>
                  <a:lnTo>
                    <a:pt x="674" y="0"/>
                  </a:lnTo>
                  <a:lnTo>
                    <a:pt x="684" y="0"/>
                  </a:lnTo>
                  <a:lnTo>
                    <a:pt x="698" y="0"/>
                  </a:lnTo>
                  <a:lnTo>
                    <a:pt x="708" y="6"/>
                  </a:lnTo>
                  <a:lnTo>
                    <a:pt x="718" y="6"/>
                  </a:lnTo>
                  <a:lnTo>
                    <a:pt x="723" y="16"/>
                  </a:lnTo>
                  <a:lnTo>
                    <a:pt x="732" y="27"/>
                  </a:lnTo>
                  <a:lnTo>
                    <a:pt x="732" y="38"/>
                  </a:lnTo>
                  <a:lnTo>
                    <a:pt x="727" y="59"/>
                  </a:lnTo>
                  <a:lnTo>
                    <a:pt x="723" y="70"/>
                  </a:lnTo>
                  <a:lnTo>
                    <a:pt x="718" y="80"/>
                  </a:lnTo>
                  <a:lnTo>
                    <a:pt x="708" y="85"/>
                  </a:lnTo>
                  <a:lnTo>
                    <a:pt x="698" y="91"/>
                  </a:lnTo>
                  <a:lnTo>
                    <a:pt x="684" y="96"/>
                  </a:lnTo>
                  <a:lnTo>
                    <a:pt x="674" y="96"/>
                  </a:lnTo>
                  <a:lnTo>
                    <a:pt x="664" y="96"/>
                  </a:lnTo>
                  <a:lnTo>
                    <a:pt x="659" y="96"/>
                  </a:lnTo>
                  <a:lnTo>
                    <a:pt x="405" y="96"/>
                  </a:lnTo>
                  <a:lnTo>
                    <a:pt x="303" y="660"/>
                  </a:lnTo>
                  <a:lnTo>
                    <a:pt x="303" y="670"/>
                  </a:lnTo>
                  <a:lnTo>
                    <a:pt x="298" y="681"/>
                  </a:lnTo>
                  <a:lnTo>
                    <a:pt x="293" y="692"/>
                  </a:lnTo>
                  <a:lnTo>
                    <a:pt x="288" y="702"/>
                  </a:lnTo>
                  <a:lnTo>
                    <a:pt x="283" y="713"/>
                  </a:lnTo>
                  <a:lnTo>
                    <a:pt x="269" y="724"/>
                  </a:lnTo>
                  <a:lnTo>
                    <a:pt x="259" y="729"/>
                  </a:lnTo>
                  <a:lnTo>
                    <a:pt x="239" y="729"/>
                  </a:lnTo>
                  <a:lnTo>
                    <a:pt x="225" y="729"/>
                  </a:lnTo>
                  <a:lnTo>
                    <a:pt x="215" y="724"/>
                  </a:lnTo>
                  <a:lnTo>
                    <a:pt x="205" y="713"/>
                  </a:lnTo>
                  <a:lnTo>
                    <a:pt x="200" y="702"/>
                  </a:lnTo>
                  <a:lnTo>
                    <a:pt x="200" y="692"/>
                  </a:lnTo>
                  <a:lnTo>
                    <a:pt x="196" y="686"/>
                  </a:lnTo>
                  <a:lnTo>
                    <a:pt x="200" y="676"/>
                  </a:lnTo>
                  <a:lnTo>
                    <a:pt x="200" y="665"/>
                  </a:lnTo>
                  <a:lnTo>
                    <a:pt x="205" y="655"/>
                  </a:lnTo>
                  <a:lnTo>
                    <a:pt x="210" y="639"/>
                  </a:lnTo>
                  <a:lnTo>
                    <a:pt x="210" y="623"/>
                  </a:lnTo>
                  <a:lnTo>
                    <a:pt x="361" y="96"/>
                  </a:lnTo>
                  <a:lnTo>
                    <a:pt x="235" y="96"/>
                  </a:lnTo>
                  <a:lnTo>
                    <a:pt x="210" y="96"/>
                  </a:lnTo>
                  <a:lnTo>
                    <a:pt x="176" y="107"/>
                  </a:lnTo>
                  <a:lnTo>
                    <a:pt x="132" y="123"/>
                  </a:lnTo>
                  <a:lnTo>
                    <a:pt x="88" y="160"/>
                  </a:lnTo>
                  <a:lnTo>
                    <a:pt x="44" y="224"/>
                  </a:lnTo>
                  <a:lnTo>
                    <a:pt x="34" y="234"/>
                  </a:lnTo>
                  <a:lnTo>
                    <a:pt x="30" y="240"/>
                  </a:lnTo>
                  <a:lnTo>
                    <a:pt x="20" y="240"/>
                  </a:lnTo>
                  <a:lnTo>
                    <a:pt x="10" y="240"/>
                  </a:lnTo>
                  <a:lnTo>
                    <a:pt x="5" y="234"/>
                  </a:lnTo>
                  <a:lnTo>
                    <a:pt x="0" y="234"/>
                  </a:lnTo>
                  <a:lnTo>
                    <a:pt x="0" y="229"/>
                  </a:lnTo>
                  <a:lnTo>
                    <a:pt x="0" y="224"/>
                  </a:lnTo>
                  <a:lnTo>
                    <a:pt x="5" y="213"/>
                  </a:lnTo>
                  <a:lnTo>
                    <a:pt x="20" y="187"/>
                  </a:lnTo>
                  <a:lnTo>
                    <a:pt x="39" y="155"/>
                  </a:lnTo>
                  <a:lnTo>
                    <a:pt x="64" y="117"/>
                  </a:lnTo>
                  <a:lnTo>
                    <a:pt x="93" y="80"/>
                  </a:lnTo>
                  <a:lnTo>
                    <a:pt x="142" y="32"/>
                  </a:lnTo>
                  <a:lnTo>
                    <a:pt x="186" y="11"/>
                  </a:lnTo>
                  <a:lnTo>
                    <a:pt x="220" y="0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" name="Freeform 93"/>
            <p:cNvSpPr>
              <a:spLocks/>
            </p:cNvSpPr>
            <p:nvPr/>
          </p:nvSpPr>
          <p:spPr bwMode="auto">
            <a:xfrm>
              <a:off x="6965" y="2411"/>
              <a:ext cx="473" cy="771"/>
            </a:xfrm>
            <a:custGeom>
              <a:avLst/>
              <a:gdLst/>
              <a:ahLst/>
              <a:cxnLst>
                <a:cxn ang="0">
                  <a:pos x="302" y="11"/>
                </a:cxn>
                <a:cxn ang="0">
                  <a:pos x="424" y="85"/>
                </a:cxn>
                <a:cxn ang="0">
                  <a:pos x="473" y="229"/>
                </a:cxn>
                <a:cxn ang="0">
                  <a:pos x="444" y="346"/>
                </a:cxn>
                <a:cxn ang="0">
                  <a:pos x="366" y="436"/>
                </a:cxn>
                <a:cxn ang="0">
                  <a:pos x="283" y="510"/>
                </a:cxn>
                <a:cxn ang="0">
                  <a:pos x="209" y="574"/>
                </a:cxn>
                <a:cxn ang="0">
                  <a:pos x="107" y="675"/>
                </a:cxn>
                <a:cxn ang="0">
                  <a:pos x="327" y="675"/>
                </a:cxn>
                <a:cxn ang="0">
                  <a:pos x="390" y="670"/>
                </a:cxn>
                <a:cxn ang="0">
                  <a:pos x="424" y="638"/>
                </a:cxn>
                <a:cxn ang="0">
                  <a:pos x="439" y="558"/>
                </a:cxn>
                <a:cxn ang="0">
                  <a:pos x="473" y="558"/>
                </a:cxn>
                <a:cxn ang="0">
                  <a:pos x="0" y="771"/>
                </a:cxn>
                <a:cxn ang="0">
                  <a:pos x="0" y="744"/>
                </a:cxn>
                <a:cxn ang="0">
                  <a:pos x="4" y="734"/>
                </a:cxn>
                <a:cxn ang="0">
                  <a:pos x="268" y="447"/>
                </a:cxn>
                <a:cxn ang="0">
                  <a:pos x="331" y="362"/>
                </a:cxn>
                <a:cxn ang="0">
                  <a:pos x="370" y="229"/>
                </a:cxn>
                <a:cxn ang="0">
                  <a:pos x="341" y="122"/>
                </a:cxn>
                <a:cxn ang="0">
                  <a:pos x="263" y="48"/>
                </a:cxn>
                <a:cxn ang="0">
                  <a:pos x="165" y="42"/>
                </a:cxn>
                <a:cxn ang="0">
                  <a:pos x="83" y="96"/>
                </a:cxn>
                <a:cxn ang="0">
                  <a:pos x="68" y="149"/>
                </a:cxn>
                <a:cxn ang="0">
                  <a:pos x="97" y="165"/>
                </a:cxn>
                <a:cxn ang="0">
                  <a:pos x="107" y="181"/>
                </a:cxn>
                <a:cxn ang="0">
                  <a:pos x="112" y="202"/>
                </a:cxn>
                <a:cxn ang="0">
                  <a:pos x="112" y="229"/>
                </a:cxn>
                <a:cxn ang="0">
                  <a:pos x="97" y="255"/>
                </a:cxn>
                <a:cxn ang="0">
                  <a:pos x="68" y="271"/>
                </a:cxn>
                <a:cxn ang="0">
                  <a:pos x="53" y="271"/>
                </a:cxn>
                <a:cxn ang="0">
                  <a:pos x="34" y="266"/>
                </a:cxn>
                <a:cxn ang="0">
                  <a:pos x="14" y="255"/>
                </a:cxn>
                <a:cxn ang="0">
                  <a:pos x="0" y="229"/>
                </a:cxn>
                <a:cxn ang="0">
                  <a:pos x="9" y="143"/>
                </a:cxn>
                <a:cxn ang="0">
                  <a:pos x="87" y="42"/>
                </a:cxn>
                <a:cxn ang="0">
                  <a:pos x="224" y="0"/>
                </a:cxn>
              </a:cxnLst>
              <a:rect l="0" t="0" r="r" b="b"/>
              <a:pathLst>
                <a:path w="473" h="771">
                  <a:moveTo>
                    <a:pt x="224" y="0"/>
                  </a:moveTo>
                  <a:lnTo>
                    <a:pt x="302" y="11"/>
                  </a:lnTo>
                  <a:lnTo>
                    <a:pt x="370" y="37"/>
                  </a:lnTo>
                  <a:lnTo>
                    <a:pt x="424" y="85"/>
                  </a:lnTo>
                  <a:lnTo>
                    <a:pt x="463" y="149"/>
                  </a:lnTo>
                  <a:lnTo>
                    <a:pt x="473" y="229"/>
                  </a:lnTo>
                  <a:lnTo>
                    <a:pt x="468" y="287"/>
                  </a:lnTo>
                  <a:lnTo>
                    <a:pt x="444" y="346"/>
                  </a:lnTo>
                  <a:lnTo>
                    <a:pt x="410" y="393"/>
                  </a:lnTo>
                  <a:lnTo>
                    <a:pt x="366" y="436"/>
                  </a:lnTo>
                  <a:lnTo>
                    <a:pt x="322" y="479"/>
                  </a:lnTo>
                  <a:lnTo>
                    <a:pt x="283" y="510"/>
                  </a:lnTo>
                  <a:lnTo>
                    <a:pt x="248" y="537"/>
                  </a:lnTo>
                  <a:lnTo>
                    <a:pt x="209" y="574"/>
                  </a:lnTo>
                  <a:lnTo>
                    <a:pt x="165" y="617"/>
                  </a:lnTo>
                  <a:lnTo>
                    <a:pt x="107" y="675"/>
                  </a:lnTo>
                  <a:lnTo>
                    <a:pt x="302" y="675"/>
                  </a:lnTo>
                  <a:lnTo>
                    <a:pt x="327" y="675"/>
                  </a:lnTo>
                  <a:lnTo>
                    <a:pt x="361" y="670"/>
                  </a:lnTo>
                  <a:lnTo>
                    <a:pt x="390" y="670"/>
                  </a:lnTo>
                  <a:lnTo>
                    <a:pt x="410" y="665"/>
                  </a:lnTo>
                  <a:lnTo>
                    <a:pt x="424" y="638"/>
                  </a:lnTo>
                  <a:lnTo>
                    <a:pt x="429" y="596"/>
                  </a:lnTo>
                  <a:lnTo>
                    <a:pt x="439" y="558"/>
                  </a:lnTo>
                  <a:lnTo>
                    <a:pt x="473" y="558"/>
                  </a:lnTo>
                  <a:lnTo>
                    <a:pt x="473" y="558"/>
                  </a:lnTo>
                  <a:lnTo>
                    <a:pt x="439" y="771"/>
                  </a:lnTo>
                  <a:lnTo>
                    <a:pt x="0" y="771"/>
                  </a:lnTo>
                  <a:lnTo>
                    <a:pt x="0" y="755"/>
                  </a:lnTo>
                  <a:lnTo>
                    <a:pt x="0" y="744"/>
                  </a:lnTo>
                  <a:lnTo>
                    <a:pt x="4" y="739"/>
                  </a:lnTo>
                  <a:lnTo>
                    <a:pt x="4" y="734"/>
                  </a:lnTo>
                  <a:lnTo>
                    <a:pt x="9" y="723"/>
                  </a:lnTo>
                  <a:lnTo>
                    <a:pt x="268" y="447"/>
                  </a:lnTo>
                  <a:lnTo>
                    <a:pt x="297" y="409"/>
                  </a:lnTo>
                  <a:lnTo>
                    <a:pt x="331" y="362"/>
                  </a:lnTo>
                  <a:lnTo>
                    <a:pt x="361" y="298"/>
                  </a:lnTo>
                  <a:lnTo>
                    <a:pt x="370" y="229"/>
                  </a:lnTo>
                  <a:lnTo>
                    <a:pt x="366" y="170"/>
                  </a:lnTo>
                  <a:lnTo>
                    <a:pt x="341" y="122"/>
                  </a:lnTo>
                  <a:lnTo>
                    <a:pt x="312" y="80"/>
                  </a:lnTo>
                  <a:lnTo>
                    <a:pt x="263" y="48"/>
                  </a:lnTo>
                  <a:lnTo>
                    <a:pt x="205" y="37"/>
                  </a:lnTo>
                  <a:lnTo>
                    <a:pt x="165" y="42"/>
                  </a:lnTo>
                  <a:lnTo>
                    <a:pt x="122" y="64"/>
                  </a:lnTo>
                  <a:lnTo>
                    <a:pt x="83" y="96"/>
                  </a:lnTo>
                  <a:lnTo>
                    <a:pt x="53" y="149"/>
                  </a:lnTo>
                  <a:lnTo>
                    <a:pt x="68" y="149"/>
                  </a:lnTo>
                  <a:lnTo>
                    <a:pt x="83" y="154"/>
                  </a:lnTo>
                  <a:lnTo>
                    <a:pt x="97" y="165"/>
                  </a:lnTo>
                  <a:lnTo>
                    <a:pt x="102" y="170"/>
                  </a:lnTo>
                  <a:lnTo>
                    <a:pt x="107" y="181"/>
                  </a:lnTo>
                  <a:lnTo>
                    <a:pt x="112" y="191"/>
                  </a:lnTo>
                  <a:lnTo>
                    <a:pt x="112" y="202"/>
                  </a:lnTo>
                  <a:lnTo>
                    <a:pt x="112" y="213"/>
                  </a:lnTo>
                  <a:lnTo>
                    <a:pt x="112" y="229"/>
                  </a:lnTo>
                  <a:lnTo>
                    <a:pt x="107" y="245"/>
                  </a:lnTo>
                  <a:lnTo>
                    <a:pt x="97" y="255"/>
                  </a:lnTo>
                  <a:lnTo>
                    <a:pt x="83" y="266"/>
                  </a:lnTo>
                  <a:lnTo>
                    <a:pt x="68" y="271"/>
                  </a:lnTo>
                  <a:lnTo>
                    <a:pt x="58" y="271"/>
                  </a:lnTo>
                  <a:lnTo>
                    <a:pt x="53" y="271"/>
                  </a:lnTo>
                  <a:lnTo>
                    <a:pt x="43" y="271"/>
                  </a:lnTo>
                  <a:lnTo>
                    <a:pt x="34" y="266"/>
                  </a:lnTo>
                  <a:lnTo>
                    <a:pt x="24" y="260"/>
                  </a:lnTo>
                  <a:lnTo>
                    <a:pt x="14" y="255"/>
                  </a:lnTo>
                  <a:lnTo>
                    <a:pt x="9" y="245"/>
                  </a:lnTo>
                  <a:lnTo>
                    <a:pt x="0" y="229"/>
                  </a:lnTo>
                  <a:lnTo>
                    <a:pt x="0" y="207"/>
                  </a:lnTo>
                  <a:lnTo>
                    <a:pt x="9" y="143"/>
                  </a:lnTo>
                  <a:lnTo>
                    <a:pt x="39" y="85"/>
                  </a:lnTo>
                  <a:lnTo>
                    <a:pt x="87" y="42"/>
                  </a:lnTo>
                  <a:lnTo>
                    <a:pt x="151" y="11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2" name="Freeform 94"/>
            <p:cNvSpPr>
              <a:spLocks/>
            </p:cNvSpPr>
            <p:nvPr/>
          </p:nvSpPr>
          <p:spPr bwMode="auto">
            <a:xfrm>
              <a:off x="7702" y="2773"/>
              <a:ext cx="175" cy="489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122" y="10"/>
                </a:cxn>
                <a:cxn ang="0">
                  <a:pos x="151" y="42"/>
                </a:cxn>
                <a:cxn ang="0">
                  <a:pos x="170" y="95"/>
                </a:cxn>
                <a:cxn ang="0">
                  <a:pos x="175" y="170"/>
                </a:cxn>
                <a:cxn ang="0">
                  <a:pos x="175" y="170"/>
                </a:cxn>
                <a:cxn ang="0">
                  <a:pos x="165" y="260"/>
                </a:cxn>
                <a:cxn ang="0">
                  <a:pos x="146" y="340"/>
                </a:cxn>
                <a:cxn ang="0">
                  <a:pos x="112" y="404"/>
                </a:cxn>
                <a:cxn ang="0">
                  <a:pos x="82" y="452"/>
                </a:cxn>
                <a:cxn ang="0">
                  <a:pos x="53" y="478"/>
                </a:cxn>
                <a:cxn ang="0">
                  <a:pos x="39" y="489"/>
                </a:cxn>
                <a:cxn ang="0">
                  <a:pos x="34" y="489"/>
                </a:cxn>
                <a:cxn ang="0">
                  <a:pos x="29" y="483"/>
                </a:cxn>
                <a:cxn ang="0">
                  <a:pos x="24" y="473"/>
                </a:cxn>
                <a:cxn ang="0">
                  <a:pos x="24" y="468"/>
                </a:cxn>
                <a:cxn ang="0">
                  <a:pos x="24" y="468"/>
                </a:cxn>
                <a:cxn ang="0">
                  <a:pos x="29" y="462"/>
                </a:cxn>
                <a:cxn ang="0">
                  <a:pos x="34" y="457"/>
                </a:cxn>
                <a:cxn ang="0">
                  <a:pos x="43" y="446"/>
                </a:cxn>
                <a:cxn ang="0">
                  <a:pos x="78" y="398"/>
                </a:cxn>
                <a:cxn ang="0">
                  <a:pos x="112" y="335"/>
                </a:cxn>
                <a:cxn ang="0">
                  <a:pos x="136" y="255"/>
                </a:cxn>
                <a:cxn ang="0">
                  <a:pos x="141" y="170"/>
                </a:cxn>
                <a:cxn ang="0">
                  <a:pos x="141" y="154"/>
                </a:cxn>
                <a:cxn ang="0">
                  <a:pos x="141" y="148"/>
                </a:cxn>
                <a:cxn ang="0">
                  <a:pos x="141" y="148"/>
                </a:cxn>
                <a:cxn ang="0">
                  <a:pos x="141" y="148"/>
                </a:cxn>
                <a:cxn ang="0">
                  <a:pos x="141" y="148"/>
                </a:cxn>
                <a:cxn ang="0">
                  <a:pos x="136" y="148"/>
                </a:cxn>
                <a:cxn ang="0">
                  <a:pos x="136" y="154"/>
                </a:cxn>
                <a:cxn ang="0">
                  <a:pos x="117" y="164"/>
                </a:cxn>
                <a:cxn ang="0">
                  <a:pos x="97" y="170"/>
                </a:cxn>
                <a:cxn ang="0">
                  <a:pos x="82" y="170"/>
                </a:cxn>
                <a:cxn ang="0">
                  <a:pos x="48" y="164"/>
                </a:cxn>
                <a:cxn ang="0">
                  <a:pos x="24" y="143"/>
                </a:cxn>
                <a:cxn ang="0">
                  <a:pos x="4" y="117"/>
                </a:cxn>
                <a:cxn ang="0">
                  <a:pos x="0" y="85"/>
                </a:cxn>
                <a:cxn ang="0">
                  <a:pos x="4" y="53"/>
                </a:cxn>
                <a:cxn ang="0">
                  <a:pos x="24" y="26"/>
                </a:cxn>
                <a:cxn ang="0">
                  <a:pos x="48" y="5"/>
                </a:cxn>
                <a:cxn ang="0">
                  <a:pos x="82" y="0"/>
                </a:cxn>
              </a:cxnLst>
              <a:rect l="0" t="0" r="r" b="b"/>
              <a:pathLst>
                <a:path w="175" h="489">
                  <a:moveTo>
                    <a:pt x="82" y="0"/>
                  </a:moveTo>
                  <a:lnTo>
                    <a:pt x="122" y="10"/>
                  </a:lnTo>
                  <a:lnTo>
                    <a:pt x="151" y="42"/>
                  </a:lnTo>
                  <a:lnTo>
                    <a:pt x="170" y="95"/>
                  </a:lnTo>
                  <a:lnTo>
                    <a:pt x="175" y="170"/>
                  </a:lnTo>
                  <a:lnTo>
                    <a:pt x="175" y="170"/>
                  </a:lnTo>
                  <a:lnTo>
                    <a:pt x="165" y="260"/>
                  </a:lnTo>
                  <a:lnTo>
                    <a:pt x="146" y="340"/>
                  </a:lnTo>
                  <a:lnTo>
                    <a:pt x="112" y="404"/>
                  </a:lnTo>
                  <a:lnTo>
                    <a:pt x="82" y="452"/>
                  </a:lnTo>
                  <a:lnTo>
                    <a:pt x="53" y="478"/>
                  </a:lnTo>
                  <a:lnTo>
                    <a:pt x="39" y="489"/>
                  </a:lnTo>
                  <a:lnTo>
                    <a:pt x="34" y="489"/>
                  </a:lnTo>
                  <a:lnTo>
                    <a:pt x="29" y="483"/>
                  </a:lnTo>
                  <a:lnTo>
                    <a:pt x="24" y="473"/>
                  </a:lnTo>
                  <a:lnTo>
                    <a:pt x="24" y="468"/>
                  </a:lnTo>
                  <a:lnTo>
                    <a:pt x="24" y="468"/>
                  </a:lnTo>
                  <a:lnTo>
                    <a:pt x="29" y="462"/>
                  </a:lnTo>
                  <a:lnTo>
                    <a:pt x="34" y="457"/>
                  </a:lnTo>
                  <a:lnTo>
                    <a:pt x="43" y="446"/>
                  </a:lnTo>
                  <a:lnTo>
                    <a:pt x="78" y="398"/>
                  </a:lnTo>
                  <a:lnTo>
                    <a:pt x="112" y="335"/>
                  </a:lnTo>
                  <a:lnTo>
                    <a:pt x="136" y="255"/>
                  </a:lnTo>
                  <a:lnTo>
                    <a:pt x="141" y="170"/>
                  </a:lnTo>
                  <a:lnTo>
                    <a:pt x="141" y="154"/>
                  </a:lnTo>
                  <a:lnTo>
                    <a:pt x="141" y="148"/>
                  </a:lnTo>
                  <a:lnTo>
                    <a:pt x="141" y="148"/>
                  </a:lnTo>
                  <a:lnTo>
                    <a:pt x="141" y="148"/>
                  </a:lnTo>
                  <a:lnTo>
                    <a:pt x="141" y="148"/>
                  </a:lnTo>
                  <a:lnTo>
                    <a:pt x="136" y="148"/>
                  </a:lnTo>
                  <a:lnTo>
                    <a:pt x="136" y="154"/>
                  </a:lnTo>
                  <a:lnTo>
                    <a:pt x="117" y="164"/>
                  </a:lnTo>
                  <a:lnTo>
                    <a:pt x="97" y="170"/>
                  </a:lnTo>
                  <a:lnTo>
                    <a:pt x="82" y="170"/>
                  </a:lnTo>
                  <a:lnTo>
                    <a:pt x="48" y="164"/>
                  </a:lnTo>
                  <a:lnTo>
                    <a:pt x="24" y="143"/>
                  </a:lnTo>
                  <a:lnTo>
                    <a:pt x="4" y="117"/>
                  </a:lnTo>
                  <a:lnTo>
                    <a:pt x="0" y="85"/>
                  </a:lnTo>
                  <a:lnTo>
                    <a:pt x="4" y="53"/>
                  </a:lnTo>
                  <a:lnTo>
                    <a:pt x="24" y="26"/>
                  </a:lnTo>
                  <a:lnTo>
                    <a:pt x="48" y="5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3" name="Freeform 95"/>
            <p:cNvSpPr>
              <a:spLocks/>
            </p:cNvSpPr>
            <p:nvPr/>
          </p:nvSpPr>
          <p:spPr bwMode="auto">
            <a:xfrm>
              <a:off x="8287" y="2235"/>
              <a:ext cx="732" cy="729"/>
            </a:xfrm>
            <a:custGeom>
              <a:avLst/>
              <a:gdLst/>
              <a:ahLst/>
              <a:cxnLst>
                <a:cxn ang="0">
                  <a:pos x="249" y="0"/>
                </a:cxn>
                <a:cxn ang="0">
                  <a:pos x="674" y="0"/>
                </a:cxn>
                <a:cxn ang="0">
                  <a:pos x="683" y="0"/>
                </a:cxn>
                <a:cxn ang="0">
                  <a:pos x="698" y="0"/>
                </a:cxn>
                <a:cxn ang="0">
                  <a:pos x="708" y="6"/>
                </a:cxn>
                <a:cxn ang="0">
                  <a:pos x="718" y="6"/>
                </a:cxn>
                <a:cxn ang="0">
                  <a:pos x="722" y="16"/>
                </a:cxn>
                <a:cxn ang="0">
                  <a:pos x="727" y="27"/>
                </a:cxn>
                <a:cxn ang="0">
                  <a:pos x="732" y="38"/>
                </a:cxn>
                <a:cxn ang="0">
                  <a:pos x="727" y="59"/>
                </a:cxn>
                <a:cxn ang="0">
                  <a:pos x="722" y="70"/>
                </a:cxn>
                <a:cxn ang="0">
                  <a:pos x="718" y="80"/>
                </a:cxn>
                <a:cxn ang="0">
                  <a:pos x="708" y="85"/>
                </a:cxn>
                <a:cxn ang="0">
                  <a:pos x="698" y="91"/>
                </a:cxn>
                <a:cxn ang="0">
                  <a:pos x="683" y="96"/>
                </a:cxn>
                <a:cxn ang="0">
                  <a:pos x="674" y="96"/>
                </a:cxn>
                <a:cxn ang="0">
                  <a:pos x="664" y="96"/>
                </a:cxn>
                <a:cxn ang="0">
                  <a:pos x="659" y="96"/>
                </a:cxn>
                <a:cxn ang="0">
                  <a:pos x="405" y="96"/>
                </a:cxn>
                <a:cxn ang="0">
                  <a:pos x="303" y="660"/>
                </a:cxn>
                <a:cxn ang="0">
                  <a:pos x="303" y="670"/>
                </a:cxn>
                <a:cxn ang="0">
                  <a:pos x="298" y="681"/>
                </a:cxn>
                <a:cxn ang="0">
                  <a:pos x="293" y="692"/>
                </a:cxn>
                <a:cxn ang="0">
                  <a:pos x="288" y="702"/>
                </a:cxn>
                <a:cxn ang="0">
                  <a:pos x="278" y="713"/>
                </a:cxn>
                <a:cxn ang="0">
                  <a:pos x="269" y="724"/>
                </a:cxn>
                <a:cxn ang="0">
                  <a:pos x="259" y="729"/>
                </a:cxn>
                <a:cxn ang="0">
                  <a:pos x="239" y="729"/>
                </a:cxn>
                <a:cxn ang="0">
                  <a:pos x="225" y="729"/>
                </a:cxn>
                <a:cxn ang="0">
                  <a:pos x="215" y="724"/>
                </a:cxn>
                <a:cxn ang="0">
                  <a:pos x="205" y="713"/>
                </a:cxn>
                <a:cxn ang="0">
                  <a:pos x="200" y="702"/>
                </a:cxn>
                <a:cxn ang="0">
                  <a:pos x="200" y="692"/>
                </a:cxn>
                <a:cxn ang="0">
                  <a:pos x="195" y="686"/>
                </a:cxn>
                <a:cxn ang="0">
                  <a:pos x="200" y="676"/>
                </a:cxn>
                <a:cxn ang="0">
                  <a:pos x="200" y="665"/>
                </a:cxn>
                <a:cxn ang="0">
                  <a:pos x="205" y="655"/>
                </a:cxn>
                <a:cxn ang="0">
                  <a:pos x="210" y="639"/>
                </a:cxn>
                <a:cxn ang="0">
                  <a:pos x="210" y="623"/>
                </a:cxn>
                <a:cxn ang="0">
                  <a:pos x="361" y="96"/>
                </a:cxn>
                <a:cxn ang="0">
                  <a:pos x="234" y="96"/>
                </a:cxn>
                <a:cxn ang="0">
                  <a:pos x="210" y="96"/>
                </a:cxn>
                <a:cxn ang="0">
                  <a:pos x="176" y="107"/>
                </a:cxn>
                <a:cxn ang="0">
                  <a:pos x="132" y="123"/>
                </a:cxn>
                <a:cxn ang="0">
                  <a:pos x="88" y="160"/>
                </a:cxn>
                <a:cxn ang="0">
                  <a:pos x="44" y="224"/>
                </a:cxn>
                <a:cxn ang="0">
                  <a:pos x="34" y="234"/>
                </a:cxn>
                <a:cxn ang="0">
                  <a:pos x="29" y="240"/>
                </a:cxn>
                <a:cxn ang="0">
                  <a:pos x="20" y="240"/>
                </a:cxn>
                <a:cxn ang="0">
                  <a:pos x="10" y="240"/>
                </a:cxn>
                <a:cxn ang="0">
                  <a:pos x="5" y="234"/>
                </a:cxn>
                <a:cxn ang="0">
                  <a:pos x="0" y="234"/>
                </a:cxn>
                <a:cxn ang="0">
                  <a:pos x="0" y="229"/>
                </a:cxn>
                <a:cxn ang="0">
                  <a:pos x="0" y="224"/>
                </a:cxn>
                <a:cxn ang="0">
                  <a:pos x="5" y="213"/>
                </a:cxn>
                <a:cxn ang="0">
                  <a:pos x="20" y="187"/>
                </a:cxn>
                <a:cxn ang="0">
                  <a:pos x="39" y="155"/>
                </a:cxn>
                <a:cxn ang="0">
                  <a:pos x="64" y="117"/>
                </a:cxn>
                <a:cxn ang="0">
                  <a:pos x="93" y="80"/>
                </a:cxn>
                <a:cxn ang="0">
                  <a:pos x="142" y="32"/>
                </a:cxn>
                <a:cxn ang="0">
                  <a:pos x="186" y="11"/>
                </a:cxn>
                <a:cxn ang="0">
                  <a:pos x="220" y="0"/>
                </a:cxn>
                <a:cxn ang="0">
                  <a:pos x="249" y="0"/>
                </a:cxn>
              </a:cxnLst>
              <a:rect l="0" t="0" r="r" b="b"/>
              <a:pathLst>
                <a:path w="732" h="729">
                  <a:moveTo>
                    <a:pt x="249" y="0"/>
                  </a:moveTo>
                  <a:lnTo>
                    <a:pt x="674" y="0"/>
                  </a:lnTo>
                  <a:lnTo>
                    <a:pt x="683" y="0"/>
                  </a:lnTo>
                  <a:lnTo>
                    <a:pt x="698" y="0"/>
                  </a:lnTo>
                  <a:lnTo>
                    <a:pt x="708" y="6"/>
                  </a:lnTo>
                  <a:lnTo>
                    <a:pt x="718" y="6"/>
                  </a:lnTo>
                  <a:lnTo>
                    <a:pt x="722" y="16"/>
                  </a:lnTo>
                  <a:lnTo>
                    <a:pt x="727" y="27"/>
                  </a:lnTo>
                  <a:lnTo>
                    <a:pt x="732" y="38"/>
                  </a:lnTo>
                  <a:lnTo>
                    <a:pt x="727" y="59"/>
                  </a:lnTo>
                  <a:lnTo>
                    <a:pt x="722" y="70"/>
                  </a:lnTo>
                  <a:lnTo>
                    <a:pt x="718" y="80"/>
                  </a:lnTo>
                  <a:lnTo>
                    <a:pt x="708" y="85"/>
                  </a:lnTo>
                  <a:lnTo>
                    <a:pt x="698" y="91"/>
                  </a:lnTo>
                  <a:lnTo>
                    <a:pt x="683" y="96"/>
                  </a:lnTo>
                  <a:lnTo>
                    <a:pt x="674" y="96"/>
                  </a:lnTo>
                  <a:lnTo>
                    <a:pt x="664" y="96"/>
                  </a:lnTo>
                  <a:lnTo>
                    <a:pt x="659" y="96"/>
                  </a:lnTo>
                  <a:lnTo>
                    <a:pt x="405" y="96"/>
                  </a:lnTo>
                  <a:lnTo>
                    <a:pt x="303" y="660"/>
                  </a:lnTo>
                  <a:lnTo>
                    <a:pt x="303" y="670"/>
                  </a:lnTo>
                  <a:lnTo>
                    <a:pt x="298" y="681"/>
                  </a:lnTo>
                  <a:lnTo>
                    <a:pt x="293" y="692"/>
                  </a:lnTo>
                  <a:lnTo>
                    <a:pt x="288" y="702"/>
                  </a:lnTo>
                  <a:lnTo>
                    <a:pt x="278" y="713"/>
                  </a:lnTo>
                  <a:lnTo>
                    <a:pt x="269" y="724"/>
                  </a:lnTo>
                  <a:lnTo>
                    <a:pt x="259" y="729"/>
                  </a:lnTo>
                  <a:lnTo>
                    <a:pt x="239" y="729"/>
                  </a:lnTo>
                  <a:lnTo>
                    <a:pt x="225" y="729"/>
                  </a:lnTo>
                  <a:lnTo>
                    <a:pt x="215" y="724"/>
                  </a:lnTo>
                  <a:lnTo>
                    <a:pt x="205" y="713"/>
                  </a:lnTo>
                  <a:lnTo>
                    <a:pt x="200" y="702"/>
                  </a:lnTo>
                  <a:lnTo>
                    <a:pt x="200" y="692"/>
                  </a:lnTo>
                  <a:lnTo>
                    <a:pt x="195" y="686"/>
                  </a:lnTo>
                  <a:lnTo>
                    <a:pt x="200" y="676"/>
                  </a:lnTo>
                  <a:lnTo>
                    <a:pt x="200" y="665"/>
                  </a:lnTo>
                  <a:lnTo>
                    <a:pt x="205" y="655"/>
                  </a:lnTo>
                  <a:lnTo>
                    <a:pt x="210" y="639"/>
                  </a:lnTo>
                  <a:lnTo>
                    <a:pt x="210" y="623"/>
                  </a:lnTo>
                  <a:lnTo>
                    <a:pt x="361" y="96"/>
                  </a:lnTo>
                  <a:lnTo>
                    <a:pt x="234" y="96"/>
                  </a:lnTo>
                  <a:lnTo>
                    <a:pt x="210" y="96"/>
                  </a:lnTo>
                  <a:lnTo>
                    <a:pt x="176" y="107"/>
                  </a:lnTo>
                  <a:lnTo>
                    <a:pt x="132" y="123"/>
                  </a:lnTo>
                  <a:lnTo>
                    <a:pt x="88" y="160"/>
                  </a:lnTo>
                  <a:lnTo>
                    <a:pt x="44" y="224"/>
                  </a:lnTo>
                  <a:lnTo>
                    <a:pt x="34" y="234"/>
                  </a:lnTo>
                  <a:lnTo>
                    <a:pt x="29" y="240"/>
                  </a:lnTo>
                  <a:lnTo>
                    <a:pt x="20" y="240"/>
                  </a:lnTo>
                  <a:lnTo>
                    <a:pt x="10" y="240"/>
                  </a:lnTo>
                  <a:lnTo>
                    <a:pt x="5" y="234"/>
                  </a:lnTo>
                  <a:lnTo>
                    <a:pt x="0" y="234"/>
                  </a:lnTo>
                  <a:lnTo>
                    <a:pt x="0" y="229"/>
                  </a:lnTo>
                  <a:lnTo>
                    <a:pt x="0" y="224"/>
                  </a:lnTo>
                  <a:lnTo>
                    <a:pt x="5" y="213"/>
                  </a:lnTo>
                  <a:lnTo>
                    <a:pt x="20" y="187"/>
                  </a:lnTo>
                  <a:lnTo>
                    <a:pt x="39" y="155"/>
                  </a:lnTo>
                  <a:lnTo>
                    <a:pt x="64" y="117"/>
                  </a:lnTo>
                  <a:lnTo>
                    <a:pt x="93" y="80"/>
                  </a:lnTo>
                  <a:lnTo>
                    <a:pt x="142" y="32"/>
                  </a:lnTo>
                  <a:lnTo>
                    <a:pt x="186" y="11"/>
                  </a:lnTo>
                  <a:lnTo>
                    <a:pt x="220" y="0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4" name="Freeform 96"/>
            <p:cNvSpPr>
              <a:spLocks/>
            </p:cNvSpPr>
            <p:nvPr/>
          </p:nvSpPr>
          <p:spPr bwMode="auto">
            <a:xfrm>
              <a:off x="8961" y="2411"/>
              <a:ext cx="493" cy="798"/>
            </a:xfrm>
            <a:custGeom>
              <a:avLst/>
              <a:gdLst/>
              <a:ahLst/>
              <a:cxnLst>
                <a:cxn ang="0">
                  <a:pos x="312" y="5"/>
                </a:cxn>
                <a:cxn ang="0">
                  <a:pos x="419" y="64"/>
                </a:cxn>
                <a:cxn ang="0">
                  <a:pos x="458" y="154"/>
                </a:cxn>
                <a:cxn ang="0">
                  <a:pos x="439" y="250"/>
                </a:cxn>
                <a:cxn ang="0">
                  <a:pos x="366" y="330"/>
                </a:cxn>
                <a:cxn ang="0">
                  <a:pos x="371" y="388"/>
                </a:cxn>
                <a:cxn ang="0">
                  <a:pos x="463" y="468"/>
                </a:cxn>
                <a:cxn ang="0">
                  <a:pos x="493" y="569"/>
                </a:cxn>
                <a:cxn ang="0">
                  <a:pos x="449" y="702"/>
                </a:cxn>
                <a:cxn ang="0">
                  <a:pos x="327" y="782"/>
                </a:cxn>
                <a:cxn ang="0">
                  <a:pos x="166" y="787"/>
                </a:cxn>
                <a:cxn ang="0">
                  <a:pos x="48" y="728"/>
                </a:cxn>
                <a:cxn ang="0">
                  <a:pos x="0" y="611"/>
                </a:cxn>
                <a:cxn ang="0">
                  <a:pos x="9" y="574"/>
                </a:cxn>
                <a:cxn ang="0">
                  <a:pos x="34" y="553"/>
                </a:cxn>
                <a:cxn ang="0">
                  <a:pos x="63" y="548"/>
                </a:cxn>
                <a:cxn ang="0">
                  <a:pos x="97" y="558"/>
                </a:cxn>
                <a:cxn ang="0">
                  <a:pos x="117" y="590"/>
                </a:cxn>
                <a:cxn ang="0">
                  <a:pos x="117" y="622"/>
                </a:cxn>
                <a:cxn ang="0">
                  <a:pos x="112" y="643"/>
                </a:cxn>
                <a:cxn ang="0">
                  <a:pos x="92" y="665"/>
                </a:cxn>
                <a:cxn ang="0">
                  <a:pos x="58" y="675"/>
                </a:cxn>
                <a:cxn ang="0">
                  <a:pos x="151" y="744"/>
                </a:cxn>
                <a:cxn ang="0">
                  <a:pos x="239" y="760"/>
                </a:cxn>
                <a:cxn ang="0">
                  <a:pos x="302" y="744"/>
                </a:cxn>
                <a:cxn ang="0">
                  <a:pos x="356" y="686"/>
                </a:cxn>
                <a:cxn ang="0">
                  <a:pos x="375" y="569"/>
                </a:cxn>
                <a:cxn ang="0">
                  <a:pos x="351" y="452"/>
                </a:cxn>
                <a:cxn ang="0">
                  <a:pos x="283" y="393"/>
                </a:cxn>
                <a:cxn ang="0">
                  <a:pos x="175" y="383"/>
                </a:cxn>
                <a:cxn ang="0">
                  <a:pos x="161" y="383"/>
                </a:cxn>
                <a:cxn ang="0">
                  <a:pos x="151" y="372"/>
                </a:cxn>
                <a:cxn ang="0">
                  <a:pos x="151" y="356"/>
                </a:cxn>
                <a:cxn ang="0">
                  <a:pos x="156" y="351"/>
                </a:cxn>
                <a:cxn ang="0">
                  <a:pos x="161" y="351"/>
                </a:cxn>
                <a:cxn ang="0">
                  <a:pos x="170" y="351"/>
                </a:cxn>
                <a:cxn ang="0">
                  <a:pos x="195" y="346"/>
                </a:cxn>
                <a:cxn ang="0">
                  <a:pos x="278" y="330"/>
                </a:cxn>
                <a:cxn ang="0">
                  <a:pos x="336" y="255"/>
                </a:cxn>
                <a:cxn ang="0">
                  <a:pos x="356" y="154"/>
                </a:cxn>
                <a:cxn ang="0">
                  <a:pos x="332" y="69"/>
                </a:cxn>
                <a:cxn ang="0">
                  <a:pos x="273" y="37"/>
                </a:cxn>
                <a:cxn ang="0">
                  <a:pos x="205" y="37"/>
                </a:cxn>
                <a:cxn ang="0">
                  <a:pos x="122" y="64"/>
                </a:cxn>
                <a:cxn ang="0">
                  <a:pos x="107" y="101"/>
                </a:cxn>
                <a:cxn ang="0">
                  <a:pos x="136" y="122"/>
                </a:cxn>
                <a:cxn ang="0">
                  <a:pos x="146" y="154"/>
                </a:cxn>
                <a:cxn ang="0">
                  <a:pos x="136" y="191"/>
                </a:cxn>
                <a:cxn ang="0">
                  <a:pos x="107" y="213"/>
                </a:cxn>
                <a:cxn ang="0">
                  <a:pos x="73" y="213"/>
                </a:cxn>
                <a:cxn ang="0">
                  <a:pos x="44" y="191"/>
                </a:cxn>
                <a:cxn ang="0">
                  <a:pos x="34" y="154"/>
                </a:cxn>
                <a:cxn ang="0">
                  <a:pos x="73" y="58"/>
                </a:cxn>
                <a:cxn ang="0">
                  <a:pos x="175" y="5"/>
                </a:cxn>
              </a:cxnLst>
              <a:rect l="0" t="0" r="r" b="b"/>
              <a:pathLst>
                <a:path w="493" h="798">
                  <a:moveTo>
                    <a:pt x="244" y="0"/>
                  </a:moveTo>
                  <a:lnTo>
                    <a:pt x="312" y="5"/>
                  </a:lnTo>
                  <a:lnTo>
                    <a:pt x="371" y="26"/>
                  </a:lnTo>
                  <a:lnTo>
                    <a:pt x="419" y="64"/>
                  </a:lnTo>
                  <a:lnTo>
                    <a:pt x="449" y="106"/>
                  </a:lnTo>
                  <a:lnTo>
                    <a:pt x="458" y="154"/>
                  </a:lnTo>
                  <a:lnTo>
                    <a:pt x="454" y="202"/>
                  </a:lnTo>
                  <a:lnTo>
                    <a:pt x="439" y="250"/>
                  </a:lnTo>
                  <a:lnTo>
                    <a:pt x="410" y="292"/>
                  </a:lnTo>
                  <a:lnTo>
                    <a:pt x="366" y="330"/>
                  </a:lnTo>
                  <a:lnTo>
                    <a:pt x="307" y="362"/>
                  </a:lnTo>
                  <a:lnTo>
                    <a:pt x="371" y="388"/>
                  </a:lnTo>
                  <a:lnTo>
                    <a:pt x="424" y="420"/>
                  </a:lnTo>
                  <a:lnTo>
                    <a:pt x="463" y="468"/>
                  </a:lnTo>
                  <a:lnTo>
                    <a:pt x="488" y="516"/>
                  </a:lnTo>
                  <a:lnTo>
                    <a:pt x="493" y="569"/>
                  </a:lnTo>
                  <a:lnTo>
                    <a:pt x="483" y="638"/>
                  </a:lnTo>
                  <a:lnTo>
                    <a:pt x="449" y="702"/>
                  </a:lnTo>
                  <a:lnTo>
                    <a:pt x="395" y="750"/>
                  </a:lnTo>
                  <a:lnTo>
                    <a:pt x="327" y="782"/>
                  </a:lnTo>
                  <a:lnTo>
                    <a:pt x="244" y="798"/>
                  </a:lnTo>
                  <a:lnTo>
                    <a:pt x="166" y="787"/>
                  </a:lnTo>
                  <a:lnTo>
                    <a:pt x="102" y="766"/>
                  </a:lnTo>
                  <a:lnTo>
                    <a:pt x="48" y="728"/>
                  </a:lnTo>
                  <a:lnTo>
                    <a:pt x="14" y="675"/>
                  </a:lnTo>
                  <a:lnTo>
                    <a:pt x="0" y="611"/>
                  </a:lnTo>
                  <a:lnTo>
                    <a:pt x="0" y="596"/>
                  </a:lnTo>
                  <a:lnTo>
                    <a:pt x="9" y="574"/>
                  </a:lnTo>
                  <a:lnTo>
                    <a:pt x="19" y="564"/>
                  </a:lnTo>
                  <a:lnTo>
                    <a:pt x="34" y="553"/>
                  </a:lnTo>
                  <a:lnTo>
                    <a:pt x="44" y="548"/>
                  </a:lnTo>
                  <a:lnTo>
                    <a:pt x="63" y="548"/>
                  </a:lnTo>
                  <a:lnTo>
                    <a:pt x="78" y="548"/>
                  </a:lnTo>
                  <a:lnTo>
                    <a:pt x="97" y="558"/>
                  </a:lnTo>
                  <a:lnTo>
                    <a:pt x="107" y="574"/>
                  </a:lnTo>
                  <a:lnTo>
                    <a:pt x="117" y="590"/>
                  </a:lnTo>
                  <a:lnTo>
                    <a:pt x="117" y="611"/>
                  </a:lnTo>
                  <a:lnTo>
                    <a:pt x="117" y="622"/>
                  </a:lnTo>
                  <a:lnTo>
                    <a:pt x="117" y="633"/>
                  </a:lnTo>
                  <a:lnTo>
                    <a:pt x="112" y="643"/>
                  </a:lnTo>
                  <a:lnTo>
                    <a:pt x="102" y="659"/>
                  </a:lnTo>
                  <a:lnTo>
                    <a:pt x="92" y="665"/>
                  </a:lnTo>
                  <a:lnTo>
                    <a:pt x="78" y="675"/>
                  </a:lnTo>
                  <a:lnTo>
                    <a:pt x="58" y="675"/>
                  </a:lnTo>
                  <a:lnTo>
                    <a:pt x="97" y="718"/>
                  </a:lnTo>
                  <a:lnTo>
                    <a:pt x="151" y="744"/>
                  </a:lnTo>
                  <a:lnTo>
                    <a:pt x="200" y="755"/>
                  </a:lnTo>
                  <a:lnTo>
                    <a:pt x="239" y="760"/>
                  </a:lnTo>
                  <a:lnTo>
                    <a:pt x="273" y="755"/>
                  </a:lnTo>
                  <a:lnTo>
                    <a:pt x="302" y="744"/>
                  </a:lnTo>
                  <a:lnTo>
                    <a:pt x="332" y="718"/>
                  </a:lnTo>
                  <a:lnTo>
                    <a:pt x="356" y="686"/>
                  </a:lnTo>
                  <a:lnTo>
                    <a:pt x="371" y="633"/>
                  </a:lnTo>
                  <a:lnTo>
                    <a:pt x="375" y="569"/>
                  </a:lnTo>
                  <a:lnTo>
                    <a:pt x="371" y="505"/>
                  </a:lnTo>
                  <a:lnTo>
                    <a:pt x="351" y="452"/>
                  </a:lnTo>
                  <a:lnTo>
                    <a:pt x="322" y="415"/>
                  </a:lnTo>
                  <a:lnTo>
                    <a:pt x="283" y="393"/>
                  </a:lnTo>
                  <a:lnTo>
                    <a:pt x="234" y="383"/>
                  </a:lnTo>
                  <a:lnTo>
                    <a:pt x="175" y="383"/>
                  </a:lnTo>
                  <a:lnTo>
                    <a:pt x="166" y="383"/>
                  </a:lnTo>
                  <a:lnTo>
                    <a:pt x="161" y="383"/>
                  </a:lnTo>
                  <a:lnTo>
                    <a:pt x="156" y="377"/>
                  </a:lnTo>
                  <a:lnTo>
                    <a:pt x="151" y="372"/>
                  </a:lnTo>
                  <a:lnTo>
                    <a:pt x="151" y="367"/>
                  </a:lnTo>
                  <a:lnTo>
                    <a:pt x="151" y="356"/>
                  </a:lnTo>
                  <a:lnTo>
                    <a:pt x="156" y="356"/>
                  </a:lnTo>
                  <a:lnTo>
                    <a:pt x="156" y="351"/>
                  </a:lnTo>
                  <a:lnTo>
                    <a:pt x="161" y="351"/>
                  </a:lnTo>
                  <a:lnTo>
                    <a:pt x="161" y="351"/>
                  </a:lnTo>
                  <a:lnTo>
                    <a:pt x="166" y="351"/>
                  </a:lnTo>
                  <a:lnTo>
                    <a:pt x="170" y="351"/>
                  </a:lnTo>
                  <a:lnTo>
                    <a:pt x="180" y="351"/>
                  </a:lnTo>
                  <a:lnTo>
                    <a:pt x="195" y="346"/>
                  </a:lnTo>
                  <a:lnTo>
                    <a:pt x="239" y="346"/>
                  </a:lnTo>
                  <a:lnTo>
                    <a:pt x="278" y="330"/>
                  </a:lnTo>
                  <a:lnTo>
                    <a:pt x="312" y="298"/>
                  </a:lnTo>
                  <a:lnTo>
                    <a:pt x="336" y="255"/>
                  </a:lnTo>
                  <a:lnTo>
                    <a:pt x="351" y="207"/>
                  </a:lnTo>
                  <a:lnTo>
                    <a:pt x="356" y="154"/>
                  </a:lnTo>
                  <a:lnTo>
                    <a:pt x="346" y="106"/>
                  </a:lnTo>
                  <a:lnTo>
                    <a:pt x="332" y="69"/>
                  </a:lnTo>
                  <a:lnTo>
                    <a:pt x="302" y="48"/>
                  </a:lnTo>
                  <a:lnTo>
                    <a:pt x="273" y="37"/>
                  </a:lnTo>
                  <a:lnTo>
                    <a:pt x="239" y="32"/>
                  </a:lnTo>
                  <a:lnTo>
                    <a:pt x="205" y="37"/>
                  </a:lnTo>
                  <a:lnTo>
                    <a:pt x="166" y="42"/>
                  </a:lnTo>
                  <a:lnTo>
                    <a:pt x="122" y="64"/>
                  </a:lnTo>
                  <a:lnTo>
                    <a:pt x="88" y="96"/>
                  </a:lnTo>
                  <a:lnTo>
                    <a:pt x="107" y="101"/>
                  </a:lnTo>
                  <a:lnTo>
                    <a:pt x="122" y="112"/>
                  </a:lnTo>
                  <a:lnTo>
                    <a:pt x="136" y="122"/>
                  </a:lnTo>
                  <a:lnTo>
                    <a:pt x="141" y="138"/>
                  </a:lnTo>
                  <a:lnTo>
                    <a:pt x="146" y="154"/>
                  </a:lnTo>
                  <a:lnTo>
                    <a:pt x="141" y="175"/>
                  </a:lnTo>
                  <a:lnTo>
                    <a:pt x="136" y="191"/>
                  </a:lnTo>
                  <a:lnTo>
                    <a:pt x="122" y="202"/>
                  </a:lnTo>
                  <a:lnTo>
                    <a:pt x="107" y="213"/>
                  </a:lnTo>
                  <a:lnTo>
                    <a:pt x="88" y="218"/>
                  </a:lnTo>
                  <a:lnTo>
                    <a:pt x="73" y="213"/>
                  </a:lnTo>
                  <a:lnTo>
                    <a:pt x="53" y="207"/>
                  </a:lnTo>
                  <a:lnTo>
                    <a:pt x="44" y="191"/>
                  </a:lnTo>
                  <a:lnTo>
                    <a:pt x="34" y="175"/>
                  </a:lnTo>
                  <a:lnTo>
                    <a:pt x="34" y="154"/>
                  </a:lnTo>
                  <a:lnTo>
                    <a:pt x="44" y="106"/>
                  </a:lnTo>
                  <a:lnTo>
                    <a:pt x="73" y="58"/>
                  </a:lnTo>
                  <a:lnTo>
                    <a:pt x="117" y="26"/>
                  </a:lnTo>
                  <a:lnTo>
                    <a:pt x="175" y="5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5" name="Freeform 97"/>
            <p:cNvSpPr>
              <a:spLocks/>
            </p:cNvSpPr>
            <p:nvPr/>
          </p:nvSpPr>
          <p:spPr bwMode="auto">
            <a:xfrm>
              <a:off x="9727" y="2773"/>
              <a:ext cx="176" cy="489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17" y="10"/>
                </a:cxn>
                <a:cxn ang="0">
                  <a:pos x="151" y="42"/>
                </a:cxn>
                <a:cxn ang="0">
                  <a:pos x="171" y="95"/>
                </a:cxn>
                <a:cxn ang="0">
                  <a:pos x="176" y="170"/>
                </a:cxn>
                <a:cxn ang="0">
                  <a:pos x="176" y="170"/>
                </a:cxn>
                <a:cxn ang="0">
                  <a:pos x="166" y="260"/>
                </a:cxn>
                <a:cxn ang="0">
                  <a:pos x="141" y="340"/>
                </a:cxn>
                <a:cxn ang="0">
                  <a:pos x="112" y="404"/>
                </a:cxn>
                <a:cxn ang="0">
                  <a:pos x="83" y="452"/>
                </a:cxn>
                <a:cxn ang="0">
                  <a:pos x="54" y="478"/>
                </a:cxn>
                <a:cxn ang="0">
                  <a:pos x="39" y="489"/>
                </a:cxn>
                <a:cxn ang="0">
                  <a:pos x="29" y="489"/>
                </a:cxn>
                <a:cxn ang="0">
                  <a:pos x="24" y="483"/>
                </a:cxn>
                <a:cxn ang="0">
                  <a:pos x="24" y="473"/>
                </a:cxn>
                <a:cxn ang="0">
                  <a:pos x="24" y="468"/>
                </a:cxn>
                <a:cxn ang="0">
                  <a:pos x="24" y="468"/>
                </a:cxn>
                <a:cxn ang="0">
                  <a:pos x="29" y="462"/>
                </a:cxn>
                <a:cxn ang="0">
                  <a:pos x="34" y="457"/>
                </a:cxn>
                <a:cxn ang="0">
                  <a:pos x="39" y="446"/>
                </a:cxn>
                <a:cxn ang="0">
                  <a:pos x="78" y="398"/>
                </a:cxn>
                <a:cxn ang="0">
                  <a:pos x="112" y="335"/>
                </a:cxn>
                <a:cxn ang="0">
                  <a:pos x="132" y="255"/>
                </a:cxn>
                <a:cxn ang="0">
                  <a:pos x="141" y="170"/>
                </a:cxn>
                <a:cxn ang="0">
                  <a:pos x="141" y="154"/>
                </a:cxn>
                <a:cxn ang="0">
                  <a:pos x="141" y="148"/>
                </a:cxn>
                <a:cxn ang="0">
                  <a:pos x="141" y="148"/>
                </a:cxn>
                <a:cxn ang="0">
                  <a:pos x="141" y="148"/>
                </a:cxn>
                <a:cxn ang="0">
                  <a:pos x="137" y="148"/>
                </a:cxn>
                <a:cxn ang="0">
                  <a:pos x="137" y="148"/>
                </a:cxn>
                <a:cxn ang="0">
                  <a:pos x="132" y="154"/>
                </a:cxn>
                <a:cxn ang="0">
                  <a:pos x="117" y="164"/>
                </a:cxn>
                <a:cxn ang="0">
                  <a:pos x="98" y="170"/>
                </a:cxn>
                <a:cxn ang="0">
                  <a:pos x="83" y="170"/>
                </a:cxn>
                <a:cxn ang="0">
                  <a:pos x="44" y="164"/>
                </a:cxn>
                <a:cxn ang="0">
                  <a:pos x="19" y="143"/>
                </a:cxn>
                <a:cxn ang="0">
                  <a:pos x="5" y="117"/>
                </a:cxn>
                <a:cxn ang="0">
                  <a:pos x="0" y="85"/>
                </a:cxn>
                <a:cxn ang="0">
                  <a:pos x="5" y="53"/>
                </a:cxn>
                <a:cxn ang="0">
                  <a:pos x="19" y="26"/>
                </a:cxn>
                <a:cxn ang="0">
                  <a:pos x="44" y="5"/>
                </a:cxn>
                <a:cxn ang="0">
                  <a:pos x="83" y="0"/>
                </a:cxn>
              </a:cxnLst>
              <a:rect l="0" t="0" r="r" b="b"/>
              <a:pathLst>
                <a:path w="176" h="489">
                  <a:moveTo>
                    <a:pt x="83" y="0"/>
                  </a:moveTo>
                  <a:lnTo>
                    <a:pt x="117" y="10"/>
                  </a:lnTo>
                  <a:lnTo>
                    <a:pt x="151" y="42"/>
                  </a:lnTo>
                  <a:lnTo>
                    <a:pt x="171" y="95"/>
                  </a:lnTo>
                  <a:lnTo>
                    <a:pt x="176" y="170"/>
                  </a:lnTo>
                  <a:lnTo>
                    <a:pt x="176" y="170"/>
                  </a:lnTo>
                  <a:lnTo>
                    <a:pt x="166" y="260"/>
                  </a:lnTo>
                  <a:lnTo>
                    <a:pt x="141" y="340"/>
                  </a:lnTo>
                  <a:lnTo>
                    <a:pt x="112" y="404"/>
                  </a:lnTo>
                  <a:lnTo>
                    <a:pt x="83" y="452"/>
                  </a:lnTo>
                  <a:lnTo>
                    <a:pt x="54" y="478"/>
                  </a:lnTo>
                  <a:lnTo>
                    <a:pt x="39" y="489"/>
                  </a:lnTo>
                  <a:lnTo>
                    <a:pt x="29" y="489"/>
                  </a:lnTo>
                  <a:lnTo>
                    <a:pt x="24" y="483"/>
                  </a:lnTo>
                  <a:lnTo>
                    <a:pt x="24" y="473"/>
                  </a:lnTo>
                  <a:lnTo>
                    <a:pt x="24" y="468"/>
                  </a:lnTo>
                  <a:lnTo>
                    <a:pt x="24" y="468"/>
                  </a:lnTo>
                  <a:lnTo>
                    <a:pt x="29" y="462"/>
                  </a:lnTo>
                  <a:lnTo>
                    <a:pt x="34" y="457"/>
                  </a:lnTo>
                  <a:lnTo>
                    <a:pt x="39" y="446"/>
                  </a:lnTo>
                  <a:lnTo>
                    <a:pt x="78" y="398"/>
                  </a:lnTo>
                  <a:lnTo>
                    <a:pt x="112" y="335"/>
                  </a:lnTo>
                  <a:lnTo>
                    <a:pt x="132" y="255"/>
                  </a:lnTo>
                  <a:lnTo>
                    <a:pt x="141" y="170"/>
                  </a:lnTo>
                  <a:lnTo>
                    <a:pt x="141" y="154"/>
                  </a:lnTo>
                  <a:lnTo>
                    <a:pt x="141" y="148"/>
                  </a:lnTo>
                  <a:lnTo>
                    <a:pt x="141" y="148"/>
                  </a:lnTo>
                  <a:lnTo>
                    <a:pt x="141" y="148"/>
                  </a:lnTo>
                  <a:lnTo>
                    <a:pt x="137" y="148"/>
                  </a:lnTo>
                  <a:lnTo>
                    <a:pt x="137" y="148"/>
                  </a:lnTo>
                  <a:lnTo>
                    <a:pt x="132" y="154"/>
                  </a:lnTo>
                  <a:lnTo>
                    <a:pt x="117" y="164"/>
                  </a:lnTo>
                  <a:lnTo>
                    <a:pt x="98" y="170"/>
                  </a:lnTo>
                  <a:lnTo>
                    <a:pt x="83" y="170"/>
                  </a:lnTo>
                  <a:lnTo>
                    <a:pt x="44" y="164"/>
                  </a:lnTo>
                  <a:lnTo>
                    <a:pt x="19" y="143"/>
                  </a:lnTo>
                  <a:lnTo>
                    <a:pt x="5" y="117"/>
                  </a:lnTo>
                  <a:lnTo>
                    <a:pt x="0" y="85"/>
                  </a:lnTo>
                  <a:lnTo>
                    <a:pt x="5" y="53"/>
                  </a:lnTo>
                  <a:lnTo>
                    <a:pt x="19" y="26"/>
                  </a:lnTo>
                  <a:lnTo>
                    <a:pt x="44" y="5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6" name="Freeform 98"/>
            <p:cNvSpPr>
              <a:spLocks/>
            </p:cNvSpPr>
            <p:nvPr/>
          </p:nvSpPr>
          <p:spPr bwMode="auto">
            <a:xfrm>
              <a:off x="10313" y="2235"/>
              <a:ext cx="727" cy="729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668" y="0"/>
                </a:cxn>
                <a:cxn ang="0">
                  <a:pos x="683" y="0"/>
                </a:cxn>
                <a:cxn ang="0">
                  <a:pos x="693" y="0"/>
                </a:cxn>
                <a:cxn ang="0">
                  <a:pos x="707" y="6"/>
                </a:cxn>
                <a:cxn ang="0">
                  <a:pos x="717" y="6"/>
                </a:cxn>
                <a:cxn ang="0">
                  <a:pos x="722" y="16"/>
                </a:cxn>
                <a:cxn ang="0">
                  <a:pos x="727" y="27"/>
                </a:cxn>
                <a:cxn ang="0">
                  <a:pos x="727" y="38"/>
                </a:cxn>
                <a:cxn ang="0">
                  <a:pos x="727" y="59"/>
                </a:cxn>
                <a:cxn ang="0">
                  <a:pos x="722" y="70"/>
                </a:cxn>
                <a:cxn ang="0">
                  <a:pos x="712" y="80"/>
                </a:cxn>
                <a:cxn ang="0">
                  <a:pos x="702" y="85"/>
                </a:cxn>
                <a:cxn ang="0">
                  <a:pos x="693" y="91"/>
                </a:cxn>
                <a:cxn ang="0">
                  <a:pos x="683" y="96"/>
                </a:cxn>
                <a:cxn ang="0">
                  <a:pos x="673" y="96"/>
                </a:cxn>
                <a:cxn ang="0">
                  <a:pos x="663" y="96"/>
                </a:cxn>
                <a:cxn ang="0">
                  <a:pos x="654" y="96"/>
                </a:cxn>
                <a:cxn ang="0">
                  <a:pos x="400" y="96"/>
                </a:cxn>
                <a:cxn ang="0">
                  <a:pos x="302" y="660"/>
                </a:cxn>
                <a:cxn ang="0">
                  <a:pos x="297" y="670"/>
                </a:cxn>
                <a:cxn ang="0">
                  <a:pos x="297" y="681"/>
                </a:cxn>
                <a:cxn ang="0">
                  <a:pos x="292" y="692"/>
                </a:cxn>
                <a:cxn ang="0">
                  <a:pos x="288" y="702"/>
                </a:cxn>
                <a:cxn ang="0">
                  <a:pos x="278" y="713"/>
                </a:cxn>
                <a:cxn ang="0">
                  <a:pos x="268" y="724"/>
                </a:cxn>
                <a:cxn ang="0">
                  <a:pos x="253" y="729"/>
                </a:cxn>
                <a:cxn ang="0">
                  <a:pos x="239" y="729"/>
                </a:cxn>
                <a:cxn ang="0">
                  <a:pos x="224" y="729"/>
                </a:cxn>
                <a:cxn ang="0">
                  <a:pos x="209" y="724"/>
                </a:cxn>
                <a:cxn ang="0">
                  <a:pos x="205" y="713"/>
                </a:cxn>
                <a:cxn ang="0">
                  <a:pos x="200" y="702"/>
                </a:cxn>
                <a:cxn ang="0">
                  <a:pos x="195" y="692"/>
                </a:cxn>
                <a:cxn ang="0">
                  <a:pos x="195" y="686"/>
                </a:cxn>
                <a:cxn ang="0">
                  <a:pos x="195" y="676"/>
                </a:cxn>
                <a:cxn ang="0">
                  <a:pos x="200" y="665"/>
                </a:cxn>
                <a:cxn ang="0">
                  <a:pos x="200" y="655"/>
                </a:cxn>
                <a:cxn ang="0">
                  <a:pos x="205" y="639"/>
                </a:cxn>
                <a:cxn ang="0">
                  <a:pos x="209" y="623"/>
                </a:cxn>
                <a:cxn ang="0">
                  <a:pos x="361" y="96"/>
                </a:cxn>
                <a:cxn ang="0">
                  <a:pos x="234" y="96"/>
                </a:cxn>
                <a:cxn ang="0">
                  <a:pos x="209" y="96"/>
                </a:cxn>
                <a:cxn ang="0">
                  <a:pos x="175" y="107"/>
                </a:cxn>
                <a:cxn ang="0">
                  <a:pos x="131" y="123"/>
                </a:cxn>
                <a:cxn ang="0">
                  <a:pos x="87" y="160"/>
                </a:cxn>
                <a:cxn ang="0">
                  <a:pos x="39" y="224"/>
                </a:cxn>
                <a:cxn ang="0">
                  <a:pos x="34" y="234"/>
                </a:cxn>
                <a:cxn ang="0">
                  <a:pos x="24" y="240"/>
                </a:cxn>
                <a:cxn ang="0">
                  <a:pos x="19" y="240"/>
                </a:cxn>
                <a:cxn ang="0">
                  <a:pos x="9" y="240"/>
                </a:cxn>
                <a:cxn ang="0">
                  <a:pos x="0" y="234"/>
                </a:cxn>
                <a:cxn ang="0">
                  <a:pos x="0" y="234"/>
                </a:cxn>
                <a:cxn ang="0">
                  <a:pos x="0" y="229"/>
                </a:cxn>
                <a:cxn ang="0">
                  <a:pos x="0" y="224"/>
                </a:cxn>
                <a:cxn ang="0">
                  <a:pos x="4" y="213"/>
                </a:cxn>
                <a:cxn ang="0">
                  <a:pos x="14" y="187"/>
                </a:cxn>
                <a:cxn ang="0">
                  <a:pos x="39" y="155"/>
                </a:cxn>
                <a:cxn ang="0">
                  <a:pos x="63" y="117"/>
                </a:cxn>
                <a:cxn ang="0">
                  <a:pos x="92" y="80"/>
                </a:cxn>
                <a:cxn ang="0">
                  <a:pos x="136" y="32"/>
                </a:cxn>
                <a:cxn ang="0">
                  <a:pos x="180" y="11"/>
                </a:cxn>
                <a:cxn ang="0">
                  <a:pos x="219" y="0"/>
                </a:cxn>
                <a:cxn ang="0">
                  <a:pos x="248" y="0"/>
                </a:cxn>
              </a:cxnLst>
              <a:rect l="0" t="0" r="r" b="b"/>
              <a:pathLst>
                <a:path w="727" h="729">
                  <a:moveTo>
                    <a:pt x="248" y="0"/>
                  </a:moveTo>
                  <a:lnTo>
                    <a:pt x="668" y="0"/>
                  </a:lnTo>
                  <a:lnTo>
                    <a:pt x="683" y="0"/>
                  </a:lnTo>
                  <a:lnTo>
                    <a:pt x="693" y="0"/>
                  </a:lnTo>
                  <a:lnTo>
                    <a:pt x="707" y="6"/>
                  </a:lnTo>
                  <a:lnTo>
                    <a:pt x="717" y="6"/>
                  </a:lnTo>
                  <a:lnTo>
                    <a:pt x="722" y="16"/>
                  </a:lnTo>
                  <a:lnTo>
                    <a:pt x="727" y="27"/>
                  </a:lnTo>
                  <a:lnTo>
                    <a:pt x="727" y="38"/>
                  </a:lnTo>
                  <a:lnTo>
                    <a:pt x="727" y="59"/>
                  </a:lnTo>
                  <a:lnTo>
                    <a:pt x="722" y="70"/>
                  </a:lnTo>
                  <a:lnTo>
                    <a:pt x="712" y="80"/>
                  </a:lnTo>
                  <a:lnTo>
                    <a:pt x="702" y="85"/>
                  </a:lnTo>
                  <a:lnTo>
                    <a:pt x="693" y="91"/>
                  </a:lnTo>
                  <a:lnTo>
                    <a:pt x="683" y="96"/>
                  </a:lnTo>
                  <a:lnTo>
                    <a:pt x="673" y="96"/>
                  </a:lnTo>
                  <a:lnTo>
                    <a:pt x="663" y="96"/>
                  </a:lnTo>
                  <a:lnTo>
                    <a:pt x="654" y="96"/>
                  </a:lnTo>
                  <a:lnTo>
                    <a:pt x="400" y="96"/>
                  </a:lnTo>
                  <a:lnTo>
                    <a:pt x="302" y="660"/>
                  </a:lnTo>
                  <a:lnTo>
                    <a:pt x="297" y="670"/>
                  </a:lnTo>
                  <a:lnTo>
                    <a:pt x="297" y="681"/>
                  </a:lnTo>
                  <a:lnTo>
                    <a:pt x="292" y="692"/>
                  </a:lnTo>
                  <a:lnTo>
                    <a:pt x="288" y="702"/>
                  </a:lnTo>
                  <a:lnTo>
                    <a:pt x="278" y="713"/>
                  </a:lnTo>
                  <a:lnTo>
                    <a:pt x="268" y="724"/>
                  </a:lnTo>
                  <a:lnTo>
                    <a:pt x="253" y="729"/>
                  </a:lnTo>
                  <a:lnTo>
                    <a:pt x="239" y="729"/>
                  </a:lnTo>
                  <a:lnTo>
                    <a:pt x="224" y="729"/>
                  </a:lnTo>
                  <a:lnTo>
                    <a:pt x="209" y="724"/>
                  </a:lnTo>
                  <a:lnTo>
                    <a:pt x="205" y="713"/>
                  </a:lnTo>
                  <a:lnTo>
                    <a:pt x="200" y="702"/>
                  </a:lnTo>
                  <a:lnTo>
                    <a:pt x="195" y="692"/>
                  </a:lnTo>
                  <a:lnTo>
                    <a:pt x="195" y="686"/>
                  </a:lnTo>
                  <a:lnTo>
                    <a:pt x="195" y="676"/>
                  </a:lnTo>
                  <a:lnTo>
                    <a:pt x="200" y="665"/>
                  </a:lnTo>
                  <a:lnTo>
                    <a:pt x="200" y="655"/>
                  </a:lnTo>
                  <a:lnTo>
                    <a:pt x="205" y="639"/>
                  </a:lnTo>
                  <a:lnTo>
                    <a:pt x="209" y="623"/>
                  </a:lnTo>
                  <a:lnTo>
                    <a:pt x="361" y="96"/>
                  </a:lnTo>
                  <a:lnTo>
                    <a:pt x="234" y="96"/>
                  </a:lnTo>
                  <a:lnTo>
                    <a:pt x="209" y="96"/>
                  </a:lnTo>
                  <a:lnTo>
                    <a:pt x="175" y="107"/>
                  </a:lnTo>
                  <a:lnTo>
                    <a:pt x="131" y="123"/>
                  </a:lnTo>
                  <a:lnTo>
                    <a:pt x="87" y="160"/>
                  </a:lnTo>
                  <a:lnTo>
                    <a:pt x="39" y="224"/>
                  </a:lnTo>
                  <a:lnTo>
                    <a:pt x="34" y="234"/>
                  </a:lnTo>
                  <a:lnTo>
                    <a:pt x="24" y="240"/>
                  </a:lnTo>
                  <a:lnTo>
                    <a:pt x="19" y="240"/>
                  </a:lnTo>
                  <a:lnTo>
                    <a:pt x="9" y="240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0" y="229"/>
                  </a:lnTo>
                  <a:lnTo>
                    <a:pt x="0" y="224"/>
                  </a:lnTo>
                  <a:lnTo>
                    <a:pt x="4" y="213"/>
                  </a:lnTo>
                  <a:lnTo>
                    <a:pt x="14" y="187"/>
                  </a:lnTo>
                  <a:lnTo>
                    <a:pt x="39" y="155"/>
                  </a:lnTo>
                  <a:lnTo>
                    <a:pt x="63" y="117"/>
                  </a:lnTo>
                  <a:lnTo>
                    <a:pt x="92" y="80"/>
                  </a:lnTo>
                  <a:lnTo>
                    <a:pt x="136" y="32"/>
                  </a:lnTo>
                  <a:lnTo>
                    <a:pt x="180" y="11"/>
                  </a:lnTo>
                  <a:lnTo>
                    <a:pt x="219" y="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7" name="Freeform 99"/>
            <p:cNvSpPr>
              <a:spLocks noEditPoints="1"/>
            </p:cNvSpPr>
            <p:nvPr/>
          </p:nvSpPr>
          <p:spPr bwMode="auto">
            <a:xfrm>
              <a:off x="10971" y="2400"/>
              <a:ext cx="523" cy="782"/>
            </a:xfrm>
            <a:custGeom>
              <a:avLst/>
              <a:gdLst/>
              <a:ahLst/>
              <a:cxnLst>
                <a:cxn ang="0">
                  <a:pos x="318" y="123"/>
                </a:cxn>
                <a:cxn ang="0">
                  <a:pos x="39" y="548"/>
                </a:cxn>
                <a:cxn ang="0">
                  <a:pos x="318" y="548"/>
                </a:cxn>
                <a:cxn ang="0">
                  <a:pos x="318" y="123"/>
                </a:cxn>
                <a:cxn ang="0">
                  <a:pos x="381" y="0"/>
                </a:cxn>
                <a:cxn ang="0">
                  <a:pos x="391" y="0"/>
                </a:cxn>
                <a:cxn ang="0">
                  <a:pos x="396" y="6"/>
                </a:cxn>
                <a:cxn ang="0">
                  <a:pos x="401" y="11"/>
                </a:cxn>
                <a:cxn ang="0">
                  <a:pos x="401" y="16"/>
                </a:cxn>
                <a:cxn ang="0">
                  <a:pos x="401" y="32"/>
                </a:cxn>
                <a:cxn ang="0">
                  <a:pos x="401" y="548"/>
                </a:cxn>
                <a:cxn ang="0">
                  <a:pos x="523" y="548"/>
                </a:cxn>
                <a:cxn ang="0">
                  <a:pos x="523" y="591"/>
                </a:cxn>
                <a:cxn ang="0">
                  <a:pos x="523" y="591"/>
                </a:cxn>
                <a:cxn ang="0">
                  <a:pos x="401" y="591"/>
                </a:cxn>
                <a:cxn ang="0">
                  <a:pos x="401" y="686"/>
                </a:cxn>
                <a:cxn ang="0">
                  <a:pos x="406" y="713"/>
                </a:cxn>
                <a:cxn ang="0">
                  <a:pos x="415" y="729"/>
                </a:cxn>
                <a:cxn ang="0">
                  <a:pos x="440" y="739"/>
                </a:cxn>
                <a:cxn ang="0">
                  <a:pos x="488" y="739"/>
                </a:cxn>
                <a:cxn ang="0">
                  <a:pos x="518" y="739"/>
                </a:cxn>
                <a:cxn ang="0">
                  <a:pos x="518" y="782"/>
                </a:cxn>
                <a:cxn ang="0">
                  <a:pos x="464" y="782"/>
                </a:cxn>
                <a:cxn ang="0">
                  <a:pos x="406" y="777"/>
                </a:cxn>
                <a:cxn ang="0">
                  <a:pos x="357" y="777"/>
                </a:cxn>
                <a:cxn ang="0">
                  <a:pos x="313" y="777"/>
                </a:cxn>
                <a:cxn ang="0">
                  <a:pos x="254" y="782"/>
                </a:cxn>
                <a:cxn ang="0">
                  <a:pos x="196" y="782"/>
                </a:cxn>
                <a:cxn ang="0">
                  <a:pos x="196" y="739"/>
                </a:cxn>
                <a:cxn ang="0">
                  <a:pos x="225" y="739"/>
                </a:cxn>
                <a:cxn ang="0">
                  <a:pos x="279" y="739"/>
                </a:cxn>
                <a:cxn ang="0">
                  <a:pos x="303" y="729"/>
                </a:cxn>
                <a:cxn ang="0">
                  <a:pos x="313" y="713"/>
                </a:cxn>
                <a:cxn ang="0">
                  <a:pos x="313" y="686"/>
                </a:cxn>
                <a:cxn ang="0">
                  <a:pos x="313" y="591"/>
                </a:cxn>
                <a:cxn ang="0">
                  <a:pos x="0" y="591"/>
                </a:cxn>
                <a:cxn ang="0">
                  <a:pos x="0" y="548"/>
                </a:cxn>
                <a:cxn ang="0">
                  <a:pos x="352" y="16"/>
                </a:cxn>
                <a:cxn ang="0">
                  <a:pos x="362" y="6"/>
                </a:cxn>
                <a:cxn ang="0">
                  <a:pos x="366" y="0"/>
                </a:cxn>
                <a:cxn ang="0">
                  <a:pos x="371" y="0"/>
                </a:cxn>
                <a:cxn ang="0">
                  <a:pos x="381" y="0"/>
                </a:cxn>
              </a:cxnLst>
              <a:rect l="0" t="0" r="r" b="b"/>
              <a:pathLst>
                <a:path w="523" h="782">
                  <a:moveTo>
                    <a:pt x="318" y="123"/>
                  </a:moveTo>
                  <a:lnTo>
                    <a:pt x="39" y="548"/>
                  </a:lnTo>
                  <a:lnTo>
                    <a:pt x="318" y="548"/>
                  </a:lnTo>
                  <a:lnTo>
                    <a:pt x="318" y="123"/>
                  </a:lnTo>
                  <a:close/>
                  <a:moveTo>
                    <a:pt x="381" y="0"/>
                  </a:moveTo>
                  <a:lnTo>
                    <a:pt x="391" y="0"/>
                  </a:lnTo>
                  <a:lnTo>
                    <a:pt x="396" y="6"/>
                  </a:lnTo>
                  <a:lnTo>
                    <a:pt x="401" y="11"/>
                  </a:lnTo>
                  <a:lnTo>
                    <a:pt x="401" y="16"/>
                  </a:lnTo>
                  <a:lnTo>
                    <a:pt x="401" y="32"/>
                  </a:lnTo>
                  <a:lnTo>
                    <a:pt x="401" y="548"/>
                  </a:lnTo>
                  <a:lnTo>
                    <a:pt x="523" y="548"/>
                  </a:lnTo>
                  <a:lnTo>
                    <a:pt x="523" y="591"/>
                  </a:lnTo>
                  <a:lnTo>
                    <a:pt x="523" y="591"/>
                  </a:lnTo>
                  <a:lnTo>
                    <a:pt x="401" y="591"/>
                  </a:lnTo>
                  <a:lnTo>
                    <a:pt x="401" y="686"/>
                  </a:lnTo>
                  <a:lnTo>
                    <a:pt x="406" y="713"/>
                  </a:lnTo>
                  <a:lnTo>
                    <a:pt x="415" y="729"/>
                  </a:lnTo>
                  <a:lnTo>
                    <a:pt x="440" y="739"/>
                  </a:lnTo>
                  <a:lnTo>
                    <a:pt x="488" y="739"/>
                  </a:lnTo>
                  <a:lnTo>
                    <a:pt x="518" y="739"/>
                  </a:lnTo>
                  <a:lnTo>
                    <a:pt x="518" y="782"/>
                  </a:lnTo>
                  <a:lnTo>
                    <a:pt x="464" y="782"/>
                  </a:lnTo>
                  <a:lnTo>
                    <a:pt x="406" y="777"/>
                  </a:lnTo>
                  <a:lnTo>
                    <a:pt x="357" y="777"/>
                  </a:lnTo>
                  <a:lnTo>
                    <a:pt x="313" y="777"/>
                  </a:lnTo>
                  <a:lnTo>
                    <a:pt x="254" y="782"/>
                  </a:lnTo>
                  <a:lnTo>
                    <a:pt x="196" y="782"/>
                  </a:lnTo>
                  <a:lnTo>
                    <a:pt x="196" y="739"/>
                  </a:lnTo>
                  <a:lnTo>
                    <a:pt x="225" y="739"/>
                  </a:lnTo>
                  <a:lnTo>
                    <a:pt x="279" y="739"/>
                  </a:lnTo>
                  <a:lnTo>
                    <a:pt x="303" y="729"/>
                  </a:lnTo>
                  <a:lnTo>
                    <a:pt x="313" y="713"/>
                  </a:lnTo>
                  <a:lnTo>
                    <a:pt x="313" y="686"/>
                  </a:lnTo>
                  <a:lnTo>
                    <a:pt x="313" y="591"/>
                  </a:lnTo>
                  <a:lnTo>
                    <a:pt x="0" y="591"/>
                  </a:lnTo>
                  <a:lnTo>
                    <a:pt x="0" y="548"/>
                  </a:lnTo>
                  <a:lnTo>
                    <a:pt x="352" y="16"/>
                  </a:lnTo>
                  <a:lnTo>
                    <a:pt x="362" y="6"/>
                  </a:lnTo>
                  <a:lnTo>
                    <a:pt x="366" y="0"/>
                  </a:lnTo>
                  <a:lnTo>
                    <a:pt x="371" y="0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8" name="Freeform 100"/>
            <p:cNvSpPr>
              <a:spLocks/>
            </p:cNvSpPr>
            <p:nvPr/>
          </p:nvSpPr>
          <p:spPr bwMode="auto">
            <a:xfrm>
              <a:off x="11733" y="2773"/>
              <a:ext cx="175" cy="489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7" y="10"/>
                </a:cxn>
                <a:cxn ang="0">
                  <a:pos x="151" y="42"/>
                </a:cxn>
                <a:cxn ang="0">
                  <a:pos x="166" y="95"/>
                </a:cxn>
                <a:cxn ang="0">
                  <a:pos x="175" y="170"/>
                </a:cxn>
                <a:cxn ang="0">
                  <a:pos x="175" y="170"/>
                </a:cxn>
                <a:cxn ang="0">
                  <a:pos x="166" y="260"/>
                </a:cxn>
                <a:cxn ang="0">
                  <a:pos x="141" y="340"/>
                </a:cxn>
                <a:cxn ang="0">
                  <a:pos x="112" y="404"/>
                </a:cxn>
                <a:cxn ang="0">
                  <a:pos x="83" y="452"/>
                </a:cxn>
                <a:cxn ang="0">
                  <a:pos x="53" y="478"/>
                </a:cxn>
                <a:cxn ang="0">
                  <a:pos x="39" y="489"/>
                </a:cxn>
                <a:cxn ang="0">
                  <a:pos x="29" y="489"/>
                </a:cxn>
                <a:cxn ang="0">
                  <a:pos x="24" y="483"/>
                </a:cxn>
                <a:cxn ang="0">
                  <a:pos x="24" y="473"/>
                </a:cxn>
                <a:cxn ang="0">
                  <a:pos x="24" y="468"/>
                </a:cxn>
                <a:cxn ang="0">
                  <a:pos x="24" y="468"/>
                </a:cxn>
                <a:cxn ang="0">
                  <a:pos x="24" y="462"/>
                </a:cxn>
                <a:cxn ang="0">
                  <a:pos x="34" y="457"/>
                </a:cxn>
                <a:cxn ang="0">
                  <a:pos x="39" y="446"/>
                </a:cxn>
                <a:cxn ang="0">
                  <a:pos x="78" y="398"/>
                </a:cxn>
                <a:cxn ang="0">
                  <a:pos x="107" y="335"/>
                </a:cxn>
                <a:cxn ang="0">
                  <a:pos x="132" y="255"/>
                </a:cxn>
                <a:cxn ang="0">
                  <a:pos x="141" y="170"/>
                </a:cxn>
                <a:cxn ang="0">
                  <a:pos x="141" y="154"/>
                </a:cxn>
                <a:cxn ang="0">
                  <a:pos x="141" y="148"/>
                </a:cxn>
                <a:cxn ang="0">
                  <a:pos x="141" y="148"/>
                </a:cxn>
                <a:cxn ang="0">
                  <a:pos x="141" y="148"/>
                </a:cxn>
                <a:cxn ang="0">
                  <a:pos x="136" y="148"/>
                </a:cxn>
                <a:cxn ang="0">
                  <a:pos x="136" y="148"/>
                </a:cxn>
                <a:cxn ang="0">
                  <a:pos x="132" y="154"/>
                </a:cxn>
                <a:cxn ang="0">
                  <a:pos x="117" y="164"/>
                </a:cxn>
                <a:cxn ang="0">
                  <a:pos x="97" y="170"/>
                </a:cxn>
                <a:cxn ang="0">
                  <a:pos x="78" y="170"/>
                </a:cxn>
                <a:cxn ang="0">
                  <a:pos x="44" y="164"/>
                </a:cxn>
                <a:cxn ang="0">
                  <a:pos x="19" y="143"/>
                </a:cxn>
                <a:cxn ang="0">
                  <a:pos x="5" y="117"/>
                </a:cxn>
                <a:cxn ang="0">
                  <a:pos x="0" y="85"/>
                </a:cxn>
                <a:cxn ang="0">
                  <a:pos x="5" y="53"/>
                </a:cxn>
                <a:cxn ang="0">
                  <a:pos x="19" y="26"/>
                </a:cxn>
                <a:cxn ang="0">
                  <a:pos x="44" y="5"/>
                </a:cxn>
                <a:cxn ang="0">
                  <a:pos x="78" y="0"/>
                </a:cxn>
              </a:cxnLst>
              <a:rect l="0" t="0" r="r" b="b"/>
              <a:pathLst>
                <a:path w="175" h="489">
                  <a:moveTo>
                    <a:pt x="78" y="0"/>
                  </a:moveTo>
                  <a:lnTo>
                    <a:pt x="117" y="10"/>
                  </a:lnTo>
                  <a:lnTo>
                    <a:pt x="151" y="42"/>
                  </a:lnTo>
                  <a:lnTo>
                    <a:pt x="166" y="95"/>
                  </a:lnTo>
                  <a:lnTo>
                    <a:pt x="175" y="170"/>
                  </a:lnTo>
                  <a:lnTo>
                    <a:pt x="175" y="170"/>
                  </a:lnTo>
                  <a:lnTo>
                    <a:pt x="166" y="260"/>
                  </a:lnTo>
                  <a:lnTo>
                    <a:pt x="141" y="340"/>
                  </a:lnTo>
                  <a:lnTo>
                    <a:pt x="112" y="404"/>
                  </a:lnTo>
                  <a:lnTo>
                    <a:pt x="83" y="452"/>
                  </a:lnTo>
                  <a:lnTo>
                    <a:pt x="53" y="478"/>
                  </a:lnTo>
                  <a:lnTo>
                    <a:pt x="39" y="489"/>
                  </a:lnTo>
                  <a:lnTo>
                    <a:pt x="29" y="489"/>
                  </a:lnTo>
                  <a:lnTo>
                    <a:pt x="24" y="483"/>
                  </a:lnTo>
                  <a:lnTo>
                    <a:pt x="24" y="473"/>
                  </a:lnTo>
                  <a:lnTo>
                    <a:pt x="24" y="468"/>
                  </a:lnTo>
                  <a:lnTo>
                    <a:pt x="24" y="468"/>
                  </a:lnTo>
                  <a:lnTo>
                    <a:pt x="24" y="462"/>
                  </a:lnTo>
                  <a:lnTo>
                    <a:pt x="34" y="457"/>
                  </a:lnTo>
                  <a:lnTo>
                    <a:pt x="39" y="446"/>
                  </a:lnTo>
                  <a:lnTo>
                    <a:pt x="78" y="398"/>
                  </a:lnTo>
                  <a:lnTo>
                    <a:pt x="107" y="335"/>
                  </a:lnTo>
                  <a:lnTo>
                    <a:pt x="132" y="255"/>
                  </a:lnTo>
                  <a:lnTo>
                    <a:pt x="141" y="170"/>
                  </a:lnTo>
                  <a:lnTo>
                    <a:pt x="141" y="154"/>
                  </a:lnTo>
                  <a:lnTo>
                    <a:pt x="141" y="148"/>
                  </a:lnTo>
                  <a:lnTo>
                    <a:pt x="141" y="148"/>
                  </a:lnTo>
                  <a:lnTo>
                    <a:pt x="141" y="148"/>
                  </a:lnTo>
                  <a:lnTo>
                    <a:pt x="136" y="148"/>
                  </a:lnTo>
                  <a:lnTo>
                    <a:pt x="136" y="148"/>
                  </a:lnTo>
                  <a:lnTo>
                    <a:pt x="132" y="154"/>
                  </a:lnTo>
                  <a:lnTo>
                    <a:pt x="117" y="164"/>
                  </a:lnTo>
                  <a:lnTo>
                    <a:pt x="97" y="170"/>
                  </a:lnTo>
                  <a:lnTo>
                    <a:pt x="78" y="170"/>
                  </a:lnTo>
                  <a:lnTo>
                    <a:pt x="44" y="164"/>
                  </a:lnTo>
                  <a:lnTo>
                    <a:pt x="19" y="143"/>
                  </a:lnTo>
                  <a:lnTo>
                    <a:pt x="5" y="117"/>
                  </a:lnTo>
                  <a:lnTo>
                    <a:pt x="0" y="85"/>
                  </a:lnTo>
                  <a:lnTo>
                    <a:pt x="5" y="53"/>
                  </a:lnTo>
                  <a:lnTo>
                    <a:pt x="19" y="26"/>
                  </a:lnTo>
                  <a:lnTo>
                    <a:pt x="44" y="5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9" name="Freeform 101"/>
            <p:cNvSpPr>
              <a:spLocks/>
            </p:cNvSpPr>
            <p:nvPr/>
          </p:nvSpPr>
          <p:spPr bwMode="auto">
            <a:xfrm>
              <a:off x="12318" y="2235"/>
              <a:ext cx="728" cy="729"/>
            </a:xfrm>
            <a:custGeom>
              <a:avLst/>
              <a:gdLst/>
              <a:ahLst/>
              <a:cxnLst>
                <a:cxn ang="0">
                  <a:pos x="249" y="0"/>
                </a:cxn>
                <a:cxn ang="0">
                  <a:pos x="669" y="0"/>
                </a:cxn>
                <a:cxn ang="0">
                  <a:pos x="684" y="0"/>
                </a:cxn>
                <a:cxn ang="0">
                  <a:pos x="693" y="0"/>
                </a:cxn>
                <a:cxn ang="0">
                  <a:pos x="703" y="6"/>
                </a:cxn>
                <a:cxn ang="0">
                  <a:pos x="713" y="6"/>
                </a:cxn>
                <a:cxn ang="0">
                  <a:pos x="723" y="16"/>
                </a:cxn>
                <a:cxn ang="0">
                  <a:pos x="728" y="27"/>
                </a:cxn>
                <a:cxn ang="0">
                  <a:pos x="728" y="38"/>
                </a:cxn>
                <a:cxn ang="0">
                  <a:pos x="728" y="59"/>
                </a:cxn>
                <a:cxn ang="0">
                  <a:pos x="723" y="70"/>
                </a:cxn>
                <a:cxn ang="0">
                  <a:pos x="713" y="80"/>
                </a:cxn>
                <a:cxn ang="0">
                  <a:pos x="703" y="85"/>
                </a:cxn>
                <a:cxn ang="0">
                  <a:pos x="693" y="91"/>
                </a:cxn>
                <a:cxn ang="0">
                  <a:pos x="684" y="96"/>
                </a:cxn>
                <a:cxn ang="0">
                  <a:pos x="674" y="96"/>
                </a:cxn>
                <a:cxn ang="0">
                  <a:pos x="664" y="96"/>
                </a:cxn>
                <a:cxn ang="0">
                  <a:pos x="654" y="96"/>
                </a:cxn>
                <a:cxn ang="0">
                  <a:pos x="401" y="96"/>
                </a:cxn>
                <a:cxn ang="0">
                  <a:pos x="303" y="660"/>
                </a:cxn>
                <a:cxn ang="0">
                  <a:pos x="298" y="670"/>
                </a:cxn>
                <a:cxn ang="0">
                  <a:pos x="298" y="681"/>
                </a:cxn>
                <a:cxn ang="0">
                  <a:pos x="293" y="692"/>
                </a:cxn>
                <a:cxn ang="0">
                  <a:pos x="288" y="702"/>
                </a:cxn>
                <a:cxn ang="0">
                  <a:pos x="279" y="713"/>
                </a:cxn>
                <a:cxn ang="0">
                  <a:pos x="269" y="724"/>
                </a:cxn>
                <a:cxn ang="0">
                  <a:pos x="254" y="729"/>
                </a:cxn>
                <a:cxn ang="0">
                  <a:pos x="240" y="729"/>
                </a:cxn>
                <a:cxn ang="0">
                  <a:pos x="225" y="729"/>
                </a:cxn>
                <a:cxn ang="0">
                  <a:pos x="210" y="724"/>
                </a:cxn>
                <a:cxn ang="0">
                  <a:pos x="205" y="713"/>
                </a:cxn>
                <a:cxn ang="0">
                  <a:pos x="201" y="702"/>
                </a:cxn>
                <a:cxn ang="0">
                  <a:pos x="196" y="692"/>
                </a:cxn>
                <a:cxn ang="0">
                  <a:pos x="196" y="686"/>
                </a:cxn>
                <a:cxn ang="0">
                  <a:pos x="196" y="676"/>
                </a:cxn>
                <a:cxn ang="0">
                  <a:pos x="201" y="665"/>
                </a:cxn>
                <a:cxn ang="0">
                  <a:pos x="201" y="655"/>
                </a:cxn>
                <a:cxn ang="0">
                  <a:pos x="205" y="639"/>
                </a:cxn>
                <a:cxn ang="0">
                  <a:pos x="210" y="623"/>
                </a:cxn>
                <a:cxn ang="0">
                  <a:pos x="362" y="96"/>
                </a:cxn>
                <a:cxn ang="0">
                  <a:pos x="235" y="96"/>
                </a:cxn>
                <a:cxn ang="0">
                  <a:pos x="210" y="96"/>
                </a:cxn>
                <a:cxn ang="0">
                  <a:pos x="171" y="107"/>
                </a:cxn>
                <a:cxn ang="0">
                  <a:pos x="132" y="123"/>
                </a:cxn>
                <a:cxn ang="0">
                  <a:pos x="88" y="160"/>
                </a:cxn>
                <a:cxn ang="0">
                  <a:pos x="39" y="224"/>
                </a:cxn>
                <a:cxn ang="0">
                  <a:pos x="35" y="234"/>
                </a:cxn>
                <a:cxn ang="0">
                  <a:pos x="25" y="240"/>
                </a:cxn>
                <a:cxn ang="0">
                  <a:pos x="15" y="240"/>
                </a:cxn>
                <a:cxn ang="0">
                  <a:pos x="10" y="240"/>
                </a:cxn>
                <a:cxn ang="0">
                  <a:pos x="0" y="234"/>
                </a:cxn>
                <a:cxn ang="0">
                  <a:pos x="0" y="234"/>
                </a:cxn>
                <a:cxn ang="0">
                  <a:pos x="0" y="229"/>
                </a:cxn>
                <a:cxn ang="0">
                  <a:pos x="0" y="224"/>
                </a:cxn>
                <a:cxn ang="0">
                  <a:pos x="5" y="213"/>
                </a:cxn>
                <a:cxn ang="0">
                  <a:pos x="15" y="187"/>
                </a:cxn>
                <a:cxn ang="0">
                  <a:pos x="35" y="155"/>
                </a:cxn>
                <a:cxn ang="0">
                  <a:pos x="64" y="117"/>
                </a:cxn>
                <a:cxn ang="0">
                  <a:pos x="93" y="80"/>
                </a:cxn>
                <a:cxn ang="0">
                  <a:pos x="137" y="32"/>
                </a:cxn>
                <a:cxn ang="0">
                  <a:pos x="181" y="11"/>
                </a:cxn>
                <a:cxn ang="0">
                  <a:pos x="220" y="0"/>
                </a:cxn>
                <a:cxn ang="0">
                  <a:pos x="249" y="0"/>
                </a:cxn>
              </a:cxnLst>
              <a:rect l="0" t="0" r="r" b="b"/>
              <a:pathLst>
                <a:path w="728" h="729">
                  <a:moveTo>
                    <a:pt x="249" y="0"/>
                  </a:moveTo>
                  <a:lnTo>
                    <a:pt x="669" y="0"/>
                  </a:lnTo>
                  <a:lnTo>
                    <a:pt x="684" y="0"/>
                  </a:lnTo>
                  <a:lnTo>
                    <a:pt x="693" y="0"/>
                  </a:lnTo>
                  <a:lnTo>
                    <a:pt x="703" y="6"/>
                  </a:lnTo>
                  <a:lnTo>
                    <a:pt x="713" y="6"/>
                  </a:lnTo>
                  <a:lnTo>
                    <a:pt x="723" y="16"/>
                  </a:lnTo>
                  <a:lnTo>
                    <a:pt x="728" y="27"/>
                  </a:lnTo>
                  <a:lnTo>
                    <a:pt x="728" y="38"/>
                  </a:lnTo>
                  <a:lnTo>
                    <a:pt x="728" y="59"/>
                  </a:lnTo>
                  <a:lnTo>
                    <a:pt x="723" y="70"/>
                  </a:lnTo>
                  <a:lnTo>
                    <a:pt x="713" y="80"/>
                  </a:lnTo>
                  <a:lnTo>
                    <a:pt x="703" y="85"/>
                  </a:lnTo>
                  <a:lnTo>
                    <a:pt x="693" y="91"/>
                  </a:lnTo>
                  <a:lnTo>
                    <a:pt x="684" y="96"/>
                  </a:lnTo>
                  <a:lnTo>
                    <a:pt x="674" y="96"/>
                  </a:lnTo>
                  <a:lnTo>
                    <a:pt x="664" y="96"/>
                  </a:lnTo>
                  <a:lnTo>
                    <a:pt x="654" y="96"/>
                  </a:lnTo>
                  <a:lnTo>
                    <a:pt x="401" y="96"/>
                  </a:lnTo>
                  <a:lnTo>
                    <a:pt x="303" y="660"/>
                  </a:lnTo>
                  <a:lnTo>
                    <a:pt x="298" y="670"/>
                  </a:lnTo>
                  <a:lnTo>
                    <a:pt x="298" y="681"/>
                  </a:lnTo>
                  <a:lnTo>
                    <a:pt x="293" y="692"/>
                  </a:lnTo>
                  <a:lnTo>
                    <a:pt x="288" y="702"/>
                  </a:lnTo>
                  <a:lnTo>
                    <a:pt x="279" y="713"/>
                  </a:lnTo>
                  <a:lnTo>
                    <a:pt x="269" y="724"/>
                  </a:lnTo>
                  <a:lnTo>
                    <a:pt x="254" y="729"/>
                  </a:lnTo>
                  <a:lnTo>
                    <a:pt x="240" y="729"/>
                  </a:lnTo>
                  <a:lnTo>
                    <a:pt x="225" y="729"/>
                  </a:lnTo>
                  <a:lnTo>
                    <a:pt x="210" y="724"/>
                  </a:lnTo>
                  <a:lnTo>
                    <a:pt x="205" y="713"/>
                  </a:lnTo>
                  <a:lnTo>
                    <a:pt x="201" y="702"/>
                  </a:lnTo>
                  <a:lnTo>
                    <a:pt x="196" y="692"/>
                  </a:lnTo>
                  <a:lnTo>
                    <a:pt x="196" y="686"/>
                  </a:lnTo>
                  <a:lnTo>
                    <a:pt x="196" y="676"/>
                  </a:lnTo>
                  <a:lnTo>
                    <a:pt x="201" y="665"/>
                  </a:lnTo>
                  <a:lnTo>
                    <a:pt x="201" y="655"/>
                  </a:lnTo>
                  <a:lnTo>
                    <a:pt x="205" y="639"/>
                  </a:lnTo>
                  <a:lnTo>
                    <a:pt x="210" y="623"/>
                  </a:lnTo>
                  <a:lnTo>
                    <a:pt x="362" y="96"/>
                  </a:lnTo>
                  <a:lnTo>
                    <a:pt x="235" y="96"/>
                  </a:lnTo>
                  <a:lnTo>
                    <a:pt x="210" y="96"/>
                  </a:lnTo>
                  <a:lnTo>
                    <a:pt x="171" y="107"/>
                  </a:lnTo>
                  <a:lnTo>
                    <a:pt x="132" y="123"/>
                  </a:lnTo>
                  <a:lnTo>
                    <a:pt x="88" y="160"/>
                  </a:lnTo>
                  <a:lnTo>
                    <a:pt x="39" y="224"/>
                  </a:lnTo>
                  <a:lnTo>
                    <a:pt x="35" y="234"/>
                  </a:lnTo>
                  <a:lnTo>
                    <a:pt x="25" y="240"/>
                  </a:lnTo>
                  <a:lnTo>
                    <a:pt x="15" y="240"/>
                  </a:lnTo>
                  <a:lnTo>
                    <a:pt x="10" y="240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0" y="229"/>
                  </a:lnTo>
                  <a:lnTo>
                    <a:pt x="0" y="224"/>
                  </a:lnTo>
                  <a:lnTo>
                    <a:pt x="5" y="213"/>
                  </a:lnTo>
                  <a:lnTo>
                    <a:pt x="15" y="187"/>
                  </a:lnTo>
                  <a:lnTo>
                    <a:pt x="35" y="155"/>
                  </a:lnTo>
                  <a:lnTo>
                    <a:pt x="64" y="117"/>
                  </a:lnTo>
                  <a:lnTo>
                    <a:pt x="93" y="80"/>
                  </a:lnTo>
                  <a:lnTo>
                    <a:pt x="137" y="32"/>
                  </a:lnTo>
                  <a:lnTo>
                    <a:pt x="181" y="11"/>
                  </a:lnTo>
                  <a:lnTo>
                    <a:pt x="220" y="0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0" name="Freeform 102"/>
            <p:cNvSpPr>
              <a:spLocks/>
            </p:cNvSpPr>
            <p:nvPr/>
          </p:nvSpPr>
          <p:spPr bwMode="auto">
            <a:xfrm>
              <a:off x="13002" y="2411"/>
              <a:ext cx="473" cy="798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88" y="5"/>
                </a:cxn>
                <a:cxn ang="0">
                  <a:pos x="205" y="37"/>
                </a:cxn>
                <a:cxn ang="0">
                  <a:pos x="312" y="32"/>
                </a:cxn>
                <a:cxn ang="0">
                  <a:pos x="405" y="5"/>
                </a:cxn>
                <a:cxn ang="0">
                  <a:pos x="410" y="0"/>
                </a:cxn>
                <a:cxn ang="0">
                  <a:pos x="419" y="0"/>
                </a:cxn>
                <a:cxn ang="0">
                  <a:pos x="424" y="16"/>
                </a:cxn>
                <a:cxn ang="0">
                  <a:pos x="400" y="53"/>
                </a:cxn>
                <a:cxn ang="0">
                  <a:pos x="322" y="112"/>
                </a:cxn>
                <a:cxn ang="0">
                  <a:pos x="200" y="138"/>
                </a:cxn>
                <a:cxn ang="0">
                  <a:pos x="146" y="133"/>
                </a:cxn>
                <a:cxn ang="0">
                  <a:pos x="97" y="122"/>
                </a:cxn>
                <a:cxn ang="0">
                  <a:pos x="146" y="308"/>
                </a:cxn>
                <a:cxn ang="0">
                  <a:pos x="249" y="287"/>
                </a:cxn>
                <a:cxn ang="0">
                  <a:pos x="385" y="335"/>
                </a:cxn>
                <a:cxn ang="0">
                  <a:pos x="463" y="463"/>
                </a:cxn>
                <a:cxn ang="0">
                  <a:pos x="458" y="622"/>
                </a:cxn>
                <a:cxn ang="0">
                  <a:pos x="366" y="744"/>
                </a:cxn>
                <a:cxn ang="0">
                  <a:pos x="214" y="798"/>
                </a:cxn>
                <a:cxn ang="0">
                  <a:pos x="83" y="750"/>
                </a:cxn>
                <a:cxn ang="0">
                  <a:pos x="9" y="649"/>
                </a:cxn>
                <a:cxn ang="0">
                  <a:pos x="0" y="569"/>
                </a:cxn>
                <a:cxn ang="0">
                  <a:pos x="9" y="542"/>
                </a:cxn>
                <a:cxn ang="0">
                  <a:pos x="29" y="526"/>
                </a:cxn>
                <a:cxn ang="0">
                  <a:pos x="44" y="526"/>
                </a:cxn>
                <a:cxn ang="0">
                  <a:pos x="53" y="521"/>
                </a:cxn>
                <a:cxn ang="0">
                  <a:pos x="68" y="526"/>
                </a:cxn>
                <a:cxn ang="0">
                  <a:pos x="88" y="537"/>
                </a:cxn>
                <a:cxn ang="0">
                  <a:pos x="102" y="564"/>
                </a:cxn>
                <a:cxn ang="0">
                  <a:pos x="102" y="601"/>
                </a:cxn>
                <a:cxn ang="0">
                  <a:pos x="88" y="622"/>
                </a:cxn>
                <a:cxn ang="0">
                  <a:pos x="63" y="638"/>
                </a:cxn>
                <a:cxn ang="0">
                  <a:pos x="73" y="691"/>
                </a:cxn>
                <a:cxn ang="0">
                  <a:pos x="161" y="750"/>
                </a:cxn>
                <a:cxn ang="0">
                  <a:pos x="263" y="750"/>
                </a:cxn>
                <a:cxn ang="0">
                  <a:pos x="336" y="691"/>
                </a:cxn>
                <a:cxn ang="0">
                  <a:pos x="371" y="580"/>
                </a:cxn>
                <a:cxn ang="0">
                  <a:pos x="366" y="473"/>
                </a:cxn>
                <a:cxn ang="0">
                  <a:pos x="346" y="383"/>
                </a:cxn>
                <a:cxn ang="0">
                  <a:pos x="317" y="346"/>
                </a:cxn>
                <a:cxn ang="0">
                  <a:pos x="244" y="319"/>
                </a:cxn>
                <a:cxn ang="0">
                  <a:pos x="175" y="330"/>
                </a:cxn>
                <a:cxn ang="0">
                  <a:pos x="97" y="393"/>
                </a:cxn>
                <a:cxn ang="0">
                  <a:pos x="88" y="404"/>
                </a:cxn>
                <a:cxn ang="0">
                  <a:pos x="78" y="409"/>
                </a:cxn>
                <a:cxn ang="0">
                  <a:pos x="63" y="399"/>
                </a:cxn>
                <a:cxn ang="0">
                  <a:pos x="58" y="383"/>
                </a:cxn>
                <a:cxn ang="0">
                  <a:pos x="58" y="32"/>
                </a:cxn>
                <a:cxn ang="0">
                  <a:pos x="58" y="5"/>
                </a:cxn>
                <a:cxn ang="0">
                  <a:pos x="73" y="0"/>
                </a:cxn>
              </a:cxnLst>
              <a:rect l="0" t="0" r="r" b="b"/>
              <a:pathLst>
                <a:path w="473" h="798">
                  <a:moveTo>
                    <a:pt x="73" y="0"/>
                  </a:moveTo>
                  <a:lnTo>
                    <a:pt x="73" y="0"/>
                  </a:lnTo>
                  <a:lnTo>
                    <a:pt x="78" y="0"/>
                  </a:lnTo>
                  <a:lnTo>
                    <a:pt x="88" y="5"/>
                  </a:lnTo>
                  <a:lnTo>
                    <a:pt x="151" y="26"/>
                  </a:lnTo>
                  <a:lnTo>
                    <a:pt x="205" y="37"/>
                  </a:lnTo>
                  <a:lnTo>
                    <a:pt x="244" y="37"/>
                  </a:lnTo>
                  <a:lnTo>
                    <a:pt x="312" y="32"/>
                  </a:lnTo>
                  <a:lnTo>
                    <a:pt x="366" y="16"/>
                  </a:lnTo>
                  <a:lnTo>
                    <a:pt x="405" y="5"/>
                  </a:lnTo>
                  <a:lnTo>
                    <a:pt x="410" y="0"/>
                  </a:lnTo>
                  <a:lnTo>
                    <a:pt x="410" y="0"/>
                  </a:lnTo>
                  <a:lnTo>
                    <a:pt x="415" y="0"/>
                  </a:lnTo>
                  <a:lnTo>
                    <a:pt x="419" y="0"/>
                  </a:lnTo>
                  <a:lnTo>
                    <a:pt x="424" y="5"/>
                  </a:lnTo>
                  <a:lnTo>
                    <a:pt x="424" y="16"/>
                  </a:lnTo>
                  <a:lnTo>
                    <a:pt x="419" y="32"/>
                  </a:lnTo>
                  <a:lnTo>
                    <a:pt x="400" y="53"/>
                  </a:lnTo>
                  <a:lnTo>
                    <a:pt x="366" y="85"/>
                  </a:lnTo>
                  <a:lnTo>
                    <a:pt x="322" y="112"/>
                  </a:lnTo>
                  <a:lnTo>
                    <a:pt x="268" y="128"/>
                  </a:lnTo>
                  <a:lnTo>
                    <a:pt x="200" y="138"/>
                  </a:lnTo>
                  <a:lnTo>
                    <a:pt x="180" y="138"/>
                  </a:lnTo>
                  <a:lnTo>
                    <a:pt x="146" y="133"/>
                  </a:lnTo>
                  <a:lnTo>
                    <a:pt x="97" y="122"/>
                  </a:lnTo>
                  <a:lnTo>
                    <a:pt x="97" y="122"/>
                  </a:lnTo>
                  <a:lnTo>
                    <a:pt x="97" y="340"/>
                  </a:lnTo>
                  <a:lnTo>
                    <a:pt x="146" y="308"/>
                  </a:lnTo>
                  <a:lnTo>
                    <a:pt x="200" y="292"/>
                  </a:lnTo>
                  <a:lnTo>
                    <a:pt x="249" y="287"/>
                  </a:lnTo>
                  <a:lnTo>
                    <a:pt x="322" y="298"/>
                  </a:lnTo>
                  <a:lnTo>
                    <a:pt x="385" y="335"/>
                  </a:lnTo>
                  <a:lnTo>
                    <a:pt x="429" y="393"/>
                  </a:lnTo>
                  <a:lnTo>
                    <a:pt x="463" y="463"/>
                  </a:lnTo>
                  <a:lnTo>
                    <a:pt x="473" y="537"/>
                  </a:lnTo>
                  <a:lnTo>
                    <a:pt x="458" y="622"/>
                  </a:lnTo>
                  <a:lnTo>
                    <a:pt x="419" y="691"/>
                  </a:lnTo>
                  <a:lnTo>
                    <a:pt x="366" y="744"/>
                  </a:lnTo>
                  <a:lnTo>
                    <a:pt x="293" y="782"/>
                  </a:lnTo>
                  <a:lnTo>
                    <a:pt x="214" y="798"/>
                  </a:lnTo>
                  <a:lnTo>
                    <a:pt x="141" y="782"/>
                  </a:lnTo>
                  <a:lnTo>
                    <a:pt x="83" y="750"/>
                  </a:lnTo>
                  <a:lnTo>
                    <a:pt x="39" y="707"/>
                  </a:lnTo>
                  <a:lnTo>
                    <a:pt x="9" y="649"/>
                  </a:lnTo>
                  <a:lnTo>
                    <a:pt x="0" y="585"/>
                  </a:lnTo>
                  <a:lnTo>
                    <a:pt x="0" y="569"/>
                  </a:lnTo>
                  <a:lnTo>
                    <a:pt x="5" y="553"/>
                  </a:lnTo>
                  <a:lnTo>
                    <a:pt x="9" y="542"/>
                  </a:lnTo>
                  <a:lnTo>
                    <a:pt x="19" y="532"/>
                  </a:lnTo>
                  <a:lnTo>
                    <a:pt x="29" y="526"/>
                  </a:lnTo>
                  <a:lnTo>
                    <a:pt x="39" y="526"/>
                  </a:lnTo>
                  <a:lnTo>
                    <a:pt x="44" y="526"/>
                  </a:lnTo>
                  <a:lnTo>
                    <a:pt x="49" y="521"/>
                  </a:lnTo>
                  <a:lnTo>
                    <a:pt x="53" y="521"/>
                  </a:lnTo>
                  <a:lnTo>
                    <a:pt x="58" y="526"/>
                  </a:lnTo>
                  <a:lnTo>
                    <a:pt x="68" y="526"/>
                  </a:lnTo>
                  <a:lnTo>
                    <a:pt x="78" y="532"/>
                  </a:lnTo>
                  <a:lnTo>
                    <a:pt x="88" y="537"/>
                  </a:lnTo>
                  <a:lnTo>
                    <a:pt x="97" y="548"/>
                  </a:lnTo>
                  <a:lnTo>
                    <a:pt x="102" y="564"/>
                  </a:lnTo>
                  <a:lnTo>
                    <a:pt x="102" y="585"/>
                  </a:lnTo>
                  <a:lnTo>
                    <a:pt x="102" y="601"/>
                  </a:lnTo>
                  <a:lnTo>
                    <a:pt x="97" y="611"/>
                  </a:lnTo>
                  <a:lnTo>
                    <a:pt x="88" y="622"/>
                  </a:lnTo>
                  <a:lnTo>
                    <a:pt x="78" y="633"/>
                  </a:lnTo>
                  <a:lnTo>
                    <a:pt x="63" y="638"/>
                  </a:lnTo>
                  <a:lnTo>
                    <a:pt x="44" y="638"/>
                  </a:lnTo>
                  <a:lnTo>
                    <a:pt x="73" y="691"/>
                  </a:lnTo>
                  <a:lnTo>
                    <a:pt x="112" y="728"/>
                  </a:lnTo>
                  <a:lnTo>
                    <a:pt x="161" y="750"/>
                  </a:lnTo>
                  <a:lnTo>
                    <a:pt x="214" y="760"/>
                  </a:lnTo>
                  <a:lnTo>
                    <a:pt x="263" y="750"/>
                  </a:lnTo>
                  <a:lnTo>
                    <a:pt x="307" y="723"/>
                  </a:lnTo>
                  <a:lnTo>
                    <a:pt x="336" y="691"/>
                  </a:lnTo>
                  <a:lnTo>
                    <a:pt x="361" y="633"/>
                  </a:lnTo>
                  <a:lnTo>
                    <a:pt x="371" y="580"/>
                  </a:lnTo>
                  <a:lnTo>
                    <a:pt x="371" y="532"/>
                  </a:lnTo>
                  <a:lnTo>
                    <a:pt x="366" y="473"/>
                  </a:lnTo>
                  <a:lnTo>
                    <a:pt x="361" y="425"/>
                  </a:lnTo>
                  <a:lnTo>
                    <a:pt x="346" y="383"/>
                  </a:lnTo>
                  <a:lnTo>
                    <a:pt x="336" y="367"/>
                  </a:lnTo>
                  <a:lnTo>
                    <a:pt x="317" y="346"/>
                  </a:lnTo>
                  <a:lnTo>
                    <a:pt x="288" y="330"/>
                  </a:lnTo>
                  <a:lnTo>
                    <a:pt x="244" y="319"/>
                  </a:lnTo>
                  <a:lnTo>
                    <a:pt x="214" y="319"/>
                  </a:lnTo>
                  <a:lnTo>
                    <a:pt x="175" y="330"/>
                  </a:lnTo>
                  <a:lnTo>
                    <a:pt x="136" y="351"/>
                  </a:lnTo>
                  <a:lnTo>
                    <a:pt x="97" y="393"/>
                  </a:lnTo>
                  <a:lnTo>
                    <a:pt x="92" y="399"/>
                  </a:lnTo>
                  <a:lnTo>
                    <a:pt x="88" y="404"/>
                  </a:lnTo>
                  <a:lnTo>
                    <a:pt x="83" y="404"/>
                  </a:lnTo>
                  <a:lnTo>
                    <a:pt x="78" y="409"/>
                  </a:lnTo>
                  <a:lnTo>
                    <a:pt x="68" y="404"/>
                  </a:lnTo>
                  <a:lnTo>
                    <a:pt x="63" y="399"/>
                  </a:lnTo>
                  <a:lnTo>
                    <a:pt x="58" y="393"/>
                  </a:lnTo>
                  <a:lnTo>
                    <a:pt x="58" y="383"/>
                  </a:lnTo>
                  <a:lnTo>
                    <a:pt x="58" y="372"/>
                  </a:lnTo>
                  <a:lnTo>
                    <a:pt x="58" y="32"/>
                  </a:lnTo>
                  <a:lnTo>
                    <a:pt x="58" y="16"/>
                  </a:lnTo>
                  <a:lnTo>
                    <a:pt x="58" y="5"/>
                  </a:lnTo>
                  <a:lnTo>
                    <a:pt x="6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1" name="Freeform 103"/>
            <p:cNvSpPr>
              <a:spLocks/>
            </p:cNvSpPr>
            <p:nvPr/>
          </p:nvSpPr>
          <p:spPr bwMode="auto">
            <a:xfrm>
              <a:off x="13758" y="2773"/>
              <a:ext cx="176" cy="489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7" y="10"/>
                </a:cxn>
                <a:cxn ang="0">
                  <a:pos x="147" y="42"/>
                </a:cxn>
                <a:cxn ang="0">
                  <a:pos x="166" y="95"/>
                </a:cxn>
                <a:cxn ang="0">
                  <a:pos x="176" y="170"/>
                </a:cxn>
                <a:cxn ang="0">
                  <a:pos x="176" y="170"/>
                </a:cxn>
                <a:cxn ang="0">
                  <a:pos x="166" y="260"/>
                </a:cxn>
                <a:cxn ang="0">
                  <a:pos x="142" y="340"/>
                </a:cxn>
                <a:cxn ang="0">
                  <a:pos x="112" y="404"/>
                </a:cxn>
                <a:cxn ang="0">
                  <a:pos x="78" y="452"/>
                </a:cxn>
                <a:cxn ang="0">
                  <a:pos x="54" y="478"/>
                </a:cxn>
                <a:cxn ang="0">
                  <a:pos x="34" y="489"/>
                </a:cxn>
                <a:cxn ang="0">
                  <a:pos x="29" y="489"/>
                </a:cxn>
                <a:cxn ang="0">
                  <a:pos x="25" y="483"/>
                </a:cxn>
                <a:cxn ang="0">
                  <a:pos x="20" y="473"/>
                </a:cxn>
                <a:cxn ang="0">
                  <a:pos x="20" y="468"/>
                </a:cxn>
                <a:cxn ang="0">
                  <a:pos x="25" y="468"/>
                </a:cxn>
                <a:cxn ang="0">
                  <a:pos x="25" y="462"/>
                </a:cxn>
                <a:cxn ang="0">
                  <a:pos x="29" y="457"/>
                </a:cxn>
                <a:cxn ang="0">
                  <a:pos x="39" y="446"/>
                </a:cxn>
                <a:cxn ang="0">
                  <a:pos x="73" y="398"/>
                </a:cxn>
                <a:cxn ang="0">
                  <a:pos x="108" y="335"/>
                </a:cxn>
                <a:cxn ang="0">
                  <a:pos x="132" y="255"/>
                </a:cxn>
                <a:cxn ang="0">
                  <a:pos x="142" y="170"/>
                </a:cxn>
                <a:cxn ang="0">
                  <a:pos x="142" y="154"/>
                </a:cxn>
                <a:cxn ang="0">
                  <a:pos x="142" y="148"/>
                </a:cxn>
                <a:cxn ang="0">
                  <a:pos x="142" y="148"/>
                </a:cxn>
                <a:cxn ang="0">
                  <a:pos x="137" y="148"/>
                </a:cxn>
                <a:cxn ang="0">
                  <a:pos x="137" y="148"/>
                </a:cxn>
                <a:cxn ang="0">
                  <a:pos x="137" y="148"/>
                </a:cxn>
                <a:cxn ang="0">
                  <a:pos x="132" y="154"/>
                </a:cxn>
                <a:cxn ang="0">
                  <a:pos x="112" y="164"/>
                </a:cxn>
                <a:cxn ang="0">
                  <a:pos x="98" y="170"/>
                </a:cxn>
                <a:cxn ang="0">
                  <a:pos x="78" y="170"/>
                </a:cxn>
                <a:cxn ang="0">
                  <a:pos x="44" y="164"/>
                </a:cxn>
                <a:cxn ang="0">
                  <a:pos x="20" y="143"/>
                </a:cxn>
                <a:cxn ang="0">
                  <a:pos x="5" y="117"/>
                </a:cxn>
                <a:cxn ang="0">
                  <a:pos x="0" y="85"/>
                </a:cxn>
                <a:cxn ang="0">
                  <a:pos x="5" y="53"/>
                </a:cxn>
                <a:cxn ang="0">
                  <a:pos x="20" y="26"/>
                </a:cxn>
                <a:cxn ang="0">
                  <a:pos x="44" y="5"/>
                </a:cxn>
                <a:cxn ang="0">
                  <a:pos x="78" y="0"/>
                </a:cxn>
              </a:cxnLst>
              <a:rect l="0" t="0" r="r" b="b"/>
              <a:pathLst>
                <a:path w="176" h="489">
                  <a:moveTo>
                    <a:pt x="78" y="0"/>
                  </a:moveTo>
                  <a:lnTo>
                    <a:pt x="117" y="10"/>
                  </a:lnTo>
                  <a:lnTo>
                    <a:pt x="147" y="42"/>
                  </a:lnTo>
                  <a:lnTo>
                    <a:pt x="166" y="95"/>
                  </a:lnTo>
                  <a:lnTo>
                    <a:pt x="176" y="170"/>
                  </a:lnTo>
                  <a:lnTo>
                    <a:pt x="176" y="170"/>
                  </a:lnTo>
                  <a:lnTo>
                    <a:pt x="166" y="260"/>
                  </a:lnTo>
                  <a:lnTo>
                    <a:pt x="142" y="340"/>
                  </a:lnTo>
                  <a:lnTo>
                    <a:pt x="112" y="404"/>
                  </a:lnTo>
                  <a:lnTo>
                    <a:pt x="78" y="452"/>
                  </a:lnTo>
                  <a:lnTo>
                    <a:pt x="54" y="478"/>
                  </a:lnTo>
                  <a:lnTo>
                    <a:pt x="34" y="489"/>
                  </a:lnTo>
                  <a:lnTo>
                    <a:pt x="29" y="489"/>
                  </a:lnTo>
                  <a:lnTo>
                    <a:pt x="25" y="483"/>
                  </a:lnTo>
                  <a:lnTo>
                    <a:pt x="20" y="473"/>
                  </a:lnTo>
                  <a:lnTo>
                    <a:pt x="20" y="468"/>
                  </a:lnTo>
                  <a:lnTo>
                    <a:pt x="25" y="468"/>
                  </a:lnTo>
                  <a:lnTo>
                    <a:pt x="25" y="462"/>
                  </a:lnTo>
                  <a:lnTo>
                    <a:pt x="29" y="457"/>
                  </a:lnTo>
                  <a:lnTo>
                    <a:pt x="39" y="446"/>
                  </a:lnTo>
                  <a:lnTo>
                    <a:pt x="73" y="398"/>
                  </a:lnTo>
                  <a:lnTo>
                    <a:pt x="108" y="335"/>
                  </a:lnTo>
                  <a:lnTo>
                    <a:pt x="132" y="255"/>
                  </a:lnTo>
                  <a:lnTo>
                    <a:pt x="142" y="170"/>
                  </a:lnTo>
                  <a:lnTo>
                    <a:pt x="142" y="154"/>
                  </a:lnTo>
                  <a:lnTo>
                    <a:pt x="142" y="148"/>
                  </a:lnTo>
                  <a:lnTo>
                    <a:pt x="142" y="148"/>
                  </a:lnTo>
                  <a:lnTo>
                    <a:pt x="137" y="148"/>
                  </a:lnTo>
                  <a:lnTo>
                    <a:pt x="137" y="148"/>
                  </a:lnTo>
                  <a:lnTo>
                    <a:pt x="137" y="148"/>
                  </a:lnTo>
                  <a:lnTo>
                    <a:pt x="132" y="154"/>
                  </a:lnTo>
                  <a:lnTo>
                    <a:pt x="112" y="164"/>
                  </a:lnTo>
                  <a:lnTo>
                    <a:pt x="98" y="170"/>
                  </a:lnTo>
                  <a:lnTo>
                    <a:pt x="78" y="170"/>
                  </a:lnTo>
                  <a:lnTo>
                    <a:pt x="44" y="164"/>
                  </a:lnTo>
                  <a:lnTo>
                    <a:pt x="20" y="143"/>
                  </a:lnTo>
                  <a:lnTo>
                    <a:pt x="5" y="117"/>
                  </a:lnTo>
                  <a:lnTo>
                    <a:pt x="0" y="85"/>
                  </a:lnTo>
                  <a:lnTo>
                    <a:pt x="5" y="53"/>
                  </a:lnTo>
                  <a:lnTo>
                    <a:pt x="20" y="26"/>
                  </a:lnTo>
                  <a:lnTo>
                    <a:pt x="44" y="5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2" name="Freeform 104"/>
            <p:cNvSpPr>
              <a:spLocks/>
            </p:cNvSpPr>
            <p:nvPr/>
          </p:nvSpPr>
          <p:spPr bwMode="auto">
            <a:xfrm>
              <a:off x="14339" y="2235"/>
              <a:ext cx="732" cy="729"/>
            </a:xfrm>
            <a:custGeom>
              <a:avLst/>
              <a:gdLst/>
              <a:ahLst/>
              <a:cxnLst>
                <a:cxn ang="0">
                  <a:pos x="249" y="0"/>
                </a:cxn>
                <a:cxn ang="0">
                  <a:pos x="673" y="0"/>
                </a:cxn>
                <a:cxn ang="0">
                  <a:pos x="683" y="0"/>
                </a:cxn>
                <a:cxn ang="0">
                  <a:pos x="698" y="0"/>
                </a:cxn>
                <a:cxn ang="0">
                  <a:pos x="708" y="6"/>
                </a:cxn>
                <a:cxn ang="0">
                  <a:pos x="717" y="6"/>
                </a:cxn>
                <a:cxn ang="0">
                  <a:pos x="727" y="16"/>
                </a:cxn>
                <a:cxn ang="0">
                  <a:pos x="732" y="27"/>
                </a:cxn>
                <a:cxn ang="0">
                  <a:pos x="732" y="38"/>
                </a:cxn>
                <a:cxn ang="0">
                  <a:pos x="732" y="59"/>
                </a:cxn>
                <a:cxn ang="0">
                  <a:pos x="727" y="70"/>
                </a:cxn>
                <a:cxn ang="0">
                  <a:pos x="717" y="80"/>
                </a:cxn>
                <a:cxn ang="0">
                  <a:pos x="708" y="85"/>
                </a:cxn>
                <a:cxn ang="0">
                  <a:pos x="698" y="91"/>
                </a:cxn>
                <a:cxn ang="0">
                  <a:pos x="688" y="96"/>
                </a:cxn>
                <a:cxn ang="0">
                  <a:pos x="673" y="96"/>
                </a:cxn>
                <a:cxn ang="0">
                  <a:pos x="669" y="96"/>
                </a:cxn>
                <a:cxn ang="0">
                  <a:pos x="659" y="96"/>
                </a:cxn>
                <a:cxn ang="0">
                  <a:pos x="405" y="96"/>
                </a:cxn>
                <a:cxn ang="0">
                  <a:pos x="307" y="660"/>
                </a:cxn>
                <a:cxn ang="0">
                  <a:pos x="303" y="670"/>
                </a:cxn>
                <a:cxn ang="0">
                  <a:pos x="298" y="681"/>
                </a:cxn>
                <a:cxn ang="0">
                  <a:pos x="298" y="692"/>
                </a:cxn>
                <a:cxn ang="0">
                  <a:pos x="288" y="702"/>
                </a:cxn>
                <a:cxn ang="0">
                  <a:pos x="283" y="713"/>
                </a:cxn>
                <a:cxn ang="0">
                  <a:pos x="273" y="724"/>
                </a:cxn>
                <a:cxn ang="0">
                  <a:pos x="259" y="729"/>
                </a:cxn>
                <a:cxn ang="0">
                  <a:pos x="239" y="729"/>
                </a:cxn>
                <a:cxn ang="0">
                  <a:pos x="224" y="729"/>
                </a:cxn>
                <a:cxn ang="0">
                  <a:pos x="215" y="724"/>
                </a:cxn>
                <a:cxn ang="0">
                  <a:pos x="205" y="713"/>
                </a:cxn>
                <a:cxn ang="0">
                  <a:pos x="200" y="702"/>
                </a:cxn>
                <a:cxn ang="0">
                  <a:pos x="200" y="692"/>
                </a:cxn>
                <a:cxn ang="0">
                  <a:pos x="200" y="686"/>
                </a:cxn>
                <a:cxn ang="0">
                  <a:pos x="200" y="676"/>
                </a:cxn>
                <a:cxn ang="0">
                  <a:pos x="200" y="665"/>
                </a:cxn>
                <a:cxn ang="0">
                  <a:pos x="205" y="655"/>
                </a:cxn>
                <a:cxn ang="0">
                  <a:pos x="210" y="639"/>
                </a:cxn>
                <a:cxn ang="0">
                  <a:pos x="215" y="623"/>
                </a:cxn>
                <a:cxn ang="0">
                  <a:pos x="361" y="96"/>
                </a:cxn>
                <a:cxn ang="0">
                  <a:pos x="234" y="96"/>
                </a:cxn>
                <a:cxn ang="0">
                  <a:pos x="210" y="96"/>
                </a:cxn>
                <a:cxn ang="0">
                  <a:pos x="176" y="107"/>
                </a:cxn>
                <a:cxn ang="0">
                  <a:pos x="137" y="123"/>
                </a:cxn>
                <a:cxn ang="0">
                  <a:pos x="88" y="160"/>
                </a:cxn>
                <a:cxn ang="0">
                  <a:pos x="44" y="224"/>
                </a:cxn>
                <a:cxn ang="0">
                  <a:pos x="34" y="234"/>
                </a:cxn>
                <a:cxn ang="0">
                  <a:pos x="29" y="240"/>
                </a:cxn>
                <a:cxn ang="0">
                  <a:pos x="19" y="240"/>
                </a:cxn>
                <a:cxn ang="0">
                  <a:pos x="10" y="240"/>
                </a:cxn>
                <a:cxn ang="0">
                  <a:pos x="5" y="234"/>
                </a:cxn>
                <a:cxn ang="0">
                  <a:pos x="0" y="234"/>
                </a:cxn>
                <a:cxn ang="0">
                  <a:pos x="0" y="229"/>
                </a:cxn>
                <a:cxn ang="0">
                  <a:pos x="0" y="224"/>
                </a:cxn>
                <a:cxn ang="0">
                  <a:pos x="5" y="213"/>
                </a:cxn>
                <a:cxn ang="0">
                  <a:pos x="19" y="187"/>
                </a:cxn>
                <a:cxn ang="0">
                  <a:pos x="39" y="155"/>
                </a:cxn>
                <a:cxn ang="0">
                  <a:pos x="63" y="117"/>
                </a:cxn>
                <a:cxn ang="0">
                  <a:pos x="93" y="80"/>
                </a:cxn>
                <a:cxn ang="0">
                  <a:pos x="141" y="32"/>
                </a:cxn>
                <a:cxn ang="0">
                  <a:pos x="185" y="11"/>
                </a:cxn>
                <a:cxn ang="0">
                  <a:pos x="224" y="0"/>
                </a:cxn>
                <a:cxn ang="0">
                  <a:pos x="249" y="0"/>
                </a:cxn>
              </a:cxnLst>
              <a:rect l="0" t="0" r="r" b="b"/>
              <a:pathLst>
                <a:path w="732" h="729">
                  <a:moveTo>
                    <a:pt x="249" y="0"/>
                  </a:moveTo>
                  <a:lnTo>
                    <a:pt x="673" y="0"/>
                  </a:lnTo>
                  <a:lnTo>
                    <a:pt x="683" y="0"/>
                  </a:lnTo>
                  <a:lnTo>
                    <a:pt x="698" y="0"/>
                  </a:lnTo>
                  <a:lnTo>
                    <a:pt x="708" y="6"/>
                  </a:lnTo>
                  <a:lnTo>
                    <a:pt x="717" y="6"/>
                  </a:lnTo>
                  <a:lnTo>
                    <a:pt x="727" y="16"/>
                  </a:lnTo>
                  <a:lnTo>
                    <a:pt x="732" y="27"/>
                  </a:lnTo>
                  <a:lnTo>
                    <a:pt x="732" y="38"/>
                  </a:lnTo>
                  <a:lnTo>
                    <a:pt x="732" y="59"/>
                  </a:lnTo>
                  <a:lnTo>
                    <a:pt x="727" y="70"/>
                  </a:lnTo>
                  <a:lnTo>
                    <a:pt x="717" y="80"/>
                  </a:lnTo>
                  <a:lnTo>
                    <a:pt x="708" y="85"/>
                  </a:lnTo>
                  <a:lnTo>
                    <a:pt x="698" y="91"/>
                  </a:lnTo>
                  <a:lnTo>
                    <a:pt x="688" y="96"/>
                  </a:lnTo>
                  <a:lnTo>
                    <a:pt x="673" y="96"/>
                  </a:lnTo>
                  <a:lnTo>
                    <a:pt x="669" y="96"/>
                  </a:lnTo>
                  <a:lnTo>
                    <a:pt x="659" y="96"/>
                  </a:lnTo>
                  <a:lnTo>
                    <a:pt x="405" y="96"/>
                  </a:lnTo>
                  <a:lnTo>
                    <a:pt x="307" y="660"/>
                  </a:lnTo>
                  <a:lnTo>
                    <a:pt x="303" y="670"/>
                  </a:lnTo>
                  <a:lnTo>
                    <a:pt x="298" y="681"/>
                  </a:lnTo>
                  <a:lnTo>
                    <a:pt x="298" y="692"/>
                  </a:lnTo>
                  <a:lnTo>
                    <a:pt x="288" y="702"/>
                  </a:lnTo>
                  <a:lnTo>
                    <a:pt x="283" y="713"/>
                  </a:lnTo>
                  <a:lnTo>
                    <a:pt x="273" y="724"/>
                  </a:lnTo>
                  <a:lnTo>
                    <a:pt x="259" y="729"/>
                  </a:lnTo>
                  <a:lnTo>
                    <a:pt x="239" y="729"/>
                  </a:lnTo>
                  <a:lnTo>
                    <a:pt x="224" y="729"/>
                  </a:lnTo>
                  <a:lnTo>
                    <a:pt x="215" y="724"/>
                  </a:lnTo>
                  <a:lnTo>
                    <a:pt x="205" y="713"/>
                  </a:lnTo>
                  <a:lnTo>
                    <a:pt x="200" y="702"/>
                  </a:lnTo>
                  <a:lnTo>
                    <a:pt x="200" y="692"/>
                  </a:lnTo>
                  <a:lnTo>
                    <a:pt x="200" y="686"/>
                  </a:lnTo>
                  <a:lnTo>
                    <a:pt x="200" y="676"/>
                  </a:lnTo>
                  <a:lnTo>
                    <a:pt x="200" y="665"/>
                  </a:lnTo>
                  <a:lnTo>
                    <a:pt x="205" y="655"/>
                  </a:lnTo>
                  <a:lnTo>
                    <a:pt x="210" y="639"/>
                  </a:lnTo>
                  <a:lnTo>
                    <a:pt x="215" y="623"/>
                  </a:lnTo>
                  <a:lnTo>
                    <a:pt x="361" y="96"/>
                  </a:lnTo>
                  <a:lnTo>
                    <a:pt x="234" y="96"/>
                  </a:lnTo>
                  <a:lnTo>
                    <a:pt x="210" y="96"/>
                  </a:lnTo>
                  <a:lnTo>
                    <a:pt x="176" y="107"/>
                  </a:lnTo>
                  <a:lnTo>
                    <a:pt x="137" y="123"/>
                  </a:lnTo>
                  <a:lnTo>
                    <a:pt x="88" y="160"/>
                  </a:lnTo>
                  <a:lnTo>
                    <a:pt x="44" y="224"/>
                  </a:lnTo>
                  <a:lnTo>
                    <a:pt x="34" y="234"/>
                  </a:lnTo>
                  <a:lnTo>
                    <a:pt x="29" y="240"/>
                  </a:lnTo>
                  <a:lnTo>
                    <a:pt x="19" y="240"/>
                  </a:lnTo>
                  <a:lnTo>
                    <a:pt x="10" y="240"/>
                  </a:lnTo>
                  <a:lnTo>
                    <a:pt x="5" y="234"/>
                  </a:lnTo>
                  <a:lnTo>
                    <a:pt x="0" y="234"/>
                  </a:lnTo>
                  <a:lnTo>
                    <a:pt x="0" y="229"/>
                  </a:lnTo>
                  <a:lnTo>
                    <a:pt x="0" y="224"/>
                  </a:lnTo>
                  <a:lnTo>
                    <a:pt x="5" y="213"/>
                  </a:lnTo>
                  <a:lnTo>
                    <a:pt x="19" y="187"/>
                  </a:lnTo>
                  <a:lnTo>
                    <a:pt x="39" y="155"/>
                  </a:lnTo>
                  <a:lnTo>
                    <a:pt x="63" y="117"/>
                  </a:lnTo>
                  <a:lnTo>
                    <a:pt x="93" y="80"/>
                  </a:lnTo>
                  <a:lnTo>
                    <a:pt x="141" y="32"/>
                  </a:lnTo>
                  <a:lnTo>
                    <a:pt x="185" y="11"/>
                  </a:lnTo>
                  <a:lnTo>
                    <a:pt x="224" y="0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3" name="Freeform 105"/>
            <p:cNvSpPr>
              <a:spLocks noEditPoints="1"/>
            </p:cNvSpPr>
            <p:nvPr/>
          </p:nvSpPr>
          <p:spPr bwMode="auto">
            <a:xfrm>
              <a:off x="15012" y="2411"/>
              <a:ext cx="493" cy="798"/>
            </a:xfrm>
            <a:custGeom>
              <a:avLst/>
              <a:gdLst/>
              <a:ahLst/>
              <a:cxnLst>
                <a:cxn ang="0">
                  <a:pos x="205" y="319"/>
                </a:cxn>
                <a:cxn ang="0">
                  <a:pos x="137" y="388"/>
                </a:cxn>
                <a:cxn ang="0">
                  <a:pos x="108" y="510"/>
                </a:cxn>
                <a:cxn ang="0">
                  <a:pos x="132" y="675"/>
                </a:cxn>
                <a:cxn ang="0">
                  <a:pos x="201" y="750"/>
                </a:cxn>
                <a:cxn ang="0">
                  <a:pos x="249" y="760"/>
                </a:cxn>
                <a:cxn ang="0">
                  <a:pos x="332" y="728"/>
                </a:cxn>
                <a:cxn ang="0">
                  <a:pos x="381" y="649"/>
                </a:cxn>
                <a:cxn ang="0">
                  <a:pos x="391" y="532"/>
                </a:cxn>
                <a:cxn ang="0">
                  <a:pos x="381" y="420"/>
                </a:cxn>
                <a:cxn ang="0">
                  <a:pos x="337" y="335"/>
                </a:cxn>
                <a:cxn ang="0">
                  <a:pos x="254" y="308"/>
                </a:cxn>
                <a:cxn ang="0">
                  <a:pos x="371" y="5"/>
                </a:cxn>
                <a:cxn ang="0">
                  <a:pos x="440" y="53"/>
                </a:cxn>
                <a:cxn ang="0">
                  <a:pos x="464" y="128"/>
                </a:cxn>
                <a:cxn ang="0">
                  <a:pos x="454" y="165"/>
                </a:cxn>
                <a:cxn ang="0">
                  <a:pos x="430" y="181"/>
                </a:cxn>
                <a:cxn ang="0">
                  <a:pos x="396" y="181"/>
                </a:cxn>
                <a:cxn ang="0">
                  <a:pos x="371" y="159"/>
                </a:cxn>
                <a:cxn ang="0">
                  <a:pos x="362" y="133"/>
                </a:cxn>
                <a:cxn ang="0">
                  <a:pos x="371" y="96"/>
                </a:cxn>
                <a:cxn ang="0">
                  <a:pos x="396" y="80"/>
                </a:cxn>
                <a:cxn ang="0">
                  <a:pos x="386" y="48"/>
                </a:cxn>
                <a:cxn ang="0">
                  <a:pos x="313" y="32"/>
                </a:cxn>
                <a:cxn ang="0">
                  <a:pos x="196" y="85"/>
                </a:cxn>
                <a:cxn ang="0">
                  <a:pos x="122" y="213"/>
                </a:cxn>
                <a:cxn ang="0">
                  <a:pos x="108" y="393"/>
                </a:cxn>
                <a:cxn ang="0">
                  <a:pos x="108" y="393"/>
                </a:cxn>
                <a:cxn ang="0">
                  <a:pos x="162" y="314"/>
                </a:cxn>
                <a:cxn ang="0">
                  <a:pos x="259" y="276"/>
                </a:cxn>
                <a:cxn ang="0">
                  <a:pos x="396" y="324"/>
                </a:cxn>
                <a:cxn ang="0">
                  <a:pos x="484" y="452"/>
                </a:cxn>
                <a:cxn ang="0">
                  <a:pos x="484" y="622"/>
                </a:cxn>
                <a:cxn ang="0">
                  <a:pos x="396" y="750"/>
                </a:cxn>
                <a:cxn ang="0">
                  <a:pos x="249" y="798"/>
                </a:cxn>
                <a:cxn ang="0">
                  <a:pos x="162" y="776"/>
                </a:cxn>
                <a:cxn ang="0">
                  <a:pos x="83" y="713"/>
                </a:cxn>
                <a:cxn ang="0">
                  <a:pos x="25" y="590"/>
                </a:cxn>
                <a:cxn ang="0">
                  <a:pos x="0" y="404"/>
                </a:cxn>
                <a:cxn ang="0">
                  <a:pos x="35" y="213"/>
                </a:cxn>
                <a:cxn ang="0">
                  <a:pos x="127" y="80"/>
                </a:cxn>
                <a:cxn ang="0">
                  <a:pos x="249" y="5"/>
                </a:cxn>
              </a:cxnLst>
              <a:rect l="0" t="0" r="r" b="b"/>
              <a:pathLst>
                <a:path w="493" h="798">
                  <a:moveTo>
                    <a:pt x="254" y="308"/>
                  </a:moveTo>
                  <a:lnTo>
                    <a:pt x="205" y="319"/>
                  </a:lnTo>
                  <a:lnTo>
                    <a:pt x="166" y="346"/>
                  </a:lnTo>
                  <a:lnTo>
                    <a:pt x="137" y="388"/>
                  </a:lnTo>
                  <a:lnTo>
                    <a:pt x="118" y="447"/>
                  </a:lnTo>
                  <a:lnTo>
                    <a:pt x="108" y="510"/>
                  </a:lnTo>
                  <a:lnTo>
                    <a:pt x="118" y="606"/>
                  </a:lnTo>
                  <a:lnTo>
                    <a:pt x="132" y="675"/>
                  </a:lnTo>
                  <a:lnTo>
                    <a:pt x="162" y="718"/>
                  </a:lnTo>
                  <a:lnTo>
                    <a:pt x="201" y="750"/>
                  </a:lnTo>
                  <a:lnTo>
                    <a:pt x="249" y="760"/>
                  </a:lnTo>
                  <a:lnTo>
                    <a:pt x="249" y="760"/>
                  </a:lnTo>
                  <a:lnTo>
                    <a:pt x="298" y="750"/>
                  </a:lnTo>
                  <a:lnTo>
                    <a:pt x="332" y="728"/>
                  </a:lnTo>
                  <a:lnTo>
                    <a:pt x="362" y="697"/>
                  </a:lnTo>
                  <a:lnTo>
                    <a:pt x="381" y="649"/>
                  </a:lnTo>
                  <a:lnTo>
                    <a:pt x="391" y="596"/>
                  </a:lnTo>
                  <a:lnTo>
                    <a:pt x="391" y="532"/>
                  </a:lnTo>
                  <a:lnTo>
                    <a:pt x="391" y="473"/>
                  </a:lnTo>
                  <a:lnTo>
                    <a:pt x="381" y="420"/>
                  </a:lnTo>
                  <a:lnTo>
                    <a:pt x="367" y="372"/>
                  </a:lnTo>
                  <a:lnTo>
                    <a:pt x="337" y="335"/>
                  </a:lnTo>
                  <a:lnTo>
                    <a:pt x="298" y="314"/>
                  </a:lnTo>
                  <a:lnTo>
                    <a:pt x="254" y="308"/>
                  </a:lnTo>
                  <a:close/>
                  <a:moveTo>
                    <a:pt x="313" y="0"/>
                  </a:moveTo>
                  <a:lnTo>
                    <a:pt x="371" y="5"/>
                  </a:lnTo>
                  <a:lnTo>
                    <a:pt x="410" y="26"/>
                  </a:lnTo>
                  <a:lnTo>
                    <a:pt x="440" y="53"/>
                  </a:lnTo>
                  <a:lnTo>
                    <a:pt x="459" y="90"/>
                  </a:lnTo>
                  <a:lnTo>
                    <a:pt x="464" y="128"/>
                  </a:lnTo>
                  <a:lnTo>
                    <a:pt x="464" y="149"/>
                  </a:lnTo>
                  <a:lnTo>
                    <a:pt x="454" y="165"/>
                  </a:lnTo>
                  <a:lnTo>
                    <a:pt x="445" y="175"/>
                  </a:lnTo>
                  <a:lnTo>
                    <a:pt x="430" y="181"/>
                  </a:lnTo>
                  <a:lnTo>
                    <a:pt x="410" y="186"/>
                  </a:lnTo>
                  <a:lnTo>
                    <a:pt x="396" y="181"/>
                  </a:lnTo>
                  <a:lnTo>
                    <a:pt x="381" y="175"/>
                  </a:lnTo>
                  <a:lnTo>
                    <a:pt x="371" y="159"/>
                  </a:lnTo>
                  <a:lnTo>
                    <a:pt x="367" y="149"/>
                  </a:lnTo>
                  <a:lnTo>
                    <a:pt x="362" y="133"/>
                  </a:lnTo>
                  <a:lnTo>
                    <a:pt x="367" y="112"/>
                  </a:lnTo>
                  <a:lnTo>
                    <a:pt x="371" y="96"/>
                  </a:lnTo>
                  <a:lnTo>
                    <a:pt x="386" y="85"/>
                  </a:lnTo>
                  <a:lnTo>
                    <a:pt x="396" y="80"/>
                  </a:lnTo>
                  <a:lnTo>
                    <a:pt x="410" y="74"/>
                  </a:lnTo>
                  <a:lnTo>
                    <a:pt x="386" y="48"/>
                  </a:lnTo>
                  <a:lnTo>
                    <a:pt x="352" y="37"/>
                  </a:lnTo>
                  <a:lnTo>
                    <a:pt x="313" y="32"/>
                  </a:lnTo>
                  <a:lnTo>
                    <a:pt x="249" y="48"/>
                  </a:lnTo>
                  <a:lnTo>
                    <a:pt x="196" y="85"/>
                  </a:lnTo>
                  <a:lnTo>
                    <a:pt x="152" y="138"/>
                  </a:lnTo>
                  <a:lnTo>
                    <a:pt x="122" y="213"/>
                  </a:lnTo>
                  <a:lnTo>
                    <a:pt x="108" y="298"/>
                  </a:lnTo>
                  <a:lnTo>
                    <a:pt x="108" y="393"/>
                  </a:lnTo>
                  <a:lnTo>
                    <a:pt x="108" y="393"/>
                  </a:lnTo>
                  <a:lnTo>
                    <a:pt x="108" y="393"/>
                  </a:lnTo>
                  <a:lnTo>
                    <a:pt x="127" y="351"/>
                  </a:lnTo>
                  <a:lnTo>
                    <a:pt x="162" y="314"/>
                  </a:lnTo>
                  <a:lnTo>
                    <a:pt x="205" y="287"/>
                  </a:lnTo>
                  <a:lnTo>
                    <a:pt x="259" y="276"/>
                  </a:lnTo>
                  <a:lnTo>
                    <a:pt x="332" y="292"/>
                  </a:lnTo>
                  <a:lnTo>
                    <a:pt x="396" y="324"/>
                  </a:lnTo>
                  <a:lnTo>
                    <a:pt x="449" y="377"/>
                  </a:lnTo>
                  <a:lnTo>
                    <a:pt x="484" y="452"/>
                  </a:lnTo>
                  <a:lnTo>
                    <a:pt x="493" y="532"/>
                  </a:lnTo>
                  <a:lnTo>
                    <a:pt x="484" y="622"/>
                  </a:lnTo>
                  <a:lnTo>
                    <a:pt x="449" y="691"/>
                  </a:lnTo>
                  <a:lnTo>
                    <a:pt x="396" y="750"/>
                  </a:lnTo>
                  <a:lnTo>
                    <a:pt x="327" y="782"/>
                  </a:lnTo>
                  <a:lnTo>
                    <a:pt x="249" y="798"/>
                  </a:lnTo>
                  <a:lnTo>
                    <a:pt x="205" y="792"/>
                  </a:lnTo>
                  <a:lnTo>
                    <a:pt x="162" y="776"/>
                  </a:lnTo>
                  <a:lnTo>
                    <a:pt x="122" y="750"/>
                  </a:lnTo>
                  <a:lnTo>
                    <a:pt x="83" y="713"/>
                  </a:lnTo>
                  <a:lnTo>
                    <a:pt x="49" y="659"/>
                  </a:lnTo>
                  <a:lnTo>
                    <a:pt x="25" y="590"/>
                  </a:lnTo>
                  <a:lnTo>
                    <a:pt x="5" y="505"/>
                  </a:lnTo>
                  <a:lnTo>
                    <a:pt x="0" y="404"/>
                  </a:lnTo>
                  <a:lnTo>
                    <a:pt x="10" y="303"/>
                  </a:lnTo>
                  <a:lnTo>
                    <a:pt x="35" y="213"/>
                  </a:lnTo>
                  <a:lnTo>
                    <a:pt x="79" y="138"/>
                  </a:lnTo>
                  <a:lnTo>
                    <a:pt x="127" y="80"/>
                  </a:lnTo>
                  <a:lnTo>
                    <a:pt x="186" y="37"/>
                  </a:lnTo>
                  <a:lnTo>
                    <a:pt x="249" y="5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4" name="Freeform 106"/>
            <p:cNvSpPr>
              <a:spLocks/>
            </p:cNvSpPr>
            <p:nvPr/>
          </p:nvSpPr>
          <p:spPr bwMode="auto">
            <a:xfrm>
              <a:off x="15740" y="1709"/>
              <a:ext cx="537" cy="1649"/>
            </a:xfrm>
            <a:custGeom>
              <a:avLst/>
              <a:gdLst/>
              <a:ahLst/>
              <a:cxnLst>
                <a:cxn ang="0">
                  <a:pos x="78" y="5"/>
                </a:cxn>
                <a:cxn ang="0">
                  <a:pos x="195" y="37"/>
                </a:cxn>
                <a:cxn ang="0">
                  <a:pos x="288" y="117"/>
                </a:cxn>
                <a:cxn ang="0">
                  <a:pos x="317" y="202"/>
                </a:cxn>
                <a:cxn ang="0">
                  <a:pos x="317" y="580"/>
                </a:cxn>
                <a:cxn ang="0">
                  <a:pos x="317" y="622"/>
                </a:cxn>
                <a:cxn ang="0">
                  <a:pos x="322" y="643"/>
                </a:cxn>
                <a:cxn ang="0">
                  <a:pos x="322" y="659"/>
                </a:cxn>
                <a:cxn ang="0">
                  <a:pos x="385" y="760"/>
                </a:cxn>
                <a:cxn ang="0">
                  <a:pos x="512" y="808"/>
                </a:cxn>
                <a:cxn ang="0">
                  <a:pos x="532" y="808"/>
                </a:cxn>
                <a:cxn ang="0">
                  <a:pos x="537" y="824"/>
                </a:cxn>
                <a:cxn ang="0">
                  <a:pos x="532" y="840"/>
                </a:cxn>
                <a:cxn ang="0">
                  <a:pos x="483" y="845"/>
                </a:cxn>
                <a:cxn ang="0">
                  <a:pos x="380" y="893"/>
                </a:cxn>
                <a:cxn ang="0">
                  <a:pos x="327" y="978"/>
                </a:cxn>
                <a:cxn ang="0">
                  <a:pos x="317" y="1069"/>
                </a:cxn>
                <a:cxn ang="0">
                  <a:pos x="307" y="1500"/>
                </a:cxn>
                <a:cxn ang="0">
                  <a:pos x="229" y="1590"/>
                </a:cxn>
                <a:cxn ang="0">
                  <a:pos x="102" y="1643"/>
                </a:cxn>
                <a:cxn ang="0">
                  <a:pos x="24" y="1649"/>
                </a:cxn>
                <a:cxn ang="0">
                  <a:pos x="9" y="1643"/>
                </a:cxn>
                <a:cxn ang="0">
                  <a:pos x="0" y="1627"/>
                </a:cxn>
                <a:cxn ang="0">
                  <a:pos x="5" y="1617"/>
                </a:cxn>
                <a:cxn ang="0">
                  <a:pos x="88" y="1601"/>
                </a:cxn>
                <a:cxn ang="0">
                  <a:pos x="180" y="1542"/>
                </a:cxn>
                <a:cxn ang="0">
                  <a:pos x="214" y="1462"/>
                </a:cxn>
                <a:cxn ang="0">
                  <a:pos x="219" y="1032"/>
                </a:cxn>
                <a:cxn ang="0">
                  <a:pos x="244" y="931"/>
                </a:cxn>
                <a:cxn ang="0">
                  <a:pos x="332" y="851"/>
                </a:cxn>
                <a:cxn ang="0">
                  <a:pos x="356" y="808"/>
                </a:cxn>
                <a:cxn ang="0">
                  <a:pos x="278" y="760"/>
                </a:cxn>
                <a:cxn ang="0">
                  <a:pos x="224" y="665"/>
                </a:cxn>
                <a:cxn ang="0">
                  <a:pos x="219" y="260"/>
                </a:cxn>
                <a:cxn ang="0">
                  <a:pos x="219" y="213"/>
                </a:cxn>
                <a:cxn ang="0">
                  <a:pos x="219" y="197"/>
                </a:cxn>
                <a:cxn ang="0">
                  <a:pos x="214" y="181"/>
                </a:cxn>
                <a:cxn ang="0">
                  <a:pos x="146" y="80"/>
                </a:cxn>
                <a:cxn ang="0">
                  <a:pos x="24" y="37"/>
                </a:cxn>
                <a:cxn ang="0">
                  <a:pos x="9" y="37"/>
                </a:cxn>
                <a:cxn ang="0">
                  <a:pos x="0" y="26"/>
                </a:cxn>
                <a:cxn ang="0">
                  <a:pos x="5" y="11"/>
                </a:cxn>
                <a:cxn ang="0">
                  <a:pos x="14" y="5"/>
                </a:cxn>
                <a:cxn ang="0">
                  <a:pos x="29" y="0"/>
                </a:cxn>
              </a:cxnLst>
              <a:rect l="0" t="0" r="r" b="b"/>
              <a:pathLst>
                <a:path w="537" h="1649">
                  <a:moveTo>
                    <a:pt x="29" y="0"/>
                  </a:moveTo>
                  <a:lnTo>
                    <a:pt x="78" y="5"/>
                  </a:lnTo>
                  <a:lnTo>
                    <a:pt x="136" y="16"/>
                  </a:lnTo>
                  <a:lnTo>
                    <a:pt x="195" y="37"/>
                  </a:lnTo>
                  <a:lnTo>
                    <a:pt x="249" y="69"/>
                  </a:lnTo>
                  <a:lnTo>
                    <a:pt x="288" y="117"/>
                  </a:lnTo>
                  <a:lnTo>
                    <a:pt x="307" y="159"/>
                  </a:lnTo>
                  <a:lnTo>
                    <a:pt x="317" y="202"/>
                  </a:lnTo>
                  <a:lnTo>
                    <a:pt x="317" y="255"/>
                  </a:lnTo>
                  <a:lnTo>
                    <a:pt x="317" y="580"/>
                  </a:lnTo>
                  <a:lnTo>
                    <a:pt x="317" y="606"/>
                  </a:lnTo>
                  <a:lnTo>
                    <a:pt x="317" y="622"/>
                  </a:lnTo>
                  <a:lnTo>
                    <a:pt x="317" y="633"/>
                  </a:lnTo>
                  <a:lnTo>
                    <a:pt x="322" y="643"/>
                  </a:lnTo>
                  <a:lnTo>
                    <a:pt x="322" y="649"/>
                  </a:lnTo>
                  <a:lnTo>
                    <a:pt x="322" y="659"/>
                  </a:lnTo>
                  <a:lnTo>
                    <a:pt x="346" y="718"/>
                  </a:lnTo>
                  <a:lnTo>
                    <a:pt x="385" y="760"/>
                  </a:lnTo>
                  <a:lnTo>
                    <a:pt x="444" y="792"/>
                  </a:lnTo>
                  <a:lnTo>
                    <a:pt x="512" y="808"/>
                  </a:lnTo>
                  <a:lnTo>
                    <a:pt x="522" y="808"/>
                  </a:lnTo>
                  <a:lnTo>
                    <a:pt x="532" y="808"/>
                  </a:lnTo>
                  <a:lnTo>
                    <a:pt x="537" y="814"/>
                  </a:lnTo>
                  <a:lnTo>
                    <a:pt x="537" y="824"/>
                  </a:lnTo>
                  <a:lnTo>
                    <a:pt x="537" y="835"/>
                  </a:lnTo>
                  <a:lnTo>
                    <a:pt x="532" y="840"/>
                  </a:lnTo>
                  <a:lnTo>
                    <a:pt x="522" y="840"/>
                  </a:lnTo>
                  <a:lnTo>
                    <a:pt x="483" y="845"/>
                  </a:lnTo>
                  <a:lnTo>
                    <a:pt x="434" y="856"/>
                  </a:lnTo>
                  <a:lnTo>
                    <a:pt x="380" y="893"/>
                  </a:lnTo>
                  <a:lnTo>
                    <a:pt x="346" y="936"/>
                  </a:lnTo>
                  <a:lnTo>
                    <a:pt x="327" y="978"/>
                  </a:lnTo>
                  <a:lnTo>
                    <a:pt x="322" y="1021"/>
                  </a:lnTo>
                  <a:lnTo>
                    <a:pt x="317" y="1069"/>
                  </a:lnTo>
                  <a:lnTo>
                    <a:pt x="317" y="1441"/>
                  </a:lnTo>
                  <a:lnTo>
                    <a:pt x="307" y="1500"/>
                  </a:lnTo>
                  <a:lnTo>
                    <a:pt x="278" y="1553"/>
                  </a:lnTo>
                  <a:lnTo>
                    <a:pt x="229" y="1590"/>
                  </a:lnTo>
                  <a:lnTo>
                    <a:pt x="170" y="1622"/>
                  </a:lnTo>
                  <a:lnTo>
                    <a:pt x="102" y="1643"/>
                  </a:lnTo>
                  <a:lnTo>
                    <a:pt x="29" y="1649"/>
                  </a:lnTo>
                  <a:lnTo>
                    <a:pt x="24" y="1649"/>
                  </a:lnTo>
                  <a:lnTo>
                    <a:pt x="14" y="1649"/>
                  </a:lnTo>
                  <a:lnTo>
                    <a:pt x="9" y="1643"/>
                  </a:lnTo>
                  <a:lnTo>
                    <a:pt x="5" y="1638"/>
                  </a:lnTo>
                  <a:lnTo>
                    <a:pt x="0" y="1627"/>
                  </a:lnTo>
                  <a:lnTo>
                    <a:pt x="0" y="1622"/>
                  </a:lnTo>
                  <a:lnTo>
                    <a:pt x="5" y="1617"/>
                  </a:lnTo>
                  <a:lnTo>
                    <a:pt x="14" y="1611"/>
                  </a:lnTo>
                  <a:lnTo>
                    <a:pt x="88" y="1601"/>
                  </a:lnTo>
                  <a:lnTo>
                    <a:pt x="141" y="1574"/>
                  </a:lnTo>
                  <a:lnTo>
                    <a:pt x="180" y="1542"/>
                  </a:lnTo>
                  <a:lnTo>
                    <a:pt x="205" y="1505"/>
                  </a:lnTo>
                  <a:lnTo>
                    <a:pt x="214" y="1462"/>
                  </a:lnTo>
                  <a:lnTo>
                    <a:pt x="219" y="1425"/>
                  </a:lnTo>
                  <a:lnTo>
                    <a:pt x="219" y="1032"/>
                  </a:lnTo>
                  <a:lnTo>
                    <a:pt x="224" y="978"/>
                  </a:lnTo>
                  <a:lnTo>
                    <a:pt x="244" y="931"/>
                  </a:lnTo>
                  <a:lnTo>
                    <a:pt x="278" y="888"/>
                  </a:lnTo>
                  <a:lnTo>
                    <a:pt x="332" y="851"/>
                  </a:lnTo>
                  <a:lnTo>
                    <a:pt x="395" y="824"/>
                  </a:lnTo>
                  <a:lnTo>
                    <a:pt x="356" y="808"/>
                  </a:lnTo>
                  <a:lnTo>
                    <a:pt x="312" y="792"/>
                  </a:lnTo>
                  <a:lnTo>
                    <a:pt x="278" y="760"/>
                  </a:lnTo>
                  <a:lnTo>
                    <a:pt x="244" y="713"/>
                  </a:lnTo>
                  <a:lnTo>
                    <a:pt x="224" y="665"/>
                  </a:lnTo>
                  <a:lnTo>
                    <a:pt x="219" y="606"/>
                  </a:lnTo>
                  <a:lnTo>
                    <a:pt x="219" y="260"/>
                  </a:lnTo>
                  <a:lnTo>
                    <a:pt x="219" y="234"/>
                  </a:lnTo>
                  <a:lnTo>
                    <a:pt x="219" y="213"/>
                  </a:lnTo>
                  <a:lnTo>
                    <a:pt x="219" y="202"/>
                  </a:lnTo>
                  <a:lnTo>
                    <a:pt x="219" y="197"/>
                  </a:lnTo>
                  <a:lnTo>
                    <a:pt x="214" y="186"/>
                  </a:lnTo>
                  <a:lnTo>
                    <a:pt x="214" y="181"/>
                  </a:lnTo>
                  <a:lnTo>
                    <a:pt x="190" y="122"/>
                  </a:lnTo>
                  <a:lnTo>
                    <a:pt x="146" y="80"/>
                  </a:lnTo>
                  <a:lnTo>
                    <a:pt x="92" y="53"/>
                  </a:lnTo>
                  <a:lnTo>
                    <a:pt x="24" y="37"/>
                  </a:lnTo>
                  <a:lnTo>
                    <a:pt x="14" y="37"/>
                  </a:lnTo>
                  <a:lnTo>
                    <a:pt x="9" y="37"/>
                  </a:lnTo>
                  <a:lnTo>
                    <a:pt x="5" y="32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5" y="11"/>
                  </a:lnTo>
                  <a:lnTo>
                    <a:pt x="9" y="5"/>
                  </a:lnTo>
                  <a:lnTo>
                    <a:pt x="14" y="5"/>
                  </a:lnTo>
                  <a:lnTo>
                    <a:pt x="24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pic>
        <p:nvPicPr>
          <p:cNvPr id="141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314096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0403" name="Object 3"/>
          <p:cNvGraphicFramePr>
            <a:graphicFrameLocks noChangeAspect="1"/>
          </p:cNvGraphicFramePr>
          <p:nvPr/>
        </p:nvGraphicFramePr>
        <p:xfrm>
          <a:off x="5948799" y="1597611"/>
          <a:ext cx="1719545" cy="1255325"/>
        </p:xfrm>
        <a:graphic>
          <a:graphicData uri="http://schemas.openxmlformats.org/presentationml/2006/ole">
            <p:oleObj spid="_x0000_s230403" name="Visio" r:id="rId9" imgW="5996178" imgH="4376166" progId="">
              <p:embed/>
            </p:oleObj>
          </a:graphicData>
        </a:graphic>
      </p:graphicFrame>
      <p:grpSp>
        <p:nvGrpSpPr>
          <p:cNvPr id="230406" name="Group 6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251519" y="1972674"/>
            <a:ext cx="4322684" cy="210486"/>
            <a:chOff x="303" y="1277"/>
            <a:chExt cx="33865" cy="1649"/>
          </a:xfrm>
        </p:grpSpPr>
        <p:sp>
          <p:nvSpPr>
            <p:cNvPr id="230408" name="Freeform 8"/>
            <p:cNvSpPr>
              <a:spLocks/>
            </p:cNvSpPr>
            <p:nvPr/>
          </p:nvSpPr>
          <p:spPr bwMode="auto">
            <a:xfrm>
              <a:off x="303" y="1356"/>
              <a:ext cx="900" cy="1197"/>
            </a:xfrm>
            <a:custGeom>
              <a:avLst/>
              <a:gdLst/>
              <a:ahLst/>
              <a:cxnLst>
                <a:cxn ang="0">
                  <a:pos x="651" y="11"/>
                </a:cxn>
                <a:cxn ang="0">
                  <a:pos x="776" y="113"/>
                </a:cxn>
                <a:cxn ang="0">
                  <a:pos x="858" y="11"/>
                </a:cxn>
                <a:cxn ang="0">
                  <a:pos x="879" y="0"/>
                </a:cxn>
                <a:cxn ang="0">
                  <a:pos x="889" y="0"/>
                </a:cxn>
                <a:cxn ang="0">
                  <a:pos x="900" y="11"/>
                </a:cxn>
                <a:cxn ang="0">
                  <a:pos x="817" y="373"/>
                </a:cxn>
                <a:cxn ang="0">
                  <a:pos x="807" y="407"/>
                </a:cxn>
                <a:cxn ang="0">
                  <a:pos x="786" y="407"/>
                </a:cxn>
                <a:cxn ang="0">
                  <a:pos x="776" y="395"/>
                </a:cxn>
                <a:cxn ang="0">
                  <a:pos x="776" y="373"/>
                </a:cxn>
                <a:cxn ang="0">
                  <a:pos x="776" y="294"/>
                </a:cxn>
                <a:cxn ang="0">
                  <a:pos x="714" y="102"/>
                </a:cxn>
                <a:cxn ang="0">
                  <a:pos x="558" y="45"/>
                </a:cxn>
                <a:cxn ang="0">
                  <a:pos x="372" y="136"/>
                </a:cxn>
                <a:cxn ang="0">
                  <a:pos x="300" y="316"/>
                </a:cxn>
                <a:cxn ang="0">
                  <a:pos x="310" y="395"/>
                </a:cxn>
                <a:cxn ang="0">
                  <a:pos x="351" y="441"/>
                </a:cxn>
                <a:cxn ang="0">
                  <a:pos x="393" y="463"/>
                </a:cxn>
                <a:cxn ang="0">
                  <a:pos x="434" y="474"/>
                </a:cxn>
                <a:cxn ang="0">
                  <a:pos x="486" y="497"/>
                </a:cxn>
                <a:cxn ang="0">
                  <a:pos x="620" y="542"/>
                </a:cxn>
                <a:cxn ang="0">
                  <a:pos x="682" y="576"/>
                </a:cxn>
                <a:cxn ang="0">
                  <a:pos x="745" y="678"/>
                </a:cxn>
                <a:cxn ang="0">
                  <a:pos x="734" y="892"/>
                </a:cxn>
                <a:cxn ang="0">
                  <a:pos x="600" y="1107"/>
                </a:cxn>
                <a:cxn ang="0">
                  <a:pos x="372" y="1197"/>
                </a:cxn>
                <a:cxn ang="0">
                  <a:pos x="196" y="1152"/>
                </a:cxn>
                <a:cxn ang="0">
                  <a:pos x="41" y="1164"/>
                </a:cxn>
                <a:cxn ang="0">
                  <a:pos x="31" y="1186"/>
                </a:cxn>
                <a:cxn ang="0">
                  <a:pos x="20" y="1197"/>
                </a:cxn>
                <a:cxn ang="0">
                  <a:pos x="0" y="1175"/>
                </a:cxn>
                <a:cxn ang="0">
                  <a:pos x="20" y="1073"/>
                </a:cxn>
                <a:cxn ang="0">
                  <a:pos x="62" y="892"/>
                </a:cxn>
                <a:cxn ang="0">
                  <a:pos x="93" y="779"/>
                </a:cxn>
                <a:cxn ang="0">
                  <a:pos x="103" y="779"/>
                </a:cxn>
                <a:cxn ang="0">
                  <a:pos x="124" y="791"/>
                </a:cxn>
                <a:cxn ang="0">
                  <a:pos x="124" y="813"/>
                </a:cxn>
                <a:cxn ang="0">
                  <a:pos x="114" y="836"/>
                </a:cxn>
                <a:cxn ang="0">
                  <a:pos x="114" y="904"/>
                </a:cxn>
                <a:cxn ang="0">
                  <a:pos x="176" y="1073"/>
                </a:cxn>
                <a:cxn ang="0">
                  <a:pos x="310" y="1141"/>
                </a:cxn>
                <a:cxn ang="0">
                  <a:pos x="486" y="1118"/>
                </a:cxn>
                <a:cxn ang="0">
                  <a:pos x="631" y="949"/>
                </a:cxn>
                <a:cxn ang="0">
                  <a:pos x="641" y="791"/>
                </a:cxn>
                <a:cxn ang="0">
                  <a:pos x="620" y="734"/>
                </a:cxn>
                <a:cxn ang="0">
                  <a:pos x="579" y="689"/>
                </a:cxn>
                <a:cxn ang="0">
                  <a:pos x="527" y="678"/>
                </a:cxn>
                <a:cxn ang="0">
                  <a:pos x="351" y="621"/>
                </a:cxn>
                <a:cxn ang="0">
                  <a:pos x="238" y="542"/>
                </a:cxn>
                <a:cxn ang="0">
                  <a:pos x="186" y="384"/>
                </a:cxn>
                <a:cxn ang="0">
                  <a:pos x="310" y="113"/>
                </a:cxn>
                <a:cxn ang="0">
                  <a:pos x="569" y="0"/>
                </a:cxn>
              </a:cxnLst>
              <a:rect l="0" t="0" r="r" b="b"/>
              <a:pathLst>
                <a:path w="900" h="1197">
                  <a:moveTo>
                    <a:pt x="569" y="0"/>
                  </a:moveTo>
                  <a:lnTo>
                    <a:pt x="651" y="11"/>
                  </a:lnTo>
                  <a:lnTo>
                    <a:pt x="724" y="56"/>
                  </a:lnTo>
                  <a:lnTo>
                    <a:pt x="776" y="113"/>
                  </a:lnTo>
                  <a:lnTo>
                    <a:pt x="848" y="23"/>
                  </a:lnTo>
                  <a:lnTo>
                    <a:pt x="858" y="11"/>
                  </a:lnTo>
                  <a:lnTo>
                    <a:pt x="869" y="0"/>
                  </a:lnTo>
                  <a:lnTo>
                    <a:pt x="879" y="0"/>
                  </a:lnTo>
                  <a:lnTo>
                    <a:pt x="879" y="0"/>
                  </a:lnTo>
                  <a:lnTo>
                    <a:pt x="889" y="0"/>
                  </a:lnTo>
                  <a:lnTo>
                    <a:pt x="889" y="11"/>
                  </a:lnTo>
                  <a:lnTo>
                    <a:pt x="900" y="11"/>
                  </a:lnTo>
                  <a:lnTo>
                    <a:pt x="900" y="11"/>
                  </a:lnTo>
                  <a:lnTo>
                    <a:pt x="817" y="373"/>
                  </a:lnTo>
                  <a:lnTo>
                    <a:pt x="807" y="395"/>
                  </a:lnTo>
                  <a:lnTo>
                    <a:pt x="807" y="407"/>
                  </a:lnTo>
                  <a:lnTo>
                    <a:pt x="796" y="407"/>
                  </a:lnTo>
                  <a:lnTo>
                    <a:pt x="786" y="407"/>
                  </a:lnTo>
                  <a:lnTo>
                    <a:pt x="776" y="395"/>
                  </a:lnTo>
                  <a:lnTo>
                    <a:pt x="776" y="395"/>
                  </a:lnTo>
                  <a:lnTo>
                    <a:pt x="776" y="395"/>
                  </a:lnTo>
                  <a:lnTo>
                    <a:pt x="776" y="373"/>
                  </a:lnTo>
                  <a:lnTo>
                    <a:pt x="776" y="339"/>
                  </a:lnTo>
                  <a:lnTo>
                    <a:pt x="776" y="294"/>
                  </a:lnTo>
                  <a:lnTo>
                    <a:pt x="765" y="181"/>
                  </a:lnTo>
                  <a:lnTo>
                    <a:pt x="714" y="102"/>
                  </a:lnTo>
                  <a:lnTo>
                    <a:pt x="651" y="56"/>
                  </a:lnTo>
                  <a:lnTo>
                    <a:pt x="558" y="45"/>
                  </a:lnTo>
                  <a:lnTo>
                    <a:pt x="455" y="68"/>
                  </a:lnTo>
                  <a:lnTo>
                    <a:pt x="372" y="136"/>
                  </a:lnTo>
                  <a:lnTo>
                    <a:pt x="320" y="215"/>
                  </a:lnTo>
                  <a:lnTo>
                    <a:pt x="300" y="316"/>
                  </a:lnTo>
                  <a:lnTo>
                    <a:pt x="300" y="361"/>
                  </a:lnTo>
                  <a:lnTo>
                    <a:pt x="310" y="395"/>
                  </a:lnTo>
                  <a:lnTo>
                    <a:pt x="331" y="418"/>
                  </a:lnTo>
                  <a:lnTo>
                    <a:pt x="351" y="441"/>
                  </a:lnTo>
                  <a:lnTo>
                    <a:pt x="372" y="452"/>
                  </a:lnTo>
                  <a:lnTo>
                    <a:pt x="393" y="463"/>
                  </a:lnTo>
                  <a:lnTo>
                    <a:pt x="403" y="474"/>
                  </a:lnTo>
                  <a:lnTo>
                    <a:pt x="434" y="474"/>
                  </a:lnTo>
                  <a:lnTo>
                    <a:pt x="465" y="486"/>
                  </a:lnTo>
                  <a:lnTo>
                    <a:pt x="486" y="497"/>
                  </a:lnTo>
                  <a:lnTo>
                    <a:pt x="569" y="520"/>
                  </a:lnTo>
                  <a:lnTo>
                    <a:pt x="620" y="542"/>
                  </a:lnTo>
                  <a:lnTo>
                    <a:pt x="662" y="554"/>
                  </a:lnTo>
                  <a:lnTo>
                    <a:pt x="682" y="576"/>
                  </a:lnTo>
                  <a:lnTo>
                    <a:pt x="714" y="610"/>
                  </a:lnTo>
                  <a:lnTo>
                    <a:pt x="745" y="678"/>
                  </a:lnTo>
                  <a:lnTo>
                    <a:pt x="755" y="768"/>
                  </a:lnTo>
                  <a:lnTo>
                    <a:pt x="734" y="892"/>
                  </a:lnTo>
                  <a:lnTo>
                    <a:pt x="682" y="1005"/>
                  </a:lnTo>
                  <a:lnTo>
                    <a:pt x="600" y="1107"/>
                  </a:lnTo>
                  <a:lnTo>
                    <a:pt x="496" y="1175"/>
                  </a:lnTo>
                  <a:lnTo>
                    <a:pt x="372" y="1197"/>
                  </a:lnTo>
                  <a:lnTo>
                    <a:pt x="279" y="1186"/>
                  </a:lnTo>
                  <a:lnTo>
                    <a:pt x="196" y="1152"/>
                  </a:lnTo>
                  <a:lnTo>
                    <a:pt x="114" y="1073"/>
                  </a:lnTo>
                  <a:lnTo>
                    <a:pt x="41" y="1164"/>
                  </a:lnTo>
                  <a:lnTo>
                    <a:pt x="31" y="1186"/>
                  </a:lnTo>
                  <a:lnTo>
                    <a:pt x="31" y="1186"/>
                  </a:lnTo>
                  <a:lnTo>
                    <a:pt x="20" y="1197"/>
                  </a:lnTo>
                  <a:lnTo>
                    <a:pt x="20" y="1197"/>
                  </a:lnTo>
                  <a:lnTo>
                    <a:pt x="0" y="1186"/>
                  </a:lnTo>
                  <a:lnTo>
                    <a:pt x="0" y="1175"/>
                  </a:lnTo>
                  <a:lnTo>
                    <a:pt x="10" y="1152"/>
                  </a:lnTo>
                  <a:lnTo>
                    <a:pt x="20" y="1073"/>
                  </a:lnTo>
                  <a:lnTo>
                    <a:pt x="41" y="983"/>
                  </a:lnTo>
                  <a:lnTo>
                    <a:pt x="62" y="892"/>
                  </a:lnTo>
                  <a:lnTo>
                    <a:pt x="83" y="825"/>
                  </a:lnTo>
                  <a:lnTo>
                    <a:pt x="93" y="779"/>
                  </a:lnTo>
                  <a:lnTo>
                    <a:pt x="93" y="779"/>
                  </a:lnTo>
                  <a:lnTo>
                    <a:pt x="103" y="779"/>
                  </a:lnTo>
                  <a:lnTo>
                    <a:pt x="114" y="779"/>
                  </a:lnTo>
                  <a:lnTo>
                    <a:pt x="124" y="791"/>
                  </a:lnTo>
                  <a:lnTo>
                    <a:pt x="124" y="802"/>
                  </a:lnTo>
                  <a:lnTo>
                    <a:pt x="124" y="813"/>
                  </a:lnTo>
                  <a:lnTo>
                    <a:pt x="124" y="813"/>
                  </a:lnTo>
                  <a:lnTo>
                    <a:pt x="114" y="836"/>
                  </a:lnTo>
                  <a:lnTo>
                    <a:pt x="114" y="870"/>
                  </a:lnTo>
                  <a:lnTo>
                    <a:pt x="114" y="904"/>
                  </a:lnTo>
                  <a:lnTo>
                    <a:pt x="134" y="1005"/>
                  </a:lnTo>
                  <a:lnTo>
                    <a:pt x="176" y="1073"/>
                  </a:lnTo>
                  <a:lnTo>
                    <a:pt x="238" y="1118"/>
                  </a:lnTo>
                  <a:lnTo>
                    <a:pt x="310" y="1141"/>
                  </a:lnTo>
                  <a:lnTo>
                    <a:pt x="372" y="1141"/>
                  </a:lnTo>
                  <a:lnTo>
                    <a:pt x="486" y="1118"/>
                  </a:lnTo>
                  <a:lnTo>
                    <a:pt x="569" y="1051"/>
                  </a:lnTo>
                  <a:lnTo>
                    <a:pt x="631" y="949"/>
                  </a:lnTo>
                  <a:lnTo>
                    <a:pt x="651" y="836"/>
                  </a:lnTo>
                  <a:lnTo>
                    <a:pt x="641" y="791"/>
                  </a:lnTo>
                  <a:lnTo>
                    <a:pt x="631" y="757"/>
                  </a:lnTo>
                  <a:lnTo>
                    <a:pt x="620" y="734"/>
                  </a:lnTo>
                  <a:lnTo>
                    <a:pt x="600" y="712"/>
                  </a:lnTo>
                  <a:lnTo>
                    <a:pt x="579" y="689"/>
                  </a:lnTo>
                  <a:lnTo>
                    <a:pt x="558" y="678"/>
                  </a:lnTo>
                  <a:lnTo>
                    <a:pt x="527" y="678"/>
                  </a:lnTo>
                  <a:lnTo>
                    <a:pt x="507" y="666"/>
                  </a:lnTo>
                  <a:lnTo>
                    <a:pt x="351" y="621"/>
                  </a:lnTo>
                  <a:lnTo>
                    <a:pt x="289" y="587"/>
                  </a:lnTo>
                  <a:lnTo>
                    <a:pt x="238" y="542"/>
                  </a:lnTo>
                  <a:lnTo>
                    <a:pt x="207" y="474"/>
                  </a:lnTo>
                  <a:lnTo>
                    <a:pt x="186" y="384"/>
                  </a:lnTo>
                  <a:lnTo>
                    <a:pt x="217" y="237"/>
                  </a:lnTo>
                  <a:lnTo>
                    <a:pt x="310" y="113"/>
                  </a:lnTo>
                  <a:lnTo>
                    <a:pt x="424" y="34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0409" name="Freeform 9"/>
            <p:cNvSpPr>
              <a:spLocks noEditPoints="1"/>
            </p:cNvSpPr>
            <p:nvPr/>
          </p:nvSpPr>
          <p:spPr bwMode="auto">
            <a:xfrm>
              <a:off x="1751" y="1910"/>
              <a:ext cx="1003" cy="384"/>
            </a:xfrm>
            <a:custGeom>
              <a:avLst/>
              <a:gdLst/>
              <a:ahLst/>
              <a:cxnLst>
                <a:cxn ang="0">
                  <a:pos x="52" y="316"/>
                </a:cxn>
                <a:cxn ang="0">
                  <a:pos x="952" y="316"/>
                </a:cxn>
                <a:cxn ang="0">
                  <a:pos x="962" y="316"/>
                </a:cxn>
                <a:cxn ang="0">
                  <a:pos x="972" y="327"/>
                </a:cxn>
                <a:cxn ang="0">
                  <a:pos x="993" y="327"/>
                </a:cxn>
                <a:cxn ang="0">
                  <a:pos x="993" y="338"/>
                </a:cxn>
                <a:cxn ang="0">
                  <a:pos x="1003" y="350"/>
                </a:cxn>
                <a:cxn ang="0">
                  <a:pos x="993" y="372"/>
                </a:cxn>
                <a:cxn ang="0">
                  <a:pos x="993" y="372"/>
                </a:cxn>
                <a:cxn ang="0">
                  <a:pos x="972" y="384"/>
                </a:cxn>
                <a:cxn ang="0">
                  <a:pos x="962" y="384"/>
                </a:cxn>
                <a:cxn ang="0">
                  <a:pos x="952" y="384"/>
                </a:cxn>
                <a:cxn ang="0">
                  <a:pos x="52" y="384"/>
                </a:cxn>
                <a:cxn ang="0">
                  <a:pos x="31" y="384"/>
                </a:cxn>
                <a:cxn ang="0">
                  <a:pos x="21" y="384"/>
                </a:cxn>
                <a:cxn ang="0">
                  <a:pos x="10" y="372"/>
                </a:cxn>
                <a:cxn ang="0">
                  <a:pos x="0" y="372"/>
                </a:cxn>
                <a:cxn ang="0">
                  <a:pos x="0" y="350"/>
                </a:cxn>
                <a:cxn ang="0">
                  <a:pos x="0" y="338"/>
                </a:cxn>
                <a:cxn ang="0">
                  <a:pos x="10" y="327"/>
                </a:cxn>
                <a:cxn ang="0">
                  <a:pos x="21" y="327"/>
                </a:cxn>
                <a:cxn ang="0">
                  <a:pos x="31" y="316"/>
                </a:cxn>
                <a:cxn ang="0">
                  <a:pos x="52" y="316"/>
                </a:cxn>
                <a:cxn ang="0">
                  <a:pos x="52" y="0"/>
                </a:cxn>
                <a:cxn ang="0">
                  <a:pos x="952" y="0"/>
                </a:cxn>
                <a:cxn ang="0">
                  <a:pos x="962" y="0"/>
                </a:cxn>
                <a:cxn ang="0">
                  <a:pos x="972" y="0"/>
                </a:cxn>
                <a:cxn ang="0">
                  <a:pos x="993" y="11"/>
                </a:cxn>
                <a:cxn ang="0">
                  <a:pos x="993" y="22"/>
                </a:cxn>
                <a:cxn ang="0">
                  <a:pos x="1003" y="33"/>
                </a:cxn>
                <a:cxn ang="0">
                  <a:pos x="993" y="45"/>
                </a:cxn>
                <a:cxn ang="0">
                  <a:pos x="993" y="56"/>
                </a:cxn>
                <a:cxn ang="0">
                  <a:pos x="972" y="67"/>
                </a:cxn>
                <a:cxn ang="0">
                  <a:pos x="962" y="67"/>
                </a:cxn>
                <a:cxn ang="0">
                  <a:pos x="952" y="67"/>
                </a:cxn>
                <a:cxn ang="0">
                  <a:pos x="52" y="67"/>
                </a:cxn>
                <a:cxn ang="0">
                  <a:pos x="31" y="67"/>
                </a:cxn>
                <a:cxn ang="0">
                  <a:pos x="21" y="67"/>
                </a:cxn>
                <a:cxn ang="0">
                  <a:pos x="10" y="56"/>
                </a:cxn>
                <a:cxn ang="0">
                  <a:pos x="0" y="45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0" y="11"/>
                </a:cxn>
                <a:cxn ang="0">
                  <a:pos x="21" y="0"/>
                </a:cxn>
                <a:cxn ang="0">
                  <a:pos x="31" y="0"/>
                </a:cxn>
                <a:cxn ang="0">
                  <a:pos x="52" y="0"/>
                </a:cxn>
              </a:cxnLst>
              <a:rect l="0" t="0" r="r" b="b"/>
              <a:pathLst>
                <a:path w="1003" h="384">
                  <a:moveTo>
                    <a:pt x="52" y="316"/>
                  </a:moveTo>
                  <a:lnTo>
                    <a:pt x="952" y="316"/>
                  </a:lnTo>
                  <a:lnTo>
                    <a:pt x="962" y="316"/>
                  </a:lnTo>
                  <a:lnTo>
                    <a:pt x="972" y="327"/>
                  </a:lnTo>
                  <a:lnTo>
                    <a:pt x="993" y="327"/>
                  </a:lnTo>
                  <a:lnTo>
                    <a:pt x="993" y="338"/>
                  </a:lnTo>
                  <a:lnTo>
                    <a:pt x="1003" y="350"/>
                  </a:lnTo>
                  <a:lnTo>
                    <a:pt x="993" y="372"/>
                  </a:lnTo>
                  <a:lnTo>
                    <a:pt x="993" y="372"/>
                  </a:lnTo>
                  <a:lnTo>
                    <a:pt x="972" y="384"/>
                  </a:lnTo>
                  <a:lnTo>
                    <a:pt x="962" y="384"/>
                  </a:lnTo>
                  <a:lnTo>
                    <a:pt x="952" y="384"/>
                  </a:lnTo>
                  <a:lnTo>
                    <a:pt x="52" y="384"/>
                  </a:lnTo>
                  <a:lnTo>
                    <a:pt x="31" y="384"/>
                  </a:lnTo>
                  <a:lnTo>
                    <a:pt x="21" y="384"/>
                  </a:lnTo>
                  <a:lnTo>
                    <a:pt x="10" y="372"/>
                  </a:lnTo>
                  <a:lnTo>
                    <a:pt x="0" y="372"/>
                  </a:lnTo>
                  <a:lnTo>
                    <a:pt x="0" y="350"/>
                  </a:lnTo>
                  <a:lnTo>
                    <a:pt x="0" y="338"/>
                  </a:lnTo>
                  <a:lnTo>
                    <a:pt x="10" y="327"/>
                  </a:lnTo>
                  <a:lnTo>
                    <a:pt x="21" y="327"/>
                  </a:lnTo>
                  <a:lnTo>
                    <a:pt x="31" y="316"/>
                  </a:lnTo>
                  <a:lnTo>
                    <a:pt x="52" y="316"/>
                  </a:lnTo>
                  <a:close/>
                  <a:moveTo>
                    <a:pt x="52" y="0"/>
                  </a:moveTo>
                  <a:lnTo>
                    <a:pt x="952" y="0"/>
                  </a:lnTo>
                  <a:lnTo>
                    <a:pt x="962" y="0"/>
                  </a:lnTo>
                  <a:lnTo>
                    <a:pt x="972" y="0"/>
                  </a:lnTo>
                  <a:lnTo>
                    <a:pt x="993" y="11"/>
                  </a:lnTo>
                  <a:lnTo>
                    <a:pt x="993" y="22"/>
                  </a:lnTo>
                  <a:lnTo>
                    <a:pt x="1003" y="33"/>
                  </a:lnTo>
                  <a:lnTo>
                    <a:pt x="993" y="45"/>
                  </a:lnTo>
                  <a:lnTo>
                    <a:pt x="993" y="56"/>
                  </a:lnTo>
                  <a:lnTo>
                    <a:pt x="972" y="67"/>
                  </a:lnTo>
                  <a:lnTo>
                    <a:pt x="962" y="67"/>
                  </a:lnTo>
                  <a:lnTo>
                    <a:pt x="952" y="67"/>
                  </a:lnTo>
                  <a:lnTo>
                    <a:pt x="52" y="67"/>
                  </a:lnTo>
                  <a:lnTo>
                    <a:pt x="31" y="67"/>
                  </a:lnTo>
                  <a:lnTo>
                    <a:pt x="21" y="67"/>
                  </a:lnTo>
                  <a:lnTo>
                    <a:pt x="10" y="56"/>
                  </a:lnTo>
                  <a:lnTo>
                    <a:pt x="0" y="45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0" y="11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0410" name="Freeform 10"/>
            <p:cNvSpPr>
              <a:spLocks/>
            </p:cNvSpPr>
            <p:nvPr/>
          </p:nvSpPr>
          <p:spPr bwMode="auto">
            <a:xfrm>
              <a:off x="3354" y="1277"/>
              <a:ext cx="538" cy="1649"/>
            </a:xfrm>
            <a:custGeom>
              <a:avLst/>
              <a:gdLst/>
              <a:ahLst/>
              <a:cxnLst>
                <a:cxn ang="0">
                  <a:pos x="528" y="0"/>
                </a:cxn>
                <a:cxn ang="0">
                  <a:pos x="538" y="22"/>
                </a:cxn>
                <a:cxn ang="0">
                  <a:pos x="528" y="34"/>
                </a:cxn>
                <a:cxn ang="0">
                  <a:pos x="362" y="113"/>
                </a:cxn>
                <a:cxn ang="0">
                  <a:pos x="321" y="226"/>
                </a:cxn>
                <a:cxn ang="0">
                  <a:pos x="321" y="621"/>
                </a:cxn>
                <a:cxn ang="0">
                  <a:pos x="238" y="779"/>
                </a:cxn>
                <a:cxn ang="0">
                  <a:pos x="186" y="836"/>
                </a:cxn>
                <a:cxn ang="0">
                  <a:pos x="259" y="892"/>
                </a:cxn>
                <a:cxn ang="0">
                  <a:pos x="300" y="949"/>
                </a:cxn>
                <a:cxn ang="0">
                  <a:pos x="321" y="1005"/>
                </a:cxn>
                <a:cxn ang="0">
                  <a:pos x="321" y="1389"/>
                </a:cxn>
                <a:cxn ang="0">
                  <a:pos x="321" y="1446"/>
                </a:cxn>
                <a:cxn ang="0">
                  <a:pos x="321" y="1469"/>
                </a:cxn>
                <a:cxn ang="0">
                  <a:pos x="424" y="1593"/>
                </a:cxn>
                <a:cxn ang="0">
                  <a:pos x="528" y="1615"/>
                </a:cxn>
                <a:cxn ang="0">
                  <a:pos x="538" y="1627"/>
                </a:cxn>
                <a:cxn ang="0">
                  <a:pos x="528" y="1649"/>
                </a:cxn>
                <a:cxn ang="0">
                  <a:pos x="435" y="1638"/>
                </a:cxn>
                <a:cxn ang="0">
                  <a:pos x="290" y="1581"/>
                </a:cxn>
                <a:cxn ang="0">
                  <a:pos x="217" y="1457"/>
                </a:cxn>
                <a:cxn ang="0">
                  <a:pos x="217" y="1073"/>
                </a:cxn>
                <a:cxn ang="0">
                  <a:pos x="217" y="1017"/>
                </a:cxn>
                <a:cxn ang="0">
                  <a:pos x="217" y="994"/>
                </a:cxn>
                <a:cxn ang="0">
                  <a:pos x="114" y="858"/>
                </a:cxn>
                <a:cxn ang="0">
                  <a:pos x="11" y="836"/>
                </a:cxn>
                <a:cxn ang="0">
                  <a:pos x="0" y="825"/>
                </a:cxn>
                <a:cxn ang="0">
                  <a:pos x="11" y="802"/>
                </a:cxn>
                <a:cxn ang="0">
                  <a:pos x="83" y="802"/>
                </a:cxn>
                <a:cxn ang="0">
                  <a:pos x="155" y="757"/>
                </a:cxn>
                <a:cxn ang="0">
                  <a:pos x="207" y="689"/>
                </a:cxn>
                <a:cxn ang="0">
                  <a:pos x="217" y="621"/>
                </a:cxn>
                <a:cxn ang="0">
                  <a:pos x="217" y="215"/>
                </a:cxn>
                <a:cxn ang="0">
                  <a:pos x="311" y="56"/>
                </a:cxn>
                <a:cxn ang="0">
                  <a:pos x="507" y="0"/>
                </a:cxn>
              </a:cxnLst>
              <a:rect l="0" t="0" r="r" b="b"/>
              <a:pathLst>
                <a:path w="538" h="1649">
                  <a:moveTo>
                    <a:pt x="507" y="0"/>
                  </a:moveTo>
                  <a:lnTo>
                    <a:pt x="528" y="0"/>
                  </a:lnTo>
                  <a:lnTo>
                    <a:pt x="538" y="11"/>
                  </a:lnTo>
                  <a:lnTo>
                    <a:pt x="538" y="22"/>
                  </a:lnTo>
                  <a:lnTo>
                    <a:pt x="528" y="34"/>
                  </a:lnTo>
                  <a:lnTo>
                    <a:pt x="528" y="34"/>
                  </a:lnTo>
                  <a:lnTo>
                    <a:pt x="424" y="68"/>
                  </a:lnTo>
                  <a:lnTo>
                    <a:pt x="362" y="113"/>
                  </a:lnTo>
                  <a:lnTo>
                    <a:pt x="331" y="169"/>
                  </a:lnTo>
                  <a:lnTo>
                    <a:pt x="321" y="226"/>
                  </a:lnTo>
                  <a:lnTo>
                    <a:pt x="321" y="226"/>
                  </a:lnTo>
                  <a:lnTo>
                    <a:pt x="321" y="621"/>
                  </a:lnTo>
                  <a:lnTo>
                    <a:pt x="300" y="700"/>
                  </a:lnTo>
                  <a:lnTo>
                    <a:pt x="238" y="779"/>
                  </a:lnTo>
                  <a:lnTo>
                    <a:pt x="145" y="825"/>
                  </a:lnTo>
                  <a:lnTo>
                    <a:pt x="186" y="836"/>
                  </a:lnTo>
                  <a:lnTo>
                    <a:pt x="228" y="858"/>
                  </a:lnTo>
                  <a:lnTo>
                    <a:pt x="259" y="892"/>
                  </a:lnTo>
                  <a:lnTo>
                    <a:pt x="279" y="915"/>
                  </a:lnTo>
                  <a:lnTo>
                    <a:pt x="300" y="949"/>
                  </a:lnTo>
                  <a:lnTo>
                    <a:pt x="311" y="971"/>
                  </a:lnTo>
                  <a:lnTo>
                    <a:pt x="321" y="1005"/>
                  </a:lnTo>
                  <a:lnTo>
                    <a:pt x="321" y="1051"/>
                  </a:lnTo>
                  <a:lnTo>
                    <a:pt x="321" y="1389"/>
                  </a:lnTo>
                  <a:lnTo>
                    <a:pt x="321" y="1423"/>
                  </a:lnTo>
                  <a:lnTo>
                    <a:pt x="321" y="1446"/>
                  </a:lnTo>
                  <a:lnTo>
                    <a:pt x="321" y="1457"/>
                  </a:lnTo>
                  <a:lnTo>
                    <a:pt x="321" y="1469"/>
                  </a:lnTo>
                  <a:lnTo>
                    <a:pt x="362" y="1548"/>
                  </a:lnTo>
                  <a:lnTo>
                    <a:pt x="424" y="1593"/>
                  </a:lnTo>
                  <a:lnTo>
                    <a:pt x="517" y="1615"/>
                  </a:lnTo>
                  <a:lnTo>
                    <a:pt x="528" y="1615"/>
                  </a:lnTo>
                  <a:lnTo>
                    <a:pt x="538" y="1615"/>
                  </a:lnTo>
                  <a:lnTo>
                    <a:pt x="538" y="1627"/>
                  </a:lnTo>
                  <a:lnTo>
                    <a:pt x="538" y="1649"/>
                  </a:lnTo>
                  <a:lnTo>
                    <a:pt x="528" y="1649"/>
                  </a:lnTo>
                  <a:lnTo>
                    <a:pt x="507" y="1649"/>
                  </a:lnTo>
                  <a:lnTo>
                    <a:pt x="435" y="1638"/>
                  </a:lnTo>
                  <a:lnTo>
                    <a:pt x="362" y="1627"/>
                  </a:lnTo>
                  <a:lnTo>
                    <a:pt x="290" y="1581"/>
                  </a:lnTo>
                  <a:lnTo>
                    <a:pt x="238" y="1525"/>
                  </a:lnTo>
                  <a:lnTo>
                    <a:pt x="217" y="1457"/>
                  </a:lnTo>
                  <a:lnTo>
                    <a:pt x="217" y="1401"/>
                  </a:lnTo>
                  <a:lnTo>
                    <a:pt x="217" y="1073"/>
                  </a:lnTo>
                  <a:lnTo>
                    <a:pt x="217" y="1039"/>
                  </a:lnTo>
                  <a:lnTo>
                    <a:pt x="217" y="1017"/>
                  </a:lnTo>
                  <a:lnTo>
                    <a:pt x="217" y="1005"/>
                  </a:lnTo>
                  <a:lnTo>
                    <a:pt x="217" y="994"/>
                  </a:lnTo>
                  <a:lnTo>
                    <a:pt x="176" y="915"/>
                  </a:lnTo>
                  <a:lnTo>
                    <a:pt x="114" y="858"/>
                  </a:lnTo>
                  <a:lnTo>
                    <a:pt x="21" y="847"/>
                  </a:lnTo>
                  <a:lnTo>
                    <a:pt x="11" y="836"/>
                  </a:lnTo>
                  <a:lnTo>
                    <a:pt x="0" y="836"/>
                  </a:lnTo>
                  <a:lnTo>
                    <a:pt x="0" y="825"/>
                  </a:lnTo>
                  <a:lnTo>
                    <a:pt x="0" y="813"/>
                  </a:lnTo>
                  <a:lnTo>
                    <a:pt x="11" y="802"/>
                  </a:lnTo>
                  <a:lnTo>
                    <a:pt x="42" y="802"/>
                  </a:lnTo>
                  <a:lnTo>
                    <a:pt x="83" y="802"/>
                  </a:lnTo>
                  <a:lnTo>
                    <a:pt x="114" y="779"/>
                  </a:lnTo>
                  <a:lnTo>
                    <a:pt x="155" y="757"/>
                  </a:lnTo>
                  <a:lnTo>
                    <a:pt x="186" y="723"/>
                  </a:lnTo>
                  <a:lnTo>
                    <a:pt x="207" y="689"/>
                  </a:lnTo>
                  <a:lnTo>
                    <a:pt x="217" y="655"/>
                  </a:lnTo>
                  <a:lnTo>
                    <a:pt x="217" y="621"/>
                  </a:lnTo>
                  <a:lnTo>
                    <a:pt x="217" y="587"/>
                  </a:lnTo>
                  <a:lnTo>
                    <a:pt x="217" y="215"/>
                  </a:lnTo>
                  <a:lnTo>
                    <a:pt x="238" y="124"/>
                  </a:lnTo>
                  <a:lnTo>
                    <a:pt x="311" y="56"/>
                  </a:lnTo>
                  <a:lnTo>
                    <a:pt x="404" y="22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0411" name="Freeform 11"/>
            <p:cNvSpPr>
              <a:spLocks/>
            </p:cNvSpPr>
            <p:nvPr/>
          </p:nvSpPr>
          <p:spPr bwMode="auto">
            <a:xfrm>
              <a:off x="4120" y="1277"/>
              <a:ext cx="538" cy="1649"/>
            </a:xfrm>
            <a:custGeom>
              <a:avLst/>
              <a:gdLst/>
              <a:ahLst/>
              <a:cxnLst>
                <a:cxn ang="0">
                  <a:pos x="517" y="0"/>
                </a:cxn>
                <a:cxn ang="0">
                  <a:pos x="538" y="22"/>
                </a:cxn>
                <a:cxn ang="0">
                  <a:pos x="517" y="34"/>
                </a:cxn>
                <a:cxn ang="0">
                  <a:pos x="362" y="113"/>
                </a:cxn>
                <a:cxn ang="0">
                  <a:pos x="320" y="226"/>
                </a:cxn>
                <a:cxn ang="0">
                  <a:pos x="300" y="700"/>
                </a:cxn>
                <a:cxn ang="0">
                  <a:pos x="144" y="825"/>
                </a:cxn>
                <a:cxn ang="0">
                  <a:pos x="217" y="858"/>
                </a:cxn>
                <a:cxn ang="0">
                  <a:pos x="279" y="915"/>
                </a:cxn>
                <a:cxn ang="0">
                  <a:pos x="310" y="971"/>
                </a:cxn>
                <a:cxn ang="0">
                  <a:pos x="320" y="1051"/>
                </a:cxn>
                <a:cxn ang="0">
                  <a:pos x="320" y="1423"/>
                </a:cxn>
                <a:cxn ang="0">
                  <a:pos x="320" y="1457"/>
                </a:cxn>
                <a:cxn ang="0">
                  <a:pos x="362" y="1548"/>
                </a:cxn>
                <a:cxn ang="0">
                  <a:pos x="506" y="1615"/>
                </a:cxn>
                <a:cxn ang="0">
                  <a:pos x="538" y="1615"/>
                </a:cxn>
                <a:cxn ang="0">
                  <a:pos x="527" y="1649"/>
                </a:cxn>
                <a:cxn ang="0">
                  <a:pos x="506" y="1649"/>
                </a:cxn>
                <a:cxn ang="0">
                  <a:pos x="362" y="1627"/>
                </a:cxn>
                <a:cxn ang="0">
                  <a:pos x="238" y="1525"/>
                </a:cxn>
                <a:cxn ang="0">
                  <a:pos x="217" y="1401"/>
                </a:cxn>
                <a:cxn ang="0">
                  <a:pos x="217" y="1039"/>
                </a:cxn>
                <a:cxn ang="0">
                  <a:pos x="217" y="1005"/>
                </a:cxn>
                <a:cxn ang="0">
                  <a:pos x="175" y="915"/>
                </a:cxn>
                <a:cxn ang="0">
                  <a:pos x="20" y="847"/>
                </a:cxn>
                <a:cxn ang="0">
                  <a:pos x="0" y="836"/>
                </a:cxn>
                <a:cxn ang="0">
                  <a:pos x="0" y="813"/>
                </a:cxn>
                <a:cxn ang="0">
                  <a:pos x="41" y="802"/>
                </a:cxn>
                <a:cxn ang="0">
                  <a:pos x="113" y="779"/>
                </a:cxn>
                <a:cxn ang="0">
                  <a:pos x="186" y="723"/>
                </a:cxn>
                <a:cxn ang="0">
                  <a:pos x="217" y="655"/>
                </a:cxn>
                <a:cxn ang="0">
                  <a:pos x="217" y="587"/>
                </a:cxn>
                <a:cxn ang="0">
                  <a:pos x="238" y="124"/>
                </a:cxn>
                <a:cxn ang="0">
                  <a:pos x="393" y="22"/>
                </a:cxn>
              </a:cxnLst>
              <a:rect l="0" t="0" r="r" b="b"/>
              <a:pathLst>
                <a:path w="538" h="1649">
                  <a:moveTo>
                    <a:pt x="506" y="0"/>
                  </a:moveTo>
                  <a:lnTo>
                    <a:pt x="517" y="0"/>
                  </a:lnTo>
                  <a:lnTo>
                    <a:pt x="527" y="11"/>
                  </a:lnTo>
                  <a:lnTo>
                    <a:pt x="538" y="22"/>
                  </a:lnTo>
                  <a:lnTo>
                    <a:pt x="527" y="34"/>
                  </a:lnTo>
                  <a:lnTo>
                    <a:pt x="517" y="34"/>
                  </a:lnTo>
                  <a:lnTo>
                    <a:pt x="424" y="68"/>
                  </a:lnTo>
                  <a:lnTo>
                    <a:pt x="362" y="113"/>
                  </a:lnTo>
                  <a:lnTo>
                    <a:pt x="331" y="169"/>
                  </a:lnTo>
                  <a:lnTo>
                    <a:pt x="320" y="226"/>
                  </a:lnTo>
                  <a:lnTo>
                    <a:pt x="320" y="621"/>
                  </a:lnTo>
                  <a:lnTo>
                    <a:pt x="300" y="700"/>
                  </a:lnTo>
                  <a:lnTo>
                    <a:pt x="238" y="779"/>
                  </a:lnTo>
                  <a:lnTo>
                    <a:pt x="144" y="825"/>
                  </a:lnTo>
                  <a:lnTo>
                    <a:pt x="186" y="836"/>
                  </a:lnTo>
                  <a:lnTo>
                    <a:pt x="217" y="858"/>
                  </a:lnTo>
                  <a:lnTo>
                    <a:pt x="258" y="892"/>
                  </a:lnTo>
                  <a:lnTo>
                    <a:pt x="279" y="915"/>
                  </a:lnTo>
                  <a:lnTo>
                    <a:pt x="300" y="949"/>
                  </a:lnTo>
                  <a:lnTo>
                    <a:pt x="310" y="971"/>
                  </a:lnTo>
                  <a:lnTo>
                    <a:pt x="320" y="1005"/>
                  </a:lnTo>
                  <a:lnTo>
                    <a:pt x="320" y="1051"/>
                  </a:lnTo>
                  <a:lnTo>
                    <a:pt x="320" y="1389"/>
                  </a:lnTo>
                  <a:lnTo>
                    <a:pt x="320" y="1423"/>
                  </a:lnTo>
                  <a:lnTo>
                    <a:pt x="320" y="1446"/>
                  </a:lnTo>
                  <a:lnTo>
                    <a:pt x="320" y="1457"/>
                  </a:lnTo>
                  <a:lnTo>
                    <a:pt x="320" y="1469"/>
                  </a:lnTo>
                  <a:lnTo>
                    <a:pt x="362" y="1548"/>
                  </a:lnTo>
                  <a:lnTo>
                    <a:pt x="424" y="1593"/>
                  </a:lnTo>
                  <a:lnTo>
                    <a:pt x="506" y="1615"/>
                  </a:lnTo>
                  <a:lnTo>
                    <a:pt x="527" y="1615"/>
                  </a:lnTo>
                  <a:lnTo>
                    <a:pt x="538" y="1615"/>
                  </a:lnTo>
                  <a:lnTo>
                    <a:pt x="538" y="1627"/>
                  </a:lnTo>
                  <a:lnTo>
                    <a:pt x="527" y="1649"/>
                  </a:lnTo>
                  <a:lnTo>
                    <a:pt x="517" y="1649"/>
                  </a:lnTo>
                  <a:lnTo>
                    <a:pt x="506" y="1649"/>
                  </a:lnTo>
                  <a:lnTo>
                    <a:pt x="434" y="1638"/>
                  </a:lnTo>
                  <a:lnTo>
                    <a:pt x="362" y="1627"/>
                  </a:lnTo>
                  <a:lnTo>
                    <a:pt x="289" y="1581"/>
                  </a:lnTo>
                  <a:lnTo>
                    <a:pt x="238" y="1525"/>
                  </a:lnTo>
                  <a:lnTo>
                    <a:pt x="217" y="1457"/>
                  </a:lnTo>
                  <a:lnTo>
                    <a:pt x="217" y="1401"/>
                  </a:lnTo>
                  <a:lnTo>
                    <a:pt x="217" y="1073"/>
                  </a:lnTo>
                  <a:lnTo>
                    <a:pt x="217" y="1039"/>
                  </a:lnTo>
                  <a:lnTo>
                    <a:pt x="217" y="1017"/>
                  </a:lnTo>
                  <a:lnTo>
                    <a:pt x="217" y="1005"/>
                  </a:lnTo>
                  <a:lnTo>
                    <a:pt x="217" y="994"/>
                  </a:lnTo>
                  <a:lnTo>
                    <a:pt x="175" y="915"/>
                  </a:lnTo>
                  <a:lnTo>
                    <a:pt x="113" y="858"/>
                  </a:lnTo>
                  <a:lnTo>
                    <a:pt x="20" y="847"/>
                  </a:lnTo>
                  <a:lnTo>
                    <a:pt x="10" y="836"/>
                  </a:lnTo>
                  <a:lnTo>
                    <a:pt x="0" y="836"/>
                  </a:lnTo>
                  <a:lnTo>
                    <a:pt x="0" y="825"/>
                  </a:lnTo>
                  <a:lnTo>
                    <a:pt x="0" y="813"/>
                  </a:lnTo>
                  <a:lnTo>
                    <a:pt x="10" y="802"/>
                  </a:lnTo>
                  <a:lnTo>
                    <a:pt x="41" y="802"/>
                  </a:lnTo>
                  <a:lnTo>
                    <a:pt x="82" y="802"/>
                  </a:lnTo>
                  <a:lnTo>
                    <a:pt x="113" y="779"/>
                  </a:lnTo>
                  <a:lnTo>
                    <a:pt x="155" y="757"/>
                  </a:lnTo>
                  <a:lnTo>
                    <a:pt x="186" y="723"/>
                  </a:lnTo>
                  <a:lnTo>
                    <a:pt x="207" y="689"/>
                  </a:lnTo>
                  <a:lnTo>
                    <a:pt x="217" y="655"/>
                  </a:lnTo>
                  <a:lnTo>
                    <a:pt x="217" y="621"/>
                  </a:lnTo>
                  <a:lnTo>
                    <a:pt x="217" y="587"/>
                  </a:lnTo>
                  <a:lnTo>
                    <a:pt x="217" y="215"/>
                  </a:lnTo>
                  <a:lnTo>
                    <a:pt x="238" y="124"/>
                  </a:lnTo>
                  <a:lnTo>
                    <a:pt x="310" y="56"/>
                  </a:lnTo>
                  <a:lnTo>
                    <a:pt x="393" y="22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0412" name="Freeform 12"/>
            <p:cNvSpPr>
              <a:spLocks/>
            </p:cNvSpPr>
            <p:nvPr/>
          </p:nvSpPr>
          <p:spPr bwMode="auto">
            <a:xfrm>
              <a:off x="4813" y="1808"/>
              <a:ext cx="734" cy="723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672" y="0"/>
                </a:cxn>
                <a:cxn ang="0">
                  <a:pos x="693" y="0"/>
                </a:cxn>
                <a:cxn ang="0">
                  <a:pos x="703" y="0"/>
                </a:cxn>
                <a:cxn ang="0">
                  <a:pos x="724" y="0"/>
                </a:cxn>
                <a:cxn ang="0">
                  <a:pos x="734" y="22"/>
                </a:cxn>
                <a:cxn ang="0">
                  <a:pos x="734" y="34"/>
                </a:cxn>
                <a:cxn ang="0">
                  <a:pos x="724" y="56"/>
                </a:cxn>
                <a:cxn ang="0">
                  <a:pos x="713" y="79"/>
                </a:cxn>
                <a:cxn ang="0">
                  <a:pos x="703" y="90"/>
                </a:cxn>
                <a:cxn ang="0">
                  <a:pos x="682" y="90"/>
                </a:cxn>
                <a:cxn ang="0">
                  <a:pos x="672" y="90"/>
                </a:cxn>
                <a:cxn ang="0">
                  <a:pos x="662" y="90"/>
                </a:cxn>
                <a:cxn ang="0">
                  <a:pos x="403" y="90"/>
                </a:cxn>
                <a:cxn ang="0">
                  <a:pos x="310" y="655"/>
                </a:cxn>
                <a:cxn ang="0">
                  <a:pos x="300" y="678"/>
                </a:cxn>
                <a:cxn ang="0">
                  <a:pos x="300" y="689"/>
                </a:cxn>
                <a:cxn ang="0">
                  <a:pos x="289" y="712"/>
                </a:cxn>
                <a:cxn ang="0">
                  <a:pos x="269" y="723"/>
                </a:cxn>
                <a:cxn ang="0">
                  <a:pos x="238" y="723"/>
                </a:cxn>
                <a:cxn ang="0">
                  <a:pos x="217" y="723"/>
                </a:cxn>
                <a:cxn ang="0">
                  <a:pos x="207" y="712"/>
                </a:cxn>
                <a:cxn ang="0">
                  <a:pos x="196" y="700"/>
                </a:cxn>
                <a:cxn ang="0">
                  <a:pos x="196" y="678"/>
                </a:cxn>
                <a:cxn ang="0">
                  <a:pos x="196" y="666"/>
                </a:cxn>
                <a:cxn ang="0">
                  <a:pos x="207" y="655"/>
                </a:cxn>
                <a:cxn ang="0">
                  <a:pos x="207" y="644"/>
                </a:cxn>
                <a:cxn ang="0">
                  <a:pos x="217" y="621"/>
                </a:cxn>
                <a:cxn ang="0">
                  <a:pos x="362" y="90"/>
                </a:cxn>
                <a:cxn ang="0">
                  <a:pos x="238" y="90"/>
                </a:cxn>
                <a:cxn ang="0">
                  <a:pos x="207" y="90"/>
                </a:cxn>
                <a:cxn ang="0">
                  <a:pos x="155" y="113"/>
                </a:cxn>
                <a:cxn ang="0">
                  <a:pos x="103" y="147"/>
                </a:cxn>
                <a:cxn ang="0">
                  <a:pos x="41" y="214"/>
                </a:cxn>
                <a:cxn ang="0">
                  <a:pos x="41" y="226"/>
                </a:cxn>
                <a:cxn ang="0">
                  <a:pos x="31" y="237"/>
                </a:cxn>
                <a:cxn ang="0">
                  <a:pos x="20" y="237"/>
                </a:cxn>
                <a:cxn ang="0">
                  <a:pos x="10" y="237"/>
                </a:cxn>
                <a:cxn ang="0">
                  <a:pos x="0" y="226"/>
                </a:cxn>
                <a:cxn ang="0">
                  <a:pos x="0" y="226"/>
                </a:cxn>
                <a:cxn ang="0">
                  <a:pos x="10" y="214"/>
                </a:cxn>
                <a:cxn ang="0">
                  <a:pos x="10" y="192"/>
                </a:cxn>
                <a:cxn ang="0">
                  <a:pos x="31" y="169"/>
                </a:cxn>
                <a:cxn ang="0">
                  <a:pos x="51" y="135"/>
                </a:cxn>
                <a:cxn ang="0">
                  <a:pos x="72" y="102"/>
                </a:cxn>
                <a:cxn ang="0">
                  <a:pos x="93" y="79"/>
                </a:cxn>
                <a:cxn ang="0">
                  <a:pos x="134" y="34"/>
                </a:cxn>
                <a:cxn ang="0">
                  <a:pos x="165" y="11"/>
                </a:cxn>
                <a:cxn ang="0">
                  <a:pos x="207" y="0"/>
                </a:cxn>
                <a:cxn ang="0">
                  <a:pos x="227" y="0"/>
                </a:cxn>
                <a:cxn ang="0">
                  <a:pos x="248" y="0"/>
                </a:cxn>
              </a:cxnLst>
              <a:rect l="0" t="0" r="r" b="b"/>
              <a:pathLst>
                <a:path w="734" h="723">
                  <a:moveTo>
                    <a:pt x="248" y="0"/>
                  </a:moveTo>
                  <a:lnTo>
                    <a:pt x="672" y="0"/>
                  </a:lnTo>
                  <a:lnTo>
                    <a:pt x="693" y="0"/>
                  </a:lnTo>
                  <a:lnTo>
                    <a:pt x="703" y="0"/>
                  </a:lnTo>
                  <a:lnTo>
                    <a:pt x="724" y="0"/>
                  </a:lnTo>
                  <a:lnTo>
                    <a:pt x="734" y="22"/>
                  </a:lnTo>
                  <a:lnTo>
                    <a:pt x="734" y="34"/>
                  </a:lnTo>
                  <a:lnTo>
                    <a:pt x="724" y="56"/>
                  </a:lnTo>
                  <a:lnTo>
                    <a:pt x="713" y="79"/>
                  </a:lnTo>
                  <a:lnTo>
                    <a:pt x="703" y="90"/>
                  </a:lnTo>
                  <a:lnTo>
                    <a:pt x="682" y="90"/>
                  </a:lnTo>
                  <a:lnTo>
                    <a:pt x="672" y="90"/>
                  </a:lnTo>
                  <a:lnTo>
                    <a:pt x="662" y="90"/>
                  </a:lnTo>
                  <a:lnTo>
                    <a:pt x="403" y="90"/>
                  </a:lnTo>
                  <a:lnTo>
                    <a:pt x="310" y="655"/>
                  </a:lnTo>
                  <a:lnTo>
                    <a:pt x="300" y="678"/>
                  </a:lnTo>
                  <a:lnTo>
                    <a:pt x="300" y="689"/>
                  </a:lnTo>
                  <a:lnTo>
                    <a:pt x="289" y="712"/>
                  </a:lnTo>
                  <a:lnTo>
                    <a:pt x="269" y="723"/>
                  </a:lnTo>
                  <a:lnTo>
                    <a:pt x="238" y="723"/>
                  </a:lnTo>
                  <a:lnTo>
                    <a:pt x="217" y="723"/>
                  </a:lnTo>
                  <a:lnTo>
                    <a:pt x="207" y="712"/>
                  </a:lnTo>
                  <a:lnTo>
                    <a:pt x="196" y="700"/>
                  </a:lnTo>
                  <a:lnTo>
                    <a:pt x="196" y="678"/>
                  </a:lnTo>
                  <a:lnTo>
                    <a:pt x="196" y="666"/>
                  </a:lnTo>
                  <a:lnTo>
                    <a:pt x="207" y="655"/>
                  </a:lnTo>
                  <a:lnTo>
                    <a:pt x="207" y="644"/>
                  </a:lnTo>
                  <a:lnTo>
                    <a:pt x="217" y="621"/>
                  </a:lnTo>
                  <a:lnTo>
                    <a:pt x="362" y="90"/>
                  </a:lnTo>
                  <a:lnTo>
                    <a:pt x="238" y="90"/>
                  </a:lnTo>
                  <a:lnTo>
                    <a:pt x="207" y="90"/>
                  </a:lnTo>
                  <a:lnTo>
                    <a:pt x="155" y="113"/>
                  </a:lnTo>
                  <a:lnTo>
                    <a:pt x="103" y="147"/>
                  </a:lnTo>
                  <a:lnTo>
                    <a:pt x="41" y="214"/>
                  </a:lnTo>
                  <a:lnTo>
                    <a:pt x="41" y="226"/>
                  </a:lnTo>
                  <a:lnTo>
                    <a:pt x="31" y="237"/>
                  </a:lnTo>
                  <a:lnTo>
                    <a:pt x="20" y="237"/>
                  </a:lnTo>
                  <a:lnTo>
                    <a:pt x="10" y="237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10" y="214"/>
                  </a:lnTo>
                  <a:lnTo>
                    <a:pt x="10" y="192"/>
                  </a:lnTo>
                  <a:lnTo>
                    <a:pt x="31" y="169"/>
                  </a:lnTo>
                  <a:lnTo>
                    <a:pt x="51" y="135"/>
                  </a:lnTo>
                  <a:lnTo>
                    <a:pt x="72" y="102"/>
                  </a:lnTo>
                  <a:lnTo>
                    <a:pt x="93" y="79"/>
                  </a:lnTo>
                  <a:lnTo>
                    <a:pt x="134" y="34"/>
                  </a:lnTo>
                  <a:lnTo>
                    <a:pt x="165" y="11"/>
                  </a:lnTo>
                  <a:lnTo>
                    <a:pt x="207" y="0"/>
                  </a:lnTo>
                  <a:lnTo>
                    <a:pt x="227" y="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0413" name="Freeform 13"/>
            <p:cNvSpPr>
              <a:spLocks/>
            </p:cNvSpPr>
            <p:nvPr/>
          </p:nvSpPr>
          <p:spPr bwMode="auto">
            <a:xfrm>
              <a:off x="5547" y="1977"/>
              <a:ext cx="393" cy="780"/>
            </a:xfrm>
            <a:custGeom>
              <a:avLst/>
              <a:gdLst/>
              <a:ahLst/>
              <a:cxnLst>
                <a:cxn ang="0">
                  <a:pos x="207" y="0"/>
                </a:cxn>
                <a:cxn ang="0">
                  <a:pos x="228" y="0"/>
                </a:cxn>
                <a:cxn ang="0">
                  <a:pos x="238" y="12"/>
                </a:cxn>
                <a:cxn ang="0">
                  <a:pos x="238" y="34"/>
                </a:cxn>
                <a:cxn ang="0">
                  <a:pos x="238" y="678"/>
                </a:cxn>
                <a:cxn ang="0">
                  <a:pos x="238" y="701"/>
                </a:cxn>
                <a:cxn ang="0">
                  <a:pos x="248" y="712"/>
                </a:cxn>
                <a:cxn ang="0">
                  <a:pos x="259" y="723"/>
                </a:cxn>
                <a:cxn ang="0">
                  <a:pos x="269" y="735"/>
                </a:cxn>
                <a:cxn ang="0">
                  <a:pos x="300" y="735"/>
                </a:cxn>
                <a:cxn ang="0">
                  <a:pos x="352" y="735"/>
                </a:cxn>
                <a:cxn ang="0">
                  <a:pos x="393" y="735"/>
                </a:cxn>
                <a:cxn ang="0">
                  <a:pos x="393" y="780"/>
                </a:cxn>
                <a:cxn ang="0">
                  <a:pos x="341" y="780"/>
                </a:cxn>
                <a:cxn ang="0">
                  <a:pos x="259" y="769"/>
                </a:cxn>
                <a:cxn ang="0">
                  <a:pos x="197" y="769"/>
                </a:cxn>
                <a:cxn ang="0">
                  <a:pos x="135" y="769"/>
                </a:cxn>
                <a:cxn ang="0">
                  <a:pos x="62" y="780"/>
                </a:cxn>
                <a:cxn ang="0">
                  <a:pos x="10" y="780"/>
                </a:cxn>
                <a:cxn ang="0">
                  <a:pos x="10" y="735"/>
                </a:cxn>
                <a:cxn ang="0">
                  <a:pos x="52" y="735"/>
                </a:cxn>
                <a:cxn ang="0">
                  <a:pos x="93" y="735"/>
                </a:cxn>
                <a:cxn ang="0">
                  <a:pos x="124" y="735"/>
                </a:cxn>
                <a:cxn ang="0">
                  <a:pos x="145" y="723"/>
                </a:cxn>
                <a:cxn ang="0">
                  <a:pos x="155" y="712"/>
                </a:cxn>
                <a:cxn ang="0">
                  <a:pos x="155" y="701"/>
                </a:cxn>
                <a:cxn ang="0">
                  <a:pos x="155" y="678"/>
                </a:cxn>
                <a:cxn ang="0">
                  <a:pos x="155" y="91"/>
                </a:cxn>
                <a:cxn ang="0">
                  <a:pos x="114" y="102"/>
                </a:cxn>
                <a:cxn ang="0">
                  <a:pos x="62" y="113"/>
                </a:cxn>
                <a:cxn ang="0">
                  <a:pos x="31" y="113"/>
                </a:cxn>
                <a:cxn ang="0">
                  <a:pos x="0" y="113"/>
                </a:cxn>
                <a:cxn ang="0">
                  <a:pos x="0" y="79"/>
                </a:cxn>
                <a:cxn ang="0">
                  <a:pos x="62" y="79"/>
                </a:cxn>
                <a:cxn ang="0">
                  <a:pos x="135" y="57"/>
                </a:cxn>
                <a:cxn ang="0">
                  <a:pos x="207" y="0"/>
                </a:cxn>
              </a:cxnLst>
              <a:rect l="0" t="0" r="r" b="b"/>
              <a:pathLst>
                <a:path w="393" h="780">
                  <a:moveTo>
                    <a:pt x="207" y="0"/>
                  </a:moveTo>
                  <a:lnTo>
                    <a:pt x="228" y="0"/>
                  </a:lnTo>
                  <a:lnTo>
                    <a:pt x="238" y="12"/>
                  </a:lnTo>
                  <a:lnTo>
                    <a:pt x="238" y="34"/>
                  </a:lnTo>
                  <a:lnTo>
                    <a:pt x="238" y="678"/>
                  </a:lnTo>
                  <a:lnTo>
                    <a:pt x="238" y="701"/>
                  </a:lnTo>
                  <a:lnTo>
                    <a:pt x="248" y="712"/>
                  </a:lnTo>
                  <a:lnTo>
                    <a:pt x="259" y="723"/>
                  </a:lnTo>
                  <a:lnTo>
                    <a:pt x="269" y="735"/>
                  </a:lnTo>
                  <a:lnTo>
                    <a:pt x="300" y="735"/>
                  </a:lnTo>
                  <a:lnTo>
                    <a:pt x="352" y="735"/>
                  </a:lnTo>
                  <a:lnTo>
                    <a:pt x="393" y="735"/>
                  </a:lnTo>
                  <a:lnTo>
                    <a:pt x="393" y="780"/>
                  </a:lnTo>
                  <a:lnTo>
                    <a:pt x="341" y="780"/>
                  </a:lnTo>
                  <a:lnTo>
                    <a:pt x="259" y="769"/>
                  </a:lnTo>
                  <a:lnTo>
                    <a:pt x="197" y="769"/>
                  </a:lnTo>
                  <a:lnTo>
                    <a:pt x="135" y="769"/>
                  </a:lnTo>
                  <a:lnTo>
                    <a:pt x="62" y="780"/>
                  </a:lnTo>
                  <a:lnTo>
                    <a:pt x="10" y="780"/>
                  </a:lnTo>
                  <a:lnTo>
                    <a:pt x="10" y="735"/>
                  </a:lnTo>
                  <a:lnTo>
                    <a:pt x="52" y="735"/>
                  </a:lnTo>
                  <a:lnTo>
                    <a:pt x="93" y="735"/>
                  </a:lnTo>
                  <a:lnTo>
                    <a:pt x="124" y="735"/>
                  </a:lnTo>
                  <a:lnTo>
                    <a:pt x="145" y="723"/>
                  </a:lnTo>
                  <a:lnTo>
                    <a:pt x="155" y="712"/>
                  </a:lnTo>
                  <a:lnTo>
                    <a:pt x="155" y="701"/>
                  </a:lnTo>
                  <a:lnTo>
                    <a:pt x="155" y="678"/>
                  </a:lnTo>
                  <a:lnTo>
                    <a:pt x="155" y="91"/>
                  </a:lnTo>
                  <a:lnTo>
                    <a:pt x="114" y="102"/>
                  </a:lnTo>
                  <a:lnTo>
                    <a:pt x="62" y="113"/>
                  </a:lnTo>
                  <a:lnTo>
                    <a:pt x="31" y="113"/>
                  </a:lnTo>
                  <a:lnTo>
                    <a:pt x="0" y="113"/>
                  </a:lnTo>
                  <a:lnTo>
                    <a:pt x="0" y="79"/>
                  </a:lnTo>
                  <a:lnTo>
                    <a:pt x="62" y="79"/>
                  </a:lnTo>
                  <a:lnTo>
                    <a:pt x="135" y="57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0414" name="Freeform 14"/>
            <p:cNvSpPr>
              <a:spLocks/>
            </p:cNvSpPr>
            <p:nvPr/>
          </p:nvSpPr>
          <p:spPr bwMode="auto">
            <a:xfrm>
              <a:off x="6240" y="2339"/>
              <a:ext cx="166" cy="497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04" y="11"/>
                </a:cxn>
                <a:cxn ang="0">
                  <a:pos x="135" y="34"/>
                </a:cxn>
                <a:cxn ang="0">
                  <a:pos x="155" y="68"/>
                </a:cxn>
                <a:cxn ang="0">
                  <a:pos x="166" y="113"/>
                </a:cxn>
                <a:cxn ang="0">
                  <a:pos x="166" y="169"/>
                </a:cxn>
                <a:cxn ang="0">
                  <a:pos x="166" y="169"/>
                </a:cxn>
                <a:cxn ang="0">
                  <a:pos x="155" y="305"/>
                </a:cxn>
                <a:cxn ang="0">
                  <a:pos x="104" y="407"/>
                </a:cxn>
                <a:cxn ang="0">
                  <a:pos x="62" y="474"/>
                </a:cxn>
                <a:cxn ang="0">
                  <a:pos x="31" y="497"/>
                </a:cxn>
                <a:cxn ang="0">
                  <a:pos x="21" y="486"/>
                </a:cxn>
                <a:cxn ang="0">
                  <a:pos x="21" y="474"/>
                </a:cxn>
                <a:cxn ang="0">
                  <a:pos x="21" y="474"/>
                </a:cxn>
                <a:cxn ang="0">
                  <a:pos x="21" y="463"/>
                </a:cxn>
                <a:cxn ang="0">
                  <a:pos x="31" y="452"/>
                </a:cxn>
                <a:cxn ang="0">
                  <a:pos x="83" y="384"/>
                </a:cxn>
                <a:cxn ang="0">
                  <a:pos x="124" y="282"/>
                </a:cxn>
                <a:cxn ang="0">
                  <a:pos x="135" y="169"/>
                </a:cxn>
                <a:cxn ang="0">
                  <a:pos x="135" y="158"/>
                </a:cxn>
                <a:cxn ang="0">
                  <a:pos x="135" y="147"/>
                </a:cxn>
                <a:cxn ang="0">
                  <a:pos x="135" y="147"/>
                </a:cxn>
                <a:cxn ang="0">
                  <a:pos x="135" y="147"/>
                </a:cxn>
                <a:cxn ang="0">
                  <a:pos x="124" y="158"/>
                </a:cxn>
                <a:cxn ang="0">
                  <a:pos x="104" y="169"/>
                </a:cxn>
                <a:cxn ang="0">
                  <a:pos x="73" y="181"/>
                </a:cxn>
                <a:cxn ang="0">
                  <a:pos x="52" y="169"/>
                </a:cxn>
                <a:cxn ang="0">
                  <a:pos x="21" y="158"/>
                </a:cxn>
                <a:cxn ang="0">
                  <a:pos x="10" y="135"/>
                </a:cxn>
                <a:cxn ang="0">
                  <a:pos x="0" y="113"/>
                </a:cxn>
                <a:cxn ang="0">
                  <a:pos x="0" y="90"/>
                </a:cxn>
                <a:cxn ang="0">
                  <a:pos x="0" y="56"/>
                </a:cxn>
                <a:cxn ang="0">
                  <a:pos x="10" y="34"/>
                </a:cxn>
                <a:cxn ang="0">
                  <a:pos x="21" y="22"/>
                </a:cxn>
                <a:cxn ang="0">
                  <a:pos x="52" y="11"/>
                </a:cxn>
                <a:cxn ang="0">
                  <a:pos x="73" y="0"/>
                </a:cxn>
              </a:cxnLst>
              <a:rect l="0" t="0" r="r" b="b"/>
              <a:pathLst>
                <a:path w="166" h="497">
                  <a:moveTo>
                    <a:pt x="73" y="0"/>
                  </a:moveTo>
                  <a:lnTo>
                    <a:pt x="104" y="11"/>
                  </a:lnTo>
                  <a:lnTo>
                    <a:pt x="135" y="34"/>
                  </a:lnTo>
                  <a:lnTo>
                    <a:pt x="155" y="68"/>
                  </a:lnTo>
                  <a:lnTo>
                    <a:pt x="166" y="113"/>
                  </a:lnTo>
                  <a:lnTo>
                    <a:pt x="166" y="169"/>
                  </a:lnTo>
                  <a:lnTo>
                    <a:pt x="166" y="169"/>
                  </a:lnTo>
                  <a:lnTo>
                    <a:pt x="155" y="305"/>
                  </a:lnTo>
                  <a:lnTo>
                    <a:pt x="104" y="407"/>
                  </a:lnTo>
                  <a:lnTo>
                    <a:pt x="62" y="474"/>
                  </a:lnTo>
                  <a:lnTo>
                    <a:pt x="31" y="497"/>
                  </a:lnTo>
                  <a:lnTo>
                    <a:pt x="21" y="486"/>
                  </a:lnTo>
                  <a:lnTo>
                    <a:pt x="21" y="474"/>
                  </a:lnTo>
                  <a:lnTo>
                    <a:pt x="21" y="474"/>
                  </a:lnTo>
                  <a:lnTo>
                    <a:pt x="21" y="463"/>
                  </a:lnTo>
                  <a:lnTo>
                    <a:pt x="31" y="452"/>
                  </a:lnTo>
                  <a:lnTo>
                    <a:pt x="83" y="384"/>
                  </a:lnTo>
                  <a:lnTo>
                    <a:pt x="124" y="282"/>
                  </a:lnTo>
                  <a:lnTo>
                    <a:pt x="135" y="169"/>
                  </a:lnTo>
                  <a:lnTo>
                    <a:pt x="135" y="158"/>
                  </a:lnTo>
                  <a:lnTo>
                    <a:pt x="135" y="147"/>
                  </a:lnTo>
                  <a:lnTo>
                    <a:pt x="135" y="147"/>
                  </a:lnTo>
                  <a:lnTo>
                    <a:pt x="135" y="147"/>
                  </a:lnTo>
                  <a:lnTo>
                    <a:pt x="124" y="158"/>
                  </a:lnTo>
                  <a:lnTo>
                    <a:pt x="104" y="169"/>
                  </a:lnTo>
                  <a:lnTo>
                    <a:pt x="73" y="181"/>
                  </a:lnTo>
                  <a:lnTo>
                    <a:pt x="52" y="169"/>
                  </a:lnTo>
                  <a:lnTo>
                    <a:pt x="21" y="158"/>
                  </a:lnTo>
                  <a:lnTo>
                    <a:pt x="10" y="135"/>
                  </a:lnTo>
                  <a:lnTo>
                    <a:pt x="0" y="113"/>
                  </a:lnTo>
                  <a:lnTo>
                    <a:pt x="0" y="90"/>
                  </a:lnTo>
                  <a:lnTo>
                    <a:pt x="0" y="56"/>
                  </a:lnTo>
                  <a:lnTo>
                    <a:pt x="10" y="34"/>
                  </a:lnTo>
                  <a:lnTo>
                    <a:pt x="21" y="22"/>
                  </a:lnTo>
                  <a:lnTo>
                    <a:pt x="52" y="11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0415" name="Freeform 15"/>
            <p:cNvSpPr>
              <a:spLocks/>
            </p:cNvSpPr>
            <p:nvPr/>
          </p:nvSpPr>
          <p:spPr bwMode="auto">
            <a:xfrm>
              <a:off x="6819" y="1808"/>
              <a:ext cx="724" cy="723"/>
            </a:xfrm>
            <a:custGeom>
              <a:avLst/>
              <a:gdLst/>
              <a:ahLst/>
              <a:cxnLst>
                <a:cxn ang="0">
                  <a:pos x="249" y="0"/>
                </a:cxn>
                <a:cxn ang="0">
                  <a:pos x="673" y="0"/>
                </a:cxn>
                <a:cxn ang="0">
                  <a:pos x="683" y="0"/>
                </a:cxn>
                <a:cxn ang="0">
                  <a:pos x="704" y="0"/>
                </a:cxn>
                <a:cxn ang="0">
                  <a:pos x="714" y="0"/>
                </a:cxn>
                <a:cxn ang="0">
                  <a:pos x="724" y="22"/>
                </a:cxn>
                <a:cxn ang="0">
                  <a:pos x="724" y="34"/>
                </a:cxn>
                <a:cxn ang="0">
                  <a:pos x="724" y="56"/>
                </a:cxn>
                <a:cxn ang="0">
                  <a:pos x="714" y="79"/>
                </a:cxn>
                <a:cxn ang="0">
                  <a:pos x="704" y="90"/>
                </a:cxn>
                <a:cxn ang="0">
                  <a:pos x="683" y="90"/>
                </a:cxn>
                <a:cxn ang="0">
                  <a:pos x="673" y="90"/>
                </a:cxn>
                <a:cxn ang="0">
                  <a:pos x="652" y="90"/>
                </a:cxn>
                <a:cxn ang="0">
                  <a:pos x="404" y="90"/>
                </a:cxn>
                <a:cxn ang="0">
                  <a:pos x="300" y="655"/>
                </a:cxn>
                <a:cxn ang="0">
                  <a:pos x="300" y="678"/>
                </a:cxn>
                <a:cxn ang="0">
                  <a:pos x="290" y="689"/>
                </a:cxn>
                <a:cxn ang="0">
                  <a:pos x="280" y="712"/>
                </a:cxn>
                <a:cxn ang="0">
                  <a:pos x="259" y="723"/>
                </a:cxn>
                <a:cxn ang="0">
                  <a:pos x="238" y="723"/>
                </a:cxn>
                <a:cxn ang="0">
                  <a:pos x="218" y="723"/>
                </a:cxn>
                <a:cxn ang="0">
                  <a:pos x="207" y="712"/>
                </a:cxn>
                <a:cxn ang="0">
                  <a:pos x="197" y="700"/>
                </a:cxn>
                <a:cxn ang="0">
                  <a:pos x="197" y="678"/>
                </a:cxn>
                <a:cxn ang="0">
                  <a:pos x="197" y="666"/>
                </a:cxn>
                <a:cxn ang="0">
                  <a:pos x="197" y="655"/>
                </a:cxn>
                <a:cxn ang="0">
                  <a:pos x="207" y="644"/>
                </a:cxn>
                <a:cxn ang="0">
                  <a:pos x="207" y="621"/>
                </a:cxn>
                <a:cxn ang="0">
                  <a:pos x="362" y="90"/>
                </a:cxn>
                <a:cxn ang="0">
                  <a:pos x="238" y="90"/>
                </a:cxn>
                <a:cxn ang="0">
                  <a:pos x="197" y="90"/>
                </a:cxn>
                <a:cxn ang="0">
                  <a:pos x="156" y="113"/>
                </a:cxn>
                <a:cxn ang="0">
                  <a:pos x="104" y="147"/>
                </a:cxn>
                <a:cxn ang="0">
                  <a:pos x="42" y="214"/>
                </a:cxn>
                <a:cxn ang="0">
                  <a:pos x="31" y="226"/>
                </a:cxn>
                <a:cxn ang="0">
                  <a:pos x="31" y="237"/>
                </a:cxn>
                <a:cxn ang="0">
                  <a:pos x="21" y="237"/>
                </a:cxn>
                <a:cxn ang="0">
                  <a:pos x="0" y="237"/>
                </a:cxn>
                <a:cxn ang="0">
                  <a:pos x="0" y="226"/>
                </a:cxn>
                <a:cxn ang="0">
                  <a:pos x="0" y="226"/>
                </a:cxn>
                <a:cxn ang="0">
                  <a:pos x="0" y="214"/>
                </a:cxn>
                <a:cxn ang="0">
                  <a:pos x="11" y="192"/>
                </a:cxn>
                <a:cxn ang="0">
                  <a:pos x="31" y="169"/>
                </a:cxn>
                <a:cxn ang="0">
                  <a:pos x="42" y="135"/>
                </a:cxn>
                <a:cxn ang="0">
                  <a:pos x="73" y="102"/>
                </a:cxn>
                <a:cxn ang="0">
                  <a:pos x="93" y="79"/>
                </a:cxn>
                <a:cxn ang="0">
                  <a:pos x="135" y="34"/>
                </a:cxn>
                <a:cxn ang="0">
                  <a:pos x="166" y="11"/>
                </a:cxn>
                <a:cxn ang="0">
                  <a:pos x="197" y="0"/>
                </a:cxn>
                <a:cxn ang="0">
                  <a:pos x="228" y="0"/>
                </a:cxn>
                <a:cxn ang="0">
                  <a:pos x="249" y="0"/>
                </a:cxn>
              </a:cxnLst>
              <a:rect l="0" t="0" r="r" b="b"/>
              <a:pathLst>
                <a:path w="724" h="723">
                  <a:moveTo>
                    <a:pt x="249" y="0"/>
                  </a:moveTo>
                  <a:lnTo>
                    <a:pt x="673" y="0"/>
                  </a:lnTo>
                  <a:lnTo>
                    <a:pt x="683" y="0"/>
                  </a:lnTo>
                  <a:lnTo>
                    <a:pt x="704" y="0"/>
                  </a:lnTo>
                  <a:lnTo>
                    <a:pt x="714" y="0"/>
                  </a:lnTo>
                  <a:lnTo>
                    <a:pt x="724" y="22"/>
                  </a:lnTo>
                  <a:lnTo>
                    <a:pt x="724" y="34"/>
                  </a:lnTo>
                  <a:lnTo>
                    <a:pt x="724" y="56"/>
                  </a:lnTo>
                  <a:lnTo>
                    <a:pt x="714" y="79"/>
                  </a:lnTo>
                  <a:lnTo>
                    <a:pt x="704" y="90"/>
                  </a:lnTo>
                  <a:lnTo>
                    <a:pt x="683" y="90"/>
                  </a:lnTo>
                  <a:lnTo>
                    <a:pt x="673" y="90"/>
                  </a:lnTo>
                  <a:lnTo>
                    <a:pt x="652" y="90"/>
                  </a:lnTo>
                  <a:lnTo>
                    <a:pt x="404" y="90"/>
                  </a:lnTo>
                  <a:lnTo>
                    <a:pt x="300" y="655"/>
                  </a:lnTo>
                  <a:lnTo>
                    <a:pt x="300" y="678"/>
                  </a:lnTo>
                  <a:lnTo>
                    <a:pt x="290" y="689"/>
                  </a:lnTo>
                  <a:lnTo>
                    <a:pt x="280" y="712"/>
                  </a:lnTo>
                  <a:lnTo>
                    <a:pt x="259" y="723"/>
                  </a:lnTo>
                  <a:lnTo>
                    <a:pt x="238" y="723"/>
                  </a:lnTo>
                  <a:lnTo>
                    <a:pt x="218" y="723"/>
                  </a:lnTo>
                  <a:lnTo>
                    <a:pt x="207" y="712"/>
                  </a:lnTo>
                  <a:lnTo>
                    <a:pt x="197" y="700"/>
                  </a:lnTo>
                  <a:lnTo>
                    <a:pt x="197" y="678"/>
                  </a:lnTo>
                  <a:lnTo>
                    <a:pt x="197" y="666"/>
                  </a:lnTo>
                  <a:lnTo>
                    <a:pt x="197" y="655"/>
                  </a:lnTo>
                  <a:lnTo>
                    <a:pt x="207" y="644"/>
                  </a:lnTo>
                  <a:lnTo>
                    <a:pt x="207" y="621"/>
                  </a:lnTo>
                  <a:lnTo>
                    <a:pt x="362" y="90"/>
                  </a:lnTo>
                  <a:lnTo>
                    <a:pt x="238" y="90"/>
                  </a:lnTo>
                  <a:lnTo>
                    <a:pt x="197" y="90"/>
                  </a:lnTo>
                  <a:lnTo>
                    <a:pt x="156" y="113"/>
                  </a:lnTo>
                  <a:lnTo>
                    <a:pt x="104" y="147"/>
                  </a:lnTo>
                  <a:lnTo>
                    <a:pt x="42" y="214"/>
                  </a:lnTo>
                  <a:lnTo>
                    <a:pt x="31" y="226"/>
                  </a:lnTo>
                  <a:lnTo>
                    <a:pt x="31" y="237"/>
                  </a:lnTo>
                  <a:lnTo>
                    <a:pt x="21" y="237"/>
                  </a:lnTo>
                  <a:lnTo>
                    <a:pt x="0" y="237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0" y="214"/>
                  </a:lnTo>
                  <a:lnTo>
                    <a:pt x="11" y="192"/>
                  </a:lnTo>
                  <a:lnTo>
                    <a:pt x="31" y="169"/>
                  </a:lnTo>
                  <a:lnTo>
                    <a:pt x="42" y="135"/>
                  </a:lnTo>
                  <a:lnTo>
                    <a:pt x="73" y="102"/>
                  </a:lnTo>
                  <a:lnTo>
                    <a:pt x="93" y="79"/>
                  </a:lnTo>
                  <a:lnTo>
                    <a:pt x="135" y="34"/>
                  </a:lnTo>
                  <a:lnTo>
                    <a:pt x="166" y="11"/>
                  </a:lnTo>
                  <a:lnTo>
                    <a:pt x="197" y="0"/>
                  </a:lnTo>
                  <a:lnTo>
                    <a:pt x="228" y="0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0416" name="Freeform 16"/>
            <p:cNvSpPr>
              <a:spLocks/>
            </p:cNvSpPr>
            <p:nvPr/>
          </p:nvSpPr>
          <p:spPr bwMode="auto">
            <a:xfrm>
              <a:off x="7502" y="1977"/>
              <a:ext cx="476" cy="780"/>
            </a:xfrm>
            <a:custGeom>
              <a:avLst/>
              <a:gdLst/>
              <a:ahLst/>
              <a:cxnLst>
                <a:cxn ang="0">
                  <a:pos x="217" y="0"/>
                </a:cxn>
                <a:cxn ang="0">
                  <a:pos x="321" y="23"/>
                </a:cxn>
                <a:cxn ang="0">
                  <a:pos x="403" y="68"/>
                </a:cxn>
                <a:cxn ang="0">
                  <a:pos x="455" y="136"/>
                </a:cxn>
                <a:cxn ang="0">
                  <a:pos x="476" y="226"/>
                </a:cxn>
                <a:cxn ang="0">
                  <a:pos x="445" y="328"/>
                </a:cxn>
                <a:cxn ang="0">
                  <a:pos x="393" y="407"/>
                </a:cxn>
                <a:cxn ang="0">
                  <a:pos x="321" y="486"/>
                </a:cxn>
                <a:cxn ang="0">
                  <a:pos x="269" y="520"/>
                </a:cxn>
                <a:cxn ang="0">
                  <a:pos x="228" y="554"/>
                </a:cxn>
                <a:cxn ang="0">
                  <a:pos x="176" y="610"/>
                </a:cxn>
                <a:cxn ang="0">
                  <a:pos x="104" y="678"/>
                </a:cxn>
                <a:cxn ang="0">
                  <a:pos x="300" y="678"/>
                </a:cxn>
                <a:cxn ang="0">
                  <a:pos x="321" y="678"/>
                </a:cxn>
                <a:cxn ang="0">
                  <a:pos x="341" y="678"/>
                </a:cxn>
                <a:cxn ang="0">
                  <a:pos x="372" y="678"/>
                </a:cxn>
                <a:cxn ang="0">
                  <a:pos x="393" y="678"/>
                </a:cxn>
                <a:cxn ang="0">
                  <a:pos x="403" y="667"/>
                </a:cxn>
                <a:cxn ang="0">
                  <a:pos x="414" y="656"/>
                </a:cxn>
                <a:cxn ang="0">
                  <a:pos x="424" y="622"/>
                </a:cxn>
                <a:cxn ang="0">
                  <a:pos x="435" y="588"/>
                </a:cxn>
                <a:cxn ang="0">
                  <a:pos x="435" y="565"/>
                </a:cxn>
                <a:cxn ang="0">
                  <a:pos x="476" y="565"/>
                </a:cxn>
                <a:cxn ang="0">
                  <a:pos x="476" y="565"/>
                </a:cxn>
                <a:cxn ang="0">
                  <a:pos x="435" y="780"/>
                </a:cxn>
                <a:cxn ang="0">
                  <a:pos x="0" y="780"/>
                </a:cxn>
                <a:cxn ang="0">
                  <a:pos x="0" y="757"/>
                </a:cxn>
                <a:cxn ang="0">
                  <a:pos x="0" y="735"/>
                </a:cxn>
                <a:cxn ang="0">
                  <a:pos x="10" y="735"/>
                </a:cxn>
                <a:cxn ang="0">
                  <a:pos x="269" y="452"/>
                </a:cxn>
                <a:cxn ang="0">
                  <a:pos x="310" y="396"/>
                </a:cxn>
                <a:cxn ang="0">
                  <a:pos x="352" y="328"/>
                </a:cxn>
                <a:cxn ang="0">
                  <a:pos x="372" y="226"/>
                </a:cxn>
                <a:cxn ang="0">
                  <a:pos x="362" y="158"/>
                </a:cxn>
                <a:cxn ang="0">
                  <a:pos x="331" y="102"/>
                </a:cxn>
                <a:cxn ang="0">
                  <a:pos x="279" y="57"/>
                </a:cxn>
                <a:cxn ang="0">
                  <a:pos x="207" y="45"/>
                </a:cxn>
                <a:cxn ang="0">
                  <a:pos x="176" y="45"/>
                </a:cxn>
                <a:cxn ang="0">
                  <a:pos x="145" y="57"/>
                </a:cxn>
                <a:cxn ang="0">
                  <a:pos x="124" y="68"/>
                </a:cxn>
                <a:cxn ang="0">
                  <a:pos x="93" y="91"/>
                </a:cxn>
                <a:cxn ang="0">
                  <a:pos x="72" y="113"/>
                </a:cxn>
                <a:cxn ang="0">
                  <a:pos x="52" y="147"/>
                </a:cxn>
                <a:cxn ang="0">
                  <a:pos x="83" y="158"/>
                </a:cxn>
                <a:cxn ang="0">
                  <a:pos x="93" y="158"/>
                </a:cxn>
                <a:cxn ang="0">
                  <a:pos x="104" y="181"/>
                </a:cxn>
                <a:cxn ang="0">
                  <a:pos x="114" y="204"/>
                </a:cxn>
                <a:cxn ang="0">
                  <a:pos x="114" y="215"/>
                </a:cxn>
                <a:cxn ang="0">
                  <a:pos x="104" y="238"/>
                </a:cxn>
                <a:cxn ang="0">
                  <a:pos x="93" y="260"/>
                </a:cxn>
                <a:cxn ang="0">
                  <a:pos x="72" y="271"/>
                </a:cxn>
                <a:cxn ang="0">
                  <a:pos x="52" y="271"/>
                </a:cxn>
                <a:cxn ang="0">
                  <a:pos x="52" y="271"/>
                </a:cxn>
                <a:cxn ang="0">
                  <a:pos x="41" y="271"/>
                </a:cxn>
                <a:cxn ang="0">
                  <a:pos x="21" y="271"/>
                </a:cxn>
                <a:cxn ang="0">
                  <a:pos x="10" y="260"/>
                </a:cxn>
                <a:cxn ang="0">
                  <a:pos x="0" y="238"/>
                </a:cxn>
                <a:cxn ang="0">
                  <a:pos x="0" y="215"/>
                </a:cxn>
                <a:cxn ang="0">
                  <a:pos x="10" y="136"/>
                </a:cxn>
                <a:cxn ang="0">
                  <a:pos x="62" y="68"/>
                </a:cxn>
                <a:cxn ang="0">
                  <a:pos x="135" y="23"/>
                </a:cxn>
                <a:cxn ang="0">
                  <a:pos x="217" y="0"/>
                </a:cxn>
              </a:cxnLst>
              <a:rect l="0" t="0" r="r" b="b"/>
              <a:pathLst>
                <a:path w="476" h="780">
                  <a:moveTo>
                    <a:pt x="217" y="0"/>
                  </a:moveTo>
                  <a:lnTo>
                    <a:pt x="321" y="23"/>
                  </a:lnTo>
                  <a:lnTo>
                    <a:pt x="403" y="68"/>
                  </a:lnTo>
                  <a:lnTo>
                    <a:pt x="455" y="136"/>
                  </a:lnTo>
                  <a:lnTo>
                    <a:pt x="476" y="226"/>
                  </a:lnTo>
                  <a:lnTo>
                    <a:pt x="445" y="328"/>
                  </a:lnTo>
                  <a:lnTo>
                    <a:pt x="393" y="407"/>
                  </a:lnTo>
                  <a:lnTo>
                    <a:pt x="321" y="486"/>
                  </a:lnTo>
                  <a:lnTo>
                    <a:pt x="269" y="520"/>
                  </a:lnTo>
                  <a:lnTo>
                    <a:pt x="228" y="554"/>
                  </a:lnTo>
                  <a:lnTo>
                    <a:pt x="176" y="610"/>
                  </a:lnTo>
                  <a:lnTo>
                    <a:pt x="104" y="678"/>
                  </a:lnTo>
                  <a:lnTo>
                    <a:pt x="300" y="678"/>
                  </a:lnTo>
                  <a:lnTo>
                    <a:pt x="321" y="678"/>
                  </a:lnTo>
                  <a:lnTo>
                    <a:pt x="341" y="678"/>
                  </a:lnTo>
                  <a:lnTo>
                    <a:pt x="372" y="678"/>
                  </a:lnTo>
                  <a:lnTo>
                    <a:pt x="393" y="678"/>
                  </a:lnTo>
                  <a:lnTo>
                    <a:pt x="403" y="667"/>
                  </a:lnTo>
                  <a:lnTo>
                    <a:pt x="414" y="656"/>
                  </a:lnTo>
                  <a:lnTo>
                    <a:pt x="424" y="622"/>
                  </a:lnTo>
                  <a:lnTo>
                    <a:pt x="435" y="588"/>
                  </a:lnTo>
                  <a:lnTo>
                    <a:pt x="435" y="565"/>
                  </a:lnTo>
                  <a:lnTo>
                    <a:pt x="476" y="565"/>
                  </a:lnTo>
                  <a:lnTo>
                    <a:pt x="476" y="565"/>
                  </a:lnTo>
                  <a:lnTo>
                    <a:pt x="435" y="780"/>
                  </a:lnTo>
                  <a:lnTo>
                    <a:pt x="0" y="780"/>
                  </a:lnTo>
                  <a:lnTo>
                    <a:pt x="0" y="757"/>
                  </a:lnTo>
                  <a:lnTo>
                    <a:pt x="0" y="735"/>
                  </a:lnTo>
                  <a:lnTo>
                    <a:pt x="10" y="735"/>
                  </a:lnTo>
                  <a:lnTo>
                    <a:pt x="269" y="452"/>
                  </a:lnTo>
                  <a:lnTo>
                    <a:pt x="310" y="396"/>
                  </a:lnTo>
                  <a:lnTo>
                    <a:pt x="352" y="328"/>
                  </a:lnTo>
                  <a:lnTo>
                    <a:pt x="372" y="226"/>
                  </a:lnTo>
                  <a:lnTo>
                    <a:pt x="362" y="158"/>
                  </a:lnTo>
                  <a:lnTo>
                    <a:pt x="331" y="102"/>
                  </a:lnTo>
                  <a:lnTo>
                    <a:pt x="279" y="57"/>
                  </a:lnTo>
                  <a:lnTo>
                    <a:pt x="207" y="45"/>
                  </a:lnTo>
                  <a:lnTo>
                    <a:pt x="176" y="45"/>
                  </a:lnTo>
                  <a:lnTo>
                    <a:pt x="145" y="57"/>
                  </a:lnTo>
                  <a:lnTo>
                    <a:pt x="124" y="68"/>
                  </a:lnTo>
                  <a:lnTo>
                    <a:pt x="93" y="91"/>
                  </a:lnTo>
                  <a:lnTo>
                    <a:pt x="72" y="113"/>
                  </a:lnTo>
                  <a:lnTo>
                    <a:pt x="52" y="147"/>
                  </a:lnTo>
                  <a:lnTo>
                    <a:pt x="83" y="158"/>
                  </a:lnTo>
                  <a:lnTo>
                    <a:pt x="93" y="158"/>
                  </a:lnTo>
                  <a:lnTo>
                    <a:pt x="104" y="181"/>
                  </a:lnTo>
                  <a:lnTo>
                    <a:pt x="114" y="204"/>
                  </a:lnTo>
                  <a:lnTo>
                    <a:pt x="114" y="215"/>
                  </a:lnTo>
                  <a:lnTo>
                    <a:pt x="104" y="238"/>
                  </a:lnTo>
                  <a:lnTo>
                    <a:pt x="93" y="260"/>
                  </a:lnTo>
                  <a:lnTo>
                    <a:pt x="72" y="271"/>
                  </a:lnTo>
                  <a:lnTo>
                    <a:pt x="52" y="271"/>
                  </a:lnTo>
                  <a:lnTo>
                    <a:pt x="52" y="271"/>
                  </a:lnTo>
                  <a:lnTo>
                    <a:pt x="41" y="271"/>
                  </a:lnTo>
                  <a:lnTo>
                    <a:pt x="21" y="271"/>
                  </a:lnTo>
                  <a:lnTo>
                    <a:pt x="10" y="260"/>
                  </a:lnTo>
                  <a:lnTo>
                    <a:pt x="0" y="238"/>
                  </a:lnTo>
                  <a:lnTo>
                    <a:pt x="0" y="215"/>
                  </a:lnTo>
                  <a:lnTo>
                    <a:pt x="10" y="136"/>
                  </a:lnTo>
                  <a:lnTo>
                    <a:pt x="62" y="68"/>
                  </a:lnTo>
                  <a:lnTo>
                    <a:pt x="135" y="23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0417" name="Freeform 17"/>
            <p:cNvSpPr>
              <a:spLocks/>
            </p:cNvSpPr>
            <p:nvPr/>
          </p:nvSpPr>
          <p:spPr bwMode="auto">
            <a:xfrm>
              <a:off x="8236" y="2339"/>
              <a:ext cx="176" cy="497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14" y="11"/>
                </a:cxn>
                <a:cxn ang="0">
                  <a:pos x="145" y="34"/>
                </a:cxn>
                <a:cxn ang="0">
                  <a:pos x="156" y="68"/>
                </a:cxn>
                <a:cxn ang="0">
                  <a:pos x="176" y="113"/>
                </a:cxn>
                <a:cxn ang="0">
                  <a:pos x="176" y="169"/>
                </a:cxn>
                <a:cxn ang="0">
                  <a:pos x="176" y="169"/>
                </a:cxn>
                <a:cxn ang="0">
                  <a:pos x="156" y="305"/>
                </a:cxn>
                <a:cxn ang="0">
                  <a:pos x="114" y="407"/>
                </a:cxn>
                <a:cxn ang="0">
                  <a:pos x="73" y="474"/>
                </a:cxn>
                <a:cxn ang="0">
                  <a:pos x="42" y="497"/>
                </a:cxn>
                <a:cxn ang="0">
                  <a:pos x="32" y="486"/>
                </a:cxn>
                <a:cxn ang="0">
                  <a:pos x="21" y="474"/>
                </a:cxn>
                <a:cxn ang="0">
                  <a:pos x="21" y="474"/>
                </a:cxn>
                <a:cxn ang="0">
                  <a:pos x="32" y="463"/>
                </a:cxn>
                <a:cxn ang="0">
                  <a:pos x="42" y="452"/>
                </a:cxn>
                <a:cxn ang="0">
                  <a:pos x="94" y="384"/>
                </a:cxn>
                <a:cxn ang="0">
                  <a:pos x="125" y="282"/>
                </a:cxn>
                <a:cxn ang="0">
                  <a:pos x="145" y="169"/>
                </a:cxn>
                <a:cxn ang="0">
                  <a:pos x="145" y="158"/>
                </a:cxn>
                <a:cxn ang="0">
                  <a:pos x="145" y="147"/>
                </a:cxn>
                <a:cxn ang="0">
                  <a:pos x="145" y="147"/>
                </a:cxn>
                <a:cxn ang="0">
                  <a:pos x="135" y="147"/>
                </a:cxn>
                <a:cxn ang="0">
                  <a:pos x="135" y="158"/>
                </a:cxn>
                <a:cxn ang="0">
                  <a:pos x="104" y="169"/>
                </a:cxn>
                <a:cxn ang="0">
                  <a:pos x="83" y="181"/>
                </a:cxn>
                <a:cxn ang="0">
                  <a:pos x="52" y="169"/>
                </a:cxn>
                <a:cxn ang="0">
                  <a:pos x="32" y="158"/>
                </a:cxn>
                <a:cxn ang="0">
                  <a:pos x="11" y="135"/>
                </a:cxn>
                <a:cxn ang="0">
                  <a:pos x="0" y="113"/>
                </a:cxn>
                <a:cxn ang="0">
                  <a:pos x="0" y="90"/>
                </a:cxn>
                <a:cxn ang="0">
                  <a:pos x="0" y="56"/>
                </a:cxn>
                <a:cxn ang="0">
                  <a:pos x="11" y="34"/>
                </a:cxn>
                <a:cxn ang="0">
                  <a:pos x="32" y="22"/>
                </a:cxn>
                <a:cxn ang="0">
                  <a:pos x="52" y="11"/>
                </a:cxn>
                <a:cxn ang="0">
                  <a:pos x="83" y="0"/>
                </a:cxn>
              </a:cxnLst>
              <a:rect l="0" t="0" r="r" b="b"/>
              <a:pathLst>
                <a:path w="176" h="497">
                  <a:moveTo>
                    <a:pt x="83" y="0"/>
                  </a:moveTo>
                  <a:lnTo>
                    <a:pt x="114" y="11"/>
                  </a:lnTo>
                  <a:lnTo>
                    <a:pt x="145" y="34"/>
                  </a:lnTo>
                  <a:lnTo>
                    <a:pt x="156" y="68"/>
                  </a:lnTo>
                  <a:lnTo>
                    <a:pt x="176" y="113"/>
                  </a:lnTo>
                  <a:lnTo>
                    <a:pt x="176" y="169"/>
                  </a:lnTo>
                  <a:lnTo>
                    <a:pt x="176" y="169"/>
                  </a:lnTo>
                  <a:lnTo>
                    <a:pt x="156" y="305"/>
                  </a:lnTo>
                  <a:lnTo>
                    <a:pt x="114" y="407"/>
                  </a:lnTo>
                  <a:lnTo>
                    <a:pt x="73" y="474"/>
                  </a:lnTo>
                  <a:lnTo>
                    <a:pt x="42" y="497"/>
                  </a:lnTo>
                  <a:lnTo>
                    <a:pt x="32" y="486"/>
                  </a:lnTo>
                  <a:lnTo>
                    <a:pt x="21" y="474"/>
                  </a:lnTo>
                  <a:lnTo>
                    <a:pt x="21" y="474"/>
                  </a:lnTo>
                  <a:lnTo>
                    <a:pt x="32" y="463"/>
                  </a:lnTo>
                  <a:lnTo>
                    <a:pt x="42" y="452"/>
                  </a:lnTo>
                  <a:lnTo>
                    <a:pt x="94" y="384"/>
                  </a:lnTo>
                  <a:lnTo>
                    <a:pt x="125" y="282"/>
                  </a:lnTo>
                  <a:lnTo>
                    <a:pt x="145" y="169"/>
                  </a:lnTo>
                  <a:lnTo>
                    <a:pt x="145" y="158"/>
                  </a:lnTo>
                  <a:lnTo>
                    <a:pt x="145" y="147"/>
                  </a:lnTo>
                  <a:lnTo>
                    <a:pt x="145" y="147"/>
                  </a:lnTo>
                  <a:lnTo>
                    <a:pt x="135" y="147"/>
                  </a:lnTo>
                  <a:lnTo>
                    <a:pt x="135" y="158"/>
                  </a:lnTo>
                  <a:lnTo>
                    <a:pt x="104" y="169"/>
                  </a:lnTo>
                  <a:lnTo>
                    <a:pt x="83" y="181"/>
                  </a:lnTo>
                  <a:lnTo>
                    <a:pt x="52" y="169"/>
                  </a:lnTo>
                  <a:lnTo>
                    <a:pt x="32" y="158"/>
                  </a:lnTo>
                  <a:lnTo>
                    <a:pt x="11" y="135"/>
                  </a:lnTo>
                  <a:lnTo>
                    <a:pt x="0" y="113"/>
                  </a:lnTo>
                  <a:lnTo>
                    <a:pt x="0" y="90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32" y="22"/>
                  </a:lnTo>
                  <a:lnTo>
                    <a:pt x="52" y="1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0418" name="Freeform 18"/>
            <p:cNvSpPr>
              <a:spLocks/>
            </p:cNvSpPr>
            <p:nvPr/>
          </p:nvSpPr>
          <p:spPr bwMode="auto">
            <a:xfrm>
              <a:off x="8816" y="1808"/>
              <a:ext cx="734" cy="723"/>
            </a:xfrm>
            <a:custGeom>
              <a:avLst/>
              <a:gdLst/>
              <a:ahLst/>
              <a:cxnLst>
                <a:cxn ang="0">
                  <a:pos x="258" y="0"/>
                </a:cxn>
                <a:cxn ang="0">
                  <a:pos x="672" y="0"/>
                </a:cxn>
                <a:cxn ang="0">
                  <a:pos x="693" y="0"/>
                </a:cxn>
                <a:cxn ang="0">
                  <a:pos x="713" y="0"/>
                </a:cxn>
                <a:cxn ang="0">
                  <a:pos x="724" y="0"/>
                </a:cxn>
                <a:cxn ang="0">
                  <a:pos x="734" y="22"/>
                </a:cxn>
                <a:cxn ang="0">
                  <a:pos x="734" y="34"/>
                </a:cxn>
                <a:cxn ang="0">
                  <a:pos x="734" y="56"/>
                </a:cxn>
                <a:cxn ang="0">
                  <a:pos x="724" y="79"/>
                </a:cxn>
                <a:cxn ang="0">
                  <a:pos x="703" y="90"/>
                </a:cxn>
                <a:cxn ang="0">
                  <a:pos x="693" y="90"/>
                </a:cxn>
                <a:cxn ang="0">
                  <a:pos x="672" y="90"/>
                </a:cxn>
                <a:cxn ang="0">
                  <a:pos x="662" y="90"/>
                </a:cxn>
                <a:cxn ang="0">
                  <a:pos x="403" y="90"/>
                </a:cxn>
                <a:cxn ang="0">
                  <a:pos x="310" y="655"/>
                </a:cxn>
                <a:cxn ang="0">
                  <a:pos x="300" y="678"/>
                </a:cxn>
                <a:cxn ang="0">
                  <a:pos x="300" y="689"/>
                </a:cxn>
                <a:cxn ang="0">
                  <a:pos x="289" y="712"/>
                </a:cxn>
                <a:cxn ang="0">
                  <a:pos x="269" y="723"/>
                </a:cxn>
                <a:cxn ang="0">
                  <a:pos x="248" y="723"/>
                </a:cxn>
                <a:cxn ang="0">
                  <a:pos x="227" y="723"/>
                </a:cxn>
                <a:cxn ang="0">
                  <a:pos x="207" y="712"/>
                </a:cxn>
                <a:cxn ang="0">
                  <a:pos x="207" y="700"/>
                </a:cxn>
                <a:cxn ang="0">
                  <a:pos x="207" y="678"/>
                </a:cxn>
                <a:cxn ang="0">
                  <a:pos x="207" y="666"/>
                </a:cxn>
                <a:cxn ang="0">
                  <a:pos x="207" y="655"/>
                </a:cxn>
                <a:cxn ang="0">
                  <a:pos x="207" y="644"/>
                </a:cxn>
                <a:cxn ang="0">
                  <a:pos x="217" y="621"/>
                </a:cxn>
                <a:cxn ang="0">
                  <a:pos x="362" y="90"/>
                </a:cxn>
                <a:cxn ang="0">
                  <a:pos x="238" y="90"/>
                </a:cxn>
                <a:cxn ang="0">
                  <a:pos x="207" y="90"/>
                </a:cxn>
                <a:cxn ang="0">
                  <a:pos x="155" y="113"/>
                </a:cxn>
                <a:cxn ang="0">
                  <a:pos x="103" y="147"/>
                </a:cxn>
                <a:cxn ang="0">
                  <a:pos x="51" y="214"/>
                </a:cxn>
                <a:cxn ang="0">
                  <a:pos x="41" y="226"/>
                </a:cxn>
                <a:cxn ang="0">
                  <a:pos x="31" y="237"/>
                </a:cxn>
                <a:cxn ang="0">
                  <a:pos x="20" y="237"/>
                </a:cxn>
                <a:cxn ang="0">
                  <a:pos x="10" y="237"/>
                </a:cxn>
                <a:cxn ang="0">
                  <a:pos x="10" y="226"/>
                </a:cxn>
                <a:cxn ang="0">
                  <a:pos x="0" y="226"/>
                </a:cxn>
                <a:cxn ang="0">
                  <a:pos x="10" y="214"/>
                </a:cxn>
                <a:cxn ang="0">
                  <a:pos x="20" y="192"/>
                </a:cxn>
                <a:cxn ang="0">
                  <a:pos x="31" y="169"/>
                </a:cxn>
                <a:cxn ang="0">
                  <a:pos x="51" y="135"/>
                </a:cxn>
                <a:cxn ang="0">
                  <a:pos x="72" y="102"/>
                </a:cxn>
                <a:cxn ang="0">
                  <a:pos x="93" y="79"/>
                </a:cxn>
                <a:cxn ang="0">
                  <a:pos x="134" y="34"/>
                </a:cxn>
                <a:cxn ang="0">
                  <a:pos x="176" y="11"/>
                </a:cxn>
                <a:cxn ang="0">
                  <a:pos x="207" y="0"/>
                </a:cxn>
                <a:cxn ang="0">
                  <a:pos x="227" y="0"/>
                </a:cxn>
                <a:cxn ang="0">
                  <a:pos x="258" y="0"/>
                </a:cxn>
              </a:cxnLst>
              <a:rect l="0" t="0" r="r" b="b"/>
              <a:pathLst>
                <a:path w="734" h="723">
                  <a:moveTo>
                    <a:pt x="258" y="0"/>
                  </a:moveTo>
                  <a:lnTo>
                    <a:pt x="672" y="0"/>
                  </a:lnTo>
                  <a:lnTo>
                    <a:pt x="693" y="0"/>
                  </a:lnTo>
                  <a:lnTo>
                    <a:pt x="713" y="0"/>
                  </a:lnTo>
                  <a:lnTo>
                    <a:pt x="724" y="0"/>
                  </a:lnTo>
                  <a:lnTo>
                    <a:pt x="734" y="22"/>
                  </a:lnTo>
                  <a:lnTo>
                    <a:pt x="734" y="34"/>
                  </a:lnTo>
                  <a:lnTo>
                    <a:pt x="734" y="56"/>
                  </a:lnTo>
                  <a:lnTo>
                    <a:pt x="724" y="79"/>
                  </a:lnTo>
                  <a:lnTo>
                    <a:pt x="703" y="90"/>
                  </a:lnTo>
                  <a:lnTo>
                    <a:pt x="693" y="90"/>
                  </a:lnTo>
                  <a:lnTo>
                    <a:pt x="672" y="90"/>
                  </a:lnTo>
                  <a:lnTo>
                    <a:pt x="662" y="90"/>
                  </a:lnTo>
                  <a:lnTo>
                    <a:pt x="403" y="90"/>
                  </a:lnTo>
                  <a:lnTo>
                    <a:pt x="310" y="655"/>
                  </a:lnTo>
                  <a:lnTo>
                    <a:pt x="300" y="678"/>
                  </a:lnTo>
                  <a:lnTo>
                    <a:pt x="300" y="689"/>
                  </a:lnTo>
                  <a:lnTo>
                    <a:pt x="289" y="712"/>
                  </a:lnTo>
                  <a:lnTo>
                    <a:pt x="269" y="723"/>
                  </a:lnTo>
                  <a:lnTo>
                    <a:pt x="248" y="723"/>
                  </a:lnTo>
                  <a:lnTo>
                    <a:pt x="227" y="723"/>
                  </a:lnTo>
                  <a:lnTo>
                    <a:pt x="207" y="712"/>
                  </a:lnTo>
                  <a:lnTo>
                    <a:pt x="207" y="700"/>
                  </a:lnTo>
                  <a:lnTo>
                    <a:pt x="207" y="678"/>
                  </a:lnTo>
                  <a:lnTo>
                    <a:pt x="207" y="666"/>
                  </a:lnTo>
                  <a:lnTo>
                    <a:pt x="207" y="655"/>
                  </a:lnTo>
                  <a:lnTo>
                    <a:pt x="207" y="644"/>
                  </a:lnTo>
                  <a:lnTo>
                    <a:pt x="217" y="621"/>
                  </a:lnTo>
                  <a:lnTo>
                    <a:pt x="362" y="90"/>
                  </a:lnTo>
                  <a:lnTo>
                    <a:pt x="238" y="90"/>
                  </a:lnTo>
                  <a:lnTo>
                    <a:pt x="207" y="90"/>
                  </a:lnTo>
                  <a:lnTo>
                    <a:pt x="155" y="113"/>
                  </a:lnTo>
                  <a:lnTo>
                    <a:pt x="103" y="147"/>
                  </a:lnTo>
                  <a:lnTo>
                    <a:pt x="51" y="214"/>
                  </a:lnTo>
                  <a:lnTo>
                    <a:pt x="41" y="226"/>
                  </a:lnTo>
                  <a:lnTo>
                    <a:pt x="31" y="237"/>
                  </a:lnTo>
                  <a:lnTo>
                    <a:pt x="20" y="237"/>
                  </a:lnTo>
                  <a:lnTo>
                    <a:pt x="10" y="237"/>
                  </a:lnTo>
                  <a:lnTo>
                    <a:pt x="10" y="226"/>
                  </a:lnTo>
                  <a:lnTo>
                    <a:pt x="0" y="226"/>
                  </a:lnTo>
                  <a:lnTo>
                    <a:pt x="10" y="214"/>
                  </a:lnTo>
                  <a:lnTo>
                    <a:pt x="20" y="192"/>
                  </a:lnTo>
                  <a:lnTo>
                    <a:pt x="31" y="169"/>
                  </a:lnTo>
                  <a:lnTo>
                    <a:pt x="51" y="135"/>
                  </a:lnTo>
                  <a:lnTo>
                    <a:pt x="72" y="102"/>
                  </a:lnTo>
                  <a:lnTo>
                    <a:pt x="93" y="79"/>
                  </a:lnTo>
                  <a:lnTo>
                    <a:pt x="134" y="34"/>
                  </a:lnTo>
                  <a:lnTo>
                    <a:pt x="176" y="11"/>
                  </a:lnTo>
                  <a:lnTo>
                    <a:pt x="207" y="0"/>
                  </a:lnTo>
                  <a:lnTo>
                    <a:pt x="227" y="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0419" name="Freeform 19"/>
            <p:cNvSpPr>
              <a:spLocks/>
            </p:cNvSpPr>
            <p:nvPr/>
          </p:nvSpPr>
          <p:spPr bwMode="auto">
            <a:xfrm>
              <a:off x="9498" y="1977"/>
              <a:ext cx="487" cy="802"/>
            </a:xfrm>
            <a:custGeom>
              <a:avLst/>
              <a:gdLst/>
              <a:ahLst/>
              <a:cxnLst>
                <a:cxn ang="0">
                  <a:pos x="352" y="23"/>
                </a:cxn>
                <a:cxn ang="0">
                  <a:pos x="456" y="158"/>
                </a:cxn>
                <a:cxn ang="0">
                  <a:pos x="393" y="305"/>
                </a:cxn>
                <a:cxn ang="0">
                  <a:pos x="404" y="407"/>
                </a:cxn>
                <a:cxn ang="0">
                  <a:pos x="487" y="576"/>
                </a:cxn>
                <a:cxn ang="0">
                  <a:pos x="414" y="735"/>
                </a:cxn>
                <a:cxn ang="0">
                  <a:pos x="238" y="802"/>
                </a:cxn>
                <a:cxn ang="0">
                  <a:pos x="62" y="746"/>
                </a:cxn>
                <a:cxn ang="0">
                  <a:pos x="0" y="622"/>
                </a:cxn>
                <a:cxn ang="0">
                  <a:pos x="11" y="565"/>
                </a:cxn>
                <a:cxn ang="0">
                  <a:pos x="52" y="554"/>
                </a:cxn>
                <a:cxn ang="0">
                  <a:pos x="94" y="565"/>
                </a:cxn>
                <a:cxn ang="0">
                  <a:pos x="114" y="610"/>
                </a:cxn>
                <a:cxn ang="0">
                  <a:pos x="104" y="644"/>
                </a:cxn>
                <a:cxn ang="0">
                  <a:pos x="73" y="678"/>
                </a:cxn>
                <a:cxn ang="0">
                  <a:pos x="114" y="735"/>
                </a:cxn>
                <a:cxn ang="0">
                  <a:pos x="238" y="769"/>
                </a:cxn>
                <a:cxn ang="0">
                  <a:pos x="331" y="723"/>
                </a:cxn>
                <a:cxn ang="0">
                  <a:pos x="373" y="576"/>
                </a:cxn>
                <a:cxn ang="0">
                  <a:pos x="300" y="407"/>
                </a:cxn>
                <a:cxn ang="0">
                  <a:pos x="176" y="384"/>
                </a:cxn>
                <a:cxn ang="0">
                  <a:pos x="145" y="384"/>
                </a:cxn>
                <a:cxn ang="0">
                  <a:pos x="145" y="362"/>
                </a:cxn>
                <a:cxn ang="0">
                  <a:pos x="156" y="362"/>
                </a:cxn>
                <a:cxn ang="0">
                  <a:pos x="166" y="351"/>
                </a:cxn>
                <a:cxn ang="0">
                  <a:pos x="228" y="351"/>
                </a:cxn>
                <a:cxn ang="0">
                  <a:pos x="280" y="328"/>
                </a:cxn>
                <a:cxn ang="0">
                  <a:pos x="331" y="260"/>
                </a:cxn>
                <a:cxn ang="0">
                  <a:pos x="352" y="158"/>
                </a:cxn>
                <a:cxn ang="0">
                  <a:pos x="342" y="91"/>
                </a:cxn>
                <a:cxn ang="0">
                  <a:pos x="300" y="57"/>
                </a:cxn>
                <a:cxn ang="0">
                  <a:pos x="259" y="34"/>
                </a:cxn>
                <a:cxn ang="0">
                  <a:pos x="207" y="34"/>
                </a:cxn>
                <a:cxn ang="0">
                  <a:pos x="145" y="57"/>
                </a:cxn>
                <a:cxn ang="0">
                  <a:pos x="83" y="102"/>
                </a:cxn>
                <a:cxn ang="0">
                  <a:pos x="135" y="125"/>
                </a:cxn>
                <a:cxn ang="0">
                  <a:pos x="135" y="181"/>
                </a:cxn>
                <a:cxn ang="0">
                  <a:pos x="104" y="215"/>
                </a:cxn>
                <a:cxn ang="0">
                  <a:pos x="62" y="215"/>
                </a:cxn>
                <a:cxn ang="0">
                  <a:pos x="31" y="181"/>
                </a:cxn>
                <a:cxn ang="0">
                  <a:pos x="52" y="79"/>
                </a:cxn>
                <a:cxn ang="0">
                  <a:pos x="238" y="0"/>
                </a:cxn>
              </a:cxnLst>
              <a:rect l="0" t="0" r="r" b="b"/>
              <a:pathLst>
                <a:path w="487" h="802">
                  <a:moveTo>
                    <a:pt x="238" y="0"/>
                  </a:moveTo>
                  <a:lnTo>
                    <a:pt x="352" y="23"/>
                  </a:lnTo>
                  <a:lnTo>
                    <a:pt x="425" y="79"/>
                  </a:lnTo>
                  <a:lnTo>
                    <a:pt x="456" y="158"/>
                  </a:lnTo>
                  <a:lnTo>
                    <a:pt x="445" y="238"/>
                  </a:lnTo>
                  <a:lnTo>
                    <a:pt x="393" y="305"/>
                  </a:lnTo>
                  <a:lnTo>
                    <a:pt x="300" y="362"/>
                  </a:lnTo>
                  <a:lnTo>
                    <a:pt x="404" y="407"/>
                  </a:lnTo>
                  <a:lnTo>
                    <a:pt x="466" y="486"/>
                  </a:lnTo>
                  <a:lnTo>
                    <a:pt x="487" y="576"/>
                  </a:lnTo>
                  <a:lnTo>
                    <a:pt x="466" y="656"/>
                  </a:lnTo>
                  <a:lnTo>
                    <a:pt x="414" y="735"/>
                  </a:lnTo>
                  <a:lnTo>
                    <a:pt x="342" y="780"/>
                  </a:lnTo>
                  <a:lnTo>
                    <a:pt x="238" y="802"/>
                  </a:lnTo>
                  <a:lnTo>
                    <a:pt x="145" y="791"/>
                  </a:lnTo>
                  <a:lnTo>
                    <a:pt x="62" y="746"/>
                  </a:lnTo>
                  <a:lnTo>
                    <a:pt x="11" y="689"/>
                  </a:lnTo>
                  <a:lnTo>
                    <a:pt x="0" y="622"/>
                  </a:lnTo>
                  <a:lnTo>
                    <a:pt x="0" y="588"/>
                  </a:lnTo>
                  <a:lnTo>
                    <a:pt x="11" y="565"/>
                  </a:lnTo>
                  <a:lnTo>
                    <a:pt x="31" y="554"/>
                  </a:lnTo>
                  <a:lnTo>
                    <a:pt x="52" y="554"/>
                  </a:lnTo>
                  <a:lnTo>
                    <a:pt x="83" y="554"/>
                  </a:lnTo>
                  <a:lnTo>
                    <a:pt x="94" y="565"/>
                  </a:lnTo>
                  <a:lnTo>
                    <a:pt x="114" y="588"/>
                  </a:lnTo>
                  <a:lnTo>
                    <a:pt x="114" y="610"/>
                  </a:lnTo>
                  <a:lnTo>
                    <a:pt x="114" y="633"/>
                  </a:lnTo>
                  <a:lnTo>
                    <a:pt x="104" y="644"/>
                  </a:lnTo>
                  <a:lnTo>
                    <a:pt x="94" y="667"/>
                  </a:lnTo>
                  <a:lnTo>
                    <a:pt x="73" y="678"/>
                  </a:lnTo>
                  <a:lnTo>
                    <a:pt x="52" y="678"/>
                  </a:lnTo>
                  <a:lnTo>
                    <a:pt x="114" y="735"/>
                  </a:lnTo>
                  <a:lnTo>
                    <a:pt x="176" y="757"/>
                  </a:lnTo>
                  <a:lnTo>
                    <a:pt x="238" y="769"/>
                  </a:lnTo>
                  <a:lnTo>
                    <a:pt x="280" y="757"/>
                  </a:lnTo>
                  <a:lnTo>
                    <a:pt x="331" y="723"/>
                  </a:lnTo>
                  <a:lnTo>
                    <a:pt x="362" y="667"/>
                  </a:lnTo>
                  <a:lnTo>
                    <a:pt x="373" y="576"/>
                  </a:lnTo>
                  <a:lnTo>
                    <a:pt x="352" y="475"/>
                  </a:lnTo>
                  <a:lnTo>
                    <a:pt x="300" y="407"/>
                  </a:lnTo>
                  <a:lnTo>
                    <a:pt x="228" y="384"/>
                  </a:lnTo>
                  <a:lnTo>
                    <a:pt x="176" y="384"/>
                  </a:lnTo>
                  <a:lnTo>
                    <a:pt x="156" y="384"/>
                  </a:lnTo>
                  <a:lnTo>
                    <a:pt x="145" y="384"/>
                  </a:lnTo>
                  <a:lnTo>
                    <a:pt x="145" y="373"/>
                  </a:lnTo>
                  <a:lnTo>
                    <a:pt x="145" y="362"/>
                  </a:lnTo>
                  <a:lnTo>
                    <a:pt x="156" y="362"/>
                  </a:lnTo>
                  <a:lnTo>
                    <a:pt x="156" y="362"/>
                  </a:lnTo>
                  <a:lnTo>
                    <a:pt x="166" y="351"/>
                  </a:lnTo>
                  <a:lnTo>
                    <a:pt x="166" y="351"/>
                  </a:lnTo>
                  <a:lnTo>
                    <a:pt x="187" y="351"/>
                  </a:lnTo>
                  <a:lnTo>
                    <a:pt x="228" y="351"/>
                  </a:lnTo>
                  <a:lnTo>
                    <a:pt x="259" y="339"/>
                  </a:lnTo>
                  <a:lnTo>
                    <a:pt x="280" y="328"/>
                  </a:lnTo>
                  <a:lnTo>
                    <a:pt x="311" y="305"/>
                  </a:lnTo>
                  <a:lnTo>
                    <a:pt x="331" y="260"/>
                  </a:lnTo>
                  <a:lnTo>
                    <a:pt x="342" y="215"/>
                  </a:lnTo>
                  <a:lnTo>
                    <a:pt x="352" y="158"/>
                  </a:lnTo>
                  <a:lnTo>
                    <a:pt x="352" y="125"/>
                  </a:lnTo>
                  <a:lnTo>
                    <a:pt x="342" y="91"/>
                  </a:lnTo>
                  <a:lnTo>
                    <a:pt x="321" y="68"/>
                  </a:lnTo>
                  <a:lnTo>
                    <a:pt x="300" y="57"/>
                  </a:lnTo>
                  <a:lnTo>
                    <a:pt x="280" y="45"/>
                  </a:lnTo>
                  <a:lnTo>
                    <a:pt x="259" y="34"/>
                  </a:lnTo>
                  <a:lnTo>
                    <a:pt x="238" y="34"/>
                  </a:lnTo>
                  <a:lnTo>
                    <a:pt x="207" y="34"/>
                  </a:lnTo>
                  <a:lnTo>
                    <a:pt x="176" y="45"/>
                  </a:lnTo>
                  <a:lnTo>
                    <a:pt x="145" y="57"/>
                  </a:lnTo>
                  <a:lnTo>
                    <a:pt x="114" y="79"/>
                  </a:lnTo>
                  <a:lnTo>
                    <a:pt x="83" y="102"/>
                  </a:lnTo>
                  <a:lnTo>
                    <a:pt x="114" y="113"/>
                  </a:lnTo>
                  <a:lnTo>
                    <a:pt x="135" y="125"/>
                  </a:lnTo>
                  <a:lnTo>
                    <a:pt x="135" y="158"/>
                  </a:lnTo>
                  <a:lnTo>
                    <a:pt x="135" y="181"/>
                  </a:lnTo>
                  <a:lnTo>
                    <a:pt x="125" y="204"/>
                  </a:lnTo>
                  <a:lnTo>
                    <a:pt x="104" y="215"/>
                  </a:lnTo>
                  <a:lnTo>
                    <a:pt x="83" y="215"/>
                  </a:lnTo>
                  <a:lnTo>
                    <a:pt x="62" y="215"/>
                  </a:lnTo>
                  <a:lnTo>
                    <a:pt x="42" y="204"/>
                  </a:lnTo>
                  <a:lnTo>
                    <a:pt x="31" y="181"/>
                  </a:lnTo>
                  <a:lnTo>
                    <a:pt x="31" y="158"/>
                  </a:lnTo>
                  <a:lnTo>
                    <a:pt x="52" y="79"/>
                  </a:lnTo>
                  <a:lnTo>
                    <a:pt x="135" y="23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0420" name="Freeform 20"/>
            <p:cNvSpPr>
              <a:spLocks/>
            </p:cNvSpPr>
            <p:nvPr/>
          </p:nvSpPr>
          <p:spPr bwMode="auto">
            <a:xfrm>
              <a:off x="10233" y="1277"/>
              <a:ext cx="538" cy="1649"/>
            </a:xfrm>
            <a:custGeom>
              <a:avLst/>
              <a:gdLst/>
              <a:ahLst/>
              <a:cxnLst>
                <a:cxn ang="0">
                  <a:pos x="103" y="11"/>
                </a:cxn>
                <a:cxn ang="0">
                  <a:pos x="248" y="68"/>
                </a:cxn>
                <a:cxn ang="0">
                  <a:pos x="320" y="192"/>
                </a:cxn>
                <a:cxn ang="0">
                  <a:pos x="320" y="576"/>
                </a:cxn>
                <a:cxn ang="0">
                  <a:pos x="320" y="633"/>
                </a:cxn>
                <a:cxn ang="0">
                  <a:pos x="331" y="655"/>
                </a:cxn>
                <a:cxn ang="0">
                  <a:pos x="424" y="791"/>
                </a:cxn>
                <a:cxn ang="0">
                  <a:pos x="527" y="813"/>
                </a:cxn>
                <a:cxn ang="0">
                  <a:pos x="538" y="825"/>
                </a:cxn>
                <a:cxn ang="0">
                  <a:pos x="527" y="847"/>
                </a:cxn>
                <a:cxn ang="0">
                  <a:pos x="465" y="858"/>
                </a:cxn>
                <a:cxn ang="0">
                  <a:pos x="383" y="892"/>
                </a:cxn>
                <a:cxn ang="0">
                  <a:pos x="331" y="960"/>
                </a:cxn>
                <a:cxn ang="0">
                  <a:pos x="320" y="1028"/>
                </a:cxn>
                <a:cxn ang="0">
                  <a:pos x="320" y="1446"/>
                </a:cxn>
                <a:cxn ang="0">
                  <a:pos x="238" y="1593"/>
                </a:cxn>
                <a:cxn ang="0">
                  <a:pos x="31" y="1649"/>
                </a:cxn>
                <a:cxn ang="0">
                  <a:pos x="10" y="1649"/>
                </a:cxn>
                <a:cxn ang="0">
                  <a:pos x="0" y="1627"/>
                </a:cxn>
                <a:cxn ang="0">
                  <a:pos x="21" y="1615"/>
                </a:cxn>
                <a:cxn ang="0">
                  <a:pos x="186" y="1548"/>
                </a:cxn>
                <a:cxn ang="0">
                  <a:pos x="217" y="1435"/>
                </a:cxn>
                <a:cxn ang="0">
                  <a:pos x="227" y="1039"/>
                </a:cxn>
                <a:cxn ang="0">
                  <a:pos x="300" y="881"/>
                </a:cxn>
                <a:cxn ang="0">
                  <a:pos x="372" y="813"/>
                </a:cxn>
                <a:cxn ang="0">
                  <a:pos x="310" y="779"/>
                </a:cxn>
                <a:cxn ang="0">
                  <a:pos x="258" y="734"/>
                </a:cxn>
                <a:cxn ang="0">
                  <a:pos x="227" y="678"/>
                </a:cxn>
                <a:cxn ang="0">
                  <a:pos x="227" y="610"/>
                </a:cxn>
                <a:cxn ang="0">
                  <a:pos x="217" y="226"/>
                </a:cxn>
                <a:cxn ang="0">
                  <a:pos x="217" y="192"/>
                </a:cxn>
                <a:cxn ang="0">
                  <a:pos x="176" y="113"/>
                </a:cxn>
                <a:cxn ang="0">
                  <a:pos x="31" y="34"/>
                </a:cxn>
                <a:cxn ang="0">
                  <a:pos x="10" y="34"/>
                </a:cxn>
                <a:cxn ang="0">
                  <a:pos x="10" y="11"/>
                </a:cxn>
                <a:cxn ang="0">
                  <a:pos x="21" y="0"/>
                </a:cxn>
              </a:cxnLst>
              <a:rect l="0" t="0" r="r" b="b"/>
              <a:pathLst>
                <a:path w="538" h="1649">
                  <a:moveTo>
                    <a:pt x="31" y="0"/>
                  </a:moveTo>
                  <a:lnTo>
                    <a:pt x="103" y="11"/>
                  </a:lnTo>
                  <a:lnTo>
                    <a:pt x="176" y="34"/>
                  </a:lnTo>
                  <a:lnTo>
                    <a:pt x="248" y="68"/>
                  </a:lnTo>
                  <a:lnTo>
                    <a:pt x="300" y="135"/>
                  </a:lnTo>
                  <a:lnTo>
                    <a:pt x="320" y="192"/>
                  </a:lnTo>
                  <a:lnTo>
                    <a:pt x="320" y="248"/>
                  </a:lnTo>
                  <a:lnTo>
                    <a:pt x="320" y="576"/>
                  </a:lnTo>
                  <a:lnTo>
                    <a:pt x="320" y="610"/>
                  </a:lnTo>
                  <a:lnTo>
                    <a:pt x="320" y="633"/>
                  </a:lnTo>
                  <a:lnTo>
                    <a:pt x="320" y="644"/>
                  </a:lnTo>
                  <a:lnTo>
                    <a:pt x="331" y="655"/>
                  </a:lnTo>
                  <a:lnTo>
                    <a:pt x="362" y="734"/>
                  </a:lnTo>
                  <a:lnTo>
                    <a:pt x="424" y="791"/>
                  </a:lnTo>
                  <a:lnTo>
                    <a:pt x="517" y="802"/>
                  </a:lnTo>
                  <a:lnTo>
                    <a:pt x="527" y="813"/>
                  </a:lnTo>
                  <a:lnTo>
                    <a:pt x="538" y="813"/>
                  </a:lnTo>
                  <a:lnTo>
                    <a:pt x="538" y="825"/>
                  </a:lnTo>
                  <a:lnTo>
                    <a:pt x="538" y="836"/>
                  </a:lnTo>
                  <a:lnTo>
                    <a:pt x="527" y="847"/>
                  </a:lnTo>
                  <a:lnTo>
                    <a:pt x="496" y="847"/>
                  </a:lnTo>
                  <a:lnTo>
                    <a:pt x="465" y="858"/>
                  </a:lnTo>
                  <a:lnTo>
                    <a:pt x="424" y="858"/>
                  </a:lnTo>
                  <a:lnTo>
                    <a:pt x="383" y="892"/>
                  </a:lnTo>
                  <a:lnTo>
                    <a:pt x="352" y="926"/>
                  </a:lnTo>
                  <a:lnTo>
                    <a:pt x="331" y="960"/>
                  </a:lnTo>
                  <a:lnTo>
                    <a:pt x="331" y="994"/>
                  </a:lnTo>
                  <a:lnTo>
                    <a:pt x="320" y="1028"/>
                  </a:lnTo>
                  <a:lnTo>
                    <a:pt x="320" y="1073"/>
                  </a:lnTo>
                  <a:lnTo>
                    <a:pt x="320" y="1446"/>
                  </a:lnTo>
                  <a:lnTo>
                    <a:pt x="300" y="1525"/>
                  </a:lnTo>
                  <a:lnTo>
                    <a:pt x="238" y="1593"/>
                  </a:lnTo>
                  <a:lnTo>
                    <a:pt x="145" y="1638"/>
                  </a:lnTo>
                  <a:lnTo>
                    <a:pt x="31" y="1649"/>
                  </a:lnTo>
                  <a:lnTo>
                    <a:pt x="21" y="1649"/>
                  </a:lnTo>
                  <a:lnTo>
                    <a:pt x="10" y="1649"/>
                  </a:lnTo>
                  <a:lnTo>
                    <a:pt x="10" y="1638"/>
                  </a:lnTo>
                  <a:lnTo>
                    <a:pt x="0" y="1627"/>
                  </a:lnTo>
                  <a:lnTo>
                    <a:pt x="10" y="1615"/>
                  </a:lnTo>
                  <a:lnTo>
                    <a:pt x="21" y="1615"/>
                  </a:lnTo>
                  <a:lnTo>
                    <a:pt x="124" y="1593"/>
                  </a:lnTo>
                  <a:lnTo>
                    <a:pt x="186" y="1548"/>
                  </a:lnTo>
                  <a:lnTo>
                    <a:pt x="217" y="1480"/>
                  </a:lnTo>
                  <a:lnTo>
                    <a:pt x="217" y="1435"/>
                  </a:lnTo>
                  <a:lnTo>
                    <a:pt x="227" y="1423"/>
                  </a:lnTo>
                  <a:lnTo>
                    <a:pt x="227" y="1039"/>
                  </a:lnTo>
                  <a:lnTo>
                    <a:pt x="238" y="949"/>
                  </a:lnTo>
                  <a:lnTo>
                    <a:pt x="300" y="881"/>
                  </a:lnTo>
                  <a:lnTo>
                    <a:pt x="403" y="825"/>
                  </a:lnTo>
                  <a:lnTo>
                    <a:pt x="372" y="813"/>
                  </a:lnTo>
                  <a:lnTo>
                    <a:pt x="341" y="802"/>
                  </a:lnTo>
                  <a:lnTo>
                    <a:pt x="310" y="779"/>
                  </a:lnTo>
                  <a:lnTo>
                    <a:pt x="279" y="757"/>
                  </a:lnTo>
                  <a:lnTo>
                    <a:pt x="258" y="734"/>
                  </a:lnTo>
                  <a:lnTo>
                    <a:pt x="238" y="700"/>
                  </a:lnTo>
                  <a:lnTo>
                    <a:pt x="227" y="678"/>
                  </a:lnTo>
                  <a:lnTo>
                    <a:pt x="227" y="644"/>
                  </a:lnTo>
                  <a:lnTo>
                    <a:pt x="227" y="610"/>
                  </a:lnTo>
                  <a:lnTo>
                    <a:pt x="227" y="260"/>
                  </a:lnTo>
                  <a:lnTo>
                    <a:pt x="217" y="226"/>
                  </a:lnTo>
                  <a:lnTo>
                    <a:pt x="217" y="203"/>
                  </a:lnTo>
                  <a:lnTo>
                    <a:pt x="217" y="192"/>
                  </a:lnTo>
                  <a:lnTo>
                    <a:pt x="217" y="181"/>
                  </a:lnTo>
                  <a:lnTo>
                    <a:pt x="176" y="113"/>
                  </a:lnTo>
                  <a:lnTo>
                    <a:pt x="114" y="56"/>
                  </a:lnTo>
                  <a:lnTo>
                    <a:pt x="31" y="34"/>
                  </a:lnTo>
                  <a:lnTo>
                    <a:pt x="21" y="34"/>
                  </a:lnTo>
                  <a:lnTo>
                    <a:pt x="10" y="34"/>
                  </a:lnTo>
                  <a:lnTo>
                    <a:pt x="0" y="22"/>
                  </a:lnTo>
                  <a:lnTo>
                    <a:pt x="10" y="11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0421" name="Freeform 21"/>
            <p:cNvSpPr>
              <a:spLocks/>
            </p:cNvSpPr>
            <p:nvPr/>
          </p:nvSpPr>
          <p:spPr bwMode="auto">
            <a:xfrm>
              <a:off x="11019" y="2339"/>
              <a:ext cx="176" cy="497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14" y="11"/>
                </a:cxn>
                <a:cxn ang="0">
                  <a:pos x="145" y="34"/>
                </a:cxn>
                <a:cxn ang="0">
                  <a:pos x="165" y="68"/>
                </a:cxn>
                <a:cxn ang="0">
                  <a:pos x="176" y="113"/>
                </a:cxn>
                <a:cxn ang="0">
                  <a:pos x="176" y="169"/>
                </a:cxn>
                <a:cxn ang="0">
                  <a:pos x="176" y="169"/>
                </a:cxn>
                <a:cxn ang="0">
                  <a:pos x="155" y="305"/>
                </a:cxn>
                <a:cxn ang="0">
                  <a:pos x="114" y="407"/>
                </a:cxn>
                <a:cxn ang="0">
                  <a:pos x="72" y="474"/>
                </a:cxn>
                <a:cxn ang="0">
                  <a:pos x="41" y="497"/>
                </a:cxn>
                <a:cxn ang="0">
                  <a:pos x="31" y="486"/>
                </a:cxn>
                <a:cxn ang="0">
                  <a:pos x="31" y="474"/>
                </a:cxn>
                <a:cxn ang="0">
                  <a:pos x="31" y="474"/>
                </a:cxn>
                <a:cxn ang="0">
                  <a:pos x="31" y="463"/>
                </a:cxn>
                <a:cxn ang="0">
                  <a:pos x="41" y="452"/>
                </a:cxn>
                <a:cxn ang="0">
                  <a:pos x="93" y="384"/>
                </a:cxn>
                <a:cxn ang="0">
                  <a:pos x="134" y="282"/>
                </a:cxn>
                <a:cxn ang="0">
                  <a:pos x="145" y="169"/>
                </a:cxn>
                <a:cxn ang="0">
                  <a:pos x="145" y="158"/>
                </a:cxn>
                <a:cxn ang="0">
                  <a:pos x="145" y="147"/>
                </a:cxn>
                <a:cxn ang="0">
                  <a:pos x="145" y="147"/>
                </a:cxn>
                <a:cxn ang="0">
                  <a:pos x="145" y="147"/>
                </a:cxn>
                <a:cxn ang="0">
                  <a:pos x="134" y="158"/>
                </a:cxn>
                <a:cxn ang="0">
                  <a:pos x="114" y="169"/>
                </a:cxn>
                <a:cxn ang="0">
                  <a:pos x="83" y="181"/>
                </a:cxn>
                <a:cxn ang="0">
                  <a:pos x="52" y="169"/>
                </a:cxn>
                <a:cxn ang="0">
                  <a:pos x="31" y="158"/>
                </a:cxn>
                <a:cxn ang="0">
                  <a:pos x="21" y="135"/>
                </a:cxn>
                <a:cxn ang="0">
                  <a:pos x="10" y="113"/>
                </a:cxn>
                <a:cxn ang="0">
                  <a:pos x="0" y="90"/>
                </a:cxn>
                <a:cxn ang="0">
                  <a:pos x="10" y="56"/>
                </a:cxn>
                <a:cxn ang="0">
                  <a:pos x="21" y="34"/>
                </a:cxn>
                <a:cxn ang="0">
                  <a:pos x="31" y="22"/>
                </a:cxn>
                <a:cxn ang="0">
                  <a:pos x="52" y="11"/>
                </a:cxn>
                <a:cxn ang="0">
                  <a:pos x="83" y="0"/>
                </a:cxn>
              </a:cxnLst>
              <a:rect l="0" t="0" r="r" b="b"/>
              <a:pathLst>
                <a:path w="176" h="497">
                  <a:moveTo>
                    <a:pt x="83" y="0"/>
                  </a:moveTo>
                  <a:lnTo>
                    <a:pt x="114" y="11"/>
                  </a:lnTo>
                  <a:lnTo>
                    <a:pt x="145" y="34"/>
                  </a:lnTo>
                  <a:lnTo>
                    <a:pt x="165" y="68"/>
                  </a:lnTo>
                  <a:lnTo>
                    <a:pt x="176" y="113"/>
                  </a:lnTo>
                  <a:lnTo>
                    <a:pt x="176" y="169"/>
                  </a:lnTo>
                  <a:lnTo>
                    <a:pt x="176" y="169"/>
                  </a:lnTo>
                  <a:lnTo>
                    <a:pt x="155" y="305"/>
                  </a:lnTo>
                  <a:lnTo>
                    <a:pt x="114" y="407"/>
                  </a:lnTo>
                  <a:lnTo>
                    <a:pt x="72" y="474"/>
                  </a:lnTo>
                  <a:lnTo>
                    <a:pt x="41" y="497"/>
                  </a:lnTo>
                  <a:lnTo>
                    <a:pt x="31" y="486"/>
                  </a:lnTo>
                  <a:lnTo>
                    <a:pt x="31" y="474"/>
                  </a:lnTo>
                  <a:lnTo>
                    <a:pt x="31" y="474"/>
                  </a:lnTo>
                  <a:lnTo>
                    <a:pt x="31" y="463"/>
                  </a:lnTo>
                  <a:lnTo>
                    <a:pt x="41" y="452"/>
                  </a:lnTo>
                  <a:lnTo>
                    <a:pt x="93" y="384"/>
                  </a:lnTo>
                  <a:lnTo>
                    <a:pt x="134" y="282"/>
                  </a:lnTo>
                  <a:lnTo>
                    <a:pt x="145" y="169"/>
                  </a:lnTo>
                  <a:lnTo>
                    <a:pt x="145" y="158"/>
                  </a:lnTo>
                  <a:lnTo>
                    <a:pt x="145" y="147"/>
                  </a:lnTo>
                  <a:lnTo>
                    <a:pt x="145" y="147"/>
                  </a:lnTo>
                  <a:lnTo>
                    <a:pt x="145" y="147"/>
                  </a:lnTo>
                  <a:lnTo>
                    <a:pt x="134" y="158"/>
                  </a:lnTo>
                  <a:lnTo>
                    <a:pt x="114" y="169"/>
                  </a:lnTo>
                  <a:lnTo>
                    <a:pt x="83" y="181"/>
                  </a:lnTo>
                  <a:lnTo>
                    <a:pt x="52" y="169"/>
                  </a:lnTo>
                  <a:lnTo>
                    <a:pt x="31" y="158"/>
                  </a:lnTo>
                  <a:lnTo>
                    <a:pt x="21" y="135"/>
                  </a:lnTo>
                  <a:lnTo>
                    <a:pt x="10" y="113"/>
                  </a:lnTo>
                  <a:lnTo>
                    <a:pt x="0" y="90"/>
                  </a:lnTo>
                  <a:lnTo>
                    <a:pt x="10" y="56"/>
                  </a:lnTo>
                  <a:lnTo>
                    <a:pt x="21" y="34"/>
                  </a:lnTo>
                  <a:lnTo>
                    <a:pt x="31" y="22"/>
                  </a:lnTo>
                  <a:lnTo>
                    <a:pt x="52" y="1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0422" name="Freeform 22"/>
            <p:cNvSpPr>
              <a:spLocks/>
            </p:cNvSpPr>
            <p:nvPr/>
          </p:nvSpPr>
          <p:spPr bwMode="auto">
            <a:xfrm>
              <a:off x="11671" y="1277"/>
              <a:ext cx="538" cy="1649"/>
            </a:xfrm>
            <a:custGeom>
              <a:avLst/>
              <a:gdLst/>
              <a:ahLst/>
              <a:cxnLst>
                <a:cxn ang="0">
                  <a:pos x="527" y="0"/>
                </a:cxn>
                <a:cxn ang="0">
                  <a:pos x="538" y="22"/>
                </a:cxn>
                <a:cxn ang="0">
                  <a:pos x="527" y="34"/>
                </a:cxn>
                <a:cxn ang="0">
                  <a:pos x="362" y="113"/>
                </a:cxn>
                <a:cxn ang="0">
                  <a:pos x="320" y="226"/>
                </a:cxn>
                <a:cxn ang="0">
                  <a:pos x="320" y="621"/>
                </a:cxn>
                <a:cxn ang="0">
                  <a:pos x="248" y="779"/>
                </a:cxn>
                <a:cxn ang="0">
                  <a:pos x="186" y="836"/>
                </a:cxn>
                <a:cxn ang="0">
                  <a:pos x="258" y="892"/>
                </a:cxn>
                <a:cxn ang="0">
                  <a:pos x="300" y="949"/>
                </a:cxn>
                <a:cxn ang="0">
                  <a:pos x="320" y="1005"/>
                </a:cxn>
                <a:cxn ang="0">
                  <a:pos x="320" y="1389"/>
                </a:cxn>
                <a:cxn ang="0">
                  <a:pos x="320" y="1446"/>
                </a:cxn>
                <a:cxn ang="0">
                  <a:pos x="331" y="1469"/>
                </a:cxn>
                <a:cxn ang="0">
                  <a:pos x="424" y="1593"/>
                </a:cxn>
                <a:cxn ang="0">
                  <a:pos x="527" y="1615"/>
                </a:cxn>
                <a:cxn ang="0">
                  <a:pos x="538" y="1627"/>
                </a:cxn>
                <a:cxn ang="0">
                  <a:pos x="527" y="1649"/>
                </a:cxn>
                <a:cxn ang="0">
                  <a:pos x="444" y="1638"/>
                </a:cxn>
                <a:cxn ang="0">
                  <a:pos x="289" y="1581"/>
                </a:cxn>
                <a:cxn ang="0">
                  <a:pos x="227" y="1457"/>
                </a:cxn>
                <a:cxn ang="0">
                  <a:pos x="217" y="1073"/>
                </a:cxn>
                <a:cxn ang="0">
                  <a:pos x="217" y="1017"/>
                </a:cxn>
                <a:cxn ang="0">
                  <a:pos x="217" y="994"/>
                </a:cxn>
                <a:cxn ang="0">
                  <a:pos x="113" y="858"/>
                </a:cxn>
                <a:cxn ang="0">
                  <a:pos x="10" y="836"/>
                </a:cxn>
                <a:cxn ang="0">
                  <a:pos x="0" y="825"/>
                </a:cxn>
                <a:cxn ang="0">
                  <a:pos x="20" y="802"/>
                </a:cxn>
                <a:cxn ang="0">
                  <a:pos x="82" y="802"/>
                </a:cxn>
                <a:cxn ang="0">
                  <a:pos x="165" y="757"/>
                </a:cxn>
                <a:cxn ang="0">
                  <a:pos x="207" y="689"/>
                </a:cxn>
                <a:cxn ang="0">
                  <a:pos x="217" y="621"/>
                </a:cxn>
                <a:cxn ang="0">
                  <a:pos x="217" y="215"/>
                </a:cxn>
                <a:cxn ang="0">
                  <a:pos x="310" y="56"/>
                </a:cxn>
                <a:cxn ang="0">
                  <a:pos x="506" y="0"/>
                </a:cxn>
              </a:cxnLst>
              <a:rect l="0" t="0" r="r" b="b"/>
              <a:pathLst>
                <a:path w="538" h="1649">
                  <a:moveTo>
                    <a:pt x="506" y="0"/>
                  </a:moveTo>
                  <a:lnTo>
                    <a:pt x="527" y="0"/>
                  </a:lnTo>
                  <a:lnTo>
                    <a:pt x="538" y="11"/>
                  </a:lnTo>
                  <a:lnTo>
                    <a:pt x="538" y="22"/>
                  </a:lnTo>
                  <a:lnTo>
                    <a:pt x="538" y="34"/>
                  </a:lnTo>
                  <a:lnTo>
                    <a:pt x="527" y="34"/>
                  </a:lnTo>
                  <a:lnTo>
                    <a:pt x="424" y="68"/>
                  </a:lnTo>
                  <a:lnTo>
                    <a:pt x="362" y="113"/>
                  </a:lnTo>
                  <a:lnTo>
                    <a:pt x="331" y="169"/>
                  </a:lnTo>
                  <a:lnTo>
                    <a:pt x="320" y="226"/>
                  </a:lnTo>
                  <a:lnTo>
                    <a:pt x="320" y="226"/>
                  </a:lnTo>
                  <a:lnTo>
                    <a:pt x="320" y="621"/>
                  </a:lnTo>
                  <a:lnTo>
                    <a:pt x="300" y="700"/>
                  </a:lnTo>
                  <a:lnTo>
                    <a:pt x="248" y="779"/>
                  </a:lnTo>
                  <a:lnTo>
                    <a:pt x="144" y="825"/>
                  </a:lnTo>
                  <a:lnTo>
                    <a:pt x="186" y="836"/>
                  </a:lnTo>
                  <a:lnTo>
                    <a:pt x="227" y="858"/>
                  </a:lnTo>
                  <a:lnTo>
                    <a:pt x="258" y="892"/>
                  </a:lnTo>
                  <a:lnTo>
                    <a:pt x="289" y="915"/>
                  </a:lnTo>
                  <a:lnTo>
                    <a:pt x="300" y="949"/>
                  </a:lnTo>
                  <a:lnTo>
                    <a:pt x="310" y="971"/>
                  </a:lnTo>
                  <a:lnTo>
                    <a:pt x="320" y="1005"/>
                  </a:lnTo>
                  <a:lnTo>
                    <a:pt x="320" y="1051"/>
                  </a:lnTo>
                  <a:lnTo>
                    <a:pt x="320" y="1389"/>
                  </a:lnTo>
                  <a:lnTo>
                    <a:pt x="320" y="1423"/>
                  </a:lnTo>
                  <a:lnTo>
                    <a:pt x="320" y="1446"/>
                  </a:lnTo>
                  <a:lnTo>
                    <a:pt x="320" y="1457"/>
                  </a:lnTo>
                  <a:lnTo>
                    <a:pt x="331" y="1469"/>
                  </a:lnTo>
                  <a:lnTo>
                    <a:pt x="362" y="1548"/>
                  </a:lnTo>
                  <a:lnTo>
                    <a:pt x="424" y="1593"/>
                  </a:lnTo>
                  <a:lnTo>
                    <a:pt x="517" y="1615"/>
                  </a:lnTo>
                  <a:lnTo>
                    <a:pt x="527" y="1615"/>
                  </a:lnTo>
                  <a:lnTo>
                    <a:pt x="538" y="1615"/>
                  </a:lnTo>
                  <a:lnTo>
                    <a:pt x="538" y="1627"/>
                  </a:lnTo>
                  <a:lnTo>
                    <a:pt x="538" y="1649"/>
                  </a:lnTo>
                  <a:lnTo>
                    <a:pt x="527" y="1649"/>
                  </a:lnTo>
                  <a:lnTo>
                    <a:pt x="506" y="1649"/>
                  </a:lnTo>
                  <a:lnTo>
                    <a:pt x="444" y="1638"/>
                  </a:lnTo>
                  <a:lnTo>
                    <a:pt x="362" y="1627"/>
                  </a:lnTo>
                  <a:lnTo>
                    <a:pt x="289" y="1581"/>
                  </a:lnTo>
                  <a:lnTo>
                    <a:pt x="248" y="1525"/>
                  </a:lnTo>
                  <a:lnTo>
                    <a:pt x="227" y="1457"/>
                  </a:lnTo>
                  <a:lnTo>
                    <a:pt x="217" y="1401"/>
                  </a:lnTo>
                  <a:lnTo>
                    <a:pt x="217" y="1073"/>
                  </a:lnTo>
                  <a:lnTo>
                    <a:pt x="217" y="1039"/>
                  </a:lnTo>
                  <a:lnTo>
                    <a:pt x="217" y="1017"/>
                  </a:lnTo>
                  <a:lnTo>
                    <a:pt x="217" y="1005"/>
                  </a:lnTo>
                  <a:lnTo>
                    <a:pt x="217" y="994"/>
                  </a:lnTo>
                  <a:lnTo>
                    <a:pt x="186" y="915"/>
                  </a:lnTo>
                  <a:lnTo>
                    <a:pt x="113" y="858"/>
                  </a:lnTo>
                  <a:lnTo>
                    <a:pt x="31" y="847"/>
                  </a:lnTo>
                  <a:lnTo>
                    <a:pt x="10" y="836"/>
                  </a:lnTo>
                  <a:lnTo>
                    <a:pt x="10" y="836"/>
                  </a:lnTo>
                  <a:lnTo>
                    <a:pt x="0" y="825"/>
                  </a:lnTo>
                  <a:lnTo>
                    <a:pt x="10" y="813"/>
                  </a:lnTo>
                  <a:lnTo>
                    <a:pt x="20" y="802"/>
                  </a:lnTo>
                  <a:lnTo>
                    <a:pt x="51" y="802"/>
                  </a:lnTo>
                  <a:lnTo>
                    <a:pt x="82" y="802"/>
                  </a:lnTo>
                  <a:lnTo>
                    <a:pt x="124" y="779"/>
                  </a:lnTo>
                  <a:lnTo>
                    <a:pt x="165" y="757"/>
                  </a:lnTo>
                  <a:lnTo>
                    <a:pt x="186" y="723"/>
                  </a:lnTo>
                  <a:lnTo>
                    <a:pt x="207" y="689"/>
                  </a:lnTo>
                  <a:lnTo>
                    <a:pt x="217" y="655"/>
                  </a:lnTo>
                  <a:lnTo>
                    <a:pt x="217" y="621"/>
                  </a:lnTo>
                  <a:lnTo>
                    <a:pt x="217" y="587"/>
                  </a:lnTo>
                  <a:lnTo>
                    <a:pt x="217" y="215"/>
                  </a:lnTo>
                  <a:lnTo>
                    <a:pt x="248" y="124"/>
                  </a:lnTo>
                  <a:lnTo>
                    <a:pt x="310" y="56"/>
                  </a:lnTo>
                  <a:lnTo>
                    <a:pt x="403" y="22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0423" name="Freeform 23"/>
            <p:cNvSpPr>
              <a:spLocks/>
            </p:cNvSpPr>
            <p:nvPr/>
          </p:nvSpPr>
          <p:spPr bwMode="auto">
            <a:xfrm>
              <a:off x="12374" y="1808"/>
              <a:ext cx="724" cy="723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672" y="0"/>
                </a:cxn>
                <a:cxn ang="0">
                  <a:pos x="683" y="0"/>
                </a:cxn>
                <a:cxn ang="0">
                  <a:pos x="703" y="0"/>
                </a:cxn>
                <a:cxn ang="0">
                  <a:pos x="714" y="0"/>
                </a:cxn>
                <a:cxn ang="0">
                  <a:pos x="724" y="22"/>
                </a:cxn>
                <a:cxn ang="0">
                  <a:pos x="724" y="34"/>
                </a:cxn>
                <a:cxn ang="0">
                  <a:pos x="724" y="56"/>
                </a:cxn>
                <a:cxn ang="0">
                  <a:pos x="714" y="79"/>
                </a:cxn>
                <a:cxn ang="0">
                  <a:pos x="693" y="90"/>
                </a:cxn>
                <a:cxn ang="0">
                  <a:pos x="683" y="90"/>
                </a:cxn>
                <a:cxn ang="0">
                  <a:pos x="662" y="90"/>
                </a:cxn>
                <a:cxn ang="0">
                  <a:pos x="652" y="90"/>
                </a:cxn>
                <a:cxn ang="0">
                  <a:pos x="403" y="90"/>
                </a:cxn>
                <a:cxn ang="0">
                  <a:pos x="300" y="655"/>
                </a:cxn>
                <a:cxn ang="0">
                  <a:pos x="300" y="678"/>
                </a:cxn>
                <a:cxn ang="0">
                  <a:pos x="290" y="689"/>
                </a:cxn>
                <a:cxn ang="0">
                  <a:pos x="279" y="712"/>
                </a:cxn>
                <a:cxn ang="0">
                  <a:pos x="259" y="723"/>
                </a:cxn>
                <a:cxn ang="0">
                  <a:pos x="238" y="723"/>
                </a:cxn>
                <a:cxn ang="0">
                  <a:pos x="217" y="723"/>
                </a:cxn>
                <a:cxn ang="0">
                  <a:pos x="207" y="712"/>
                </a:cxn>
                <a:cxn ang="0">
                  <a:pos x="197" y="700"/>
                </a:cxn>
                <a:cxn ang="0">
                  <a:pos x="197" y="678"/>
                </a:cxn>
                <a:cxn ang="0">
                  <a:pos x="197" y="666"/>
                </a:cxn>
                <a:cxn ang="0">
                  <a:pos x="197" y="655"/>
                </a:cxn>
                <a:cxn ang="0">
                  <a:pos x="207" y="644"/>
                </a:cxn>
                <a:cxn ang="0">
                  <a:pos x="207" y="621"/>
                </a:cxn>
                <a:cxn ang="0">
                  <a:pos x="352" y="90"/>
                </a:cxn>
                <a:cxn ang="0">
                  <a:pos x="228" y="90"/>
                </a:cxn>
                <a:cxn ang="0">
                  <a:pos x="197" y="90"/>
                </a:cxn>
                <a:cxn ang="0">
                  <a:pos x="155" y="113"/>
                </a:cxn>
                <a:cxn ang="0">
                  <a:pos x="93" y="147"/>
                </a:cxn>
                <a:cxn ang="0">
                  <a:pos x="41" y="214"/>
                </a:cxn>
                <a:cxn ang="0">
                  <a:pos x="31" y="226"/>
                </a:cxn>
                <a:cxn ang="0">
                  <a:pos x="21" y="237"/>
                </a:cxn>
                <a:cxn ang="0">
                  <a:pos x="21" y="237"/>
                </a:cxn>
                <a:cxn ang="0">
                  <a:pos x="0" y="237"/>
                </a:cxn>
                <a:cxn ang="0">
                  <a:pos x="0" y="226"/>
                </a:cxn>
                <a:cxn ang="0">
                  <a:pos x="0" y="226"/>
                </a:cxn>
                <a:cxn ang="0">
                  <a:pos x="0" y="214"/>
                </a:cxn>
                <a:cxn ang="0">
                  <a:pos x="10" y="192"/>
                </a:cxn>
                <a:cxn ang="0">
                  <a:pos x="21" y="169"/>
                </a:cxn>
                <a:cxn ang="0">
                  <a:pos x="41" y="135"/>
                </a:cxn>
                <a:cxn ang="0">
                  <a:pos x="62" y="102"/>
                </a:cxn>
                <a:cxn ang="0">
                  <a:pos x="93" y="79"/>
                </a:cxn>
                <a:cxn ang="0">
                  <a:pos x="124" y="34"/>
                </a:cxn>
                <a:cxn ang="0">
                  <a:pos x="166" y="11"/>
                </a:cxn>
                <a:cxn ang="0">
                  <a:pos x="197" y="0"/>
                </a:cxn>
                <a:cxn ang="0">
                  <a:pos x="228" y="0"/>
                </a:cxn>
                <a:cxn ang="0">
                  <a:pos x="248" y="0"/>
                </a:cxn>
              </a:cxnLst>
              <a:rect l="0" t="0" r="r" b="b"/>
              <a:pathLst>
                <a:path w="724" h="723">
                  <a:moveTo>
                    <a:pt x="248" y="0"/>
                  </a:moveTo>
                  <a:lnTo>
                    <a:pt x="672" y="0"/>
                  </a:lnTo>
                  <a:lnTo>
                    <a:pt x="683" y="0"/>
                  </a:lnTo>
                  <a:lnTo>
                    <a:pt x="703" y="0"/>
                  </a:lnTo>
                  <a:lnTo>
                    <a:pt x="714" y="0"/>
                  </a:lnTo>
                  <a:lnTo>
                    <a:pt x="724" y="22"/>
                  </a:lnTo>
                  <a:lnTo>
                    <a:pt x="724" y="34"/>
                  </a:lnTo>
                  <a:lnTo>
                    <a:pt x="724" y="56"/>
                  </a:lnTo>
                  <a:lnTo>
                    <a:pt x="714" y="79"/>
                  </a:lnTo>
                  <a:lnTo>
                    <a:pt x="693" y="90"/>
                  </a:lnTo>
                  <a:lnTo>
                    <a:pt x="683" y="90"/>
                  </a:lnTo>
                  <a:lnTo>
                    <a:pt x="662" y="90"/>
                  </a:lnTo>
                  <a:lnTo>
                    <a:pt x="652" y="90"/>
                  </a:lnTo>
                  <a:lnTo>
                    <a:pt x="403" y="90"/>
                  </a:lnTo>
                  <a:lnTo>
                    <a:pt x="300" y="655"/>
                  </a:lnTo>
                  <a:lnTo>
                    <a:pt x="300" y="678"/>
                  </a:lnTo>
                  <a:lnTo>
                    <a:pt x="290" y="689"/>
                  </a:lnTo>
                  <a:lnTo>
                    <a:pt x="279" y="712"/>
                  </a:lnTo>
                  <a:lnTo>
                    <a:pt x="259" y="723"/>
                  </a:lnTo>
                  <a:lnTo>
                    <a:pt x="238" y="723"/>
                  </a:lnTo>
                  <a:lnTo>
                    <a:pt x="217" y="723"/>
                  </a:lnTo>
                  <a:lnTo>
                    <a:pt x="207" y="712"/>
                  </a:lnTo>
                  <a:lnTo>
                    <a:pt x="197" y="700"/>
                  </a:lnTo>
                  <a:lnTo>
                    <a:pt x="197" y="678"/>
                  </a:lnTo>
                  <a:lnTo>
                    <a:pt x="197" y="666"/>
                  </a:lnTo>
                  <a:lnTo>
                    <a:pt x="197" y="655"/>
                  </a:lnTo>
                  <a:lnTo>
                    <a:pt x="207" y="644"/>
                  </a:lnTo>
                  <a:lnTo>
                    <a:pt x="207" y="621"/>
                  </a:lnTo>
                  <a:lnTo>
                    <a:pt x="352" y="90"/>
                  </a:lnTo>
                  <a:lnTo>
                    <a:pt x="228" y="90"/>
                  </a:lnTo>
                  <a:lnTo>
                    <a:pt x="197" y="90"/>
                  </a:lnTo>
                  <a:lnTo>
                    <a:pt x="155" y="113"/>
                  </a:lnTo>
                  <a:lnTo>
                    <a:pt x="93" y="147"/>
                  </a:lnTo>
                  <a:lnTo>
                    <a:pt x="41" y="214"/>
                  </a:lnTo>
                  <a:lnTo>
                    <a:pt x="31" y="226"/>
                  </a:lnTo>
                  <a:lnTo>
                    <a:pt x="21" y="237"/>
                  </a:lnTo>
                  <a:lnTo>
                    <a:pt x="21" y="237"/>
                  </a:lnTo>
                  <a:lnTo>
                    <a:pt x="0" y="237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0" y="214"/>
                  </a:lnTo>
                  <a:lnTo>
                    <a:pt x="10" y="192"/>
                  </a:lnTo>
                  <a:lnTo>
                    <a:pt x="21" y="169"/>
                  </a:lnTo>
                  <a:lnTo>
                    <a:pt x="41" y="135"/>
                  </a:lnTo>
                  <a:lnTo>
                    <a:pt x="62" y="102"/>
                  </a:lnTo>
                  <a:lnTo>
                    <a:pt x="93" y="79"/>
                  </a:lnTo>
                  <a:lnTo>
                    <a:pt x="124" y="34"/>
                  </a:lnTo>
                  <a:lnTo>
                    <a:pt x="166" y="11"/>
                  </a:lnTo>
                  <a:lnTo>
                    <a:pt x="197" y="0"/>
                  </a:lnTo>
                  <a:lnTo>
                    <a:pt x="228" y="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0424" name="Freeform 24"/>
            <p:cNvSpPr>
              <a:spLocks/>
            </p:cNvSpPr>
            <p:nvPr/>
          </p:nvSpPr>
          <p:spPr bwMode="auto">
            <a:xfrm>
              <a:off x="13057" y="1977"/>
              <a:ext cx="465" cy="780"/>
            </a:xfrm>
            <a:custGeom>
              <a:avLst/>
              <a:gdLst/>
              <a:ahLst/>
              <a:cxnLst>
                <a:cxn ang="0">
                  <a:pos x="217" y="0"/>
                </a:cxn>
                <a:cxn ang="0">
                  <a:pos x="320" y="23"/>
                </a:cxn>
                <a:cxn ang="0">
                  <a:pos x="393" y="68"/>
                </a:cxn>
                <a:cxn ang="0">
                  <a:pos x="455" y="136"/>
                </a:cxn>
                <a:cxn ang="0">
                  <a:pos x="465" y="226"/>
                </a:cxn>
                <a:cxn ang="0">
                  <a:pos x="444" y="328"/>
                </a:cxn>
                <a:cxn ang="0">
                  <a:pos x="393" y="407"/>
                </a:cxn>
                <a:cxn ang="0">
                  <a:pos x="320" y="486"/>
                </a:cxn>
                <a:cxn ang="0">
                  <a:pos x="269" y="520"/>
                </a:cxn>
                <a:cxn ang="0">
                  <a:pos x="227" y="554"/>
                </a:cxn>
                <a:cxn ang="0">
                  <a:pos x="176" y="610"/>
                </a:cxn>
                <a:cxn ang="0">
                  <a:pos x="103" y="678"/>
                </a:cxn>
                <a:cxn ang="0">
                  <a:pos x="300" y="678"/>
                </a:cxn>
                <a:cxn ang="0">
                  <a:pos x="310" y="678"/>
                </a:cxn>
                <a:cxn ang="0">
                  <a:pos x="341" y="678"/>
                </a:cxn>
                <a:cxn ang="0">
                  <a:pos x="372" y="678"/>
                </a:cxn>
                <a:cxn ang="0">
                  <a:pos x="393" y="678"/>
                </a:cxn>
                <a:cxn ang="0">
                  <a:pos x="403" y="667"/>
                </a:cxn>
                <a:cxn ang="0">
                  <a:pos x="413" y="656"/>
                </a:cxn>
                <a:cxn ang="0">
                  <a:pos x="424" y="622"/>
                </a:cxn>
                <a:cxn ang="0">
                  <a:pos x="424" y="588"/>
                </a:cxn>
                <a:cxn ang="0">
                  <a:pos x="434" y="565"/>
                </a:cxn>
                <a:cxn ang="0">
                  <a:pos x="465" y="565"/>
                </a:cxn>
                <a:cxn ang="0">
                  <a:pos x="465" y="565"/>
                </a:cxn>
                <a:cxn ang="0">
                  <a:pos x="434" y="780"/>
                </a:cxn>
                <a:cxn ang="0">
                  <a:pos x="0" y="780"/>
                </a:cxn>
                <a:cxn ang="0">
                  <a:pos x="0" y="757"/>
                </a:cxn>
                <a:cxn ang="0">
                  <a:pos x="0" y="735"/>
                </a:cxn>
                <a:cxn ang="0">
                  <a:pos x="10" y="735"/>
                </a:cxn>
                <a:cxn ang="0">
                  <a:pos x="269" y="452"/>
                </a:cxn>
                <a:cxn ang="0">
                  <a:pos x="310" y="396"/>
                </a:cxn>
                <a:cxn ang="0">
                  <a:pos x="351" y="328"/>
                </a:cxn>
                <a:cxn ang="0">
                  <a:pos x="362" y="226"/>
                </a:cxn>
                <a:cxn ang="0">
                  <a:pos x="351" y="158"/>
                </a:cxn>
                <a:cxn ang="0">
                  <a:pos x="320" y="102"/>
                </a:cxn>
                <a:cxn ang="0">
                  <a:pos x="269" y="57"/>
                </a:cxn>
                <a:cxn ang="0">
                  <a:pos x="207" y="45"/>
                </a:cxn>
                <a:cxn ang="0">
                  <a:pos x="176" y="45"/>
                </a:cxn>
                <a:cxn ang="0">
                  <a:pos x="145" y="57"/>
                </a:cxn>
                <a:cxn ang="0">
                  <a:pos x="113" y="68"/>
                </a:cxn>
                <a:cxn ang="0">
                  <a:pos x="93" y="91"/>
                </a:cxn>
                <a:cxn ang="0">
                  <a:pos x="72" y="113"/>
                </a:cxn>
                <a:cxn ang="0">
                  <a:pos x="51" y="147"/>
                </a:cxn>
                <a:cxn ang="0">
                  <a:pos x="72" y="158"/>
                </a:cxn>
                <a:cxn ang="0">
                  <a:pos x="93" y="158"/>
                </a:cxn>
                <a:cxn ang="0">
                  <a:pos x="103" y="181"/>
                </a:cxn>
                <a:cxn ang="0">
                  <a:pos x="103" y="204"/>
                </a:cxn>
                <a:cxn ang="0">
                  <a:pos x="113" y="215"/>
                </a:cxn>
                <a:cxn ang="0">
                  <a:pos x="103" y="238"/>
                </a:cxn>
                <a:cxn ang="0">
                  <a:pos x="93" y="260"/>
                </a:cxn>
                <a:cxn ang="0">
                  <a:pos x="72" y="271"/>
                </a:cxn>
                <a:cxn ang="0">
                  <a:pos x="51" y="271"/>
                </a:cxn>
                <a:cxn ang="0">
                  <a:pos x="41" y="271"/>
                </a:cxn>
                <a:cxn ang="0">
                  <a:pos x="31" y="271"/>
                </a:cxn>
                <a:cxn ang="0">
                  <a:pos x="20" y="271"/>
                </a:cxn>
                <a:cxn ang="0">
                  <a:pos x="10" y="260"/>
                </a:cxn>
                <a:cxn ang="0">
                  <a:pos x="0" y="238"/>
                </a:cxn>
                <a:cxn ang="0">
                  <a:pos x="0" y="215"/>
                </a:cxn>
                <a:cxn ang="0">
                  <a:pos x="10" y="136"/>
                </a:cxn>
                <a:cxn ang="0">
                  <a:pos x="62" y="68"/>
                </a:cxn>
                <a:cxn ang="0">
                  <a:pos x="124" y="23"/>
                </a:cxn>
                <a:cxn ang="0">
                  <a:pos x="217" y="0"/>
                </a:cxn>
              </a:cxnLst>
              <a:rect l="0" t="0" r="r" b="b"/>
              <a:pathLst>
                <a:path w="465" h="780">
                  <a:moveTo>
                    <a:pt x="217" y="0"/>
                  </a:moveTo>
                  <a:lnTo>
                    <a:pt x="320" y="23"/>
                  </a:lnTo>
                  <a:lnTo>
                    <a:pt x="393" y="68"/>
                  </a:lnTo>
                  <a:lnTo>
                    <a:pt x="455" y="136"/>
                  </a:lnTo>
                  <a:lnTo>
                    <a:pt x="465" y="226"/>
                  </a:lnTo>
                  <a:lnTo>
                    <a:pt x="444" y="328"/>
                  </a:lnTo>
                  <a:lnTo>
                    <a:pt x="393" y="407"/>
                  </a:lnTo>
                  <a:lnTo>
                    <a:pt x="320" y="486"/>
                  </a:lnTo>
                  <a:lnTo>
                    <a:pt x="269" y="520"/>
                  </a:lnTo>
                  <a:lnTo>
                    <a:pt x="227" y="554"/>
                  </a:lnTo>
                  <a:lnTo>
                    <a:pt x="176" y="610"/>
                  </a:lnTo>
                  <a:lnTo>
                    <a:pt x="103" y="678"/>
                  </a:lnTo>
                  <a:lnTo>
                    <a:pt x="300" y="678"/>
                  </a:lnTo>
                  <a:lnTo>
                    <a:pt x="310" y="678"/>
                  </a:lnTo>
                  <a:lnTo>
                    <a:pt x="341" y="678"/>
                  </a:lnTo>
                  <a:lnTo>
                    <a:pt x="372" y="678"/>
                  </a:lnTo>
                  <a:lnTo>
                    <a:pt x="393" y="678"/>
                  </a:lnTo>
                  <a:lnTo>
                    <a:pt x="403" y="667"/>
                  </a:lnTo>
                  <a:lnTo>
                    <a:pt x="413" y="656"/>
                  </a:lnTo>
                  <a:lnTo>
                    <a:pt x="424" y="622"/>
                  </a:lnTo>
                  <a:lnTo>
                    <a:pt x="424" y="588"/>
                  </a:lnTo>
                  <a:lnTo>
                    <a:pt x="434" y="565"/>
                  </a:lnTo>
                  <a:lnTo>
                    <a:pt x="465" y="565"/>
                  </a:lnTo>
                  <a:lnTo>
                    <a:pt x="465" y="565"/>
                  </a:lnTo>
                  <a:lnTo>
                    <a:pt x="434" y="780"/>
                  </a:lnTo>
                  <a:lnTo>
                    <a:pt x="0" y="780"/>
                  </a:lnTo>
                  <a:lnTo>
                    <a:pt x="0" y="757"/>
                  </a:lnTo>
                  <a:lnTo>
                    <a:pt x="0" y="735"/>
                  </a:lnTo>
                  <a:lnTo>
                    <a:pt x="10" y="735"/>
                  </a:lnTo>
                  <a:lnTo>
                    <a:pt x="269" y="452"/>
                  </a:lnTo>
                  <a:lnTo>
                    <a:pt x="310" y="396"/>
                  </a:lnTo>
                  <a:lnTo>
                    <a:pt x="351" y="328"/>
                  </a:lnTo>
                  <a:lnTo>
                    <a:pt x="362" y="226"/>
                  </a:lnTo>
                  <a:lnTo>
                    <a:pt x="351" y="158"/>
                  </a:lnTo>
                  <a:lnTo>
                    <a:pt x="320" y="102"/>
                  </a:lnTo>
                  <a:lnTo>
                    <a:pt x="269" y="57"/>
                  </a:lnTo>
                  <a:lnTo>
                    <a:pt x="207" y="45"/>
                  </a:lnTo>
                  <a:lnTo>
                    <a:pt x="176" y="45"/>
                  </a:lnTo>
                  <a:lnTo>
                    <a:pt x="145" y="57"/>
                  </a:lnTo>
                  <a:lnTo>
                    <a:pt x="113" y="68"/>
                  </a:lnTo>
                  <a:lnTo>
                    <a:pt x="93" y="91"/>
                  </a:lnTo>
                  <a:lnTo>
                    <a:pt x="72" y="113"/>
                  </a:lnTo>
                  <a:lnTo>
                    <a:pt x="51" y="147"/>
                  </a:lnTo>
                  <a:lnTo>
                    <a:pt x="72" y="158"/>
                  </a:lnTo>
                  <a:lnTo>
                    <a:pt x="93" y="158"/>
                  </a:lnTo>
                  <a:lnTo>
                    <a:pt x="103" y="181"/>
                  </a:lnTo>
                  <a:lnTo>
                    <a:pt x="103" y="204"/>
                  </a:lnTo>
                  <a:lnTo>
                    <a:pt x="113" y="215"/>
                  </a:lnTo>
                  <a:lnTo>
                    <a:pt x="103" y="238"/>
                  </a:lnTo>
                  <a:lnTo>
                    <a:pt x="93" y="260"/>
                  </a:lnTo>
                  <a:lnTo>
                    <a:pt x="72" y="271"/>
                  </a:lnTo>
                  <a:lnTo>
                    <a:pt x="51" y="271"/>
                  </a:lnTo>
                  <a:lnTo>
                    <a:pt x="41" y="271"/>
                  </a:lnTo>
                  <a:lnTo>
                    <a:pt x="31" y="271"/>
                  </a:lnTo>
                  <a:lnTo>
                    <a:pt x="20" y="271"/>
                  </a:lnTo>
                  <a:lnTo>
                    <a:pt x="10" y="260"/>
                  </a:lnTo>
                  <a:lnTo>
                    <a:pt x="0" y="238"/>
                  </a:lnTo>
                  <a:lnTo>
                    <a:pt x="0" y="215"/>
                  </a:lnTo>
                  <a:lnTo>
                    <a:pt x="10" y="136"/>
                  </a:lnTo>
                  <a:lnTo>
                    <a:pt x="62" y="68"/>
                  </a:lnTo>
                  <a:lnTo>
                    <a:pt x="124" y="23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0425" name="Freeform 25"/>
            <p:cNvSpPr>
              <a:spLocks/>
            </p:cNvSpPr>
            <p:nvPr/>
          </p:nvSpPr>
          <p:spPr bwMode="auto">
            <a:xfrm>
              <a:off x="13770" y="2339"/>
              <a:ext cx="176" cy="497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14" y="11"/>
                </a:cxn>
                <a:cxn ang="0">
                  <a:pos x="145" y="34"/>
                </a:cxn>
                <a:cxn ang="0">
                  <a:pos x="156" y="68"/>
                </a:cxn>
                <a:cxn ang="0">
                  <a:pos x="176" y="113"/>
                </a:cxn>
                <a:cxn ang="0">
                  <a:pos x="176" y="169"/>
                </a:cxn>
                <a:cxn ang="0">
                  <a:pos x="176" y="169"/>
                </a:cxn>
                <a:cxn ang="0">
                  <a:pos x="156" y="305"/>
                </a:cxn>
                <a:cxn ang="0">
                  <a:pos x="114" y="407"/>
                </a:cxn>
                <a:cxn ang="0">
                  <a:pos x="73" y="474"/>
                </a:cxn>
                <a:cxn ang="0">
                  <a:pos x="42" y="497"/>
                </a:cxn>
                <a:cxn ang="0">
                  <a:pos x="31" y="486"/>
                </a:cxn>
                <a:cxn ang="0">
                  <a:pos x="21" y="474"/>
                </a:cxn>
                <a:cxn ang="0">
                  <a:pos x="31" y="474"/>
                </a:cxn>
                <a:cxn ang="0">
                  <a:pos x="31" y="463"/>
                </a:cxn>
                <a:cxn ang="0">
                  <a:pos x="42" y="452"/>
                </a:cxn>
                <a:cxn ang="0">
                  <a:pos x="94" y="384"/>
                </a:cxn>
                <a:cxn ang="0">
                  <a:pos x="125" y="282"/>
                </a:cxn>
                <a:cxn ang="0">
                  <a:pos x="145" y="169"/>
                </a:cxn>
                <a:cxn ang="0">
                  <a:pos x="145" y="158"/>
                </a:cxn>
                <a:cxn ang="0">
                  <a:pos x="145" y="147"/>
                </a:cxn>
                <a:cxn ang="0">
                  <a:pos x="145" y="147"/>
                </a:cxn>
                <a:cxn ang="0">
                  <a:pos x="135" y="147"/>
                </a:cxn>
                <a:cxn ang="0">
                  <a:pos x="135" y="158"/>
                </a:cxn>
                <a:cxn ang="0">
                  <a:pos x="104" y="169"/>
                </a:cxn>
                <a:cxn ang="0">
                  <a:pos x="83" y="181"/>
                </a:cxn>
                <a:cxn ang="0">
                  <a:pos x="52" y="169"/>
                </a:cxn>
                <a:cxn ang="0">
                  <a:pos x="31" y="158"/>
                </a:cxn>
                <a:cxn ang="0">
                  <a:pos x="11" y="135"/>
                </a:cxn>
                <a:cxn ang="0">
                  <a:pos x="0" y="113"/>
                </a:cxn>
                <a:cxn ang="0">
                  <a:pos x="0" y="90"/>
                </a:cxn>
                <a:cxn ang="0">
                  <a:pos x="0" y="56"/>
                </a:cxn>
                <a:cxn ang="0">
                  <a:pos x="11" y="34"/>
                </a:cxn>
                <a:cxn ang="0">
                  <a:pos x="31" y="22"/>
                </a:cxn>
                <a:cxn ang="0">
                  <a:pos x="52" y="11"/>
                </a:cxn>
                <a:cxn ang="0">
                  <a:pos x="83" y="0"/>
                </a:cxn>
              </a:cxnLst>
              <a:rect l="0" t="0" r="r" b="b"/>
              <a:pathLst>
                <a:path w="176" h="497">
                  <a:moveTo>
                    <a:pt x="83" y="0"/>
                  </a:moveTo>
                  <a:lnTo>
                    <a:pt x="114" y="11"/>
                  </a:lnTo>
                  <a:lnTo>
                    <a:pt x="145" y="34"/>
                  </a:lnTo>
                  <a:lnTo>
                    <a:pt x="156" y="68"/>
                  </a:lnTo>
                  <a:lnTo>
                    <a:pt x="176" y="113"/>
                  </a:lnTo>
                  <a:lnTo>
                    <a:pt x="176" y="169"/>
                  </a:lnTo>
                  <a:lnTo>
                    <a:pt x="176" y="169"/>
                  </a:lnTo>
                  <a:lnTo>
                    <a:pt x="156" y="305"/>
                  </a:lnTo>
                  <a:lnTo>
                    <a:pt x="114" y="407"/>
                  </a:lnTo>
                  <a:lnTo>
                    <a:pt x="73" y="474"/>
                  </a:lnTo>
                  <a:lnTo>
                    <a:pt x="42" y="497"/>
                  </a:lnTo>
                  <a:lnTo>
                    <a:pt x="31" y="486"/>
                  </a:lnTo>
                  <a:lnTo>
                    <a:pt x="21" y="474"/>
                  </a:lnTo>
                  <a:lnTo>
                    <a:pt x="31" y="474"/>
                  </a:lnTo>
                  <a:lnTo>
                    <a:pt x="31" y="463"/>
                  </a:lnTo>
                  <a:lnTo>
                    <a:pt x="42" y="452"/>
                  </a:lnTo>
                  <a:lnTo>
                    <a:pt x="94" y="384"/>
                  </a:lnTo>
                  <a:lnTo>
                    <a:pt x="125" y="282"/>
                  </a:lnTo>
                  <a:lnTo>
                    <a:pt x="145" y="169"/>
                  </a:lnTo>
                  <a:lnTo>
                    <a:pt x="145" y="158"/>
                  </a:lnTo>
                  <a:lnTo>
                    <a:pt x="145" y="147"/>
                  </a:lnTo>
                  <a:lnTo>
                    <a:pt x="145" y="147"/>
                  </a:lnTo>
                  <a:lnTo>
                    <a:pt x="135" y="147"/>
                  </a:lnTo>
                  <a:lnTo>
                    <a:pt x="135" y="158"/>
                  </a:lnTo>
                  <a:lnTo>
                    <a:pt x="104" y="169"/>
                  </a:lnTo>
                  <a:lnTo>
                    <a:pt x="83" y="181"/>
                  </a:lnTo>
                  <a:lnTo>
                    <a:pt x="52" y="169"/>
                  </a:lnTo>
                  <a:lnTo>
                    <a:pt x="31" y="158"/>
                  </a:lnTo>
                  <a:lnTo>
                    <a:pt x="11" y="135"/>
                  </a:lnTo>
                  <a:lnTo>
                    <a:pt x="0" y="113"/>
                  </a:lnTo>
                  <a:lnTo>
                    <a:pt x="0" y="90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31" y="22"/>
                  </a:lnTo>
                  <a:lnTo>
                    <a:pt x="52" y="1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0426" name="Freeform 26"/>
            <p:cNvSpPr>
              <a:spLocks/>
            </p:cNvSpPr>
            <p:nvPr/>
          </p:nvSpPr>
          <p:spPr bwMode="auto">
            <a:xfrm>
              <a:off x="14360" y="1808"/>
              <a:ext cx="724" cy="723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662" y="0"/>
                </a:cxn>
                <a:cxn ang="0">
                  <a:pos x="683" y="0"/>
                </a:cxn>
                <a:cxn ang="0">
                  <a:pos x="703" y="0"/>
                </a:cxn>
                <a:cxn ang="0">
                  <a:pos x="714" y="0"/>
                </a:cxn>
                <a:cxn ang="0">
                  <a:pos x="724" y="22"/>
                </a:cxn>
                <a:cxn ang="0">
                  <a:pos x="724" y="34"/>
                </a:cxn>
                <a:cxn ang="0">
                  <a:pos x="724" y="56"/>
                </a:cxn>
                <a:cxn ang="0">
                  <a:pos x="714" y="79"/>
                </a:cxn>
                <a:cxn ang="0">
                  <a:pos x="693" y="90"/>
                </a:cxn>
                <a:cxn ang="0">
                  <a:pos x="683" y="90"/>
                </a:cxn>
                <a:cxn ang="0">
                  <a:pos x="662" y="90"/>
                </a:cxn>
                <a:cxn ang="0">
                  <a:pos x="652" y="90"/>
                </a:cxn>
                <a:cxn ang="0">
                  <a:pos x="393" y="90"/>
                </a:cxn>
                <a:cxn ang="0">
                  <a:pos x="300" y="655"/>
                </a:cxn>
                <a:cxn ang="0">
                  <a:pos x="300" y="678"/>
                </a:cxn>
                <a:cxn ang="0">
                  <a:pos x="290" y="689"/>
                </a:cxn>
                <a:cxn ang="0">
                  <a:pos x="279" y="712"/>
                </a:cxn>
                <a:cxn ang="0">
                  <a:pos x="259" y="723"/>
                </a:cxn>
                <a:cxn ang="0">
                  <a:pos x="238" y="723"/>
                </a:cxn>
                <a:cxn ang="0">
                  <a:pos x="217" y="723"/>
                </a:cxn>
                <a:cxn ang="0">
                  <a:pos x="197" y="712"/>
                </a:cxn>
                <a:cxn ang="0">
                  <a:pos x="197" y="700"/>
                </a:cxn>
                <a:cxn ang="0">
                  <a:pos x="197" y="678"/>
                </a:cxn>
                <a:cxn ang="0">
                  <a:pos x="197" y="666"/>
                </a:cxn>
                <a:cxn ang="0">
                  <a:pos x="197" y="655"/>
                </a:cxn>
                <a:cxn ang="0">
                  <a:pos x="207" y="644"/>
                </a:cxn>
                <a:cxn ang="0">
                  <a:pos x="207" y="621"/>
                </a:cxn>
                <a:cxn ang="0">
                  <a:pos x="352" y="90"/>
                </a:cxn>
                <a:cxn ang="0">
                  <a:pos x="228" y="90"/>
                </a:cxn>
                <a:cxn ang="0">
                  <a:pos x="197" y="90"/>
                </a:cxn>
                <a:cxn ang="0">
                  <a:pos x="145" y="113"/>
                </a:cxn>
                <a:cxn ang="0">
                  <a:pos x="93" y="147"/>
                </a:cxn>
                <a:cxn ang="0">
                  <a:pos x="41" y="214"/>
                </a:cxn>
                <a:cxn ang="0">
                  <a:pos x="31" y="226"/>
                </a:cxn>
                <a:cxn ang="0">
                  <a:pos x="21" y="237"/>
                </a:cxn>
                <a:cxn ang="0">
                  <a:pos x="10" y="237"/>
                </a:cxn>
                <a:cxn ang="0">
                  <a:pos x="0" y="237"/>
                </a:cxn>
                <a:cxn ang="0">
                  <a:pos x="0" y="226"/>
                </a:cxn>
                <a:cxn ang="0">
                  <a:pos x="0" y="226"/>
                </a:cxn>
                <a:cxn ang="0">
                  <a:pos x="0" y="214"/>
                </a:cxn>
                <a:cxn ang="0">
                  <a:pos x="10" y="192"/>
                </a:cxn>
                <a:cxn ang="0">
                  <a:pos x="21" y="169"/>
                </a:cxn>
                <a:cxn ang="0">
                  <a:pos x="41" y="135"/>
                </a:cxn>
                <a:cxn ang="0">
                  <a:pos x="62" y="102"/>
                </a:cxn>
                <a:cxn ang="0">
                  <a:pos x="83" y="79"/>
                </a:cxn>
                <a:cxn ang="0">
                  <a:pos x="124" y="34"/>
                </a:cxn>
                <a:cxn ang="0">
                  <a:pos x="166" y="11"/>
                </a:cxn>
                <a:cxn ang="0">
                  <a:pos x="197" y="0"/>
                </a:cxn>
                <a:cxn ang="0">
                  <a:pos x="228" y="0"/>
                </a:cxn>
                <a:cxn ang="0">
                  <a:pos x="248" y="0"/>
                </a:cxn>
              </a:cxnLst>
              <a:rect l="0" t="0" r="r" b="b"/>
              <a:pathLst>
                <a:path w="724" h="723">
                  <a:moveTo>
                    <a:pt x="248" y="0"/>
                  </a:moveTo>
                  <a:lnTo>
                    <a:pt x="662" y="0"/>
                  </a:lnTo>
                  <a:lnTo>
                    <a:pt x="683" y="0"/>
                  </a:lnTo>
                  <a:lnTo>
                    <a:pt x="703" y="0"/>
                  </a:lnTo>
                  <a:lnTo>
                    <a:pt x="714" y="0"/>
                  </a:lnTo>
                  <a:lnTo>
                    <a:pt x="724" y="22"/>
                  </a:lnTo>
                  <a:lnTo>
                    <a:pt x="724" y="34"/>
                  </a:lnTo>
                  <a:lnTo>
                    <a:pt x="724" y="56"/>
                  </a:lnTo>
                  <a:lnTo>
                    <a:pt x="714" y="79"/>
                  </a:lnTo>
                  <a:lnTo>
                    <a:pt x="693" y="90"/>
                  </a:lnTo>
                  <a:lnTo>
                    <a:pt x="683" y="90"/>
                  </a:lnTo>
                  <a:lnTo>
                    <a:pt x="662" y="90"/>
                  </a:lnTo>
                  <a:lnTo>
                    <a:pt x="652" y="90"/>
                  </a:lnTo>
                  <a:lnTo>
                    <a:pt x="393" y="90"/>
                  </a:lnTo>
                  <a:lnTo>
                    <a:pt x="300" y="655"/>
                  </a:lnTo>
                  <a:lnTo>
                    <a:pt x="300" y="678"/>
                  </a:lnTo>
                  <a:lnTo>
                    <a:pt x="290" y="689"/>
                  </a:lnTo>
                  <a:lnTo>
                    <a:pt x="279" y="712"/>
                  </a:lnTo>
                  <a:lnTo>
                    <a:pt x="259" y="723"/>
                  </a:lnTo>
                  <a:lnTo>
                    <a:pt x="238" y="723"/>
                  </a:lnTo>
                  <a:lnTo>
                    <a:pt x="217" y="723"/>
                  </a:lnTo>
                  <a:lnTo>
                    <a:pt x="197" y="712"/>
                  </a:lnTo>
                  <a:lnTo>
                    <a:pt x="197" y="700"/>
                  </a:lnTo>
                  <a:lnTo>
                    <a:pt x="197" y="678"/>
                  </a:lnTo>
                  <a:lnTo>
                    <a:pt x="197" y="666"/>
                  </a:lnTo>
                  <a:lnTo>
                    <a:pt x="197" y="655"/>
                  </a:lnTo>
                  <a:lnTo>
                    <a:pt x="207" y="644"/>
                  </a:lnTo>
                  <a:lnTo>
                    <a:pt x="207" y="621"/>
                  </a:lnTo>
                  <a:lnTo>
                    <a:pt x="352" y="90"/>
                  </a:lnTo>
                  <a:lnTo>
                    <a:pt x="228" y="90"/>
                  </a:lnTo>
                  <a:lnTo>
                    <a:pt x="197" y="90"/>
                  </a:lnTo>
                  <a:lnTo>
                    <a:pt x="145" y="113"/>
                  </a:lnTo>
                  <a:lnTo>
                    <a:pt x="93" y="147"/>
                  </a:lnTo>
                  <a:lnTo>
                    <a:pt x="41" y="214"/>
                  </a:lnTo>
                  <a:lnTo>
                    <a:pt x="31" y="226"/>
                  </a:lnTo>
                  <a:lnTo>
                    <a:pt x="21" y="237"/>
                  </a:lnTo>
                  <a:lnTo>
                    <a:pt x="10" y="237"/>
                  </a:lnTo>
                  <a:lnTo>
                    <a:pt x="0" y="237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0" y="214"/>
                  </a:lnTo>
                  <a:lnTo>
                    <a:pt x="10" y="192"/>
                  </a:lnTo>
                  <a:lnTo>
                    <a:pt x="21" y="169"/>
                  </a:lnTo>
                  <a:lnTo>
                    <a:pt x="41" y="135"/>
                  </a:lnTo>
                  <a:lnTo>
                    <a:pt x="62" y="102"/>
                  </a:lnTo>
                  <a:lnTo>
                    <a:pt x="83" y="79"/>
                  </a:lnTo>
                  <a:lnTo>
                    <a:pt x="124" y="34"/>
                  </a:lnTo>
                  <a:lnTo>
                    <a:pt x="166" y="11"/>
                  </a:lnTo>
                  <a:lnTo>
                    <a:pt x="197" y="0"/>
                  </a:lnTo>
                  <a:lnTo>
                    <a:pt x="228" y="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0427" name="Freeform 27"/>
            <p:cNvSpPr>
              <a:spLocks/>
            </p:cNvSpPr>
            <p:nvPr/>
          </p:nvSpPr>
          <p:spPr bwMode="auto">
            <a:xfrm>
              <a:off x="15032" y="1977"/>
              <a:ext cx="487" cy="802"/>
            </a:xfrm>
            <a:custGeom>
              <a:avLst/>
              <a:gdLst/>
              <a:ahLst/>
              <a:cxnLst>
                <a:cxn ang="0">
                  <a:pos x="352" y="23"/>
                </a:cxn>
                <a:cxn ang="0">
                  <a:pos x="455" y="158"/>
                </a:cxn>
                <a:cxn ang="0">
                  <a:pos x="393" y="305"/>
                </a:cxn>
                <a:cxn ang="0">
                  <a:pos x="404" y="407"/>
                </a:cxn>
                <a:cxn ang="0">
                  <a:pos x="487" y="576"/>
                </a:cxn>
                <a:cxn ang="0">
                  <a:pos x="414" y="735"/>
                </a:cxn>
                <a:cxn ang="0">
                  <a:pos x="238" y="802"/>
                </a:cxn>
                <a:cxn ang="0">
                  <a:pos x="73" y="746"/>
                </a:cxn>
                <a:cxn ang="0">
                  <a:pos x="0" y="622"/>
                </a:cxn>
                <a:cxn ang="0">
                  <a:pos x="11" y="565"/>
                </a:cxn>
                <a:cxn ang="0">
                  <a:pos x="62" y="554"/>
                </a:cxn>
                <a:cxn ang="0">
                  <a:pos x="93" y="565"/>
                </a:cxn>
                <a:cxn ang="0">
                  <a:pos x="114" y="610"/>
                </a:cxn>
                <a:cxn ang="0">
                  <a:pos x="104" y="644"/>
                </a:cxn>
                <a:cxn ang="0">
                  <a:pos x="83" y="678"/>
                </a:cxn>
                <a:cxn ang="0">
                  <a:pos x="114" y="735"/>
                </a:cxn>
                <a:cxn ang="0">
                  <a:pos x="238" y="769"/>
                </a:cxn>
                <a:cxn ang="0">
                  <a:pos x="331" y="723"/>
                </a:cxn>
                <a:cxn ang="0">
                  <a:pos x="373" y="576"/>
                </a:cxn>
                <a:cxn ang="0">
                  <a:pos x="300" y="407"/>
                </a:cxn>
                <a:cxn ang="0">
                  <a:pos x="176" y="384"/>
                </a:cxn>
                <a:cxn ang="0">
                  <a:pos x="145" y="384"/>
                </a:cxn>
                <a:cxn ang="0">
                  <a:pos x="145" y="362"/>
                </a:cxn>
                <a:cxn ang="0">
                  <a:pos x="156" y="362"/>
                </a:cxn>
                <a:cxn ang="0">
                  <a:pos x="166" y="351"/>
                </a:cxn>
                <a:cxn ang="0">
                  <a:pos x="228" y="351"/>
                </a:cxn>
                <a:cxn ang="0">
                  <a:pos x="280" y="328"/>
                </a:cxn>
                <a:cxn ang="0">
                  <a:pos x="331" y="260"/>
                </a:cxn>
                <a:cxn ang="0">
                  <a:pos x="352" y="158"/>
                </a:cxn>
                <a:cxn ang="0">
                  <a:pos x="342" y="91"/>
                </a:cxn>
                <a:cxn ang="0">
                  <a:pos x="300" y="57"/>
                </a:cxn>
                <a:cxn ang="0">
                  <a:pos x="259" y="34"/>
                </a:cxn>
                <a:cxn ang="0">
                  <a:pos x="207" y="34"/>
                </a:cxn>
                <a:cxn ang="0">
                  <a:pos x="145" y="57"/>
                </a:cxn>
                <a:cxn ang="0">
                  <a:pos x="83" y="102"/>
                </a:cxn>
                <a:cxn ang="0">
                  <a:pos x="135" y="125"/>
                </a:cxn>
                <a:cxn ang="0">
                  <a:pos x="135" y="181"/>
                </a:cxn>
                <a:cxn ang="0">
                  <a:pos x="104" y="215"/>
                </a:cxn>
                <a:cxn ang="0">
                  <a:pos x="62" y="215"/>
                </a:cxn>
                <a:cxn ang="0">
                  <a:pos x="31" y="181"/>
                </a:cxn>
                <a:cxn ang="0">
                  <a:pos x="62" y="79"/>
                </a:cxn>
                <a:cxn ang="0">
                  <a:pos x="238" y="0"/>
                </a:cxn>
              </a:cxnLst>
              <a:rect l="0" t="0" r="r" b="b"/>
              <a:pathLst>
                <a:path w="487" h="802">
                  <a:moveTo>
                    <a:pt x="238" y="0"/>
                  </a:moveTo>
                  <a:lnTo>
                    <a:pt x="352" y="23"/>
                  </a:lnTo>
                  <a:lnTo>
                    <a:pt x="424" y="79"/>
                  </a:lnTo>
                  <a:lnTo>
                    <a:pt x="455" y="158"/>
                  </a:lnTo>
                  <a:lnTo>
                    <a:pt x="445" y="238"/>
                  </a:lnTo>
                  <a:lnTo>
                    <a:pt x="393" y="305"/>
                  </a:lnTo>
                  <a:lnTo>
                    <a:pt x="300" y="362"/>
                  </a:lnTo>
                  <a:lnTo>
                    <a:pt x="404" y="407"/>
                  </a:lnTo>
                  <a:lnTo>
                    <a:pt x="466" y="486"/>
                  </a:lnTo>
                  <a:lnTo>
                    <a:pt x="487" y="576"/>
                  </a:lnTo>
                  <a:lnTo>
                    <a:pt x="466" y="656"/>
                  </a:lnTo>
                  <a:lnTo>
                    <a:pt x="414" y="735"/>
                  </a:lnTo>
                  <a:lnTo>
                    <a:pt x="342" y="780"/>
                  </a:lnTo>
                  <a:lnTo>
                    <a:pt x="238" y="802"/>
                  </a:lnTo>
                  <a:lnTo>
                    <a:pt x="145" y="791"/>
                  </a:lnTo>
                  <a:lnTo>
                    <a:pt x="73" y="746"/>
                  </a:lnTo>
                  <a:lnTo>
                    <a:pt x="11" y="689"/>
                  </a:lnTo>
                  <a:lnTo>
                    <a:pt x="0" y="622"/>
                  </a:lnTo>
                  <a:lnTo>
                    <a:pt x="0" y="588"/>
                  </a:lnTo>
                  <a:lnTo>
                    <a:pt x="11" y="565"/>
                  </a:lnTo>
                  <a:lnTo>
                    <a:pt x="31" y="554"/>
                  </a:lnTo>
                  <a:lnTo>
                    <a:pt x="62" y="554"/>
                  </a:lnTo>
                  <a:lnTo>
                    <a:pt x="83" y="554"/>
                  </a:lnTo>
                  <a:lnTo>
                    <a:pt x="93" y="565"/>
                  </a:lnTo>
                  <a:lnTo>
                    <a:pt x="114" y="588"/>
                  </a:lnTo>
                  <a:lnTo>
                    <a:pt x="114" y="610"/>
                  </a:lnTo>
                  <a:lnTo>
                    <a:pt x="114" y="633"/>
                  </a:lnTo>
                  <a:lnTo>
                    <a:pt x="104" y="644"/>
                  </a:lnTo>
                  <a:lnTo>
                    <a:pt x="93" y="667"/>
                  </a:lnTo>
                  <a:lnTo>
                    <a:pt x="83" y="678"/>
                  </a:lnTo>
                  <a:lnTo>
                    <a:pt x="52" y="678"/>
                  </a:lnTo>
                  <a:lnTo>
                    <a:pt x="114" y="735"/>
                  </a:lnTo>
                  <a:lnTo>
                    <a:pt x="176" y="757"/>
                  </a:lnTo>
                  <a:lnTo>
                    <a:pt x="238" y="769"/>
                  </a:lnTo>
                  <a:lnTo>
                    <a:pt x="280" y="757"/>
                  </a:lnTo>
                  <a:lnTo>
                    <a:pt x="331" y="723"/>
                  </a:lnTo>
                  <a:lnTo>
                    <a:pt x="362" y="667"/>
                  </a:lnTo>
                  <a:lnTo>
                    <a:pt x="373" y="576"/>
                  </a:lnTo>
                  <a:lnTo>
                    <a:pt x="352" y="475"/>
                  </a:lnTo>
                  <a:lnTo>
                    <a:pt x="300" y="407"/>
                  </a:lnTo>
                  <a:lnTo>
                    <a:pt x="228" y="384"/>
                  </a:lnTo>
                  <a:lnTo>
                    <a:pt x="176" y="384"/>
                  </a:lnTo>
                  <a:lnTo>
                    <a:pt x="156" y="384"/>
                  </a:lnTo>
                  <a:lnTo>
                    <a:pt x="145" y="384"/>
                  </a:lnTo>
                  <a:lnTo>
                    <a:pt x="145" y="373"/>
                  </a:lnTo>
                  <a:lnTo>
                    <a:pt x="145" y="362"/>
                  </a:lnTo>
                  <a:lnTo>
                    <a:pt x="156" y="362"/>
                  </a:lnTo>
                  <a:lnTo>
                    <a:pt x="156" y="362"/>
                  </a:lnTo>
                  <a:lnTo>
                    <a:pt x="166" y="351"/>
                  </a:lnTo>
                  <a:lnTo>
                    <a:pt x="166" y="351"/>
                  </a:lnTo>
                  <a:lnTo>
                    <a:pt x="187" y="351"/>
                  </a:lnTo>
                  <a:lnTo>
                    <a:pt x="228" y="351"/>
                  </a:lnTo>
                  <a:lnTo>
                    <a:pt x="259" y="339"/>
                  </a:lnTo>
                  <a:lnTo>
                    <a:pt x="280" y="328"/>
                  </a:lnTo>
                  <a:lnTo>
                    <a:pt x="311" y="305"/>
                  </a:lnTo>
                  <a:lnTo>
                    <a:pt x="331" y="260"/>
                  </a:lnTo>
                  <a:lnTo>
                    <a:pt x="342" y="215"/>
                  </a:lnTo>
                  <a:lnTo>
                    <a:pt x="352" y="158"/>
                  </a:lnTo>
                  <a:lnTo>
                    <a:pt x="352" y="125"/>
                  </a:lnTo>
                  <a:lnTo>
                    <a:pt x="342" y="91"/>
                  </a:lnTo>
                  <a:lnTo>
                    <a:pt x="321" y="68"/>
                  </a:lnTo>
                  <a:lnTo>
                    <a:pt x="300" y="57"/>
                  </a:lnTo>
                  <a:lnTo>
                    <a:pt x="280" y="45"/>
                  </a:lnTo>
                  <a:lnTo>
                    <a:pt x="259" y="34"/>
                  </a:lnTo>
                  <a:lnTo>
                    <a:pt x="238" y="34"/>
                  </a:lnTo>
                  <a:lnTo>
                    <a:pt x="207" y="34"/>
                  </a:lnTo>
                  <a:lnTo>
                    <a:pt x="176" y="45"/>
                  </a:lnTo>
                  <a:lnTo>
                    <a:pt x="145" y="57"/>
                  </a:lnTo>
                  <a:lnTo>
                    <a:pt x="114" y="79"/>
                  </a:lnTo>
                  <a:lnTo>
                    <a:pt x="83" y="102"/>
                  </a:lnTo>
                  <a:lnTo>
                    <a:pt x="114" y="113"/>
                  </a:lnTo>
                  <a:lnTo>
                    <a:pt x="135" y="125"/>
                  </a:lnTo>
                  <a:lnTo>
                    <a:pt x="145" y="158"/>
                  </a:lnTo>
                  <a:lnTo>
                    <a:pt x="135" y="181"/>
                  </a:lnTo>
                  <a:lnTo>
                    <a:pt x="124" y="204"/>
                  </a:lnTo>
                  <a:lnTo>
                    <a:pt x="104" y="215"/>
                  </a:lnTo>
                  <a:lnTo>
                    <a:pt x="83" y="215"/>
                  </a:lnTo>
                  <a:lnTo>
                    <a:pt x="62" y="215"/>
                  </a:lnTo>
                  <a:lnTo>
                    <a:pt x="42" y="204"/>
                  </a:lnTo>
                  <a:lnTo>
                    <a:pt x="31" y="181"/>
                  </a:lnTo>
                  <a:lnTo>
                    <a:pt x="31" y="158"/>
                  </a:lnTo>
                  <a:lnTo>
                    <a:pt x="62" y="79"/>
                  </a:lnTo>
                  <a:lnTo>
                    <a:pt x="135" y="23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0428" name="Freeform 28"/>
            <p:cNvSpPr>
              <a:spLocks/>
            </p:cNvSpPr>
            <p:nvPr/>
          </p:nvSpPr>
          <p:spPr bwMode="auto">
            <a:xfrm>
              <a:off x="15798" y="2339"/>
              <a:ext cx="165" cy="497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03" y="11"/>
                </a:cxn>
                <a:cxn ang="0">
                  <a:pos x="134" y="34"/>
                </a:cxn>
                <a:cxn ang="0">
                  <a:pos x="155" y="68"/>
                </a:cxn>
                <a:cxn ang="0">
                  <a:pos x="165" y="113"/>
                </a:cxn>
                <a:cxn ang="0">
                  <a:pos x="165" y="169"/>
                </a:cxn>
                <a:cxn ang="0">
                  <a:pos x="165" y="169"/>
                </a:cxn>
                <a:cxn ang="0">
                  <a:pos x="155" y="305"/>
                </a:cxn>
                <a:cxn ang="0">
                  <a:pos x="103" y="407"/>
                </a:cxn>
                <a:cxn ang="0">
                  <a:pos x="62" y="474"/>
                </a:cxn>
                <a:cxn ang="0">
                  <a:pos x="31" y="497"/>
                </a:cxn>
                <a:cxn ang="0">
                  <a:pos x="20" y="486"/>
                </a:cxn>
                <a:cxn ang="0">
                  <a:pos x="20" y="474"/>
                </a:cxn>
                <a:cxn ang="0">
                  <a:pos x="20" y="474"/>
                </a:cxn>
                <a:cxn ang="0">
                  <a:pos x="20" y="463"/>
                </a:cxn>
                <a:cxn ang="0">
                  <a:pos x="31" y="452"/>
                </a:cxn>
                <a:cxn ang="0">
                  <a:pos x="83" y="384"/>
                </a:cxn>
                <a:cxn ang="0">
                  <a:pos x="124" y="282"/>
                </a:cxn>
                <a:cxn ang="0">
                  <a:pos x="134" y="169"/>
                </a:cxn>
                <a:cxn ang="0">
                  <a:pos x="134" y="158"/>
                </a:cxn>
                <a:cxn ang="0">
                  <a:pos x="134" y="147"/>
                </a:cxn>
                <a:cxn ang="0">
                  <a:pos x="134" y="147"/>
                </a:cxn>
                <a:cxn ang="0">
                  <a:pos x="134" y="147"/>
                </a:cxn>
                <a:cxn ang="0">
                  <a:pos x="124" y="158"/>
                </a:cxn>
                <a:cxn ang="0">
                  <a:pos x="103" y="169"/>
                </a:cxn>
                <a:cxn ang="0">
                  <a:pos x="72" y="181"/>
                </a:cxn>
                <a:cxn ang="0">
                  <a:pos x="52" y="169"/>
                </a:cxn>
                <a:cxn ang="0">
                  <a:pos x="20" y="158"/>
                </a:cxn>
                <a:cxn ang="0">
                  <a:pos x="10" y="135"/>
                </a:cxn>
                <a:cxn ang="0">
                  <a:pos x="0" y="113"/>
                </a:cxn>
                <a:cxn ang="0">
                  <a:pos x="0" y="90"/>
                </a:cxn>
                <a:cxn ang="0">
                  <a:pos x="0" y="56"/>
                </a:cxn>
                <a:cxn ang="0">
                  <a:pos x="10" y="34"/>
                </a:cxn>
                <a:cxn ang="0">
                  <a:pos x="20" y="22"/>
                </a:cxn>
                <a:cxn ang="0">
                  <a:pos x="52" y="11"/>
                </a:cxn>
                <a:cxn ang="0">
                  <a:pos x="72" y="0"/>
                </a:cxn>
              </a:cxnLst>
              <a:rect l="0" t="0" r="r" b="b"/>
              <a:pathLst>
                <a:path w="165" h="497">
                  <a:moveTo>
                    <a:pt x="72" y="0"/>
                  </a:moveTo>
                  <a:lnTo>
                    <a:pt x="103" y="11"/>
                  </a:lnTo>
                  <a:lnTo>
                    <a:pt x="134" y="34"/>
                  </a:lnTo>
                  <a:lnTo>
                    <a:pt x="155" y="68"/>
                  </a:lnTo>
                  <a:lnTo>
                    <a:pt x="165" y="113"/>
                  </a:lnTo>
                  <a:lnTo>
                    <a:pt x="165" y="169"/>
                  </a:lnTo>
                  <a:lnTo>
                    <a:pt x="165" y="169"/>
                  </a:lnTo>
                  <a:lnTo>
                    <a:pt x="155" y="305"/>
                  </a:lnTo>
                  <a:lnTo>
                    <a:pt x="103" y="407"/>
                  </a:lnTo>
                  <a:lnTo>
                    <a:pt x="62" y="474"/>
                  </a:lnTo>
                  <a:lnTo>
                    <a:pt x="31" y="497"/>
                  </a:lnTo>
                  <a:lnTo>
                    <a:pt x="20" y="486"/>
                  </a:lnTo>
                  <a:lnTo>
                    <a:pt x="20" y="474"/>
                  </a:lnTo>
                  <a:lnTo>
                    <a:pt x="20" y="474"/>
                  </a:lnTo>
                  <a:lnTo>
                    <a:pt x="20" y="463"/>
                  </a:lnTo>
                  <a:lnTo>
                    <a:pt x="31" y="452"/>
                  </a:lnTo>
                  <a:lnTo>
                    <a:pt x="83" y="384"/>
                  </a:lnTo>
                  <a:lnTo>
                    <a:pt x="124" y="282"/>
                  </a:lnTo>
                  <a:lnTo>
                    <a:pt x="134" y="169"/>
                  </a:lnTo>
                  <a:lnTo>
                    <a:pt x="134" y="158"/>
                  </a:lnTo>
                  <a:lnTo>
                    <a:pt x="134" y="147"/>
                  </a:lnTo>
                  <a:lnTo>
                    <a:pt x="134" y="147"/>
                  </a:lnTo>
                  <a:lnTo>
                    <a:pt x="134" y="147"/>
                  </a:lnTo>
                  <a:lnTo>
                    <a:pt x="124" y="158"/>
                  </a:lnTo>
                  <a:lnTo>
                    <a:pt x="103" y="169"/>
                  </a:lnTo>
                  <a:lnTo>
                    <a:pt x="72" y="181"/>
                  </a:lnTo>
                  <a:lnTo>
                    <a:pt x="52" y="169"/>
                  </a:lnTo>
                  <a:lnTo>
                    <a:pt x="20" y="158"/>
                  </a:lnTo>
                  <a:lnTo>
                    <a:pt x="10" y="135"/>
                  </a:lnTo>
                  <a:lnTo>
                    <a:pt x="0" y="113"/>
                  </a:lnTo>
                  <a:lnTo>
                    <a:pt x="0" y="90"/>
                  </a:lnTo>
                  <a:lnTo>
                    <a:pt x="0" y="56"/>
                  </a:lnTo>
                  <a:lnTo>
                    <a:pt x="10" y="34"/>
                  </a:lnTo>
                  <a:lnTo>
                    <a:pt x="20" y="22"/>
                  </a:lnTo>
                  <a:lnTo>
                    <a:pt x="52" y="1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0429" name="Freeform 29"/>
            <p:cNvSpPr>
              <a:spLocks/>
            </p:cNvSpPr>
            <p:nvPr/>
          </p:nvSpPr>
          <p:spPr bwMode="auto">
            <a:xfrm>
              <a:off x="16377" y="1808"/>
              <a:ext cx="724" cy="723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672" y="0"/>
                </a:cxn>
                <a:cxn ang="0">
                  <a:pos x="683" y="0"/>
                </a:cxn>
                <a:cxn ang="0">
                  <a:pos x="703" y="0"/>
                </a:cxn>
                <a:cxn ang="0">
                  <a:pos x="714" y="0"/>
                </a:cxn>
                <a:cxn ang="0">
                  <a:pos x="724" y="22"/>
                </a:cxn>
                <a:cxn ang="0">
                  <a:pos x="724" y="34"/>
                </a:cxn>
                <a:cxn ang="0">
                  <a:pos x="724" y="56"/>
                </a:cxn>
                <a:cxn ang="0">
                  <a:pos x="714" y="79"/>
                </a:cxn>
                <a:cxn ang="0">
                  <a:pos x="703" y="90"/>
                </a:cxn>
                <a:cxn ang="0">
                  <a:pos x="683" y="90"/>
                </a:cxn>
                <a:cxn ang="0">
                  <a:pos x="672" y="90"/>
                </a:cxn>
                <a:cxn ang="0">
                  <a:pos x="652" y="90"/>
                </a:cxn>
                <a:cxn ang="0">
                  <a:pos x="403" y="90"/>
                </a:cxn>
                <a:cxn ang="0">
                  <a:pos x="300" y="655"/>
                </a:cxn>
                <a:cxn ang="0">
                  <a:pos x="300" y="678"/>
                </a:cxn>
                <a:cxn ang="0">
                  <a:pos x="290" y="689"/>
                </a:cxn>
                <a:cxn ang="0">
                  <a:pos x="279" y="712"/>
                </a:cxn>
                <a:cxn ang="0">
                  <a:pos x="259" y="723"/>
                </a:cxn>
                <a:cxn ang="0">
                  <a:pos x="238" y="723"/>
                </a:cxn>
                <a:cxn ang="0">
                  <a:pos x="217" y="723"/>
                </a:cxn>
                <a:cxn ang="0">
                  <a:pos x="207" y="712"/>
                </a:cxn>
                <a:cxn ang="0">
                  <a:pos x="197" y="700"/>
                </a:cxn>
                <a:cxn ang="0">
                  <a:pos x="197" y="678"/>
                </a:cxn>
                <a:cxn ang="0">
                  <a:pos x="197" y="666"/>
                </a:cxn>
                <a:cxn ang="0">
                  <a:pos x="197" y="655"/>
                </a:cxn>
                <a:cxn ang="0">
                  <a:pos x="207" y="644"/>
                </a:cxn>
                <a:cxn ang="0">
                  <a:pos x="207" y="621"/>
                </a:cxn>
                <a:cxn ang="0">
                  <a:pos x="362" y="90"/>
                </a:cxn>
                <a:cxn ang="0">
                  <a:pos x="238" y="90"/>
                </a:cxn>
                <a:cxn ang="0">
                  <a:pos x="197" y="90"/>
                </a:cxn>
                <a:cxn ang="0">
                  <a:pos x="155" y="113"/>
                </a:cxn>
                <a:cxn ang="0">
                  <a:pos x="103" y="147"/>
                </a:cxn>
                <a:cxn ang="0">
                  <a:pos x="41" y="214"/>
                </a:cxn>
                <a:cxn ang="0">
                  <a:pos x="31" y="226"/>
                </a:cxn>
                <a:cxn ang="0">
                  <a:pos x="31" y="237"/>
                </a:cxn>
                <a:cxn ang="0">
                  <a:pos x="21" y="237"/>
                </a:cxn>
                <a:cxn ang="0">
                  <a:pos x="0" y="237"/>
                </a:cxn>
                <a:cxn ang="0">
                  <a:pos x="0" y="226"/>
                </a:cxn>
                <a:cxn ang="0">
                  <a:pos x="0" y="226"/>
                </a:cxn>
                <a:cxn ang="0">
                  <a:pos x="0" y="214"/>
                </a:cxn>
                <a:cxn ang="0">
                  <a:pos x="10" y="192"/>
                </a:cxn>
                <a:cxn ang="0">
                  <a:pos x="31" y="169"/>
                </a:cxn>
                <a:cxn ang="0">
                  <a:pos x="41" y="135"/>
                </a:cxn>
                <a:cxn ang="0">
                  <a:pos x="72" y="102"/>
                </a:cxn>
                <a:cxn ang="0">
                  <a:pos x="93" y="79"/>
                </a:cxn>
                <a:cxn ang="0">
                  <a:pos x="135" y="34"/>
                </a:cxn>
                <a:cxn ang="0">
                  <a:pos x="166" y="11"/>
                </a:cxn>
                <a:cxn ang="0">
                  <a:pos x="197" y="0"/>
                </a:cxn>
                <a:cxn ang="0">
                  <a:pos x="228" y="0"/>
                </a:cxn>
                <a:cxn ang="0">
                  <a:pos x="248" y="0"/>
                </a:cxn>
              </a:cxnLst>
              <a:rect l="0" t="0" r="r" b="b"/>
              <a:pathLst>
                <a:path w="724" h="723">
                  <a:moveTo>
                    <a:pt x="248" y="0"/>
                  </a:moveTo>
                  <a:lnTo>
                    <a:pt x="672" y="0"/>
                  </a:lnTo>
                  <a:lnTo>
                    <a:pt x="683" y="0"/>
                  </a:lnTo>
                  <a:lnTo>
                    <a:pt x="703" y="0"/>
                  </a:lnTo>
                  <a:lnTo>
                    <a:pt x="714" y="0"/>
                  </a:lnTo>
                  <a:lnTo>
                    <a:pt x="724" y="22"/>
                  </a:lnTo>
                  <a:lnTo>
                    <a:pt x="724" y="34"/>
                  </a:lnTo>
                  <a:lnTo>
                    <a:pt x="724" y="56"/>
                  </a:lnTo>
                  <a:lnTo>
                    <a:pt x="714" y="79"/>
                  </a:lnTo>
                  <a:lnTo>
                    <a:pt x="703" y="90"/>
                  </a:lnTo>
                  <a:lnTo>
                    <a:pt x="683" y="90"/>
                  </a:lnTo>
                  <a:lnTo>
                    <a:pt x="672" y="90"/>
                  </a:lnTo>
                  <a:lnTo>
                    <a:pt x="652" y="90"/>
                  </a:lnTo>
                  <a:lnTo>
                    <a:pt x="403" y="90"/>
                  </a:lnTo>
                  <a:lnTo>
                    <a:pt x="300" y="655"/>
                  </a:lnTo>
                  <a:lnTo>
                    <a:pt x="300" y="678"/>
                  </a:lnTo>
                  <a:lnTo>
                    <a:pt x="290" y="689"/>
                  </a:lnTo>
                  <a:lnTo>
                    <a:pt x="279" y="712"/>
                  </a:lnTo>
                  <a:lnTo>
                    <a:pt x="259" y="723"/>
                  </a:lnTo>
                  <a:lnTo>
                    <a:pt x="238" y="723"/>
                  </a:lnTo>
                  <a:lnTo>
                    <a:pt x="217" y="723"/>
                  </a:lnTo>
                  <a:lnTo>
                    <a:pt x="207" y="712"/>
                  </a:lnTo>
                  <a:lnTo>
                    <a:pt x="197" y="700"/>
                  </a:lnTo>
                  <a:lnTo>
                    <a:pt x="197" y="678"/>
                  </a:lnTo>
                  <a:lnTo>
                    <a:pt x="197" y="666"/>
                  </a:lnTo>
                  <a:lnTo>
                    <a:pt x="197" y="655"/>
                  </a:lnTo>
                  <a:lnTo>
                    <a:pt x="207" y="644"/>
                  </a:lnTo>
                  <a:lnTo>
                    <a:pt x="207" y="621"/>
                  </a:lnTo>
                  <a:lnTo>
                    <a:pt x="362" y="90"/>
                  </a:lnTo>
                  <a:lnTo>
                    <a:pt x="238" y="90"/>
                  </a:lnTo>
                  <a:lnTo>
                    <a:pt x="197" y="90"/>
                  </a:lnTo>
                  <a:lnTo>
                    <a:pt x="155" y="113"/>
                  </a:lnTo>
                  <a:lnTo>
                    <a:pt x="103" y="147"/>
                  </a:lnTo>
                  <a:lnTo>
                    <a:pt x="41" y="214"/>
                  </a:lnTo>
                  <a:lnTo>
                    <a:pt x="31" y="226"/>
                  </a:lnTo>
                  <a:lnTo>
                    <a:pt x="31" y="237"/>
                  </a:lnTo>
                  <a:lnTo>
                    <a:pt x="21" y="237"/>
                  </a:lnTo>
                  <a:lnTo>
                    <a:pt x="0" y="237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0" y="214"/>
                  </a:lnTo>
                  <a:lnTo>
                    <a:pt x="10" y="192"/>
                  </a:lnTo>
                  <a:lnTo>
                    <a:pt x="31" y="169"/>
                  </a:lnTo>
                  <a:lnTo>
                    <a:pt x="41" y="135"/>
                  </a:lnTo>
                  <a:lnTo>
                    <a:pt x="72" y="102"/>
                  </a:lnTo>
                  <a:lnTo>
                    <a:pt x="93" y="79"/>
                  </a:lnTo>
                  <a:lnTo>
                    <a:pt x="135" y="34"/>
                  </a:lnTo>
                  <a:lnTo>
                    <a:pt x="166" y="11"/>
                  </a:lnTo>
                  <a:lnTo>
                    <a:pt x="197" y="0"/>
                  </a:lnTo>
                  <a:lnTo>
                    <a:pt x="228" y="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0430" name="Freeform 30"/>
            <p:cNvSpPr>
              <a:spLocks/>
            </p:cNvSpPr>
            <p:nvPr/>
          </p:nvSpPr>
          <p:spPr bwMode="auto">
            <a:xfrm>
              <a:off x="17060" y="1977"/>
              <a:ext cx="476" cy="802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82" y="12"/>
                </a:cxn>
                <a:cxn ang="0">
                  <a:pos x="176" y="34"/>
                </a:cxn>
                <a:cxn ang="0">
                  <a:pos x="238" y="45"/>
                </a:cxn>
                <a:cxn ang="0">
                  <a:pos x="341" y="23"/>
                </a:cxn>
                <a:cxn ang="0">
                  <a:pos x="403" y="12"/>
                </a:cxn>
                <a:cxn ang="0">
                  <a:pos x="414" y="0"/>
                </a:cxn>
                <a:cxn ang="0">
                  <a:pos x="424" y="12"/>
                </a:cxn>
                <a:cxn ang="0">
                  <a:pos x="414" y="45"/>
                </a:cxn>
                <a:cxn ang="0">
                  <a:pos x="300" y="125"/>
                </a:cxn>
                <a:cxn ang="0">
                  <a:pos x="186" y="147"/>
                </a:cxn>
                <a:cxn ang="0">
                  <a:pos x="134" y="136"/>
                </a:cxn>
                <a:cxn ang="0">
                  <a:pos x="93" y="125"/>
                </a:cxn>
                <a:cxn ang="0">
                  <a:pos x="134" y="317"/>
                </a:cxn>
                <a:cxn ang="0">
                  <a:pos x="207" y="294"/>
                </a:cxn>
                <a:cxn ang="0">
                  <a:pos x="341" y="305"/>
                </a:cxn>
                <a:cxn ang="0">
                  <a:pos x="455" y="452"/>
                </a:cxn>
                <a:cxn ang="0">
                  <a:pos x="455" y="644"/>
                </a:cxn>
                <a:cxn ang="0">
                  <a:pos x="310" y="780"/>
                </a:cxn>
                <a:cxn ang="0">
                  <a:pos x="124" y="780"/>
                </a:cxn>
                <a:cxn ang="0">
                  <a:pos x="10" y="667"/>
                </a:cxn>
                <a:cxn ang="0">
                  <a:pos x="0" y="565"/>
                </a:cxn>
                <a:cxn ang="0">
                  <a:pos x="20" y="531"/>
                </a:cxn>
                <a:cxn ang="0">
                  <a:pos x="51" y="531"/>
                </a:cxn>
                <a:cxn ang="0">
                  <a:pos x="62" y="531"/>
                </a:cxn>
                <a:cxn ang="0">
                  <a:pos x="93" y="543"/>
                </a:cxn>
                <a:cxn ang="0">
                  <a:pos x="103" y="588"/>
                </a:cxn>
                <a:cxn ang="0">
                  <a:pos x="93" y="633"/>
                </a:cxn>
                <a:cxn ang="0">
                  <a:pos x="41" y="644"/>
                </a:cxn>
                <a:cxn ang="0">
                  <a:pos x="145" y="746"/>
                </a:cxn>
                <a:cxn ang="0">
                  <a:pos x="248" y="757"/>
                </a:cxn>
                <a:cxn ang="0">
                  <a:pos x="310" y="723"/>
                </a:cxn>
                <a:cxn ang="0">
                  <a:pos x="351" y="656"/>
                </a:cxn>
                <a:cxn ang="0">
                  <a:pos x="372" y="565"/>
                </a:cxn>
                <a:cxn ang="0">
                  <a:pos x="372" y="475"/>
                </a:cxn>
                <a:cxn ang="0">
                  <a:pos x="341" y="384"/>
                </a:cxn>
                <a:cxn ang="0">
                  <a:pos x="331" y="362"/>
                </a:cxn>
                <a:cxn ang="0">
                  <a:pos x="300" y="339"/>
                </a:cxn>
                <a:cxn ang="0">
                  <a:pos x="248" y="328"/>
                </a:cxn>
                <a:cxn ang="0">
                  <a:pos x="186" y="328"/>
                </a:cxn>
                <a:cxn ang="0">
                  <a:pos x="124" y="362"/>
                </a:cxn>
                <a:cxn ang="0">
                  <a:pos x="93" y="407"/>
                </a:cxn>
                <a:cxn ang="0">
                  <a:pos x="72" y="407"/>
                </a:cxn>
                <a:cxn ang="0">
                  <a:pos x="62" y="396"/>
                </a:cxn>
                <a:cxn ang="0">
                  <a:pos x="62" y="34"/>
                </a:cxn>
                <a:cxn ang="0">
                  <a:pos x="62" y="12"/>
                </a:cxn>
              </a:cxnLst>
              <a:rect l="0" t="0" r="r" b="b"/>
              <a:pathLst>
                <a:path w="476" h="802">
                  <a:moveTo>
                    <a:pt x="72" y="0"/>
                  </a:moveTo>
                  <a:lnTo>
                    <a:pt x="72" y="0"/>
                  </a:lnTo>
                  <a:lnTo>
                    <a:pt x="82" y="0"/>
                  </a:lnTo>
                  <a:lnTo>
                    <a:pt x="82" y="12"/>
                  </a:lnTo>
                  <a:lnTo>
                    <a:pt x="134" y="23"/>
                  </a:lnTo>
                  <a:lnTo>
                    <a:pt x="176" y="34"/>
                  </a:lnTo>
                  <a:lnTo>
                    <a:pt x="217" y="45"/>
                  </a:lnTo>
                  <a:lnTo>
                    <a:pt x="238" y="45"/>
                  </a:lnTo>
                  <a:lnTo>
                    <a:pt x="300" y="34"/>
                  </a:lnTo>
                  <a:lnTo>
                    <a:pt x="341" y="23"/>
                  </a:lnTo>
                  <a:lnTo>
                    <a:pt x="382" y="12"/>
                  </a:lnTo>
                  <a:lnTo>
                    <a:pt x="403" y="12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24" y="12"/>
                  </a:lnTo>
                  <a:lnTo>
                    <a:pt x="424" y="23"/>
                  </a:lnTo>
                  <a:lnTo>
                    <a:pt x="414" y="45"/>
                  </a:lnTo>
                  <a:lnTo>
                    <a:pt x="362" y="91"/>
                  </a:lnTo>
                  <a:lnTo>
                    <a:pt x="300" y="125"/>
                  </a:lnTo>
                  <a:lnTo>
                    <a:pt x="207" y="147"/>
                  </a:lnTo>
                  <a:lnTo>
                    <a:pt x="186" y="147"/>
                  </a:lnTo>
                  <a:lnTo>
                    <a:pt x="155" y="136"/>
                  </a:lnTo>
                  <a:lnTo>
                    <a:pt x="134" y="136"/>
                  </a:lnTo>
                  <a:lnTo>
                    <a:pt x="93" y="125"/>
                  </a:lnTo>
                  <a:lnTo>
                    <a:pt x="93" y="125"/>
                  </a:lnTo>
                  <a:lnTo>
                    <a:pt x="93" y="351"/>
                  </a:lnTo>
                  <a:lnTo>
                    <a:pt x="134" y="317"/>
                  </a:lnTo>
                  <a:lnTo>
                    <a:pt x="176" y="305"/>
                  </a:lnTo>
                  <a:lnTo>
                    <a:pt x="207" y="294"/>
                  </a:lnTo>
                  <a:lnTo>
                    <a:pt x="248" y="294"/>
                  </a:lnTo>
                  <a:lnTo>
                    <a:pt x="341" y="305"/>
                  </a:lnTo>
                  <a:lnTo>
                    <a:pt x="414" y="362"/>
                  </a:lnTo>
                  <a:lnTo>
                    <a:pt x="455" y="452"/>
                  </a:lnTo>
                  <a:lnTo>
                    <a:pt x="476" y="543"/>
                  </a:lnTo>
                  <a:lnTo>
                    <a:pt x="455" y="644"/>
                  </a:lnTo>
                  <a:lnTo>
                    <a:pt x="393" y="723"/>
                  </a:lnTo>
                  <a:lnTo>
                    <a:pt x="310" y="780"/>
                  </a:lnTo>
                  <a:lnTo>
                    <a:pt x="217" y="802"/>
                  </a:lnTo>
                  <a:lnTo>
                    <a:pt x="124" y="780"/>
                  </a:lnTo>
                  <a:lnTo>
                    <a:pt x="62" y="735"/>
                  </a:lnTo>
                  <a:lnTo>
                    <a:pt x="10" y="667"/>
                  </a:lnTo>
                  <a:lnTo>
                    <a:pt x="0" y="588"/>
                  </a:lnTo>
                  <a:lnTo>
                    <a:pt x="0" y="565"/>
                  </a:lnTo>
                  <a:lnTo>
                    <a:pt x="10" y="543"/>
                  </a:lnTo>
                  <a:lnTo>
                    <a:pt x="20" y="531"/>
                  </a:lnTo>
                  <a:lnTo>
                    <a:pt x="41" y="531"/>
                  </a:lnTo>
                  <a:lnTo>
                    <a:pt x="51" y="531"/>
                  </a:lnTo>
                  <a:lnTo>
                    <a:pt x="51" y="531"/>
                  </a:lnTo>
                  <a:lnTo>
                    <a:pt x="62" y="531"/>
                  </a:lnTo>
                  <a:lnTo>
                    <a:pt x="72" y="531"/>
                  </a:lnTo>
                  <a:lnTo>
                    <a:pt x="93" y="543"/>
                  </a:lnTo>
                  <a:lnTo>
                    <a:pt x="103" y="565"/>
                  </a:lnTo>
                  <a:lnTo>
                    <a:pt x="103" y="588"/>
                  </a:lnTo>
                  <a:lnTo>
                    <a:pt x="103" y="610"/>
                  </a:lnTo>
                  <a:lnTo>
                    <a:pt x="93" y="633"/>
                  </a:lnTo>
                  <a:lnTo>
                    <a:pt x="72" y="644"/>
                  </a:lnTo>
                  <a:lnTo>
                    <a:pt x="41" y="644"/>
                  </a:lnTo>
                  <a:lnTo>
                    <a:pt x="82" y="712"/>
                  </a:lnTo>
                  <a:lnTo>
                    <a:pt x="145" y="746"/>
                  </a:lnTo>
                  <a:lnTo>
                    <a:pt x="217" y="769"/>
                  </a:lnTo>
                  <a:lnTo>
                    <a:pt x="248" y="757"/>
                  </a:lnTo>
                  <a:lnTo>
                    <a:pt x="289" y="746"/>
                  </a:lnTo>
                  <a:lnTo>
                    <a:pt x="310" y="723"/>
                  </a:lnTo>
                  <a:lnTo>
                    <a:pt x="341" y="689"/>
                  </a:lnTo>
                  <a:lnTo>
                    <a:pt x="351" y="656"/>
                  </a:lnTo>
                  <a:lnTo>
                    <a:pt x="362" y="610"/>
                  </a:lnTo>
                  <a:lnTo>
                    <a:pt x="372" y="565"/>
                  </a:lnTo>
                  <a:lnTo>
                    <a:pt x="372" y="543"/>
                  </a:lnTo>
                  <a:lnTo>
                    <a:pt x="372" y="475"/>
                  </a:lnTo>
                  <a:lnTo>
                    <a:pt x="362" y="430"/>
                  </a:lnTo>
                  <a:lnTo>
                    <a:pt x="341" y="384"/>
                  </a:lnTo>
                  <a:lnTo>
                    <a:pt x="341" y="384"/>
                  </a:lnTo>
                  <a:lnTo>
                    <a:pt x="331" y="362"/>
                  </a:lnTo>
                  <a:lnTo>
                    <a:pt x="320" y="351"/>
                  </a:lnTo>
                  <a:lnTo>
                    <a:pt x="300" y="339"/>
                  </a:lnTo>
                  <a:lnTo>
                    <a:pt x="279" y="328"/>
                  </a:lnTo>
                  <a:lnTo>
                    <a:pt x="248" y="328"/>
                  </a:lnTo>
                  <a:lnTo>
                    <a:pt x="217" y="328"/>
                  </a:lnTo>
                  <a:lnTo>
                    <a:pt x="186" y="328"/>
                  </a:lnTo>
                  <a:lnTo>
                    <a:pt x="155" y="339"/>
                  </a:lnTo>
                  <a:lnTo>
                    <a:pt x="124" y="362"/>
                  </a:lnTo>
                  <a:lnTo>
                    <a:pt x="93" y="396"/>
                  </a:lnTo>
                  <a:lnTo>
                    <a:pt x="93" y="407"/>
                  </a:lnTo>
                  <a:lnTo>
                    <a:pt x="82" y="407"/>
                  </a:lnTo>
                  <a:lnTo>
                    <a:pt x="72" y="407"/>
                  </a:lnTo>
                  <a:lnTo>
                    <a:pt x="62" y="407"/>
                  </a:lnTo>
                  <a:lnTo>
                    <a:pt x="62" y="396"/>
                  </a:lnTo>
                  <a:lnTo>
                    <a:pt x="62" y="373"/>
                  </a:lnTo>
                  <a:lnTo>
                    <a:pt x="62" y="34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0431" name="Freeform 31"/>
            <p:cNvSpPr>
              <a:spLocks/>
            </p:cNvSpPr>
            <p:nvPr/>
          </p:nvSpPr>
          <p:spPr bwMode="auto">
            <a:xfrm>
              <a:off x="17773" y="1277"/>
              <a:ext cx="538" cy="1649"/>
            </a:xfrm>
            <a:custGeom>
              <a:avLst/>
              <a:gdLst/>
              <a:ahLst/>
              <a:cxnLst>
                <a:cxn ang="0">
                  <a:pos x="94" y="11"/>
                </a:cxn>
                <a:cxn ang="0">
                  <a:pos x="249" y="68"/>
                </a:cxn>
                <a:cxn ang="0">
                  <a:pos x="321" y="192"/>
                </a:cxn>
                <a:cxn ang="0">
                  <a:pos x="321" y="576"/>
                </a:cxn>
                <a:cxn ang="0">
                  <a:pos x="321" y="633"/>
                </a:cxn>
                <a:cxn ang="0">
                  <a:pos x="321" y="655"/>
                </a:cxn>
                <a:cxn ang="0">
                  <a:pos x="425" y="791"/>
                </a:cxn>
                <a:cxn ang="0">
                  <a:pos x="528" y="813"/>
                </a:cxn>
                <a:cxn ang="0">
                  <a:pos x="538" y="825"/>
                </a:cxn>
                <a:cxn ang="0">
                  <a:pos x="518" y="847"/>
                </a:cxn>
                <a:cxn ang="0">
                  <a:pos x="456" y="858"/>
                </a:cxn>
                <a:cxn ang="0">
                  <a:pos x="383" y="892"/>
                </a:cxn>
                <a:cxn ang="0">
                  <a:pos x="331" y="960"/>
                </a:cxn>
                <a:cxn ang="0">
                  <a:pos x="321" y="1028"/>
                </a:cxn>
                <a:cxn ang="0">
                  <a:pos x="321" y="1446"/>
                </a:cxn>
                <a:cxn ang="0">
                  <a:pos x="228" y="1593"/>
                </a:cxn>
                <a:cxn ang="0">
                  <a:pos x="32" y="1649"/>
                </a:cxn>
                <a:cxn ang="0">
                  <a:pos x="11" y="1649"/>
                </a:cxn>
                <a:cxn ang="0">
                  <a:pos x="0" y="1627"/>
                </a:cxn>
                <a:cxn ang="0">
                  <a:pos x="11" y="1615"/>
                </a:cxn>
                <a:cxn ang="0">
                  <a:pos x="176" y="1548"/>
                </a:cxn>
                <a:cxn ang="0">
                  <a:pos x="218" y="1435"/>
                </a:cxn>
                <a:cxn ang="0">
                  <a:pos x="238" y="949"/>
                </a:cxn>
                <a:cxn ang="0">
                  <a:pos x="394" y="825"/>
                </a:cxn>
                <a:cxn ang="0">
                  <a:pos x="331" y="802"/>
                </a:cxn>
                <a:cxn ang="0">
                  <a:pos x="280" y="757"/>
                </a:cxn>
                <a:cxn ang="0">
                  <a:pos x="238" y="700"/>
                </a:cxn>
                <a:cxn ang="0">
                  <a:pos x="218" y="644"/>
                </a:cxn>
                <a:cxn ang="0">
                  <a:pos x="218" y="260"/>
                </a:cxn>
                <a:cxn ang="0">
                  <a:pos x="218" y="203"/>
                </a:cxn>
                <a:cxn ang="0">
                  <a:pos x="218" y="181"/>
                </a:cxn>
                <a:cxn ang="0">
                  <a:pos x="114" y="56"/>
                </a:cxn>
                <a:cxn ang="0">
                  <a:pos x="11" y="34"/>
                </a:cxn>
                <a:cxn ang="0">
                  <a:pos x="0" y="22"/>
                </a:cxn>
                <a:cxn ang="0">
                  <a:pos x="11" y="0"/>
                </a:cxn>
                <a:cxn ang="0">
                  <a:pos x="32" y="0"/>
                </a:cxn>
              </a:cxnLst>
              <a:rect l="0" t="0" r="r" b="b"/>
              <a:pathLst>
                <a:path w="538" h="1649">
                  <a:moveTo>
                    <a:pt x="32" y="0"/>
                  </a:moveTo>
                  <a:lnTo>
                    <a:pt x="94" y="11"/>
                  </a:lnTo>
                  <a:lnTo>
                    <a:pt x="176" y="34"/>
                  </a:lnTo>
                  <a:lnTo>
                    <a:pt x="249" y="68"/>
                  </a:lnTo>
                  <a:lnTo>
                    <a:pt x="300" y="135"/>
                  </a:lnTo>
                  <a:lnTo>
                    <a:pt x="321" y="192"/>
                  </a:lnTo>
                  <a:lnTo>
                    <a:pt x="321" y="248"/>
                  </a:lnTo>
                  <a:lnTo>
                    <a:pt x="321" y="576"/>
                  </a:lnTo>
                  <a:lnTo>
                    <a:pt x="321" y="610"/>
                  </a:lnTo>
                  <a:lnTo>
                    <a:pt x="321" y="633"/>
                  </a:lnTo>
                  <a:lnTo>
                    <a:pt x="321" y="644"/>
                  </a:lnTo>
                  <a:lnTo>
                    <a:pt x="321" y="655"/>
                  </a:lnTo>
                  <a:lnTo>
                    <a:pt x="363" y="734"/>
                  </a:lnTo>
                  <a:lnTo>
                    <a:pt x="425" y="791"/>
                  </a:lnTo>
                  <a:lnTo>
                    <a:pt x="518" y="802"/>
                  </a:lnTo>
                  <a:lnTo>
                    <a:pt x="528" y="813"/>
                  </a:lnTo>
                  <a:lnTo>
                    <a:pt x="538" y="813"/>
                  </a:lnTo>
                  <a:lnTo>
                    <a:pt x="538" y="825"/>
                  </a:lnTo>
                  <a:lnTo>
                    <a:pt x="528" y="836"/>
                  </a:lnTo>
                  <a:lnTo>
                    <a:pt x="518" y="847"/>
                  </a:lnTo>
                  <a:lnTo>
                    <a:pt x="497" y="847"/>
                  </a:lnTo>
                  <a:lnTo>
                    <a:pt x="456" y="858"/>
                  </a:lnTo>
                  <a:lnTo>
                    <a:pt x="425" y="858"/>
                  </a:lnTo>
                  <a:lnTo>
                    <a:pt x="383" y="892"/>
                  </a:lnTo>
                  <a:lnTo>
                    <a:pt x="352" y="926"/>
                  </a:lnTo>
                  <a:lnTo>
                    <a:pt x="331" y="960"/>
                  </a:lnTo>
                  <a:lnTo>
                    <a:pt x="321" y="994"/>
                  </a:lnTo>
                  <a:lnTo>
                    <a:pt x="321" y="1028"/>
                  </a:lnTo>
                  <a:lnTo>
                    <a:pt x="321" y="1073"/>
                  </a:lnTo>
                  <a:lnTo>
                    <a:pt x="321" y="1446"/>
                  </a:lnTo>
                  <a:lnTo>
                    <a:pt x="290" y="1525"/>
                  </a:lnTo>
                  <a:lnTo>
                    <a:pt x="228" y="1593"/>
                  </a:lnTo>
                  <a:lnTo>
                    <a:pt x="135" y="1638"/>
                  </a:lnTo>
                  <a:lnTo>
                    <a:pt x="32" y="1649"/>
                  </a:lnTo>
                  <a:lnTo>
                    <a:pt x="21" y="1649"/>
                  </a:lnTo>
                  <a:lnTo>
                    <a:pt x="11" y="1649"/>
                  </a:lnTo>
                  <a:lnTo>
                    <a:pt x="0" y="1638"/>
                  </a:lnTo>
                  <a:lnTo>
                    <a:pt x="0" y="1627"/>
                  </a:lnTo>
                  <a:lnTo>
                    <a:pt x="0" y="1615"/>
                  </a:lnTo>
                  <a:lnTo>
                    <a:pt x="11" y="1615"/>
                  </a:lnTo>
                  <a:lnTo>
                    <a:pt x="114" y="1593"/>
                  </a:lnTo>
                  <a:lnTo>
                    <a:pt x="176" y="1548"/>
                  </a:lnTo>
                  <a:lnTo>
                    <a:pt x="207" y="1480"/>
                  </a:lnTo>
                  <a:lnTo>
                    <a:pt x="218" y="1435"/>
                  </a:lnTo>
                  <a:lnTo>
                    <a:pt x="218" y="1039"/>
                  </a:lnTo>
                  <a:lnTo>
                    <a:pt x="238" y="949"/>
                  </a:lnTo>
                  <a:lnTo>
                    <a:pt x="290" y="881"/>
                  </a:lnTo>
                  <a:lnTo>
                    <a:pt x="394" y="825"/>
                  </a:lnTo>
                  <a:lnTo>
                    <a:pt x="363" y="813"/>
                  </a:lnTo>
                  <a:lnTo>
                    <a:pt x="331" y="802"/>
                  </a:lnTo>
                  <a:lnTo>
                    <a:pt x="300" y="779"/>
                  </a:lnTo>
                  <a:lnTo>
                    <a:pt x="280" y="757"/>
                  </a:lnTo>
                  <a:lnTo>
                    <a:pt x="259" y="734"/>
                  </a:lnTo>
                  <a:lnTo>
                    <a:pt x="238" y="700"/>
                  </a:lnTo>
                  <a:lnTo>
                    <a:pt x="228" y="678"/>
                  </a:lnTo>
                  <a:lnTo>
                    <a:pt x="218" y="644"/>
                  </a:lnTo>
                  <a:lnTo>
                    <a:pt x="218" y="610"/>
                  </a:lnTo>
                  <a:lnTo>
                    <a:pt x="218" y="260"/>
                  </a:lnTo>
                  <a:lnTo>
                    <a:pt x="218" y="226"/>
                  </a:lnTo>
                  <a:lnTo>
                    <a:pt x="218" y="203"/>
                  </a:lnTo>
                  <a:lnTo>
                    <a:pt x="218" y="192"/>
                  </a:lnTo>
                  <a:lnTo>
                    <a:pt x="218" y="181"/>
                  </a:lnTo>
                  <a:lnTo>
                    <a:pt x="176" y="113"/>
                  </a:lnTo>
                  <a:lnTo>
                    <a:pt x="114" y="56"/>
                  </a:lnTo>
                  <a:lnTo>
                    <a:pt x="21" y="34"/>
                  </a:lnTo>
                  <a:lnTo>
                    <a:pt x="11" y="34"/>
                  </a:lnTo>
                  <a:lnTo>
                    <a:pt x="0" y="34"/>
                  </a:lnTo>
                  <a:lnTo>
                    <a:pt x="0" y="22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0432" name="Freeform 32"/>
            <p:cNvSpPr>
              <a:spLocks/>
            </p:cNvSpPr>
            <p:nvPr/>
          </p:nvSpPr>
          <p:spPr bwMode="auto">
            <a:xfrm>
              <a:off x="18560" y="2339"/>
              <a:ext cx="175" cy="497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113" y="11"/>
                </a:cxn>
                <a:cxn ang="0">
                  <a:pos x="134" y="34"/>
                </a:cxn>
                <a:cxn ang="0">
                  <a:pos x="155" y="68"/>
                </a:cxn>
                <a:cxn ang="0">
                  <a:pos x="175" y="113"/>
                </a:cxn>
                <a:cxn ang="0">
                  <a:pos x="175" y="169"/>
                </a:cxn>
                <a:cxn ang="0">
                  <a:pos x="175" y="169"/>
                </a:cxn>
                <a:cxn ang="0">
                  <a:pos x="155" y="305"/>
                </a:cxn>
                <a:cxn ang="0">
                  <a:pos x="113" y="407"/>
                </a:cxn>
                <a:cxn ang="0">
                  <a:pos x="62" y="474"/>
                </a:cxn>
                <a:cxn ang="0">
                  <a:pos x="41" y="497"/>
                </a:cxn>
                <a:cxn ang="0">
                  <a:pos x="31" y="486"/>
                </a:cxn>
                <a:cxn ang="0">
                  <a:pos x="20" y="474"/>
                </a:cxn>
                <a:cxn ang="0">
                  <a:pos x="20" y="474"/>
                </a:cxn>
                <a:cxn ang="0">
                  <a:pos x="31" y="463"/>
                </a:cxn>
                <a:cxn ang="0">
                  <a:pos x="41" y="452"/>
                </a:cxn>
                <a:cxn ang="0">
                  <a:pos x="93" y="384"/>
                </a:cxn>
                <a:cxn ang="0">
                  <a:pos x="124" y="282"/>
                </a:cxn>
                <a:cxn ang="0">
                  <a:pos x="144" y="169"/>
                </a:cxn>
                <a:cxn ang="0">
                  <a:pos x="144" y="158"/>
                </a:cxn>
                <a:cxn ang="0">
                  <a:pos x="144" y="147"/>
                </a:cxn>
                <a:cxn ang="0">
                  <a:pos x="144" y="147"/>
                </a:cxn>
                <a:cxn ang="0">
                  <a:pos x="134" y="147"/>
                </a:cxn>
                <a:cxn ang="0">
                  <a:pos x="134" y="158"/>
                </a:cxn>
                <a:cxn ang="0">
                  <a:pos x="103" y="169"/>
                </a:cxn>
                <a:cxn ang="0">
                  <a:pos x="82" y="181"/>
                </a:cxn>
                <a:cxn ang="0">
                  <a:pos x="51" y="169"/>
                </a:cxn>
                <a:cxn ang="0">
                  <a:pos x="31" y="158"/>
                </a:cxn>
                <a:cxn ang="0">
                  <a:pos x="10" y="135"/>
                </a:cxn>
                <a:cxn ang="0">
                  <a:pos x="0" y="113"/>
                </a:cxn>
                <a:cxn ang="0">
                  <a:pos x="0" y="90"/>
                </a:cxn>
                <a:cxn ang="0">
                  <a:pos x="0" y="56"/>
                </a:cxn>
                <a:cxn ang="0">
                  <a:pos x="10" y="34"/>
                </a:cxn>
                <a:cxn ang="0">
                  <a:pos x="31" y="22"/>
                </a:cxn>
                <a:cxn ang="0">
                  <a:pos x="51" y="11"/>
                </a:cxn>
                <a:cxn ang="0">
                  <a:pos x="82" y="0"/>
                </a:cxn>
              </a:cxnLst>
              <a:rect l="0" t="0" r="r" b="b"/>
              <a:pathLst>
                <a:path w="175" h="497">
                  <a:moveTo>
                    <a:pt x="82" y="0"/>
                  </a:moveTo>
                  <a:lnTo>
                    <a:pt x="113" y="11"/>
                  </a:lnTo>
                  <a:lnTo>
                    <a:pt x="134" y="34"/>
                  </a:lnTo>
                  <a:lnTo>
                    <a:pt x="155" y="68"/>
                  </a:lnTo>
                  <a:lnTo>
                    <a:pt x="175" y="113"/>
                  </a:lnTo>
                  <a:lnTo>
                    <a:pt x="175" y="169"/>
                  </a:lnTo>
                  <a:lnTo>
                    <a:pt x="175" y="169"/>
                  </a:lnTo>
                  <a:lnTo>
                    <a:pt x="155" y="305"/>
                  </a:lnTo>
                  <a:lnTo>
                    <a:pt x="113" y="407"/>
                  </a:lnTo>
                  <a:lnTo>
                    <a:pt x="62" y="474"/>
                  </a:lnTo>
                  <a:lnTo>
                    <a:pt x="41" y="497"/>
                  </a:lnTo>
                  <a:lnTo>
                    <a:pt x="31" y="486"/>
                  </a:lnTo>
                  <a:lnTo>
                    <a:pt x="20" y="474"/>
                  </a:lnTo>
                  <a:lnTo>
                    <a:pt x="20" y="474"/>
                  </a:lnTo>
                  <a:lnTo>
                    <a:pt x="31" y="463"/>
                  </a:lnTo>
                  <a:lnTo>
                    <a:pt x="41" y="452"/>
                  </a:lnTo>
                  <a:lnTo>
                    <a:pt x="93" y="384"/>
                  </a:lnTo>
                  <a:lnTo>
                    <a:pt x="124" y="282"/>
                  </a:lnTo>
                  <a:lnTo>
                    <a:pt x="144" y="169"/>
                  </a:lnTo>
                  <a:lnTo>
                    <a:pt x="144" y="158"/>
                  </a:lnTo>
                  <a:lnTo>
                    <a:pt x="144" y="147"/>
                  </a:lnTo>
                  <a:lnTo>
                    <a:pt x="144" y="147"/>
                  </a:lnTo>
                  <a:lnTo>
                    <a:pt x="134" y="147"/>
                  </a:lnTo>
                  <a:lnTo>
                    <a:pt x="134" y="158"/>
                  </a:lnTo>
                  <a:lnTo>
                    <a:pt x="103" y="169"/>
                  </a:lnTo>
                  <a:lnTo>
                    <a:pt x="82" y="181"/>
                  </a:lnTo>
                  <a:lnTo>
                    <a:pt x="51" y="169"/>
                  </a:lnTo>
                  <a:lnTo>
                    <a:pt x="31" y="158"/>
                  </a:lnTo>
                  <a:lnTo>
                    <a:pt x="10" y="135"/>
                  </a:lnTo>
                  <a:lnTo>
                    <a:pt x="0" y="113"/>
                  </a:lnTo>
                  <a:lnTo>
                    <a:pt x="0" y="90"/>
                  </a:lnTo>
                  <a:lnTo>
                    <a:pt x="0" y="56"/>
                  </a:lnTo>
                  <a:lnTo>
                    <a:pt x="10" y="34"/>
                  </a:lnTo>
                  <a:lnTo>
                    <a:pt x="31" y="22"/>
                  </a:lnTo>
                  <a:lnTo>
                    <a:pt x="51" y="1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0433" name="Freeform 33"/>
            <p:cNvSpPr>
              <a:spLocks/>
            </p:cNvSpPr>
            <p:nvPr/>
          </p:nvSpPr>
          <p:spPr bwMode="auto">
            <a:xfrm>
              <a:off x="19211" y="1277"/>
              <a:ext cx="538" cy="1649"/>
            </a:xfrm>
            <a:custGeom>
              <a:avLst/>
              <a:gdLst/>
              <a:ahLst/>
              <a:cxnLst>
                <a:cxn ang="0">
                  <a:pos x="528" y="0"/>
                </a:cxn>
                <a:cxn ang="0">
                  <a:pos x="538" y="22"/>
                </a:cxn>
                <a:cxn ang="0">
                  <a:pos x="517" y="34"/>
                </a:cxn>
                <a:cxn ang="0">
                  <a:pos x="362" y="113"/>
                </a:cxn>
                <a:cxn ang="0">
                  <a:pos x="321" y="226"/>
                </a:cxn>
                <a:cxn ang="0">
                  <a:pos x="321" y="621"/>
                </a:cxn>
                <a:cxn ang="0">
                  <a:pos x="238" y="779"/>
                </a:cxn>
                <a:cxn ang="0">
                  <a:pos x="186" y="836"/>
                </a:cxn>
                <a:cxn ang="0">
                  <a:pos x="259" y="892"/>
                </a:cxn>
                <a:cxn ang="0">
                  <a:pos x="300" y="949"/>
                </a:cxn>
                <a:cxn ang="0">
                  <a:pos x="321" y="1005"/>
                </a:cxn>
                <a:cxn ang="0">
                  <a:pos x="321" y="1389"/>
                </a:cxn>
                <a:cxn ang="0">
                  <a:pos x="321" y="1446"/>
                </a:cxn>
                <a:cxn ang="0">
                  <a:pos x="321" y="1469"/>
                </a:cxn>
                <a:cxn ang="0">
                  <a:pos x="424" y="1593"/>
                </a:cxn>
                <a:cxn ang="0">
                  <a:pos x="528" y="1615"/>
                </a:cxn>
                <a:cxn ang="0">
                  <a:pos x="538" y="1627"/>
                </a:cxn>
                <a:cxn ang="0">
                  <a:pos x="528" y="1649"/>
                </a:cxn>
                <a:cxn ang="0">
                  <a:pos x="435" y="1638"/>
                </a:cxn>
                <a:cxn ang="0">
                  <a:pos x="290" y="1581"/>
                </a:cxn>
                <a:cxn ang="0">
                  <a:pos x="217" y="1457"/>
                </a:cxn>
                <a:cxn ang="0">
                  <a:pos x="217" y="1073"/>
                </a:cxn>
                <a:cxn ang="0">
                  <a:pos x="217" y="1017"/>
                </a:cxn>
                <a:cxn ang="0">
                  <a:pos x="217" y="994"/>
                </a:cxn>
                <a:cxn ang="0">
                  <a:pos x="114" y="858"/>
                </a:cxn>
                <a:cxn ang="0">
                  <a:pos x="11" y="836"/>
                </a:cxn>
                <a:cxn ang="0">
                  <a:pos x="0" y="825"/>
                </a:cxn>
                <a:cxn ang="0">
                  <a:pos x="11" y="802"/>
                </a:cxn>
                <a:cxn ang="0">
                  <a:pos x="83" y="802"/>
                </a:cxn>
                <a:cxn ang="0">
                  <a:pos x="155" y="757"/>
                </a:cxn>
                <a:cxn ang="0">
                  <a:pos x="207" y="689"/>
                </a:cxn>
                <a:cxn ang="0">
                  <a:pos x="217" y="621"/>
                </a:cxn>
                <a:cxn ang="0">
                  <a:pos x="217" y="215"/>
                </a:cxn>
                <a:cxn ang="0">
                  <a:pos x="311" y="56"/>
                </a:cxn>
                <a:cxn ang="0">
                  <a:pos x="507" y="0"/>
                </a:cxn>
              </a:cxnLst>
              <a:rect l="0" t="0" r="r" b="b"/>
              <a:pathLst>
                <a:path w="538" h="1649">
                  <a:moveTo>
                    <a:pt x="507" y="0"/>
                  </a:moveTo>
                  <a:lnTo>
                    <a:pt x="528" y="0"/>
                  </a:lnTo>
                  <a:lnTo>
                    <a:pt x="528" y="11"/>
                  </a:lnTo>
                  <a:lnTo>
                    <a:pt x="538" y="22"/>
                  </a:lnTo>
                  <a:lnTo>
                    <a:pt x="528" y="34"/>
                  </a:lnTo>
                  <a:lnTo>
                    <a:pt x="517" y="34"/>
                  </a:lnTo>
                  <a:lnTo>
                    <a:pt x="424" y="68"/>
                  </a:lnTo>
                  <a:lnTo>
                    <a:pt x="362" y="113"/>
                  </a:lnTo>
                  <a:lnTo>
                    <a:pt x="331" y="169"/>
                  </a:lnTo>
                  <a:lnTo>
                    <a:pt x="321" y="226"/>
                  </a:lnTo>
                  <a:lnTo>
                    <a:pt x="321" y="226"/>
                  </a:lnTo>
                  <a:lnTo>
                    <a:pt x="321" y="621"/>
                  </a:lnTo>
                  <a:lnTo>
                    <a:pt x="300" y="700"/>
                  </a:lnTo>
                  <a:lnTo>
                    <a:pt x="238" y="779"/>
                  </a:lnTo>
                  <a:lnTo>
                    <a:pt x="145" y="825"/>
                  </a:lnTo>
                  <a:lnTo>
                    <a:pt x="186" y="836"/>
                  </a:lnTo>
                  <a:lnTo>
                    <a:pt x="228" y="858"/>
                  </a:lnTo>
                  <a:lnTo>
                    <a:pt x="259" y="892"/>
                  </a:lnTo>
                  <a:lnTo>
                    <a:pt x="280" y="915"/>
                  </a:lnTo>
                  <a:lnTo>
                    <a:pt x="300" y="949"/>
                  </a:lnTo>
                  <a:lnTo>
                    <a:pt x="311" y="971"/>
                  </a:lnTo>
                  <a:lnTo>
                    <a:pt x="321" y="1005"/>
                  </a:lnTo>
                  <a:lnTo>
                    <a:pt x="321" y="1051"/>
                  </a:lnTo>
                  <a:lnTo>
                    <a:pt x="321" y="1389"/>
                  </a:lnTo>
                  <a:lnTo>
                    <a:pt x="321" y="1423"/>
                  </a:lnTo>
                  <a:lnTo>
                    <a:pt x="321" y="1446"/>
                  </a:lnTo>
                  <a:lnTo>
                    <a:pt x="321" y="1457"/>
                  </a:lnTo>
                  <a:lnTo>
                    <a:pt x="321" y="1469"/>
                  </a:lnTo>
                  <a:lnTo>
                    <a:pt x="362" y="1548"/>
                  </a:lnTo>
                  <a:lnTo>
                    <a:pt x="424" y="1593"/>
                  </a:lnTo>
                  <a:lnTo>
                    <a:pt x="517" y="1615"/>
                  </a:lnTo>
                  <a:lnTo>
                    <a:pt x="528" y="1615"/>
                  </a:lnTo>
                  <a:lnTo>
                    <a:pt x="538" y="1615"/>
                  </a:lnTo>
                  <a:lnTo>
                    <a:pt x="538" y="1627"/>
                  </a:lnTo>
                  <a:lnTo>
                    <a:pt x="528" y="1649"/>
                  </a:lnTo>
                  <a:lnTo>
                    <a:pt x="528" y="1649"/>
                  </a:lnTo>
                  <a:lnTo>
                    <a:pt x="507" y="1649"/>
                  </a:lnTo>
                  <a:lnTo>
                    <a:pt x="435" y="1638"/>
                  </a:lnTo>
                  <a:lnTo>
                    <a:pt x="362" y="1627"/>
                  </a:lnTo>
                  <a:lnTo>
                    <a:pt x="290" y="1581"/>
                  </a:lnTo>
                  <a:lnTo>
                    <a:pt x="238" y="1525"/>
                  </a:lnTo>
                  <a:lnTo>
                    <a:pt x="217" y="1457"/>
                  </a:lnTo>
                  <a:lnTo>
                    <a:pt x="217" y="1401"/>
                  </a:lnTo>
                  <a:lnTo>
                    <a:pt x="217" y="1073"/>
                  </a:lnTo>
                  <a:lnTo>
                    <a:pt x="217" y="1039"/>
                  </a:lnTo>
                  <a:lnTo>
                    <a:pt x="217" y="1017"/>
                  </a:lnTo>
                  <a:lnTo>
                    <a:pt x="217" y="1005"/>
                  </a:lnTo>
                  <a:lnTo>
                    <a:pt x="217" y="994"/>
                  </a:lnTo>
                  <a:lnTo>
                    <a:pt x="176" y="915"/>
                  </a:lnTo>
                  <a:lnTo>
                    <a:pt x="114" y="858"/>
                  </a:lnTo>
                  <a:lnTo>
                    <a:pt x="21" y="847"/>
                  </a:lnTo>
                  <a:lnTo>
                    <a:pt x="11" y="836"/>
                  </a:lnTo>
                  <a:lnTo>
                    <a:pt x="0" y="836"/>
                  </a:lnTo>
                  <a:lnTo>
                    <a:pt x="0" y="825"/>
                  </a:lnTo>
                  <a:lnTo>
                    <a:pt x="0" y="813"/>
                  </a:lnTo>
                  <a:lnTo>
                    <a:pt x="11" y="802"/>
                  </a:lnTo>
                  <a:lnTo>
                    <a:pt x="42" y="802"/>
                  </a:lnTo>
                  <a:lnTo>
                    <a:pt x="83" y="802"/>
                  </a:lnTo>
                  <a:lnTo>
                    <a:pt x="114" y="779"/>
                  </a:lnTo>
                  <a:lnTo>
                    <a:pt x="155" y="757"/>
                  </a:lnTo>
                  <a:lnTo>
                    <a:pt x="186" y="723"/>
                  </a:lnTo>
                  <a:lnTo>
                    <a:pt x="207" y="689"/>
                  </a:lnTo>
                  <a:lnTo>
                    <a:pt x="217" y="655"/>
                  </a:lnTo>
                  <a:lnTo>
                    <a:pt x="217" y="621"/>
                  </a:lnTo>
                  <a:lnTo>
                    <a:pt x="217" y="587"/>
                  </a:lnTo>
                  <a:lnTo>
                    <a:pt x="217" y="215"/>
                  </a:lnTo>
                  <a:lnTo>
                    <a:pt x="238" y="124"/>
                  </a:lnTo>
                  <a:lnTo>
                    <a:pt x="311" y="56"/>
                  </a:lnTo>
                  <a:lnTo>
                    <a:pt x="404" y="22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0434" name="Freeform 34"/>
            <p:cNvSpPr>
              <a:spLocks/>
            </p:cNvSpPr>
            <p:nvPr/>
          </p:nvSpPr>
          <p:spPr bwMode="auto">
            <a:xfrm>
              <a:off x="19904" y="1808"/>
              <a:ext cx="735" cy="723"/>
            </a:xfrm>
            <a:custGeom>
              <a:avLst/>
              <a:gdLst/>
              <a:ahLst/>
              <a:cxnLst>
                <a:cxn ang="0">
                  <a:pos x="249" y="0"/>
                </a:cxn>
                <a:cxn ang="0">
                  <a:pos x="673" y="0"/>
                </a:cxn>
                <a:cxn ang="0">
                  <a:pos x="693" y="0"/>
                </a:cxn>
                <a:cxn ang="0">
                  <a:pos x="704" y="0"/>
                </a:cxn>
                <a:cxn ang="0">
                  <a:pos x="724" y="0"/>
                </a:cxn>
                <a:cxn ang="0">
                  <a:pos x="735" y="22"/>
                </a:cxn>
                <a:cxn ang="0">
                  <a:pos x="735" y="34"/>
                </a:cxn>
                <a:cxn ang="0">
                  <a:pos x="724" y="56"/>
                </a:cxn>
                <a:cxn ang="0">
                  <a:pos x="714" y="79"/>
                </a:cxn>
                <a:cxn ang="0">
                  <a:pos x="704" y="90"/>
                </a:cxn>
                <a:cxn ang="0">
                  <a:pos x="683" y="90"/>
                </a:cxn>
                <a:cxn ang="0">
                  <a:pos x="673" y="90"/>
                </a:cxn>
                <a:cxn ang="0">
                  <a:pos x="662" y="90"/>
                </a:cxn>
                <a:cxn ang="0">
                  <a:pos x="404" y="90"/>
                </a:cxn>
                <a:cxn ang="0">
                  <a:pos x="311" y="655"/>
                </a:cxn>
                <a:cxn ang="0">
                  <a:pos x="300" y="678"/>
                </a:cxn>
                <a:cxn ang="0">
                  <a:pos x="300" y="689"/>
                </a:cxn>
                <a:cxn ang="0">
                  <a:pos x="290" y="712"/>
                </a:cxn>
                <a:cxn ang="0">
                  <a:pos x="269" y="723"/>
                </a:cxn>
                <a:cxn ang="0">
                  <a:pos x="238" y="723"/>
                </a:cxn>
                <a:cxn ang="0">
                  <a:pos x="218" y="723"/>
                </a:cxn>
                <a:cxn ang="0">
                  <a:pos x="207" y="712"/>
                </a:cxn>
                <a:cxn ang="0">
                  <a:pos x="207" y="700"/>
                </a:cxn>
                <a:cxn ang="0">
                  <a:pos x="197" y="678"/>
                </a:cxn>
                <a:cxn ang="0">
                  <a:pos x="197" y="666"/>
                </a:cxn>
                <a:cxn ang="0">
                  <a:pos x="207" y="655"/>
                </a:cxn>
                <a:cxn ang="0">
                  <a:pos x="207" y="644"/>
                </a:cxn>
                <a:cxn ang="0">
                  <a:pos x="218" y="621"/>
                </a:cxn>
                <a:cxn ang="0">
                  <a:pos x="362" y="90"/>
                </a:cxn>
                <a:cxn ang="0">
                  <a:pos x="238" y="90"/>
                </a:cxn>
                <a:cxn ang="0">
                  <a:pos x="207" y="90"/>
                </a:cxn>
                <a:cxn ang="0">
                  <a:pos x="155" y="113"/>
                </a:cxn>
                <a:cxn ang="0">
                  <a:pos x="104" y="147"/>
                </a:cxn>
                <a:cxn ang="0">
                  <a:pos x="42" y="214"/>
                </a:cxn>
                <a:cxn ang="0">
                  <a:pos x="42" y="226"/>
                </a:cxn>
                <a:cxn ang="0">
                  <a:pos x="31" y="237"/>
                </a:cxn>
                <a:cxn ang="0">
                  <a:pos x="21" y="237"/>
                </a:cxn>
                <a:cxn ang="0">
                  <a:pos x="11" y="237"/>
                </a:cxn>
                <a:cxn ang="0">
                  <a:pos x="0" y="226"/>
                </a:cxn>
                <a:cxn ang="0">
                  <a:pos x="0" y="226"/>
                </a:cxn>
                <a:cxn ang="0">
                  <a:pos x="11" y="214"/>
                </a:cxn>
                <a:cxn ang="0">
                  <a:pos x="21" y="192"/>
                </a:cxn>
                <a:cxn ang="0">
                  <a:pos x="31" y="169"/>
                </a:cxn>
                <a:cxn ang="0">
                  <a:pos x="52" y="135"/>
                </a:cxn>
                <a:cxn ang="0">
                  <a:pos x="73" y="102"/>
                </a:cxn>
                <a:cxn ang="0">
                  <a:pos x="93" y="79"/>
                </a:cxn>
                <a:cxn ang="0">
                  <a:pos x="135" y="34"/>
                </a:cxn>
                <a:cxn ang="0">
                  <a:pos x="166" y="11"/>
                </a:cxn>
                <a:cxn ang="0">
                  <a:pos x="207" y="0"/>
                </a:cxn>
                <a:cxn ang="0">
                  <a:pos x="228" y="0"/>
                </a:cxn>
                <a:cxn ang="0">
                  <a:pos x="249" y="0"/>
                </a:cxn>
              </a:cxnLst>
              <a:rect l="0" t="0" r="r" b="b"/>
              <a:pathLst>
                <a:path w="735" h="723">
                  <a:moveTo>
                    <a:pt x="249" y="0"/>
                  </a:moveTo>
                  <a:lnTo>
                    <a:pt x="673" y="0"/>
                  </a:lnTo>
                  <a:lnTo>
                    <a:pt x="693" y="0"/>
                  </a:lnTo>
                  <a:lnTo>
                    <a:pt x="704" y="0"/>
                  </a:lnTo>
                  <a:lnTo>
                    <a:pt x="724" y="0"/>
                  </a:lnTo>
                  <a:lnTo>
                    <a:pt x="735" y="22"/>
                  </a:lnTo>
                  <a:lnTo>
                    <a:pt x="735" y="34"/>
                  </a:lnTo>
                  <a:lnTo>
                    <a:pt x="724" y="56"/>
                  </a:lnTo>
                  <a:lnTo>
                    <a:pt x="714" y="79"/>
                  </a:lnTo>
                  <a:lnTo>
                    <a:pt x="704" y="90"/>
                  </a:lnTo>
                  <a:lnTo>
                    <a:pt x="683" y="90"/>
                  </a:lnTo>
                  <a:lnTo>
                    <a:pt x="673" y="90"/>
                  </a:lnTo>
                  <a:lnTo>
                    <a:pt x="662" y="90"/>
                  </a:lnTo>
                  <a:lnTo>
                    <a:pt x="404" y="90"/>
                  </a:lnTo>
                  <a:lnTo>
                    <a:pt x="311" y="655"/>
                  </a:lnTo>
                  <a:lnTo>
                    <a:pt x="300" y="678"/>
                  </a:lnTo>
                  <a:lnTo>
                    <a:pt x="300" y="689"/>
                  </a:lnTo>
                  <a:lnTo>
                    <a:pt x="290" y="712"/>
                  </a:lnTo>
                  <a:lnTo>
                    <a:pt x="269" y="723"/>
                  </a:lnTo>
                  <a:lnTo>
                    <a:pt x="238" y="723"/>
                  </a:lnTo>
                  <a:lnTo>
                    <a:pt x="218" y="723"/>
                  </a:lnTo>
                  <a:lnTo>
                    <a:pt x="207" y="712"/>
                  </a:lnTo>
                  <a:lnTo>
                    <a:pt x="207" y="700"/>
                  </a:lnTo>
                  <a:lnTo>
                    <a:pt x="197" y="678"/>
                  </a:lnTo>
                  <a:lnTo>
                    <a:pt x="197" y="666"/>
                  </a:lnTo>
                  <a:lnTo>
                    <a:pt x="207" y="655"/>
                  </a:lnTo>
                  <a:lnTo>
                    <a:pt x="207" y="644"/>
                  </a:lnTo>
                  <a:lnTo>
                    <a:pt x="218" y="621"/>
                  </a:lnTo>
                  <a:lnTo>
                    <a:pt x="362" y="90"/>
                  </a:lnTo>
                  <a:lnTo>
                    <a:pt x="238" y="90"/>
                  </a:lnTo>
                  <a:lnTo>
                    <a:pt x="207" y="90"/>
                  </a:lnTo>
                  <a:lnTo>
                    <a:pt x="155" y="113"/>
                  </a:lnTo>
                  <a:lnTo>
                    <a:pt x="104" y="147"/>
                  </a:lnTo>
                  <a:lnTo>
                    <a:pt x="42" y="214"/>
                  </a:lnTo>
                  <a:lnTo>
                    <a:pt x="42" y="226"/>
                  </a:lnTo>
                  <a:lnTo>
                    <a:pt x="31" y="237"/>
                  </a:lnTo>
                  <a:lnTo>
                    <a:pt x="21" y="237"/>
                  </a:lnTo>
                  <a:lnTo>
                    <a:pt x="11" y="237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11" y="214"/>
                  </a:lnTo>
                  <a:lnTo>
                    <a:pt x="21" y="192"/>
                  </a:lnTo>
                  <a:lnTo>
                    <a:pt x="31" y="169"/>
                  </a:lnTo>
                  <a:lnTo>
                    <a:pt x="52" y="135"/>
                  </a:lnTo>
                  <a:lnTo>
                    <a:pt x="73" y="102"/>
                  </a:lnTo>
                  <a:lnTo>
                    <a:pt x="93" y="79"/>
                  </a:lnTo>
                  <a:lnTo>
                    <a:pt x="135" y="34"/>
                  </a:lnTo>
                  <a:lnTo>
                    <a:pt x="166" y="11"/>
                  </a:lnTo>
                  <a:lnTo>
                    <a:pt x="207" y="0"/>
                  </a:lnTo>
                  <a:lnTo>
                    <a:pt x="228" y="0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0435" name="Freeform 35"/>
            <p:cNvSpPr>
              <a:spLocks/>
            </p:cNvSpPr>
            <p:nvPr/>
          </p:nvSpPr>
          <p:spPr bwMode="auto">
            <a:xfrm>
              <a:off x="20587" y="1977"/>
              <a:ext cx="476" cy="780"/>
            </a:xfrm>
            <a:custGeom>
              <a:avLst/>
              <a:gdLst/>
              <a:ahLst/>
              <a:cxnLst>
                <a:cxn ang="0">
                  <a:pos x="228" y="0"/>
                </a:cxn>
                <a:cxn ang="0">
                  <a:pos x="321" y="23"/>
                </a:cxn>
                <a:cxn ang="0">
                  <a:pos x="403" y="68"/>
                </a:cxn>
                <a:cxn ang="0">
                  <a:pos x="455" y="136"/>
                </a:cxn>
                <a:cxn ang="0">
                  <a:pos x="476" y="226"/>
                </a:cxn>
                <a:cxn ang="0">
                  <a:pos x="455" y="328"/>
                </a:cxn>
                <a:cxn ang="0">
                  <a:pos x="393" y="407"/>
                </a:cxn>
                <a:cxn ang="0">
                  <a:pos x="321" y="486"/>
                </a:cxn>
                <a:cxn ang="0">
                  <a:pos x="279" y="520"/>
                </a:cxn>
                <a:cxn ang="0">
                  <a:pos x="238" y="554"/>
                </a:cxn>
                <a:cxn ang="0">
                  <a:pos x="176" y="610"/>
                </a:cxn>
                <a:cxn ang="0">
                  <a:pos x="114" y="678"/>
                </a:cxn>
                <a:cxn ang="0">
                  <a:pos x="310" y="678"/>
                </a:cxn>
                <a:cxn ang="0">
                  <a:pos x="321" y="678"/>
                </a:cxn>
                <a:cxn ang="0">
                  <a:pos x="352" y="678"/>
                </a:cxn>
                <a:cxn ang="0">
                  <a:pos x="372" y="678"/>
                </a:cxn>
                <a:cxn ang="0">
                  <a:pos x="403" y="678"/>
                </a:cxn>
                <a:cxn ang="0">
                  <a:pos x="414" y="667"/>
                </a:cxn>
                <a:cxn ang="0">
                  <a:pos x="424" y="656"/>
                </a:cxn>
                <a:cxn ang="0">
                  <a:pos x="424" y="622"/>
                </a:cxn>
                <a:cxn ang="0">
                  <a:pos x="434" y="588"/>
                </a:cxn>
                <a:cxn ang="0">
                  <a:pos x="434" y="565"/>
                </a:cxn>
                <a:cxn ang="0">
                  <a:pos x="476" y="565"/>
                </a:cxn>
                <a:cxn ang="0">
                  <a:pos x="476" y="565"/>
                </a:cxn>
                <a:cxn ang="0">
                  <a:pos x="445" y="780"/>
                </a:cxn>
                <a:cxn ang="0">
                  <a:pos x="0" y="780"/>
                </a:cxn>
                <a:cxn ang="0">
                  <a:pos x="0" y="757"/>
                </a:cxn>
                <a:cxn ang="0">
                  <a:pos x="10" y="735"/>
                </a:cxn>
                <a:cxn ang="0">
                  <a:pos x="10" y="735"/>
                </a:cxn>
                <a:cxn ang="0">
                  <a:pos x="269" y="452"/>
                </a:cxn>
                <a:cxn ang="0">
                  <a:pos x="310" y="396"/>
                </a:cxn>
                <a:cxn ang="0">
                  <a:pos x="352" y="328"/>
                </a:cxn>
                <a:cxn ang="0">
                  <a:pos x="372" y="226"/>
                </a:cxn>
                <a:cxn ang="0">
                  <a:pos x="362" y="158"/>
                </a:cxn>
                <a:cxn ang="0">
                  <a:pos x="331" y="102"/>
                </a:cxn>
                <a:cxn ang="0">
                  <a:pos x="279" y="57"/>
                </a:cxn>
                <a:cxn ang="0">
                  <a:pos x="207" y="45"/>
                </a:cxn>
                <a:cxn ang="0">
                  <a:pos x="186" y="45"/>
                </a:cxn>
                <a:cxn ang="0">
                  <a:pos x="155" y="57"/>
                </a:cxn>
                <a:cxn ang="0">
                  <a:pos x="124" y="68"/>
                </a:cxn>
                <a:cxn ang="0">
                  <a:pos x="103" y="91"/>
                </a:cxn>
                <a:cxn ang="0">
                  <a:pos x="72" y="113"/>
                </a:cxn>
                <a:cxn ang="0">
                  <a:pos x="52" y="147"/>
                </a:cxn>
                <a:cxn ang="0">
                  <a:pos x="83" y="158"/>
                </a:cxn>
                <a:cxn ang="0">
                  <a:pos x="103" y="158"/>
                </a:cxn>
                <a:cxn ang="0">
                  <a:pos x="114" y="181"/>
                </a:cxn>
                <a:cxn ang="0">
                  <a:pos x="114" y="204"/>
                </a:cxn>
                <a:cxn ang="0">
                  <a:pos x="114" y="215"/>
                </a:cxn>
                <a:cxn ang="0">
                  <a:pos x="114" y="238"/>
                </a:cxn>
                <a:cxn ang="0">
                  <a:pos x="93" y="260"/>
                </a:cxn>
                <a:cxn ang="0">
                  <a:pos x="83" y="271"/>
                </a:cxn>
                <a:cxn ang="0">
                  <a:pos x="62" y="271"/>
                </a:cxn>
                <a:cxn ang="0">
                  <a:pos x="52" y="271"/>
                </a:cxn>
                <a:cxn ang="0">
                  <a:pos x="41" y="271"/>
                </a:cxn>
                <a:cxn ang="0">
                  <a:pos x="31" y="271"/>
                </a:cxn>
                <a:cxn ang="0">
                  <a:pos x="10" y="260"/>
                </a:cxn>
                <a:cxn ang="0">
                  <a:pos x="10" y="238"/>
                </a:cxn>
                <a:cxn ang="0">
                  <a:pos x="0" y="215"/>
                </a:cxn>
                <a:cxn ang="0">
                  <a:pos x="21" y="136"/>
                </a:cxn>
                <a:cxn ang="0">
                  <a:pos x="62" y="68"/>
                </a:cxn>
                <a:cxn ang="0">
                  <a:pos x="134" y="23"/>
                </a:cxn>
                <a:cxn ang="0">
                  <a:pos x="228" y="0"/>
                </a:cxn>
              </a:cxnLst>
              <a:rect l="0" t="0" r="r" b="b"/>
              <a:pathLst>
                <a:path w="476" h="780">
                  <a:moveTo>
                    <a:pt x="228" y="0"/>
                  </a:moveTo>
                  <a:lnTo>
                    <a:pt x="321" y="23"/>
                  </a:lnTo>
                  <a:lnTo>
                    <a:pt x="403" y="68"/>
                  </a:lnTo>
                  <a:lnTo>
                    <a:pt x="455" y="136"/>
                  </a:lnTo>
                  <a:lnTo>
                    <a:pt x="476" y="226"/>
                  </a:lnTo>
                  <a:lnTo>
                    <a:pt x="455" y="328"/>
                  </a:lnTo>
                  <a:lnTo>
                    <a:pt x="393" y="407"/>
                  </a:lnTo>
                  <a:lnTo>
                    <a:pt x="321" y="486"/>
                  </a:lnTo>
                  <a:lnTo>
                    <a:pt x="279" y="520"/>
                  </a:lnTo>
                  <a:lnTo>
                    <a:pt x="238" y="554"/>
                  </a:lnTo>
                  <a:lnTo>
                    <a:pt x="176" y="610"/>
                  </a:lnTo>
                  <a:lnTo>
                    <a:pt x="114" y="678"/>
                  </a:lnTo>
                  <a:lnTo>
                    <a:pt x="310" y="678"/>
                  </a:lnTo>
                  <a:lnTo>
                    <a:pt x="321" y="678"/>
                  </a:lnTo>
                  <a:lnTo>
                    <a:pt x="352" y="678"/>
                  </a:lnTo>
                  <a:lnTo>
                    <a:pt x="372" y="678"/>
                  </a:lnTo>
                  <a:lnTo>
                    <a:pt x="403" y="678"/>
                  </a:lnTo>
                  <a:lnTo>
                    <a:pt x="414" y="667"/>
                  </a:lnTo>
                  <a:lnTo>
                    <a:pt x="424" y="656"/>
                  </a:lnTo>
                  <a:lnTo>
                    <a:pt x="424" y="622"/>
                  </a:lnTo>
                  <a:lnTo>
                    <a:pt x="434" y="588"/>
                  </a:lnTo>
                  <a:lnTo>
                    <a:pt x="434" y="565"/>
                  </a:lnTo>
                  <a:lnTo>
                    <a:pt x="476" y="565"/>
                  </a:lnTo>
                  <a:lnTo>
                    <a:pt x="476" y="565"/>
                  </a:lnTo>
                  <a:lnTo>
                    <a:pt x="445" y="780"/>
                  </a:lnTo>
                  <a:lnTo>
                    <a:pt x="0" y="780"/>
                  </a:lnTo>
                  <a:lnTo>
                    <a:pt x="0" y="757"/>
                  </a:lnTo>
                  <a:lnTo>
                    <a:pt x="10" y="735"/>
                  </a:lnTo>
                  <a:lnTo>
                    <a:pt x="10" y="735"/>
                  </a:lnTo>
                  <a:lnTo>
                    <a:pt x="269" y="452"/>
                  </a:lnTo>
                  <a:lnTo>
                    <a:pt x="310" y="396"/>
                  </a:lnTo>
                  <a:lnTo>
                    <a:pt x="352" y="328"/>
                  </a:lnTo>
                  <a:lnTo>
                    <a:pt x="372" y="226"/>
                  </a:lnTo>
                  <a:lnTo>
                    <a:pt x="362" y="158"/>
                  </a:lnTo>
                  <a:lnTo>
                    <a:pt x="331" y="102"/>
                  </a:lnTo>
                  <a:lnTo>
                    <a:pt x="279" y="57"/>
                  </a:lnTo>
                  <a:lnTo>
                    <a:pt x="207" y="45"/>
                  </a:lnTo>
                  <a:lnTo>
                    <a:pt x="186" y="45"/>
                  </a:lnTo>
                  <a:lnTo>
                    <a:pt x="155" y="57"/>
                  </a:lnTo>
                  <a:lnTo>
                    <a:pt x="124" y="68"/>
                  </a:lnTo>
                  <a:lnTo>
                    <a:pt x="103" y="91"/>
                  </a:lnTo>
                  <a:lnTo>
                    <a:pt x="72" y="113"/>
                  </a:lnTo>
                  <a:lnTo>
                    <a:pt x="52" y="147"/>
                  </a:lnTo>
                  <a:lnTo>
                    <a:pt x="83" y="158"/>
                  </a:lnTo>
                  <a:lnTo>
                    <a:pt x="103" y="158"/>
                  </a:lnTo>
                  <a:lnTo>
                    <a:pt x="114" y="181"/>
                  </a:lnTo>
                  <a:lnTo>
                    <a:pt x="114" y="204"/>
                  </a:lnTo>
                  <a:lnTo>
                    <a:pt x="114" y="215"/>
                  </a:lnTo>
                  <a:lnTo>
                    <a:pt x="114" y="238"/>
                  </a:lnTo>
                  <a:lnTo>
                    <a:pt x="93" y="260"/>
                  </a:lnTo>
                  <a:lnTo>
                    <a:pt x="83" y="271"/>
                  </a:lnTo>
                  <a:lnTo>
                    <a:pt x="62" y="271"/>
                  </a:lnTo>
                  <a:lnTo>
                    <a:pt x="52" y="271"/>
                  </a:lnTo>
                  <a:lnTo>
                    <a:pt x="41" y="271"/>
                  </a:lnTo>
                  <a:lnTo>
                    <a:pt x="31" y="271"/>
                  </a:lnTo>
                  <a:lnTo>
                    <a:pt x="10" y="260"/>
                  </a:lnTo>
                  <a:lnTo>
                    <a:pt x="10" y="238"/>
                  </a:lnTo>
                  <a:lnTo>
                    <a:pt x="0" y="215"/>
                  </a:lnTo>
                  <a:lnTo>
                    <a:pt x="21" y="136"/>
                  </a:lnTo>
                  <a:lnTo>
                    <a:pt x="62" y="68"/>
                  </a:lnTo>
                  <a:lnTo>
                    <a:pt x="134" y="23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0436" name="Freeform 36"/>
            <p:cNvSpPr>
              <a:spLocks/>
            </p:cNvSpPr>
            <p:nvPr/>
          </p:nvSpPr>
          <p:spPr bwMode="auto">
            <a:xfrm>
              <a:off x="21332" y="2339"/>
              <a:ext cx="176" cy="497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03" y="11"/>
                </a:cxn>
                <a:cxn ang="0">
                  <a:pos x="134" y="34"/>
                </a:cxn>
                <a:cxn ang="0">
                  <a:pos x="155" y="68"/>
                </a:cxn>
                <a:cxn ang="0">
                  <a:pos x="165" y="113"/>
                </a:cxn>
                <a:cxn ang="0">
                  <a:pos x="176" y="169"/>
                </a:cxn>
                <a:cxn ang="0">
                  <a:pos x="176" y="169"/>
                </a:cxn>
                <a:cxn ang="0">
                  <a:pos x="155" y="305"/>
                </a:cxn>
                <a:cxn ang="0">
                  <a:pos x="103" y="407"/>
                </a:cxn>
                <a:cxn ang="0">
                  <a:pos x="62" y="474"/>
                </a:cxn>
                <a:cxn ang="0">
                  <a:pos x="31" y="497"/>
                </a:cxn>
                <a:cxn ang="0">
                  <a:pos x="20" y="486"/>
                </a:cxn>
                <a:cxn ang="0">
                  <a:pos x="20" y="474"/>
                </a:cxn>
                <a:cxn ang="0">
                  <a:pos x="20" y="474"/>
                </a:cxn>
                <a:cxn ang="0">
                  <a:pos x="20" y="463"/>
                </a:cxn>
                <a:cxn ang="0">
                  <a:pos x="31" y="452"/>
                </a:cxn>
                <a:cxn ang="0">
                  <a:pos x="82" y="384"/>
                </a:cxn>
                <a:cxn ang="0">
                  <a:pos x="124" y="282"/>
                </a:cxn>
                <a:cxn ang="0">
                  <a:pos x="134" y="169"/>
                </a:cxn>
                <a:cxn ang="0">
                  <a:pos x="134" y="158"/>
                </a:cxn>
                <a:cxn ang="0">
                  <a:pos x="134" y="147"/>
                </a:cxn>
                <a:cxn ang="0">
                  <a:pos x="134" y="147"/>
                </a:cxn>
                <a:cxn ang="0">
                  <a:pos x="134" y="147"/>
                </a:cxn>
                <a:cxn ang="0">
                  <a:pos x="124" y="158"/>
                </a:cxn>
                <a:cxn ang="0">
                  <a:pos x="103" y="169"/>
                </a:cxn>
                <a:cxn ang="0">
                  <a:pos x="72" y="181"/>
                </a:cxn>
                <a:cxn ang="0">
                  <a:pos x="51" y="169"/>
                </a:cxn>
                <a:cxn ang="0">
                  <a:pos x="20" y="158"/>
                </a:cxn>
                <a:cxn ang="0">
                  <a:pos x="10" y="135"/>
                </a:cxn>
                <a:cxn ang="0">
                  <a:pos x="0" y="113"/>
                </a:cxn>
                <a:cxn ang="0">
                  <a:pos x="0" y="90"/>
                </a:cxn>
                <a:cxn ang="0">
                  <a:pos x="0" y="56"/>
                </a:cxn>
                <a:cxn ang="0">
                  <a:pos x="10" y="34"/>
                </a:cxn>
                <a:cxn ang="0">
                  <a:pos x="20" y="22"/>
                </a:cxn>
                <a:cxn ang="0">
                  <a:pos x="51" y="11"/>
                </a:cxn>
                <a:cxn ang="0">
                  <a:pos x="72" y="0"/>
                </a:cxn>
              </a:cxnLst>
              <a:rect l="0" t="0" r="r" b="b"/>
              <a:pathLst>
                <a:path w="176" h="497">
                  <a:moveTo>
                    <a:pt x="72" y="0"/>
                  </a:moveTo>
                  <a:lnTo>
                    <a:pt x="103" y="11"/>
                  </a:lnTo>
                  <a:lnTo>
                    <a:pt x="134" y="34"/>
                  </a:lnTo>
                  <a:lnTo>
                    <a:pt x="155" y="68"/>
                  </a:lnTo>
                  <a:lnTo>
                    <a:pt x="165" y="113"/>
                  </a:lnTo>
                  <a:lnTo>
                    <a:pt x="176" y="169"/>
                  </a:lnTo>
                  <a:lnTo>
                    <a:pt x="176" y="169"/>
                  </a:lnTo>
                  <a:lnTo>
                    <a:pt x="155" y="305"/>
                  </a:lnTo>
                  <a:lnTo>
                    <a:pt x="103" y="407"/>
                  </a:lnTo>
                  <a:lnTo>
                    <a:pt x="62" y="474"/>
                  </a:lnTo>
                  <a:lnTo>
                    <a:pt x="31" y="497"/>
                  </a:lnTo>
                  <a:lnTo>
                    <a:pt x="20" y="486"/>
                  </a:lnTo>
                  <a:lnTo>
                    <a:pt x="20" y="474"/>
                  </a:lnTo>
                  <a:lnTo>
                    <a:pt x="20" y="474"/>
                  </a:lnTo>
                  <a:lnTo>
                    <a:pt x="20" y="463"/>
                  </a:lnTo>
                  <a:lnTo>
                    <a:pt x="31" y="452"/>
                  </a:lnTo>
                  <a:lnTo>
                    <a:pt x="82" y="384"/>
                  </a:lnTo>
                  <a:lnTo>
                    <a:pt x="124" y="282"/>
                  </a:lnTo>
                  <a:lnTo>
                    <a:pt x="134" y="169"/>
                  </a:lnTo>
                  <a:lnTo>
                    <a:pt x="134" y="158"/>
                  </a:lnTo>
                  <a:lnTo>
                    <a:pt x="134" y="147"/>
                  </a:lnTo>
                  <a:lnTo>
                    <a:pt x="134" y="147"/>
                  </a:lnTo>
                  <a:lnTo>
                    <a:pt x="134" y="147"/>
                  </a:lnTo>
                  <a:lnTo>
                    <a:pt x="124" y="158"/>
                  </a:lnTo>
                  <a:lnTo>
                    <a:pt x="103" y="169"/>
                  </a:lnTo>
                  <a:lnTo>
                    <a:pt x="72" y="181"/>
                  </a:lnTo>
                  <a:lnTo>
                    <a:pt x="51" y="169"/>
                  </a:lnTo>
                  <a:lnTo>
                    <a:pt x="20" y="158"/>
                  </a:lnTo>
                  <a:lnTo>
                    <a:pt x="10" y="135"/>
                  </a:lnTo>
                  <a:lnTo>
                    <a:pt x="0" y="113"/>
                  </a:lnTo>
                  <a:lnTo>
                    <a:pt x="0" y="90"/>
                  </a:lnTo>
                  <a:lnTo>
                    <a:pt x="0" y="56"/>
                  </a:lnTo>
                  <a:lnTo>
                    <a:pt x="10" y="34"/>
                  </a:lnTo>
                  <a:lnTo>
                    <a:pt x="20" y="22"/>
                  </a:lnTo>
                  <a:lnTo>
                    <a:pt x="51" y="1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0437" name="Freeform 37"/>
            <p:cNvSpPr>
              <a:spLocks/>
            </p:cNvSpPr>
            <p:nvPr/>
          </p:nvSpPr>
          <p:spPr bwMode="auto">
            <a:xfrm>
              <a:off x="21911" y="1808"/>
              <a:ext cx="734" cy="723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672" y="0"/>
                </a:cxn>
                <a:cxn ang="0">
                  <a:pos x="683" y="0"/>
                </a:cxn>
                <a:cxn ang="0">
                  <a:pos x="703" y="0"/>
                </a:cxn>
                <a:cxn ang="0">
                  <a:pos x="714" y="0"/>
                </a:cxn>
                <a:cxn ang="0">
                  <a:pos x="724" y="22"/>
                </a:cxn>
                <a:cxn ang="0">
                  <a:pos x="734" y="34"/>
                </a:cxn>
                <a:cxn ang="0">
                  <a:pos x="724" y="56"/>
                </a:cxn>
                <a:cxn ang="0">
                  <a:pos x="714" y="79"/>
                </a:cxn>
                <a:cxn ang="0">
                  <a:pos x="703" y="90"/>
                </a:cxn>
                <a:cxn ang="0">
                  <a:pos x="683" y="90"/>
                </a:cxn>
                <a:cxn ang="0">
                  <a:pos x="672" y="90"/>
                </a:cxn>
                <a:cxn ang="0">
                  <a:pos x="652" y="90"/>
                </a:cxn>
                <a:cxn ang="0">
                  <a:pos x="403" y="90"/>
                </a:cxn>
                <a:cxn ang="0">
                  <a:pos x="300" y="655"/>
                </a:cxn>
                <a:cxn ang="0">
                  <a:pos x="300" y="678"/>
                </a:cxn>
                <a:cxn ang="0">
                  <a:pos x="290" y="689"/>
                </a:cxn>
                <a:cxn ang="0">
                  <a:pos x="279" y="712"/>
                </a:cxn>
                <a:cxn ang="0">
                  <a:pos x="269" y="723"/>
                </a:cxn>
                <a:cxn ang="0">
                  <a:pos x="238" y="723"/>
                </a:cxn>
                <a:cxn ang="0">
                  <a:pos x="217" y="723"/>
                </a:cxn>
                <a:cxn ang="0">
                  <a:pos x="207" y="712"/>
                </a:cxn>
                <a:cxn ang="0">
                  <a:pos x="197" y="700"/>
                </a:cxn>
                <a:cxn ang="0">
                  <a:pos x="197" y="678"/>
                </a:cxn>
                <a:cxn ang="0">
                  <a:pos x="197" y="666"/>
                </a:cxn>
                <a:cxn ang="0">
                  <a:pos x="197" y="655"/>
                </a:cxn>
                <a:cxn ang="0">
                  <a:pos x="207" y="644"/>
                </a:cxn>
                <a:cxn ang="0">
                  <a:pos x="207" y="621"/>
                </a:cxn>
                <a:cxn ang="0">
                  <a:pos x="362" y="90"/>
                </a:cxn>
                <a:cxn ang="0">
                  <a:pos x="238" y="90"/>
                </a:cxn>
                <a:cxn ang="0">
                  <a:pos x="197" y="90"/>
                </a:cxn>
                <a:cxn ang="0">
                  <a:pos x="155" y="113"/>
                </a:cxn>
                <a:cxn ang="0">
                  <a:pos x="103" y="147"/>
                </a:cxn>
                <a:cxn ang="0">
                  <a:pos x="41" y="214"/>
                </a:cxn>
                <a:cxn ang="0">
                  <a:pos x="31" y="226"/>
                </a:cxn>
                <a:cxn ang="0">
                  <a:pos x="31" y="237"/>
                </a:cxn>
                <a:cxn ang="0">
                  <a:pos x="21" y="237"/>
                </a:cxn>
                <a:cxn ang="0">
                  <a:pos x="0" y="237"/>
                </a:cxn>
                <a:cxn ang="0">
                  <a:pos x="0" y="226"/>
                </a:cxn>
                <a:cxn ang="0">
                  <a:pos x="0" y="226"/>
                </a:cxn>
                <a:cxn ang="0">
                  <a:pos x="0" y="214"/>
                </a:cxn>
                <a:cxn ang="0">
                  <a:pos x="10" y="192"/>
                </a:cxn>
                <a:cxn ang="0">
                  <a:pos x="31" y="169"/>
                </a:cxn>
                <a:cxn ang="0">
                  <a:pos x="41" y="135"/>
                </a:cxn>
                <a:cxn ang="0">
                  <a:pos x="72" y="102"/>
                </a:cxn>
                <a:cxn ang="0">
                  <a:pos x="93" y="79"/>
                </a:cxn>
                <a:cxn ang="0">
                  <a:pos x="134" y="34"/>
                </a:cxn>
                <a:cxn ang="0">
                  <a:pos x="165" y="11"/>
                </a:cxn>
                <a:cxn ang="0">
                  <a:pos x="197" y="0"/>
                </a:cxn>
                <a:cxn ang="0">
                  <a:pos x="228" y="0"/>
                </a:cxn>
                <a:cxn ang="0">
                  <a:pos x="248" y="0"/>
                </a:cxn>
              </a:cxnLst>
              <a:rect l="0" t="0" r="r" b="b"/>
              <a:pathLst>
                <a:path w="734" h="723">
                  <a:moveTo>
                    <a:pt x="248" y="0"/>
                  </a:moveTo>
                  <a:lnTo>
                    <a:pt x="672" y="0"/>
                  </a:lnTo>
                  <a:lnTo>
                    <a:pt x="683" y="0"/>
                  </a:lnTo>
                  <a:lnTo>
                    <a:pt x="703" y="0"/>
                  </a:lnTo>
                  <a:lnTo>
                    <a:pt x="714" y="0"/>
                  </a:lnTo>
                  <a:lnTo>
                    <a:pt x="724" y="22"/>
                  </a:lnTo>
                  <a:lnTo>
                    <a:pt x="734" y="34"/>
                  </a:lnTo>
                  <a:lnTo>
                    <a:pt x="724" y="56"/>
                  </a:lnTo>
                  <a:lnTo>
                    <a:pt x="714" y="79"/>
                  </a:lnTo>
                  <a:lnTo>
                    <a:pt x="703" y="90"/>
                  </a:lnTo>
                  <a:lnTo>
                    <a:pt x="683" y="90"/>
                  </a:lnTo>
                  <a:lnTo>
                    <a:pt x="672" y="90"/>
                  </a:lnTo>
                  <a:lnTo>
                    <a:pt x="652" y="90"/>
                  </a:lnTo>
                  <a:lnTo>
                    <a:pt x="403" y="90"/>
                  </a:lnTo>
                  <a:lnTo>
                    <a:pt x="300" y="655"/>
                  </a:lnTo>
                  <a:lnTo>
                    <a:pt x="300" y="678"/>
                  </a:lnTo>
                  <a:lnTo>
                    <a:pt x="290" y="689"/>
                  </a:lnTo>
                  <a:lnTo>
                    <a:pt x="279" y="712"/>
                  </a:lnTo>
                  <a:lnTo>
                    <a:pt x="269" y="723"/>
                  </a:lnTo>
                  <a:lnTo>
                    <a:pt x="238" y="723"/>
                  </a:lnTo>
                  <a:lnTo>
                    <a:pt x="217" y="723"/>
                  </a:lnTo>
                  <a:lnTo>
                    <a:pt x="207" y="712"/>
                  </a:lnTo>
                  <a:lnTo>
                    <a:pt x="197" y="700"/>
                  </a:lnTo>
                  <a:lnTo>
                    <a:pt x="197" y="678"/>
                  </a:lnTo>
                  <a:lnTo>
                    <a:pt x="197" y="666"/>
                  </a:lnTo>
                  <a:lnTo>
                    <a:pt x="197" y="655"/>
                  </a:lnTo>
                  <a:lnTo>
                    <a:pt x="207" y="644"/>
                  </a:lnTo>
                  <a:lnTo>
                    <a:pt x="207" y="621"/>
                  </a:lnTo>
                  <a:lnTo>
                    <a:pt x="362" y="90"/>
                  </a:lnTo>
                  <a:lnTo>
                    <a:pt x="238" y="90"/>
                  </a:lnTo>
                  <a:lnTo>
                    <a:pt x="197" y="90"/>
                  </a:lnTo>
                  <a:lnTo>
                    <a:pt x="155" y="113"/>
                  </a:lnTo>
                  <a:lnTo>
                    <a:pt x="103" y="147"/>
                  </a:lnTo>
                  <a:lnTo>
                    <a:pt x="41" y="214"/>
                  </a:lnTo>
                  <a:lnTo>
                    <a:pt x="31" y="226"/>
                  </a:lnTo>
                  <a:lnTo>
                    <a:pt x="31" y="237"/>
                  </a:lnTo>
                  <a:lnTo>
                    <a:pt x="21" y="237"/>
                  </a:lnTo>
                  <a:lnTo>
                    <a:pt x="0" y="237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0" y="214"/>
                  </a:lnTo>
                  <a:lnTo>
                    <a:pt x="10" y="192"/>
                  </a:lnTo>
                  <a:lnTo>
                    <a:pt x="31" y="169"/>
                  </a:lnTo>
                  <a:lnTo>
                    <a:pt x="41" y="135"/>
                  </a:lnTo>
                  <a:lnTo>
                    <a:pt x="72" y="102"/>
                  </a:lnTo>
                  <a:lnTo>
                    <a:pt x="93" y="79"/>
                  </a:lnTo>
                  <a:lnTo>
                    <a:pt x="134" y="34"/>
                  </a:lnTo>
                  <a:lnTo>
                    <a:pt x="165" y="11"/>
                  </a:lnTo>
                  <a:lnTo>
                    <a:pt x="197" y="0"/>
                  </a:lnTo>
                  <a:lnTo>
                    <a:pt x="228" y="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0438" name="Freeform 38"/>
            <p:cNvSpPr>
              <a:spLocks noEditPoints="1"/>
            </p:cNvSpPr>
            <p:nvPr/>
          </p:nvSpPr>
          <p:spPr bwMode="auto">
            <a:xfrm>
              <a:off x="22573" y="1966"/>
              <a:ext cx="517" cy="791"/>
            </a:xfrm>
            <a:custGeom>
              <a:avLst/>
              <a:gdLst/>
              <a:ahLst/>
              <a:cxnLst>
                <a:cxn ang="0">
                  <a:pos x="321" y="124"/>
                </a:cxn>
                <a:cxn ang="0">
                  <a:pos x="31" y="554"/>
                </a:cxn>
                <a:cxn ang="0">
                  <a:pos x="321" y="554"/>
                </a:cxn>
                <a:cxn ang="0">
                  <a:pos x="321" y="124"/>
                </a:cxn>
                <a:cxn ang="0">
                  <a:pos x="372" y="0"/>
                </a:cxn>
                <a:cxn ang="0">
                  <a:pos x="393" y="11"/>
                </a:cxn>
                <a:cxn ang="0">
                  <a:pos x="393" y="11"/>
                </a:cxn>
                <a:cxn ang="0">
                  <a:pos x="403" y="34"/>
                </a:cxn>
                <a:cxn ang="0">
                  <a:pos x="403" y="554"/>
                </a:cxn>
                <a:cxn ang="0">
                  <a:pos x="517" y="554"/>
                </a:cxn>
                <a:cxn ang="0">
                  <a:pos x="517" y="599"/>
                </a:cxn>
                <a:cxn ang="0">
                  <a:pos x="403" y="599"/>
                </a:cxn>
                <a:cxn ang="0">
                  <a:pos x="403" y="689"/>
                </a:cxn>
                <a:cxn ang="0">
                  <a:pos x="403" y="712"/>
                </a:cxn>
                <a:cxn ang="0">
                  <a:pos x="403" y="723"/>
                </a:cxn>
                <a:cxn ang="0">
                  <a:pos x="414" y="734"/>
                </a:cxn>
                <a:cxn ang="0">
                  <a:pos x="424" y="746"/>
                </a:cxn>
                <a:cxn ang="0">
                  <a:pos x="445" y="746"/>
                </a:cxn>
                <a:cxn ang="0">
                  <a:pos x="486" y="746"/>
                </a:cxn>
                <a:cxn ang="0">
                  <a:pos x="517" y="746"/>
                </a:cxn>
                <a:cxn ang="0">
                  <a:pos x="517" y="791"/>
                </a:cxn>
                <a:cxn ang="0">
                  <a:pos x="455" y="780"/>
                </a:cxn>
                <a:cxn ang="0">
                  <a:pos x="403" y="780"/>
                </a:cxn>
                <a:cxn ang="0">
                  <a:pos x="352" y="780"/>
                </a:cxn>
                <a:cxn ang="0">
                  <a:pos x="321" y="780"/>
                </a:cxn>
                <a:cxn ang="0">
                  <a:pos x="279" y="780"/>
                </a:cxn>
                <a:cxn ang="0">
                  <a:pos x="238" y="791"/>
                </a:cxn>
                <a:cxn ang="0">
                  <a:pos x="197" y="791"/>
                </a:cxn>
                <a:cxn ang="0">
                  <a:pos x="197" y="746"/>
                </a:cxn>
                <a:cxn ang="0">
                  <a:pos x="228" y="746"/>
                </a:cxn>
                <a:cxn ang="0">
                  <a:pos x="259" y="746"/>
                </a:cxn>
                <a:cxn ang="0">
                  <a:pos x="279" y="746"/>
                </a:cxn>
                <a:cxn ang="0">
                  <a:pos x="300" y="734"/>
                </a:cxn>
                <a:cxn ang="0">
                  <a:pos x="310" y="723"/>
                </a:cxn>
                <a:cxn ang="0">
                  <a:pos x="310" y="712"/>
                </a:cxn>
                <a:cxn ang="0">
                  <a:pos x="310" y="689"/>
                </a:cxn>
                <a:cxn ang="0">
                  <a:pos x="310" y="599"/>
                </a:cxn>
                <a:cxn ang="0">
                  <a:pos x="0" y="599"/>
                </a:cxn>
                <a:cxn ang="0">
                  <a:pos x="0" y="554"/>
                </a:cxn>
                <a:cxn ang="0">
                  <a:pos x="352" y="23"/>
                </a:cxn>
                <a:cxn ang="0">
                  <a:pos x="362" y="11"/>
                </a:cxn>
                <a:cxn ang="0">
                  <a:pos x="362" y="0"/>
                </a:cxn>
                <a:cxn ang="0">
                  <a:pos x="372" y="0"/>
                </a:cxn>
              </a:cxnLst>
              <a:rect l="0" t="0" r="r" b="b"/>
              <a:pathLst>
                <a:path w="517" h="791">
                  <a:moveTo>
                    <a:pt x="321" y="124"/>
                  </a:moveTo>
                  <a:lnTo>
                    <a:pt x="31" y="554"/>
                  </a:lnTo>
                  <a:lnTo>
                    <a:pt x="321" y="554"/>
                  </a:lnTo>
                  <a:lnTo>
                    <a:pt x="321" y="124"/>
                  </a:lnTo>
                  <a:close/>
                  <a:moveTo>
                    <a:pt x="372" y="0"/>
                  </a:moveTo>
                  <a:lnTo>
                    <a:pt x="393" y="11"/>
                  </a:lnTo>
                  <a:lnTo>
                    <a:pt x="393" y="11"/>
                  </a:lnTo>
                  <a:lnTo>
                    <a:pt x="403" y="34"/>
                  </a:lnTo>
                  <a:lnTo>
                    <a:pt x="403" y="554"/>
                  </a:lnTo>
                  <a:lnTo>
                    <a:pt x="517" y="554"/>
                  </a:lnTo>
                  <a:lnTo>
                    <a:pt x="517" y="599"/>
                  </a:lnTo>
                  <a:lnTo>
                    <a:pt x="403" y="599"/>
                  </a:lnTo>
                  <a:lnTo>
                    <a:pt x="403" y="689"/>
                  </a:lnTo>
                  <a:lnTo>
                    <a:pt x="403" y="712"/>
                  </a:lnTo>
                  <a:lnTo>
                    <a:pt x="403" y="723"/>
                  </a:lnTo>
                  <a:lnTo>
                    <a:pt x="414" y="734"/>
                  </a:lnTo>
                  <a:lnTo>
                    <a:pt x="424" y="746"/>
                  </a:lnTo>
                  <a:lnTo>
                    <a:pt x="445" y="746"/>
                  </a:lnTo>
                  <a:lnTo>
                    <a:pt x="486" y="746"/>
                  </a:lnTo>
                  <a:lnTo>
                    <a:pt x="517" y="746"/>
                  </a:lnTo>
                  <a:lnTo>
                    <a:pt x="517" y="791"/>
                  </a:lnTo>
                  <a:lnTo>
                    <a:pt x="455" y="780"/>
                  </a:lnTo>
                  <a:lnTo>
                    <a:pt x="403" y="780"/>
                  </a:lnTo>
                  <a:lnTo>
                    <a:pt x="352" y="780"/>
                  </a:lnTo>
                  <a:lnTo>
                    <a:pt x="321" y="780"/>
                  </a:lnTo>
                  <a:lnTo>
                    <a:pt x="279" y="780"/>
                  </a:lnTo>
                  <a:lnTo>
                    <a:pt x="238" y="791"/>
                  </a:lnTo>
                  <a:lnTo>
                    <a:pt x="197" y="791"/>
                  </a:lnTo>
                  <a:lnTo>
                    <a:pt x="197" y="746"/>
                  </a:lnTo>
                  <a:lnTo>
                    <a:pt x="228" y="746"/>
                  </a:lnTo>
                  <a:lnTo>
                    <a:pt x="259" y="746"/>
                  </a:lnTo>
                  <a:lnTo>
                    <a:pt x="279" y="746"/>
                  </a:lnTo>
                  <a:lnTo>
                    <a:pt x="300" y="734"/>
                  </a:lnTo>
                  <a:lnTo>
                    <a:pt x="310" y="723"/>
                  </a:lnTo>
                  <a:lnTo>
                    <a:pt x="310" y="712"/>
                  </a:lnTo>
                  <a:lnTo>
                    <a:pt x="310" y="689"/>
                  </a:lnTo>
                  <a:lnTo>
                    <a:pt x="310" y="599"/>
                  </a:lnTo>
                  <a:lnTo>
                    <a:pt x="0" y="599"/>
                  </a:lnTo>
                  <a:lnTo>
                    <a:pt x="0" y="554"/>
                  </a:lnTo>
                  <a:lnTo>
                    <a:pt x="352" y="23"/>
                  </a:lnTo>
                  <a:lnTo>
                    <a:pt x="362" y="11"/>
                  </a:lnTo>
                  <a:lnTo>
                    <a:pt x="362" y="0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0439" name="Freeform 39"/>
            <p:cNvSpPr>
              <a:spLocks/>
            </p:cNvSpPr>
            <p:nvPr/>
          </p:nvSpPr>
          <p:spPr bwMode="auto">
            <a:xfrm>
              <a:off x="23328" y="2339"/>
              <a:ext cx="176" cy="497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14" y="11"/>
                </a:cxn>
                <a:cxn ang="0">
                  <a:pos x="145" y="34"/>
                </a:cxn>
                <a:cxn ang="0">
                  <a:pos x="155" y="68"/>
                </a:cxn>
                <a:cxn ang="0">
                  <a:pos x="176" y="113"/>
                </a:cxn>
                <a:cxn ang="0">
                  <a:pos x="176" y="169"/>
                </a:cxn>
                <a:cxn ang="0">
                  <a:pos x="176" y="169"/>
                </a:cxn>
                <a:cxn ang="0">
                  <a:pos x="155" y="305"/>
                </a:cxn>
                <a:cxn ang="0">
                  <a:pos x="114" y="407"/>
                </a:cxn>
                <a:cxn ang="0">
                  <a:pos x="73" y="474"/>
                </a:cxn>
                <a:cxn ang="0">
                  <a:pos x="41" y="497"/>
                </a:cxn>
                <a:cxn ang="0">
                  <a:pos x="31" y="486"/>
                </a:cxn>
                <a:cxn ang="0">
                  <a:pos x="21" y="474"/>
                </a:cxn>
                <a:cxn ang="0">
                  <a:pos x="31" y="474"/>
                </a:cxn>
                <a:cxn ang="0">
                  <a:pos x="31" y="463"/>
                </a:cxn>
                <a:cxn ang="0">
                  <a:pos x="41" y="452"/>
                </a:cxn>
                <a:cxn ang="0">
                  <a:pos x="93" y="384"/>
                </a:cxn>
                <a:cxn ang="0">
                  <a:pos x="124" y="282"/>
                </a:cxn>
                <a:cxn ang="0">
                  <a:pos x="145" y="169"/>
                </a:cxn>
                <a:cxn ang="0">
                  <a:pos x="145" y="158"/>
                </a:cxn>
                <a:cxn ang="0">
                  <a:pos x="145" y="147"/>
                </a:cxn>
                <a:cxn ang="0">
                  <a:pos x="145" y="147"/>
                </a:cxn>
                <a:cxn ang="0">
                  <a:pos x="135" y="147"/>
                </a:cxn>
                <a:cxn ang="0">
                  <a:pos x="135" y="158"/>
                </a:cxn>
                <a:cxn ang="0">
                  <a:pos x="104" y="169"/>
                </a:cxn>
                <a:cxn ang="0">
                  <a:pos x="83" y="181"/>
                </a:cxn>
                <a:cxn ang="0">
                  <a:pos x="52" y="169"/>
                </a:cxn>
                <a:cxn ang="0">
                  <a:pos x="31" y="158"/>
                </a:cxn>
                <a:cxn ang="0">
                  <a:pos x="10" y="135"/>
                </a:cxn>
                <a:cxn ang="0">
                  <a:pos x="0" y="113"/>
                </a:cxn>
                <a:cxn ang="0">
                  <a:pos x="0" y="90"/>
                </a:cxn>
                <a:cxn ang="0">
                  <a:pos x="0" y="56"/>
                </a:cxn>
                <a:cxn ang="0">
                  <a:pos x="10" y="34"/>
                </a:cxn>
                <a:cxn ang="0">
                  <a:pos x="31" y="22"/>
                </a:cxn>
                <a:cxn ang="0">
                  <a:pos x="52" y="11"/>
                </a:cxn>
                <a:cxn ang="0">
                  <a:pos x="83" y="0"/>
                </a:cxn>
              </a:cxnLst>
              <a:rect l="0" t="0" r="r" b="b"/>
              <a:pathLst>
                <a:path w="176" h="497">
                  <a:moveTo>
                    <a:pt x="83" y="0"/>
                  </a:moveTo>
                  <a:lnTo>
                    <a:pt x="114" y="11"/>
                  </a:lnTo>
                  <a:lnTo>
                    <a:pt x="145" y="34"/>
                  </a:lnTo>
                  <a:lnTo>
                    <a:pt x="155" y="68"/>
                  </a:lnTo>
                  <a:lnTo>
                    <a:pt x="176" y="113"/>
                  </a:lnTo>
                  <a:lnTo>
                    <a:pt x="176" y="169"/>
                  </a:lnTo>
                  <a:lnTo>
                    <a:pt x="176" y="169"/>
                  </a:lnTo>
                  <a:lnTo>
                    <a:pt x="155" y="305"/>
                  </a:lnTo>
                  <a:lnTo>
                    <a:pt x="114" y="407"/>
                  </a:lnTo>
                  <a:lnTo>
                    <a:pt x="73" y="474"/>
                  </a:lnTo>
                  <a:lnTo>
                    <a:pt x="41" y="497"/>
                  </a:lnTo>
                  <a:lnTo>
                    <a:pt x="31" y="486"/>
                  </a:lnTo>
                  <a:lnTo>
                    <a:pt x="21" y="474"/>
                  </a:lnTo>
                  <a:lnTo>
                    <a:pt x="31" y="474"/>
                  </a:lnTo>
                  <a:lnTo>
                    <a:pt x="31" y="463"/>
                  </a:lnTo>
                  <a:lnTo>
                    <a:pt x="41" y="452"/>
                  </a:lnTo>
                  <a:lnTo>
                    <a:pt x="93" y="384"/>
                  </a:lnTo>
                  <a:lnTo>
                    <a:pt x="124" y="282"/>
                  </a:lnTo>
                  <a:lnTo>
                    <a:pt x="145" y="169"/>
                  </a:lnTo>
                  <a:lnTo>
                    <a:pt x="145" y="158"/>
                  </a:lnTo>
                  <a:lnTo>
                    <a:pt x="145" y="147"/>
                  </a:lnTo>
                  <a:lnTo>
                    <a:pt x="145" y="147"/>
                  </a:lnTo>
                  <a:lnTo>
                    <a:pt x="135" y="147"/>
                  </a:lnTo>
                  <a:lnTo>
                    <a:pt x="135" y="158"/>
                  </a:lnTo>
                  <a:lnTo>
                    <a:pt x="104" y="169"/>
                  </a:lnTo>
                  <a:lnTo>
                    <a:pt x="83" y="181"/>
                  </a:lnTo>
                  <a:lnTo>
                    <a:pt x="52" y="169"/>
                  </a:lnTo>
                  <a:lnTo>
                    <a:pt x="31" y="158"/>
                  </a:lnTo>
                  <a:lnTo>
                    <a:pt x="10" y="135"/>
                  </a:lnTo>
                  <a:lnTo>
                    <a:pt x="0" y="113"/>
                  </a:lnTo>
                  <a:lnTo>
                    <a:pt x="0" y="90"/>
                  </a:lnTo>
                  <a:lnTo>
                    <a:pt x="0" y="56"/>
                  </a:lnTo>
                  <a:lnTo>
                    <a:pt x="10" y="34"/>
                  </a:lnTo>
                  <a:lnTo>
                    <a:pt x="31" y="22"/>
                  </a:lnTo>
                  <a:lnTo>
                    <a:pt x="52" y="1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0440" name="Freeform 40"/>
            <p:cNvSpPr>
              <a:spLocks/>
            </p:cNvSpPr>
            <p:nvPr/>
          </p:nvSpPr>
          <p:spPr bwMode="auto">
            <a:xfrm>
              <a:off x="23918" y="1808"/>
              <a:ext cx="724" cy="723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662" y="0"/>
                </a:cxn>
                <a:cxn ang="0">
                  <a:pos x="682" y="0"/>
                </a:cxn>
                <a:cxn ang="0">
                  <a:pos x="703" y="0"/>
                </a:cxn>
                <a:cxn ang="0">
                  <a:pos x="713" y="0"/>
                </a:cxn>
                <a:cxn ang="0">
                  <a:pos x="724" y="22"/>
                </a:cxn>
                <a:cxn ang="0">
                  <a:pos x="724" y="34"/>
                </a:cxn>
                <a:cxn ang="0">
                  <a:pos x="724" y="56"/>
                </a:cxn>
                <a:cxn ang="0">
                  <a:pos x="713" y="79"/>
                </a:cxn>
                <a:cxn ang="0">
                  <a:pos x="693" y="90"/>
                </a:cxn>
                <a:cxn ang="0">
                  <a:pos x="682" y="90"/>
                </a:cxn>
                <a:cxn ang="0">
                  <a:pos x="662" y="90"/>
                </a:cxn>
                <a:cxn ang="0">
                  <a:pos x="651" y="90"/>
                </a:cxn>
                <a:cxn ang="0">
                  <a:pos x="393" y="90"/>
                </a:cxn>
                <a:cxn ang="0">
                  <a:pos x="300" y="655"/>
                </a:cxn>
                <a:cxn ang="0">
                  <a:pos x="300" y="678"/>
                </a:cxn>
                <a:cxn ang="0">
                  <a:pos x="289" y="689"/>
                </a:cxn>
                <a:cxn ang="0">
                  <a:pos x="279" y="712"/>
                </a:cxn>
                <a:cxn ang="0">
                  <a:pos x="258" y="723"/>
                </a:cxn>
                <a:cxn ang="0">
                  <a:pos x="238" y="723"/>
                </a:cxn>
                <a:cxn ang="0">
                  <a:pos x="217" y="723"/>
                </a:cxn>
                <a:cxn ang="0">
                  <a:pos x="196" y="712"/>
                </a:cxn>
                <a:cxn ang="0">
                  <a:pos x="196" y="700"/>
                </a:cxn>
                <a:cxn ang="0">
                  <a:pos x="196" y="678"/>
                </a:cxn>
                <a:cxn ang="0">
                  <a:pos x="196" y="666"/>
                </a:cxn>
                <a:cxn ang="0">
                  <a:pos x="196" y="655"/>
                </a:cxn>
                <a:cxn ang="0">
                  <a:pos x="207" y="644"/>
                </a:cxn>
                <a:cxn ang="0">
                  <a:pos x="207" y="621"/>
                </a:cxn>
                <a:cxn ang="0">
                  <a:pos x="351" y="90"/>
                </a:cxn>
                <a:cxn ang="0">
                  <a:pos x="227" y="90"/>
                </a:cxn>
                <a:cxn ang="0">
                  <a:pos x="196" y="90"/>
                </a:cxn>
                <a:cxn ang="0">
                  <a:pos x="145" y="113"/>
                </a:cxn>
                <a:cxn ang="0">
                  <a:pos x="93" y="147"/>
                </a:cxn>
                <a:cxn ang="0">
                  <a:pos x="41" y="214"/>
                </a:cxn>
                <a:cxn ang="0">
                  <a:pos x="31" y="226"/>
                </a:cxn>
                <a:cxn ang="0">
                  <a:pos x="20" y="237"/>
                </a:cxn>
                <a:cxn ang="0">
                  <a:pos x="10" y="237"/>
                </a:cxn>
                <a:cxn ang="0">
                  <a:pos x="0" y="237"/>
                </a:cxn>
                <a:cxn ang="0">
                  <a:pos x="0" y="226"/>
                </a:cxn>
                <a:cxn ang="0">
                  <a:pos x="0" y="226"/>
                </a:cxn>
                <a:cxn ang="0">
                  <a:pos x="0" y="214"/>
                </a:cxn>
                <a:cxn ang="0">
                  <a:pos x="10" y="192"/>
                </a:cxn>
                <a:cxn ang="0">
                  <a:pos x="20" y="169"/>
                </a:cxn>
                <a:cxn ang="0">
                  <a:pos x="41" y="135"/>
                </a:cxn>
                <a:cxn ang="0">
                  <a:pos x="62" y="102"/>
                </a:cxn>
                <a:cxn ang="0">
                  <a:pos x="82" y="79"/>
                </a:cxn>
                <a:cxn ang="0">
                  <a:pos x="124" y="34"/>
                </a:cxn>
                <a:cxn ang="0">
                  <a:pos x="165" y="11"/>
                </a:cxn>
                <a:cxn ang="0">
                  <a:pos x="196" y="0"/>
                </a:cxn>
                <a:cxn ang="0">
                  <a:pos x="227" y="0"/>
                </a:cxn>
                <a:cxn ang="0">
                  <a:pos x="248" y="0"/>
                </a:cxn>
              </a:cxnLst>
              <a:rect l="0" t="0" r="r" b="b"/>
              <a:pathLst>
                <a:path w="724" h="723">
                  <a:moveTo>
                    <a:pt x="248" y="0"/>
                  </a:moveTo>
                  <a:lnTo>
                    <a:pt x="662" y="0"/>
                  </a:lnTo>
                  <a:lnTo>
                    <a:pt x="682" y="0"/>
                  </a:lnTo>
                  <a:lnTo>
                    <a:pt x="703" y="0"/>
                  </a:lnTo>
                  <a:lnTo>
                    <a:pt x="713" y="0"/>
                  </a:lnTo>
                  <a:lnTo>
                    <a:pt x="724" y="22"/>
                  </a:lnTo>
                  <a:lnTo>
                    <a:pt x="724" y="34"/>
                  </a:lnTo>
                  <a:lnTo>
                    <a:pt x="724" y="56"/>
                  </a:lnTo>
                  <a:lnTo>
                    <a:pt x="713" y="79"/>
                  </a:lnTo>
                  <a:lnTo>
                    <a:pt x="693" y="90"/>
                  </a:lnTo>
                  <a:lnTo>
                    <a:pt x="682" y="90"/>
                  </a:lnTo>
                  <a:lnTo>
                    <a:pt x="662" y="90"/>
                  </a:lnTo>
                  <a:lnTo>
                    <a:pt x="651" y="90"/>
                  </a:lnTo>
                  <a:lnTo>
                    <a:pt x="393" y="90"/>
                  </a:lnTo>
                  <a:lnTo>
                    <a:pt x="300" y="655"/>
                  </a:lnTo>
                  <a:lnTo>
                    <a:pt x="300" y="678"/>
                  </a:lnTo>
                  <a:lnTo>
                    <a:pt x="289" y="689"/>
                  </a:lnTo>
                  <a:lnTo>
                    <a:pt x="279" y="712"/>
                  </a:lnTo>
                  <a:lnTo>
                    <a:pt x="258" y="723"/>
                  </a:lnTo>
                  <a:lnTo>
                    <a:pt x="238" y="723"/>
                  </a:lnTo>
                  <a:lnTo>
                    <a:pt x="217" y="723"/>
                  </a:lnTo>
                  <a:lnTo>
                    <a:pt x="196" y="712"/>
                  </a:lnTo>
                  <a:lnTo>
                    <a:pt x="196" y="700"/>
                  </a:lnTo>
                  <a:lnTo>
                    <a:pt x="196" y="678"/>
                  </a:lnTo>
                  <a:lnTo>
                    <a:pt x="196" y="666"/>
                  </a:lnTo>
                  <a:lnTo>
                    <a:pt x="196" y="655"/>
                  </a:lnTo>
                  <a:lnTo>
                    <a:pt x="207" y="644"/>
                  </a:lnTo>
                  <a:lnTo>
                    <a:pt x="207" y="621"/>
                  </a:lnTo>
                  <a:lnTo>
                    <a:pt x="351" y="90"/>
                  </a:lnTo>
                  <a:lnTo>
                    <a:pt x="227" y="90"/>
                  </a:lnTo>
                  <a:lnTo>
                    <a:pt x="196" y="90"/>
                  </a:lnTo>
                  <a:lnTo>
                    <a:pt x="145" y="113"/>
                  </a:lnTo>
                  <a:lnTo>
                    <a:pt x="93" y="147"/>
                  </a:lnTo>
                  <a:lnTo>
                    <a:pt x="41" y="214"/>
                  </a:lnTo>
                  <a:lnTo>
                    <a:pt x="31" y="226"/>
                  </a:lnTo>
                  <a:lnTo>
                    <a:pt x="20" y="237"/>
                  </a:lnTo>
                  <a:lnTo>
                    <a:pt x="10" y="237"/>
                  </a:lnTo>
                  <a:lnTo>
                    <a:pt x="0" y="237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0" y="214"/>
                  </a:lnTo>
                  <a:lnTo>
                    <a:pt x="10" y="192"/>
                  </a:lnTo>
                  <a:lnTo>
                    <a:pt x="20" y="169"/>
                  </a:lnTo>
                  <a:lnTo>
                    <a:pt x="41" y="135"/>
                  </a:lnTo>
                  <a:lnTo>
                    <a:pt x="62" y="102"/>
                  </a:lnTo>
                  <a:lnTo>
                    <a:pt x="82" y="79"/>
                  </a:lnTo>
                  <a:lnTo>
                    <a:pt x="124" y="34"/>
                  </a:lnTo>
                  <a:lnTo>
                    <a:pt x="165" y="11"/>
                  </a:lnTo>
                  <a:lnTo>
                    <a:pt x="196" y="0"/>
                  </a:lnTo>
                  <a:lnTo>
                    <a:pt x="227" y="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0441" name="Freeform 41"/>
            <p:cNvSpPr>
              <a:spLocks/>
            </p:cNvSpPr>
            <p:nvPr/>
          </p:nvSpPr>
          <p:spPr bwMode="auto">
            <a:xfrm>
              <a:off x="24590" y="1977"/>
              <a:ext cx="476" cy="802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93" y="12"/>
                </a:cxn>
                <a:cxn ang="0">
                  <a:pos x="186" y="34"/>
                </a:cxn>
                <a:cxn ang="0">
                  <a:pos x="248" y="45"/>
                </a:cxn>
                <a:cxn ang="0">
                  <a:pos x="352" y="23"/>
                </a:cxn>
                <a:cxn ang="0">
                  <a:pos x="414" y="12"/>
                </a:cxn>
                <a:cxn ang="0">
                  <a:pos x="424" y="0"/>
                </a:cxn>
                <a:cxn ang="0">
                  <a:pos x="434" y="12"/>
                </a:cxn>
                <a:cxn ang="0">
                  <a:pos x="414" y="45"/>
                </a:cxn>
                <a:cxn ang="0">
                  <a:pos x="300" y="125"/>
                </a:cxn>
                <a:cxn ang="0">
                  <a:pos x="197" y="147"/>
                </a:cxn>
                <a:cxn ang="0">
                  <a:pos x="145" y="136"/>
                </a:cxn>
                <a:cxn ang="0">
                  <a:pos x="103" y="351"/>
                </a:cxn>
                <a:cxn ang="0">
                  <a:pos x="176" y="305"/>
                </a:cxn>
                <a:cxn ang="0">
                  <a:pos x="259" y="294"/>
                </a:cxn>
                <a:cxn ang="0">
                  <a:pos x="414" y="362"/>
                </a:cxn>
                <a:cxn ang="0">
                  <a:pos x="476" y="543"/>
                </a:cxn>
                <a:cxn ang="0">
                  <a:pos x="403" y="723"/>
                </a:cxn>
                <a:cxn ang="0">
                  <a:pos x="217" y="802"/>
                </a:cxn>
                <a:cxn ang="0">
                  <a:pos x="62" y="735"/>
                </a:cxn>
                <a:cxn ang="0">
                  <a:pos x="0" y="588"/>
                </a:cxn>
                <a:cxn ang="0">
                  <a:pos x="21" y="543"/>
                </a:cxn>
                <a:cxn ang="0">
                  <a:pos x="41" y="531"/>
                </a:cxn>
                <a:cxn ang="0">
                  <a:pos x="62" y="531"/>
                </a:cxn>
                <a:cxn ang="0">
                  <a:pos x="83" y="531"/>
                </a:cxn>
                <a:cxn ang="0">
                  <a:pos x="103" y="565"/>
                </a:cxn>
                <a:cxn ang="0">
                  <a:pos x="103" y="610"/>
                </a:cxn>
                <a:cxn ang="0">
                  <a:pos x="83" y="644"/>
                </a:cxn>
                <a:cxn ang="0">
                  <a:pos x="93" y="712"/>
                </a:cxn>
                <a:cxn ang="0">
                  <a:pos x="217" y="769"/>
                </a:cxn>
                <a:cxn ang="0">
                  <a:pos x="290" y="746"/>
                </a:cxn>
                <a:cxn ang="0">
                  <a:pos x="341" y="689"/>
                </a:cxn>
                <a:cxn ang="0">
                  <a:pos x="372" y="610"/>
                </a:cxn>
                <a:cxn ang="0">
                  <a:pos x="372" y="543"/>
                </a:cxn>
                <a:cxn ang="0">
                  <a:pos x="362" y="430"/>
                </a:cxn>
                <a:cxn ang="0">
                  <a:pos x="352" y="384"/>
                </a:cxn>
                <a:cxn ang="0">
                  <a:pos x="321" y="351"/>
                </a:cxn>
                <a:cxn ang="0">
                  <a:pos x="279" y="328"/>
                </a:cxn>
                <a:cxn ang="0">
                  <a:pos x="228" y="328"/>
                </a:cxn>
                <a:cxn ang="0">
                  <a:pos x="166" y="339"/>
                </a:cxn>
                <a:cxn ang="0">
                  <a:pos x="103" y="396"/>
                </a:cxn>
                <a:cxn ang="0">
                  <a:pos x="93" y="407"/>
                </a:cxn>
                <a:cxn ang="0">
                  <a:pos x="72" y="407"/>
                </a:cxn>
                <a:cxn ang="0">
                  <a:pos x="62" y="373"/>
                </a:cxn>
                <a:cxn ang="0">
                  <a:pos x="62" y="12"/>
                </a:cxn>
                <a:cxn ang="0">
                  <a:pos x="83" y="0"/>
                </a:cxn>
              </a:cxnLst>
              <a:rect l="0" t="0" r="r" b="b"/>
              <a:pathLst>
                <a:path w="476" h="802">
                  <a:moveTo>
                    <a:pt x="83" y="0"/>
                  </a:moveTo>
                  <a:lnTo>
                    <a:pt x="83" y="0"/>
                  </a:lnTo>
                  <a:lnTo>
                    <a:pt x="83" y="0"/>
                  </a:lnTo>
                  <a:lnTo>
                    <a:pt x="93" y="12"/>
                  </a:lnTo>
                  <a:lnTo>
                    <a:pt x="145" y="23"/>
                  </a:lnTo>
                  <a:lnTo>
                    <a:pt x="186" y="34"/>
                  </a:lnTo>
                  <a:lnTo>
                    <a:pt x="228" y="45"/>
                  </a:lnTo>
                  <a:lnTo>
                    <a:pt x="248" y="45"/>
                  </a:lnTo>
                  <a:lnTo>
                    <a:pt x="300" y="34"/>
                  </a:lnTo>
                  <a:lnTo>
                    <a:pt x="352" y="23"/>
                  </a:lnTo>
                  <a:lnTo>
                    <a:pt x="383" y="12"/>
                  </a:lnTo>
                  <a:lnTo>
                    <a:pt x="414" y="12"/>
                  </a:lnTo>
                  <a:lnTo>
                    <a:pt x="414" y="0"/>
                  </a:lnTo>
                  <a:lnTo>
                    <a:pt x="424" y="0"/>
                  </a:lnTo>
                  <a:lnTo>
                    <a:pt x="424" y="0"/>
                  </a:lnTo>
                  <a:lnTo>
                    <a:pt x="434" y="12"/>
                  </a:lnTo>
                  <a:lnTo>
                    <a:pt x="434" y="23"/>
                  </a:lnTo>
                  <a:lnTo>
                    <a:pt x="414" y="45"/>
                  </a:lnTo>
                  <a:lnTo>
                    <a:pt x="372" y="91"/>
                  </a:lnTo>
                  <a:lnTo>
                    <a:pt x="300" y="125"/>
                  </a:lnTo>
                  <a:lnTo>
                    <a:pt x="207" y="147"/>
                  </a:lnTo>
                  <a:lnTo>
                    <a:pt x="197" y="147"/>
                  </a:lnTo>
                  <a:lnTo>
                    <a:pt x="166" y="136"/>
                  </a:lnTo>
                  <a:lnTo>
                    <a:pt x="145" y="136"/>
                  </a:lnTo>
                  <a:lnTo>
                    <a:pt x="103" y="125"/>
                  </a:lnTo>
                  <a:lnTo>
                    <a:pt x="103" y="351"/>
                  </a:lnTo>
                  <a:lnTo>
                    <a:pt x="145" y="317"/>
                  </a:lnTo>
                  <a:lnTo>
                    <a:pt x="176" y="305"/>
                  </a:lnTo>
                  <a:lnTo>
                    <a:pt x="217" y="294"/>
                  </a:lnTo>
                  <a:lnTo>
                    <a:pt x="259" y="294"/>
                  </a:lnTo>
                  <a:lnTo>
                    <a:pt x="341" y="305"/>
                  </a:lnTo>
                  <a:lnTo>
                    <a:pt x="414" y="362"/>
                  </a:lnTo>
                  <a:lnTo>
                    <a:pt x="466" y="452"/>
                  </a:lnTo>
                  <a:lnTo>
                    <a:pt x="476" y="543"/>
                  </a:lnTo>
                  <a:lnTo>
                    <a:pt x="455" y="644"/>
                  </a:lnTo>
                  <a:lnTo>
                    <a:pt x="403" y="723"/>
                  </a:lnTo>
                  <a:lnTo>
                    <a:pt x="321" y="780"/>
                  </a:lnTo>
                  <a:lnTo>
                    <a:pt x="217" y="802"/>
                  </a:lnTo>
                  <a:lnTo>
                    <a:pt x="135" y="780"/>
                  </a:lnTo>
                  <a:lnTo>
                    <a:pt x="62" y="735"/>
                  </a:lnTo>
                  <a:lnTo>
                    <a:pt x="21" y="667"/>
                  </a:lnTo>
                  <a:lnTo>
                    <a:pt x="0" y="588"/>
                  </a:lnTo>
                  <a:lnTo>
                    <a:pt x="10" y="565"/>
                  </a:lnTo>
                  <a:lnTo>
                    <a:pt x="21" y="543"/>
                  </a:lnTo>
                  <a:lnTo>
                    <a:pt x="31" y="531"/>
                  </a:lnTo>
                  <a:lnTo>
                    <a:pt x="41" y="531"/>
                  </a:lnTo>
                  <a:lnTo>
                    <a:pt x="52" y="531"/>
                  </a:lnTo>
                  <a:lnTo>
                    <a:pt x="62" y="531"/>
                  </a:lnTo>
                  <a:lnTo>
                    <a:pt x="72" y="531"/>
                  </a:lnTo>
                  <a:lnTo>
                    <a:pt x="83" y="531"/>
                  </a:lnTo>
                  <a:lnTo>
                    <a:pt x="93" y="543"/>
                  </a:lnTo>
                  <a:lnTo>
                    <a:pt x="103" y="565"/>
                  </a:lnTo>
                  <a:lnTo>
                    <a:pt x="114" y="588"/>
                  </a:lnTo>
                  <a:lnTo>
                    <a:pt x="103" y="610"/>
                  </a:lnTo>
                  <a:lnTo>
                    <a:pt x="93" y="633"/>
                  </a:lnTo>
                  <a:lnTo>
                    <a:pt x="83" y="644"/>
                  </a:lnTo>
                  <a:lnTo>
                    <a:pt x="52" y="644"/>
                  </a:lnTo>
                  <a:lnTo>
                    <a:pt x="93" y="712"/>
                  </a:lnTo>
                  <a:lnTo>
                    <a:pt x="155" y="746"/>
                  </a:lnTo>
                  <a:lnTo>
                    <a:pt x="217" y="769"/>
                  </a:lnTo>
                  <a:lnTo>
                    <a:pt x="259" y="757"/>
                  </a:lnTo>
                  <a:lnTo>
                    <a:pt x="290" y="746"/>
                  </a:lnTo>
                  <a:lnTo>
                    <a:pt x="321" y="723"/>
                  </a:lnTo>
                  <a:lnTo>
                    <a:pt x="341" y="689"/>
                  </a:lnTo>
                  <a:lnTo>
                    <a:pt x="362" y="656"/>
                  </a:lnTo>
                  <a:lnTo>
                    <a:pt x="372" y="610"/>
                  </a:lnTo>
                  <a:lnTo>
                    <a:pt x="372" y="565"/>
                  </a:lnTo>
                  <a:lnTo>
                    <a:pt x="372" y="543"/>
                  </a:lnTo>
                  <a:lnTo>
                    <a:pt x="372" y="475"/>
                  </a:lnTo>
                  <a:lnTo>
                    <a:pt x="362" y="430"/>
                  </a:lnTo>
                  <a:lnTo>
                    <a:pt x="352" y="384"/>
                  </a:lnTo>
                  <a:lnTo>
                    <a:pt x="352" y="384"/>
                  </a:lnTo>
                  <a:lnTo>
                    <a:pt x="341" y="362"/>
                  </a:lnTo>
                  <a:lnTo>
                    <a:pt x="321" y="351"/>
                  </a:lnTo>
                  <a:lnTo>
                    <a:pt x="310" y="339"/>
                  </a:lnTo>
                  <a:lnTo>
                    <a:pt x="279" y="328"/>
                  </a:lnTo>
                  <a:lnTo>
                    <a:pt x="248" y="328"/>
                  </a:lnTo>
                  <a:lnTo>
                    <a:pt x="228" y="328"/>
                  </a:lnTo>
                  <a:lnTo>
                    <a:pt x="197" y="328"/>
                  </a:lnTo>
                  <a:lnTo>
                    <a:pt x="166" y="339"/>
                  </a:lnTo>
                  <a:lnTo>
                    <a:pt x="135" y="362"/>
                  </a:lnTo>
                  <a:lnTo>
                    <a:pt x="103" y="396"/>
                  </a:lnTo>
                  <a:lnTo>
                    <a:pt x="93" y="407"/>
                  </a:lnTo>
                  <a:lnTo>
                    <a:pt x="93" y="407"/>
                  </a:lnTo>
                  <a:lnTo>
                    <a:pt x="83" y="407"/>
                  </a:lnTo>
                  <a:lnTo>
                    <a:pt x="72" y="407"/>
                  </a:lnTo>
                  <a:lnTo>
                    <a:pt x="62" y="396"/>
                  </a:lnTo>
                  <a:lnTo>
                    <a:pt x="62" y="373"/>
                  </a:lnTo>
                  <a:lnTo>
                    <a:pt x="62" y="34"/>
                  </a:lnTo>
                  <a:lnTo>
                    <a:pt x="62" y="12"/>
                  </a:lnTo>
                  <a:lnTo>
                    <a:pt x="72" y="12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0442" name="Freeform 42"/>
            <p:cNvSpPr>
              <a:spLocks/>
            </p:cNvSpPr>
            <p:nvPr/>
          </p:nvSpPr>
          <p:spPr bwMode="auto">
            <a:xfrm>
              <a:off x="25314" y="1277"/>
              <a:ext cx="528" cy="1649"/>
            </a:xfrm>
            <a:custGeom>
              <a:avLst/>
              <a:gdLst/>
              <a:ahLst/>
              <a:cxnLst>
                <a:cxn ang="0">
                  <a:pos x="93" y="11"/>
                </a:cxn>
                <a:cxn ang="0">
                  <a:pos x="248" y="68"/>
                </a:cxn>
                <a:cxn ang="0">
                  <a:pos x="310" y="192"/>
                </a:cxn>
                <a:cxn ang="0">
                  <a:pos x="310" y="576"/>
                </a:cxn>
                <a:cxn ang="0">
                  <a:pos x="310" y="633"/>
                </a:cxn>
                <a:cxn ang="0">
                  <a:pos x="321" y="655"/>
                </a:cxn>
                <a:cxn ang="0">
                  <a:pos x="424" y="791"/>
                </a:cxn>
                <a:cxn ang="0">
                  <a:pos x="517" y="813"/>
                </a:cxn>
                <a:cxn ang="0">
                  <a:pos x="528" y="825"/>
                </a:cxn>
                <a:cxn ang="0">
                  <a:pos x="517" y="847"/>
                </a:cxn>
                <a:cxn ang="0">
                  <a:pos x="455" y="858"/>
                </a:cxn>
                <a:cxn ang="0">
                  <a:pos x="372" y="892"/>
                </a:cxn>
                <a:cxn ang="0">
                  <a:pos x="331" y="960"/>
                </a:cxn>
                <a:cxn ang="0">
                  <a:pos x="310" y="1028"/>
                </a:cxn>
                <a:cxn ang="0">
                  <a:pos x="310" y="1446"/>
                </a:cxn>
                <a:cxn ang="0">
                  <a:pos x="228" y="1593"/>
                </a:cxn>
                <a:cxn ang="0">
                  <a:pos x="31" y="1649"/>
                </a:cxn>
                <a:cxn ang="0">
                  <a:pos x="10" y="1649"/>
                </a:cxn>
                <a:cxn ang="0">
                  <a:pos x="0" y="1627"/>
                </a:cxn>
                <a:cxn ang="0">
                  <a:pos x="10" y="1615"/>
                </a:cxn>
                <a:cxn ang="0">
                  <a:pos x="176" y="1548"/>
                </a:cxn>
                <a:cxn ang="0">
                  <a:pos x="217" y="1435"/>
                </a:cxn>
                <a:cxn ang="0">
                  <a:pos x="238" y="949"/>
                </a:cxn>
                <a:cxn ang="0">
                  <a:pos x="393" y="825"/>
                </a:cxn>
                <a:cxn ang="0">
                  <a:pos x="331" y="802"/>
                </a:cxn>
                <a:cxn ang="0">
                  <a:pos x="279" y="757"/>
                </a:cxn>
                <a:cxn ang="0">
                  <a:pos x="238" y="700"/>
                </a:cxn>
                <a:cxn ang="0">
                  <a:pos x="217" y="644"/>
                </a:cxn>
                <a:cxn ang="0">
                  <a:pos x="217" y="260"/>
                </a:cxn>
                <a:cxn ang="0">
                  <a:pos x="217" y="203"/>
                </a:cxn>
                <a:cxn ang="0">
                  <a:pos x="207" y="181"/>
                </a:cxn>
                <a:cxn ang="0">
                  <a:pos x="104" y="56"/>
                </a:cxn>
                <a:cxn ang="0">
                  <a:pos x="10" y="34"/>
                </a:cxn>
                <a:cxn ang="0">
                  <a:pos x="0" y="22"/>
                </a:cxn>
                <a:cxn ang="0">
                  <a:pos x="10" y="0"/>
                </a:cxn>
                <a:cxn ang="0">
                  <a:pos x="31" y="0"/>
                </a:cxn>
              </a:cxnLst>
              <a:rect l="0" t="0" r="r" b="b"/>
              <a:pathLst>
                <a:path w="528" h="1649">
                  <a:moveTo>
                    <a:pt x="31" y="0"/>
                  </a:moveTo>
                  <a:lnTo>
                    <a:pt x="93" y="11"/>
                  </a:lnTo>
                  <a:lnTo>
                    <a:pt x="176" y="34"/>
                  </a:lnTo>
                  <a:lnTo>
                    <a:pt x="248" y="68"/>
                  </a:lnTo>
                  <a:lnTo>
                    <a:pt x="290" y="135"/>
                  </a:lnTo>
                  <a:lnTo>
                    <a:pt x="310" y="192"/>
                  </a:lnTo>
                  <a:lnTo>
                    <a:pt x="310" y="248"/>
                  </a:lnTo>
                  <a:lnTo>
                    <a:pt x="310" y="576"/>
                  </a:lnTo>
                  <a:lnTo>
                    <a:pt x="310" y="610"/>
                  </a:lnTo>
                  <a:lnTo>
                    <a:pt x="310" y="633"/>
                  </a:lnTo>
                  <a:lnTo>
                    <a:pt x="321" y="644"/>
                  </a:lnTo>
                  <a:lnTo>
                    <a:pt x="321" y="655"/>
                  </a:lnTo>
                  <a:lnTo>
                    <a:pt x="352" y="734"/>
                  </a:lnTo>
                  <a:lnTo>
                    <a:pt x="424" y="791"/>
                  </a:lnTo>
                  <a:lnTo>
                    <a:pt x="507" y="802"/>
                  </a:lnTo>
                  <a:lnTo>
                    <a:pt x="517" y="813"/>
                  </a:lnTo>
                  <a:lnTo>
                    <a:pt x="528" y="813"/>
                  </a:lnTo>
                  <a:lnTo>
                    <a:pt x="528" y="825"/>
                  </a:lnTo>
                  <a:lnTo>
                    <a:pt x="528" y="836"/>
                  </a:lnTo>
                  <a:lnTo>
                    <a:pt x="517" y="847"/>
                  </a:lnTo>
                  <a:lnTo>
                    <a:pt x="486" y="847"/>
                  </a:lnTo>
                  <a:lnTo>
                    <a:pt x="455" y="858"/>
                  </a:lnTo>
                  <a:lnTo>
                    <a:pt x="414" y="858"/>
                  </a:lnTo>
                  <a:lnTo>
                    <a:pt x="372" y="892"/>
                  </a:lnTo>
                  <a:lnTo>
                    <a:pt x="341" y="926"/>
                  </a:lnTo>
                  <a:lnTo>
                    <a:pt x="331" y="960"/>
                  </a:lnTo>
                  <a:lnTo>
                    <a:pt x="321" y="994"/>
                  </a:lnTo>
                  <a:lnTo>
                    <a:pt x="310" y="1028"/>
                  </a:lnTo>
                  <a:lnTo>
                    <a:pt x="310" y="1073"/>
                  </a:lnTo>
                  <a:lnTo>
                    <a:pt x="310" y="1446"/>
                  </a:lnTo>
                  <a:lnTo>
                    <a:pt x="290" y="1525"/>
                  </a:lnTo>
                  <a:lnTo>
                    <a:pt x="228" y="1593"/>
                  </a:lnTo>
                  <a:lnTo>
                    <a:pt x="135" y="1638"/>
                  </a:lnTo>
                  <a:lnTo>
                    <a:pt x="31" y="1649"/>
                  </a:lnTo>
                  <a:lnTo>
                    <a:pt x="21" y="1649"/>
                  </a:lnTo>
                  <a:lnTo>
                    <a:pt x="10" y="1649"/>
                  </a:lnTo>
                  <a:lnTo>
                    <a:pt x="0" y="1638"/>
                  </a:lnTo>
                  <a:lnTo>
                    <a:pt x="0" y="1627"/>
                  </a:lnTo>
                  <a:lnTo>
                    <a:pt x="0" y="1615"/>
                  </a:lnTo>
                  <a:lnTo>
                    <a:pt x="10" y="1615"/>
                  </a:lnTo>
                  <a:lnTo>
                    <a:pt x="114" y="1593"/>
                  </a:lnTo>
                  <a:lnTo>
                    <a:pt x="176" y="1548"/>
                  </a:lnTo>
                  <a:lnTo>
                    <a:pt x="207" y="1480"/>
                  </a:lnTo>
                  <a:lnTo>
                    <a:pt x="217" y="1435"/>
                  </a:lnTo>
                  <a:lnTo>
                    <a:pt x="217" y="1039"/>
                  </a:lnTo>
                  <a:lnTo>
                    <a:pt x="238" y="949"/>
                  </a:lnTo>
                  <a:lnTo>
                    <a:pt x="290" y="881"/>
                  </a:lnTo>
                  <a:lnTo>
                    <a:pt x="393" y="825"/>
                  </a:lnTo>
                  <a:lnTo>
                    <a:pt x="362" y="813"/>
                  </a:lnTo>
                  <a:lnTo>
                    <a:pt x="331" y="802"/>
                  </a:lnTo>
                  <a:lnTo>
                    <a:pt x="300" y="779"/>
                  </a:lnTo>
                  <a:lnTo>
                    <a:pt x="279" y="757"/>
                  </a:lnTo>
                  <a:lnTo>
                    <a:pt x="248" y="734"/>
                  </a:lnTo>
                  <a:lnTo>
                    <a:pt x="238" y="700"/>
                  </a:lnTo>
                  <a:lnTo>
                    <a:pt x="217" y="678"/>
                  </a:lnTo>
                  <a:lnTo>
                    <a:pt x="217" y="644"/>
                  </a:lnTo>
                  <a:lnTo>
                    <a:pt x="217" y="610"/>
                  </a:lnTo>
                  <a:lnTo>
                    <a:pt x="217" y="260"/>
                  </a:lnTo>
                  <a:lnTo>
                    <a:pt x="217" y="226"/>
                  </a:lnTo>
                  <a:lnTo>
                    <a:pt x="217" y="203"/>
                  </a:lnTo>
                  <a:lnTo>
                    <a:pt x="217" y="192"/>
                  </a:lnTo>
                  <a:lnTo>
                    <a:pt x="207" y="181"/>
                  </a:lnTo>
                  <a:lnTo>
                    <a:pt x="176" y="113"/>
                  </a:lnTo>
                  <a:lnTo>
                    <a:pt x="104" y="56"/>
                  </a:lnTo>
                  <a:lnTo>
                    <a:pt x="21" y="34"/>
                  </a:lnTo>
                  <a:lnTo>
                    <a:pt x="10" y="34"/>
                  </a:lnTo>
                  <a:lnTo>
                    <a:pt x="0" y="34"/>
                  </a:lnTo>
                  <a:lnTo>
                    <a:pt x="0" y="22"/>
                  </a:lnTo>
                  <a:lnTo>
                    <a:pt x="0" y="11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0443" name="Freeform 43"/>
            <p:cNvSpPr>
              <a:spLocks/>
            </p:cNvSpPr>
            <p:nvPr/>
          </p:nvSpPr>
          <p:spPr bwMode="auto">
            <a:xfrm>
              <a:off x="26100" y="2339"/>
              <a:ext cx="176" cy="497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14" y="11"/>
                </a:cxn>
                <a:cxn ang="0">
                  <a:pos x="135" y="34"/>
                </a:cxn>
                <a:cxn ang="0">
                  <a:pos x="155" y="68"/>
                </a:cxn>
                <a:cxn ang="0">
                  <a:pos x="166" y="113"/>
                </a:cxn>
                <a:cxn ang="0">
                  <a:pos x="176" y="169"/>
                </a:cxn>
                <a:cxn ang="0">
                  <a:pos x="176" y="169"/>
                </a:cxn>
                <a:cxn ang="0">
                  <a:pos x="155" y="305"/>
                </a:cxn>
                <a:cxn ang="0">
                  <a:pos x="114" y="407"/>
                </a:cxn>
                <a:cxn ang="0">
                  <a:pos x="62" y="474"/>
                </a:cxn>
                <a:cxn ang="0">
                  <a:pos x="31" y="497"/>
                </a:cxn>
                <a:cxn ang="0">
                  <a:pos x="21" y="486"/>
                </a:cxn>
                <a:cxn ang="0">
                  <a:pos x="21" y="474"/>
                </a:cxn>
                <a:cxn ang="0">
                  <a:pos x="21" y="474"/>
                </a:cxn>
                <a:cxn ang="0">
                  <a:pos x="21" y="463"/>
                </a:cxn>
                <a:cxn ang="0">
                  <a:pos x="42" y="452"/>
                </a:cxn>
                <a:cxn ang="0">
                  <a:pos x="83" y="384"/>
                </a:cxn>
                <a:cxn ang="0">
                  <a:pos x="124" y="282"/>
                </a:cxn>
                <a:cxn ang="0">
                  <a:pos x="135" y="169"/>
                </a:cxn>
                <a:cxn ang="0">
                  <a:pos x="135" y="158"/>
                </a:cxn>
                <a:cxn ang="0">
                  <a:pos x="135" y="147"/>
                </a:cxn>
                <a:cxn ang="0">
                  <a:pos x="135" y="147"/>
                </a:cxn>
                <a:cxn ang="0">
                  <a:pos x="135" y="147"/>
                </a:cxn>
                <a:cxn ang="0">
                  <a:pos x="124" y="158"/>
                </a:cxn>
                <a:cxn ang="0">
                  <a:pos x="104" y="169"/>
                </a:cxn>
                <a:cxn ang="0">
                  <a:pos x="73" y="181"/>
                </a:cxn>
                <a:cxn ang="0">
                  <a:pos x="52" y="169"/>
                </a:cxn>
                <a:cxn ang="0">
                  <a:pos x="31" y="158"/>
                </a:cxn>
                <a:cxn ang="0">
                  <a:pos x="11" y="135"/>
                </a:cxn>
                <a:cxn ang="0">
                  <a:pos x="0" y="113"/>
                </a:cxn>
                <a:cxn ang="0">
                  <a:pos x="0" y="90"/>
                </a:cxn>
                <a:cxn ang="0">
                  <a:pos x="0" y="56"/>
                </a:cxn>
                <a:cxn ang="0">
                  <a:pos x="11" y="34"/>
                </a:cxn>
                <a:cxn ang="0">
                  <a:pos x="31" y="22"/>
                </a:cxn>
                <a:cxn ang="0">
                  <a:pos x="52" y="11"/>
                </a:cxn>
                <a:cxn ang="0">
                  <a:pos x="73" y="0"/>
                </a:cxn>
              </a:cxnLst>
              <a:rect l="0" t="0" r="r" b="b"/>
              <a:pathLst>
                <a:path w="176" h="497">
                  <a:moveTo>
                    <a:pt x="73" y="0"/>
                  </a:moveTo>
                  <a:lnTo>
                    <a:pt x="114" y="11"/>
                  </a:lnTo>
                  <a:lnTo>
                    <a:pt x="135" y="34"/>
                  </a:lnTo>
                  <a:lnTo>
                    <a:pt x="155" y="68"/>
                  </a:lnTo>
                  <a:lnTo>
                    <a:pt x="166" y="113"/>
                  </a:lnTo>
                  <a:lnTo>
                    <a:pt x="176" y="169"/>
                  </a:lnTo>
                  <a:lnTo>
                    <a:pt x="176" y="169"/>
                  </a:lnTo>
                  <a:lnTo>
                    <a:pt x="155" y="305"/>
                  </a:lnTo>
                  <a:lnTo>
                    <a:pt x="114" y="407"/>
                  </a:lnTo>
                  <a:lnTo>
                    <a:pt x="62" y="474"/>
                  </a:lnTo>
                  <a:lnTo>
                    <a:pt x="31" y="497"/>
                  </a:lnTo>
                  <a:lnTo>
                    <a:pt x="21" y="486"/>
                  </a:lnTo>
                  <a:lnTo>
                    <a:pt x="21" y="474"/>
                  </a:lnTo>
                  <a:lnTo>
                    <a:pt x="21" y="474"/>
                  </a:lnTo>
                  <a:lnTo>
                    <a:pt x="21" y="463"/>
                  </a:lnTo>
                  <a:lnTo>
                    <a:pt x="42" y="452"/>
                  </a:lnTo>
                  <a:lnTo>
                    <a:pt x="83" y="384"/>
                  </a:lnTo>
                  <a:lnTo>
                    <a:pt x="124" y="282"/>
                  </a:lnTo>
                  <a:lnTo>
                    <a:pt x="135" y="169"/>
                  </a:lnTo>
                  <a:lnTo>
                    <a:pt x="135" y="158"/>
                  </a:lnTo>
                  <a:lnTo>
                    <a:pt x="135" y="147"/>
                  </a:lnTo>
                  <a:lnTo>
                    <a:pt x="135" y="147"/>
                  </a:lnTo>
                  <a:lnTo>
                    <a:pt x="135" y="147"/>
                  </a:lnTo>
                  <a:lnTo>
                    <a:pt x="124" y="158"/>
                  </a:lnTo>
                  <a:lnTo>
                    <a:pt x="104" y="169"/>
                  </a:lnTo>
                  <a:lnTo>
                    <a:pt x="73" y="181"/>
                  </a:lnTo>
                  <a:lnTo>
                    <a:pt x="52" y="169"/>
                  </a:lnTo>
                  <a:lnTo>
                    <a:pt x="31" y="158"/>
                  </a:lnTo>
                  <a:lnTo>
                    <a:pt x="11" y="135"/>
                  </a:lnTo>
                  <a:lnTo>
                    <a:pt x="0" y="113"/>
                  </a:lnTo>
                  <a:lnTo>
                    <a:pt x="0" y="90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31" y="22"/>
                  </a:lnTo>
                  <a:lnTo>
                    <a:pt x="52" y="11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0444" name="Freeform 44"/>
            <p:cNvSpPr>
              <a:spLocks/>
            </p:cNvSpPr>
            <p:nvPr/>
          </p:nvSpPr>
          <p:spPr bwMode="auto">
            <a:xfrm>
              <a:off x="26752" y="1277"/>
              <a:ext cx="538" cy="1649"/>
            </a:xfrm>
            <a:custGeom>
              <a:avLst/>
              <a:gdLst/>
              <a:ahLst/>
              <a:cxnLst>
                <a:cxn ang="0">
                  <a:pos x="517" y="0"/>
                </a:cxn>
                <a:cxn ang="0">
                  <a:pos x="538" y="22"/>
                </a:cxn>
                <a:cxn ang="0">
                  <a:pos x="517" y="34"/>
                </a:cxn>
                <a:cxn ang="0">
                  <a:pos x="352" y="113"/>
                </a:cxn>
                <a:cxn ang="0">
                  <a:pos x="310" y="226"/>
                </a:cxn>
                <a:cxn ang="0">
                  <a:pos x="300" y="700"/>
                </a:cxn>
                <a:cxn ang="0">
                  <a:pos x="134" y="825"/>
                </a:cxn>
                <a:cxn ang="0">
                  <a:pos x="217" y="858"/>
                </a:cxn>
                <a:cxn ang="0">
                  <a:pos x="279" y="915"/>
                </a:cxn>
                <a:cxn ang="0">
                  <a:pos x="310" y="971"/>
                </a:cxn>
                <a:cxn ang="0">
                  <a:pos x="310" y="1051"/>
                </a:cxn>
                <a:cxn ang="0">
                  <a:pos x="310" y="1423"/>
                </a:cxn>
                <a:cxn ang="0">
                  <a:pos x="321" y="1457"/>
                </a:cxn>
                <a:cxn ang="0">
                  <a:pos x="352" y="1548"/>
                </a:cxn>
                <a:cxn ang="0">
                  <a:pos x="507" y="1615"/>
                </a:cxn>
                <a:cxn ang="0">
                  <a:pos x="527" y="1615"/>
                </a:cxn>
                <a:cxn ang="0">
                  <a:pos x="527" y="1649"/>
                </a:cxn>
                <a:cxn ang="0">
                  <a:pos x="507" y="1649"/>
                </a:cxn>
                <a:cxn ang="0">
                  <a:pos x="352" y="1627"/>
                </a:cxn>
                <a:cxn ang="0">
                  <a:pos x="238" y="1525"/>
                </a:cxn>
                <a:cxn ang="0">
                  <a:pos x="217" y="1401"/>
                </a:cxn>
                <a:cxn ang="0">
                  <a:pos x="217" y="1039"/>
                </a:cxn>
                <a:cxn ang="0">
                  <a:pos x="217" y="1005"/>
                </a:cxn>
                <a:cxn ang="0">
                  <a:pos x="176" y="915"/>
                </a:cxn>
                <a:cxn ang="0">
                  <a:pos x="21" y="847"/>
                </a:cxn>
                <a:cxn ang="0">
                  <a:pos x="0" y="836"/>
                </a:cxn>
                <a:cxn ang="0">
                  <a:pos x="0" y="813"/>
                </a:cxn>
                <a:cxn ang="0">
                  <a:pos x="41" y="802"/>
                </a:cxn>
                <a:cxn ang="0">
                  <a:pos x="114" y="779"/>
                </a:cxn>
                <a:cxn ang="0">
                  <a:pos x="186" y="723"/>
                </a:cxn>
                <a:cxn ang="0">
                  <a:pos x="207" y="655"/>
                </a:cxn>
                <a:cxn ang="0">
                  <a:pos x="217" y="587"/>
                </a:cxn>
                <a:cxn ang="0">
                  <a:pos x="238" y="124"/>
                </a:cxn>
                <a:cxn ang="0">
                  <a:pos x="393" y="22"/>
                </a:cxn>
              </a:cxnLst>
              <a:rect l="0" t="0" r="r" b="b"/>
              <a:pathLst>
                <a:path w="538" h="1649">
                  <a:moveTo>
                    <a:pt x="507" y="0"/>
                  </a:moveTo>
                  <a:lnTo>
                    <a:pt x="517" y="0"/>
                  </a:lnTo>
                  <a:lnTo>
                    <a:pt x="527" y="11"/>
                  </a:lnTo>
                  <a:lnTo>
                    <a:pt x="538" y="22"/>
                  </a:lnTo>
                  <a:lnTo>
                    <a:pt x="527" y="34"/>
                  </a:lnTo>
                  <a:lnTo>
                    <a:pt x="517" y="34"/>
                  </a:lnTo>
                  <a:lnTo>
                    <a:pt x="414" y="68"/>
                  </a:lnTo>
                  <a:lnTo>
                    <a:pt x="352" y="113"/>
                  </a:lnTo>
                  <a:lnTo>
                    <a:pt x="321" y="169"/>
                  </a:lnTo>
                  <a:lnTo>
                    <a:pt x="310" y="226"/>
                  </a:lnTo>
                  <a:lnTo>
                    <a:pt x="310" y="621"/>
                  </a:lnTo>
                  <a:lnTo>
                    <a:pt x="300" y="700"/>
                  </a:lnTo>
                  <a:lnTo>
                    <a:pt x="238" y="779"/>
                  </a:lnTo>
                  <a:lnTo>
                    <a:pt x="134" y="825"/>
                  </a:lnTo>
                  <a:lnTo>
                    <a:pt x="176" y="836"/>
                  </a:lnTo>
                  <a:lnTo>
                    <a:pt x="217" y="858"/>
                  </a:lnTo>
                  <a:lnTo>
                    <a:pt x="258" y="892"/>
                  </a:lnTo>
                  <a:lnTo>
                    <a:pt x="279" y="915"/>
                  </a:lnTo>
                  <a:lnTo>
                    <a:pt x="300" y="949"/>
                  </a:lnTo>
                  <a:lnTo>
                    <a:pt x="310" y="971"/>
                  </a:lnTo>
                  <a:lnTo>
                    <a:pt x="310" y="1005"/>
                  </a:lnTo>
                  <a:lnTo>
                    <a:pt x="310" y="1051"/>
                  </a:lnTo>
                  <a:lnTo>
                    <a:pt x="310" y="1389"/>
                  </a:lnTo>
                  <a:lnTo>
                    <a:pt x="310" y="1423"/>
                  </a:lnTo>
                  <a:lnTo>
                    <a:pt x="310" y="1446"/>
                  </a:lnTo>
                  <a:lnTo>
                    <a:pt x="321" y="1457"/>
                  </a:lnTo>
                  <a:lnTo>
                    <a:pt x="321" y="1469"/>
                  </a:lnTo>
                  <a:lnTo>
                    <a:pt x="352" y="1548"/>
                  </a:lnTo>
                  <a:lnTo>
                    <a:pt x="424" y="1593"/>
                  </a:lnTo>
                  <a:lnTo>
                    <a:pt x="507" y="1615"/>
                  </a:lnTo>
                  <a:lnTo>
                    <a:pt x="517" y="1615"/>
                  </a:lnTo>
                  <a:lnTo>
                    <a:pt x="527" y="1615"/>
                  </a:lnTo>
                  <a:lnTo>
                    <a:pt x="538" y="1627"/>
                  </a:lnTo>
                  <a:lnTo>
                    <a:pt x="527" y="1649"/>
                  </a:lnTo>
                  <a:lnTo>
                    <a:pt x="517" y="1649"/>
                  </a:lnTo>
                  <a:lnTo>
                    <a:pt x="507" y="1649"/>
                  </a:lnTo>
                  <a:lnTo>
                    <a:pt x="434" y="1638"/>
                  </a:lnTo>
                  <a:lnTo>
                    <a:pt x="352" y="1627"/>
                  </a:lnTo>
                  <a:lnTo>
                    <a:pt x="290" y="1581"/>
                  </a:lnTo>
                  <a:lnTo>
                    <a:pt x="238" y="1525"/>
                  </a:lnTo>
                  <a:lnTo>
                    <a:pt x="217" y="1457"/>
                  </a:lnTo>
                  <a:lnTo>
                    <a:pt x="217" y="1401"/>
                  </a:lnTo>
                  <a:lnTo>
                    <a:pt x="217" y="1073"/>
                  </a:lnTo>
                  <a:lnTo>
                    <a:pt x="217" y="1039"/>
                  </a:lnTo>
                  <a:lnTo>
                    <a:pt x="217" y="1017"/>
                  </a:lnTo>
                  <a:lnTo>
                    <a:pt x="217" y="1005"/>
                  </a:lnTo>
                  <a:lnTo>
                    <a:pt x="207" y="994"/>
                  </a:lnTo>
                  <a:lnTo>
                    <a:pt x="176" y="915"/>
                  </a:lnTo>
                  <a:lnTo>
                    <a:pt x="114" y="858"/>
                  </a:lnTo>
                  <a:lnTo>
                    <a:pt x="21" y="847"/>
                  </a:lnTo>
                  <a:lnTo>
                    <a:pt x="10" y="836"/>
                  </a:lnTo>
                  <a:lnTo>
                    <a:pt x="0" y="836"/>
                  </a:lnTo>
                  <a:lnTo>
                    <a:pt x="0" y="825"/>
                  </a:lnTo>
                  <a:lnTo>
                    <a:pt x="0" y="813"/>
                  </a:lnTo>
                  <a:lnTo>
                    <a:pt x="10" y="802"/>
                  </a:lnTo>
                  <a:lnTo>
                    <a:pt x="41" y="802"/>
                  </a:lnTo>
                  <a:lnTo>
                    <a:pt x="72" y="802"/>
                  </a:lnTo>
                  <a:lnTo>
                    <a:pt x="114" y="779"/>
                  </a:lnTo>
                  <a:lnTo>
                    <a:pt x="155" y="757"/>
                  </a:lnTo>
                  <a:lnTo>
                    <a:pt x="186" y="723"/>
                  </a:lnTo>
                  <a:lnTo>
                    <a:pt x="207" y="689"/>
                  </a:lnTo>
                  <a:lnTo>
                    <a:pt x="207" y="655"/>
                  </a:lnTo>
                  <a:lnTo>
                    <a:pt x="217" y="621"/>
                  </a:lnTo>
                  <a:lnTo>
                    <a:pt x="217" y="587"/>
                  </a:lnTo>
                  <a:lnTo>
                    <a:pt x="217" y="215"/>
                  </a:lnTo>
                  <a:lnTo>
                    <a:pt x="238" y="124"/>
                  </a:lnTo>
                  <a:lnTo>
                    <a:pt x="300" y="56"/>
                  </a:lnTo>
                  <a:lnTo>
                    <a:pt x="393" y="22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0445" name="Freeform 45"/>
            <p:cNvSpPr>
              <a:spLocks/>
            </p:cNvSpPr>
            <p:nvPr/>
          </p:nvSpPr>
          <p:spPr bwMode="auto">
            <a:xfrm>
              <a:off x="27445" y="1808"/>
              <a:ext cx="734" cy="723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672" y="0"/>
                </a:cxn>
                <a:cxn ang="0">
                  <a:pos x="693" y="0"/>
                </a:cxn>
                <a:cxn ang="0">
                  <a:pos x="703" y="0"/>
                </a:cxn>
                <a:cxn ang="0">
                  <a:pos x="714" y="0"/>
                </a:cxn>
                <a:cxn ang="0">
                  <a:pos x="724" y="22"/>
                </a:cxn>
                <a:cxn ang="0">
                  <a:pos x="734" y="34"/>
                </a:cxn>
                <a:cxn ang="0">
                  <a:pos x="724" y="56"/>
                </a:cxn>
                <a:cxn ang="0">
                  <a:pos x="714" y="79"/>
                </a:cxn>
                <a:cxn ang="0">
                  <a:pos x="703" y="90"/>
                </a:cxn>
                <a:cxn ang="0">
                  <a:pos x="683" y="90"/>
                </a:cxn>
                <a:cxn ang="0">
                  <a:pos x="672" y="90"/>
                </a:cxn>
                <a:cxn ang="0">
                  <a:pos x="652" y="90"/>
                </a:cxn>
                <a:cxn ang="0">
                  <a:pos x="403" y="90"/>
                </a:cxn>
                <a:cxn ang="0">
                  <a:pos x="300" y="655"/>
                </a:cxn>
                <a:cxn ang="0">
                  <a:pos x="300" y="678"/>
                </a:cxn>
                <a:cxn ang="0">
                  <a:pos x="290" y="689"/>
                </a:cxn>
                <a:cxn ang="0">
                  <a:pos x="279" y="712"/>
                </a:cxn>
                <a:cxn ang="0">
                  <a:pos x="269" y="723"/>
                </a:cxn>
                <a:cxn ang="0">
                  <a:pos x="238" y="723"/>
                </a:cxn>
                <a:cxn ang="0">
                  <a:pos x="217" y="723"/>
                </a:cxn>
                <a:cxn ang="0">
                  <a:pos x="207" y="712"/>
                </a:cxn>
                <a:cxn ang="0">
                  <a:pos x="196" y="700"/>
                </a:cxn>
                <a:cxn ang="0">
                  <a:pos x="196" y="678"/>
                </a:cxn>
                <a:cxn ang="0">
                  <a:pos x="196" y="666"/>
                </a:cxn>
                <a:cxn ang="0">
                  <a:pos x="207" y="655"/>
                </a:cxn>
                <a:cxn ang="0">
                  <a:pos x="207" y="644"/>
                </a:cxn>
                <a:cxn ang="0">
                  <a:pos x="207" y="621"/>
                </a:cxn>
                <a:cxn ang="0">
                  <a:pos x="362" y="90"/>
                </a:cxn>
                <a:cxn ang="0">
                  <a:pos x="238" y="90"/>
                </a:cxn>
                <a:cxn ang="0">
                  <a:pos x="207" y="90"/>
                </a:cxn>
                <a:cxn ang="0">
                  <a:pos x="155" y="113"/>
                </a:cxn>
                <a:cxn ang="0">
                  <a:pos x="103" y="147"/>
                </a:cxn>
                <a:cxn ang="0">
                  <a:pos x="41" y="214"/>
                </a:cxn>
                <a:cxn ang="0">
                  <a:pos x="31" y="226"/>
                </a:cxn>
                <a:cxn ang="0">
                  <a:pos x="31" y="237"/>
                </a:cxn>
                <a:cxn ang="0">
                  <a:pos x="21" y="237"/>
                </a:cxn>
                <a:cxn ang="0">
                  <a:pos x="10" y="237"/>
                </a:cxn>
                <a:cxn ang="0">
                  <a:pos x="0" y="226"/>
                </a:cxn>
                <a:cxn ang="0">
                  <a:pos x="0" y="226"/>
                </a:cxn>
                <a:cxn ang="0">
                  <a:pos x="0" y="214"/>
                </a:cxn>
                <a:cxn ang="0">
                  <a:pos x="10" y="192"/>
                </a:cxn>
                <a:cxn ang="0">
                  <a:pos x="31" y="169"/>
                </a:cxn>
                <a:cxn ang="0">
                  <a:pos x="41" y="135"/>
                </a:cxn>
                <a:cxn ang="0">
                  <a:pos x="72" y="102"/>
                </a:cxn>
                <a:cxn ang="0">
                  <a:pos x="93" y="79"/>
                </a:cxn>
                <a:cxn ang="0">
                  <a:pos x="134" y="34"/>
                </a:cxn>
                <a:cxn ang="0">
                  <a:pos x="165" y="11"/>
                </a:cxn>
                <a:cxn ang="0">
                  <a:pos x="196" y="0"/>
                </a:cxn>
                <a:cxn ang="0">
                  <a:pos x="227" y="0"/>
                </a:cxn>
                <a:cxn ang="0">
                  <a:pos x="248" y="0"/>
                </a:cxn>
              </a:cxnLst>
              <a:rect l="0" t="0" r="r" b="b"/>
              <a:pathLst>
                <a:path w="734" h="723">
                  <a:moveTo>
                    <a:pt x="248" y="0"/>
                  </a:moveTo>
                  <a:lnTo>
                    <a:pt x="672" y="0"/>
                  </a:lnTo>
                  <a:lnTo>
                    <a:pt x="693" y="0"/>
                  </a:lnTo>
                  <a:lnTo>
                    <a:pt x="703" y="0"/>
                  </a:lnTo>
                  <a:lnTo>
                    <a:pt x="714" y="0"/>
                  </a:lnTo>
                  <a:lnTo>
                    <a:pt x="724" y="22"/>
                  </a:lnTo>
                  <a:lnTo>
                    <a:pt x="734" y="34"/>
                  </a:lnTo>
                  <a:lnTo>
                    <a:pt x="724" y="56"/>
                  </a:lnTo>
                  <a:lnTo>
                    <a:pt x="714" y="79"/>
                  </a:lnTo>
                  <a:lnTo>
                    <a:pt x="703" y="90"/>
                  </a:lnTo>
                  <a:lnTo>
                    <a:pt x="683" y="90"/>
                  </a:lnTo>
                  <a:lnTo>
                    <a:pt x="672" y="90"/>
                  </a:lnTo>
                  <a:lnTo>
                    <a:pt x="652" y="90"/>
                  </a:lnTo>
                  <a:lnTo>
                    <a:pt x="403" y="90"/>
                  </a:lnTo>
                  <a:lnTo>
                    <a:pt x="300" y="655"/>
                  </a:lnTo>
                  <a:lnTo>
                    <a:pt x="300" y="678"/>
                  </a:lnTo>
                  <a:lnTo>
                    <a:pt x="290" y="689"/>
                  </a:lnTo>
                  <a:lnTo>
                    <a:pt x="279" y="712"/>
                  </a:lnTo>
                  <a:lnTo>
                    <a:pt x="269" y="723"/>
                  </a:lnTo>
                  <a:lnTo>
                    <a:pt x="238" y="723"/>
                  </a:lnTo>
                  <a:lnTo>
                    <a:pt x="217" y="723"/>
                  </a:lnTo>
                  <a:lnTo>
                    <a:pt x="207" y="712"/>
                  </a:lnTo>
                  <a:lnTo>
                    <a:pt x="196" y="700"/>
                  </a:lnTo>
                  <a:lnTo>
                    <a:pt x="196" y="678"/>
                  </a:lnTo>
                  <a:lnTo>
                    <a:pt x="196" y="666"/>
                  </a:lnTo>
                  <a:lnTo>
                    <a:pt x="207" y="655"/>
                  </a:lnTo>
                  <a:lnTo>
                    <a:pt x="207" y="644"/>
                  </a:lnTo>
                  <a:lnTo>
                    <a:pt x="207" y="621"/>
                  </a:lnTo>
                  <a:lnTo>
                    <a:pt x="362" y="90"/>
                  </a:lnTo>
                  <a:lnTo>
                    <a:pt x="238" y="90"/>
                  </a:lnTo>
                  <a:lnTo>
                    <a:pt x="207" y="90"/>
                  </a:lnTo>
                  <a:lnTo>
                    <a:pt x="155" y="113"/>
                  </a:lnTo>
                  <a:lnTo>
                    <a:pt x="103" y="147"/>
                  </a:lnTo>
                  <a:lnTo>
                    <a:pt x="41" y="214"/>
                  </a:lnTo>
                  <a:lnTo>
                    <a:pt x="31" y="226"/>
                  </a:lnTo>
                  <a:lnTo>
                    <a:pt x="31" y="237"/>
                  </a:lnTo>
                  <a:lnTo>
                    <a:pt x="21" y="237"/>
                  </a:lnTo>
                  <a:lnTo>
                    <a:pt x="10" y="237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0" y="214"/>
                  </a:lnTo>
                  <a:lnTo>
                    <a:pt x="10" y="192"/>
                  </a:lnTo>
                  <a:lnTo>
                    <a:pt x="31" y="169"/>
                  </a:lnTo>
                  <a:lnTo>
                    <a:pt x="41" y="135"/>
                  </a:lnTo>
                  <a:lnTo>
                    <a:pt x="72" y="102"/>
                  </a:lnTo>
                  <a:lnTo>
                    <a:pt x="93" y="79"/>
                  </a:lnTo>
                  <a:lnTo>
                    <a:pt x="134" y="34"/>
                  </a:lnTo>
                  <a:lnTo>
                    <a:pt x="165" y="11"/>
                  </a:lnTo>
                  <a:lnTo>
                    <a:pt x="196" y="0"/>
                  </a:lnTo>
                  <a:lnTo>
                    <a:pt x="227" y="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0446" name="Freeform 46"/>
            <p:cNvSpPr>
              <a:spLocks noEditPoints="1"/>
            </p:cNvSpPr>
            <p:nvPr/>
          </p:nvSpPr>
          <p:spPr bwMode="auto">
            <a:xfrm>
              <a:off x="28107" y="1966"/>
              <a:ext cx="517" cy="791"/>
            </a:xfrm>
            <a:custGeom>
              <a:avLst/>
              <a:gdLst/>
              <a:ahLst/>
              <a:cxnLst>
                <a:cxn ang="0">
                  <a:pos x="517" y="599"/>
                </a:cxn>
                <a:cxn ang="0">
                  <a:pos x="517" y="599"/>
                </a:cxn>
                <a:cxn ang="0">
                  <a:pos x="517" y="599"/>
                </a:cxn>
                <a:cxn ang="0">
                  <a:pos x="517" y="599"/>
                </a:cxn>
                <a:cxn ang="0">
                  <a:pos x="321" y="124"/>
                </a:cxn>
                <a:cxn ang="0">
                  <a:pos x="321" y="124"/>
                </a:cxn>
                <a:cxn ang="0">
                  <a:pos x="31" y="554"/>
                </a:cxn>
                <a:cxn ang="0">
                  <a:pos x="321" y="554"/>
                </a:cxn>
                <a:cxn ang="0">
                  <a:pos x="321" y="124"/>
                </a:cxn>
                <a:cxn ang="0">
                  <a:pos x="321" y="124"/>
                </a:cxn>
                <a:cxn ang="0">
                  <a:pos x="321" y="124"/>
                </a:cxn>
                <a:cxn ang="0">
                  <a:pos x="372" y="0"/>
                </a:cxn>
                <a:cxn ang="0">
                  <a:pos x="393" y="11"/>
                </a:cxn>
                <a:cxn ang="0">
                  <a:pos x="403" y="11"/>
                </a:cxn>
                <a:cxn ang="0">
                  <a:pos x="403" y="34"/>
                </a:cxn>
                <a:cxn ang="0">
                  <a:pos x="403" y="554"/>
                </a:cxn>
                <a:cxn ang="0">
                  <a:pos x="517" y="554"/>
                </a:cxn>
                <a:cxn ang="0">
                  <a:pos x="517" y="599"/>
                </a:cxn>
                <a:cxn ang="0">
                  <a:pos x="403" y="599"/>
                </a:cxn>
                <a:cxn ang="0">
                  <a:pos x="403" y="689"/>
                </a:cxn>
                <a:cxn ang="0">
                  <a:pos x="403" y="712"/>
                </a:cxn>
                <a:cxn ang="0">
                  <a:pos x="403" y="723"/>
                </a:cxn>
                <a:cxn ang="0">
                  <a:pos x="414" y="734"/>
                </a:cxn>
                <a:cxn ang="0">
                  <a:pos x="424" y="746"/>
                </a:cxn>
                <a:cxn ang="0">
                  <a:pos x="455" y="746"/>
                </a:cxn>
                <a:cxn ang="0">
                  <a:pos x="486" y="746"/>
                </a:cxn>
                <a:cxn ang="0">
                  <a:pos x="517" y="746"/>
                </a:cxn>
                <a:cxn ang="0">
                  <a:pos x="517" y="791"/>
                </a:cxn>
                <a:cxn ang="0">
                  <a:pos x="455" y="780"/>
                </a:cxn>
                <a:cxn ang="0">
                  <a:pos x="403" y="780"/>
                </a:cxn>
                <a:cxn ang="0">
                  <a:pos x="352" y="780"/>
                </a:cxn>
                <a:cxn ang="0">
                  <a:pos x="321" y="780"/>
                </a:cxn>
                <a:cxn ang="0">
                  <a:pos x="279" y="780"/>
                </a:cxn>
                <a:cxn ang="0">
                  <a:pos x="238" y="791"/>
                </a:cxn>
                <a:cxn ang="0">
                  <a:pos x="196" y="791"/>
                </a:cxn>
                <a:cxn ang="0">
                  <a:pos x="196" y="746"/>
                </a:cxn>
                <a:cxn ang="0">
                  <a:pos x="227" y="746"/>
                </a:cxn>
                <a:cxn ang="0">
                  <a:pos x="259" y="746"/>
                </a:cxn>
                <a:cxn ang="0">
                  <a:pos x="279" y="746"/>
                </a:cxn>
                <a:cxn ang="0">
                  <a:pos x="300" y="734"/>
                </a:cxn>
                <a:cxn ang="0">
                  <a:pos x="310" y="723"/>
                </a:cxn>
                <a:cxn ang="0">
                  <a:pos x="310" y="712"/>
                </a:cxn>
                <a:cxn ang="0">
                  <a:pos x="310" y="689"/>
                </a:cxn>
                <a:cxn ang="0">
                  <a:pos x="310" y="599"/>
                </a:cxn>
                <a:cxn ang="0">
                  <a:pos x="0" y="599"/>
                </a:cxn>
                <a:cxn ang="0">
                  <a:pos x="0" y="554"/>
                </a:cxn>
                <a:cxn ang="0">
                  <a:pos x="352" y="23"/>
                </a:cxn>
                <a:cxn ang="0">
                  <a:pos x="362" y="11"/>
                </a:cxn>
                <a:cxn ang="0">
                  <a:pos x="362" y="0"/>
                </a:cxn>
                <a:cxn ang="0">
                  <a:pos x="372" y="0"/>
                </a:cxn>
              </a:cxnLst>
              <a:rect l="0" t="0" r="r" b="b"/>
              <a:pathLst>
                <a:path w="517" h="791">
                  <a:moveTo>
                    <a:pt x="517" y="599"/>
                  </a:moveTo>
                  <a:lnTo>
                    <a:pt x="517" y="599"/>
                  </a:lnTo>
                  <a:lnTo>
                    <a:pt x="517" y="599"/>
                  </a:lnTo>
                  <a:lnTo>
                    <a:pt x="517" y="599"/>
                  </a:lnTo>
                  <a:close/>
                  <a:moveTo>
                    <a:pt x="321" y="124"/>
                  </a:moveTo>
                  <a:lnTo>
                    <a:pt x="321" y="124"/>
                  </a:lnTo>
                  <a:lnTo>
                    <a:pt x="31" y="554"/>
                  </a:lnTo>
                  <a:lnTo>
                    <a:pt x="321" y="554"/>
                  </a:lnTo>
                  <a:lnTo>
                    <a:pt x="321" y="124"/>
                  </a:lnTo>
                  <a:lnTo>
                    <a:pt x="321" y="124"/>
                  </a:lnTo>
                  <a:lnTo>
                    <a:pt x="321" y="124"/>
                  </a:lnTo>
                  <a:close/>
                  <a:moveTo>
                    <a:pt x="372" y="0"/>
                  </a:moveTo>
                  <a:lnTo>
                    <a:pt x="393" y="11"/>
                  </a:lnTo>
                  <a:lnTo>
                    <a:pt x="403" y="11"/>
                  </a:lnTo>
                  <a:lnTo>
                    <a:pt x="403" y="34"/>
                  </a:lnTo>
                  <a:lnTo>
                    <a:pt x="403" y="554"/>
                  </a:lnTo>
                  <a:lnTo>
                    <a:pt x="517" y="554"/>
                  </a:lnTo>
                  <a:lnTo>
                    <a:pt x="517" y="599"/>
                  </a:lnTo>
                  <a:lnTo>
                    <a:pt x="403" y="599"/>
                  </a:lnTo>
                  <a:lnTo>
                    <a:pt x="403" y="689"/>
                  </a:lnTo>
                  <a:lnTo>
                    <a:pt x="403" y="712"/>
                  </a:lnTo>
                  <a:lnTo>
                    <a:pt x="403" y="723"/>
                  </a:lnTo>
                  <a:lnTo>
                    <a:pt x="414" y="734"/>
                  </a:lnTo>
                  <a:lnTo>
                    <a:pt x="424" y="746"/>
                  </a:lnTo>
                  <a:lnTo>
                    <a:pt x="455" y="746"/>
                  </a:lnTo>
                  <a:lnTo>
                    <a:pt x="486" y="746"/>
                  </a:lnTo>
                  <a:lnTo>
                    <a:pt x="517" y="746"/>
                  </a:lnTo>
                  <a:lnTo>
                    <a:pt x="517" y="791"/>
                  </a:lnTo>
                  <a:lnTo>
                    <a:pt x="455" y="780"/>
                  </a:lnTo>
                  <a:lnTo>
                    <a:pt x="403" y="780"/>
                  </a:lnTo>
                  <a:lnTo>
                    <a:pt x="352" y="780"/>
                  </a:lnTo>
                  <a:lnTo>
                    <a:pt x="321" y="780"/>
                  </a:lnTo>
                  <a:lnTo>
                    <a:pt x="279" y="780"/>
                  </a:lnTo>
                  <a:lnTo>
                    <a:pt x="238" y="791"/>
                  </a:lnTo>
                  <a:lnTo>
                    <a:pt x="196" y="791"/>
                  </a:lnTo>
                  <a:lnTo>
                    <a:pt x="196" y="746"/>
                  </a:lnTo>
                  <a:lnTo>
                    <a:pt x="227" y="746"/>
                  </a:lnTo>
                  <a:lnTo>
                    <a:pt x="259" y="746"/>
                  </a:lnTo>
                  <a:lnTo>
                    <a:pt x="279" y="746"/>
                  </a:lnTo>
                  <a:lnTo>
                    <a:pt x="300" y="734"/>
                  </a:lnTo>
                  <a:lnTo>
                    <a:pt x="310" y="723"/>
                  </a:lnTo>
                  <a:lnTo>
                    <a:pt x="310" y="712"/>
                  </a:lnTo>
                  <a:lnTo>
                    <a:pt x="310" y="689"/>
                  </a:lnTo>
                  <a:lnTo>
                    <a:pt x="310" y="599"/>
                  </a:lnTo>
                  <a:lnTo>
                    <a:pt x="0" y="599"/>
                  </a:lnTo>
                  <a:lnTo>
                    <a:pt x="0" y="554"/>
                  </a:lnTo>
                  <a:lnTo>
                    <a:pt x="352" y="23"/>
                  </a:lnTo>
                  <a:lnTo>
                    <a:pt x="362" y="11"/>
                  </a:lnTo>
                  <a:lnTo>
                    <a:pt x="362" y="0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0447" name="Freeform 47"/>
            <p:cNvSpPr>
              <a:spLocks/>
            </p:cNvSpPr>
            <p:nvPr/>
          </p:nvSpPr>
          <p:spPr bwMode="auto">
            <a:xfrm>
              <a:off x="28862" y="2339"/>
              <a:ext cx="176" cy="497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14" y="11"/>
                </a:cxn>
                <a:cxn ang="0">
                  <a:pos x="145" y="34"/>
                </a:cxn>
                <a:cxn ang="0">
                  <a:pos x="166" y="68"/>
                </a:cxn>
                <a:cxn ang="0">
                  <a:pos x="176" y="113"/>
                </a:cxn>
                <a:cxn ang="0">
                  <a:pos x="176" y="169"/>
                </a:cxn>
                <a:cxn ang="0">
                  <a:pos x="176" y="169"/>
                </a:cxn>
                <a:cxn ang="0">
                  <a:pos x="155" y="305"/>
                </a:cxn>
                <a:cxn ang="0">
                  <a:pos x="114" y="407"/>
                </a:cxn>
                <a:cxn ang="0">
                  <a:pos x="72" y="474"/>
                </a:cxn>
                <a:cxn ang="0">
                  <a:pos x="41" y="497"/>
                </a:cxn>
                <a:cxn ang="0">
                  <a:pos x="31" y="486"/>
                </a:cxn>
                <a:cxn ang="0">
                  <a:pos x="31" y="474"/>
                </a:cxn>
                <a:cxn ang="0">
                  <a:pos x="31" y="474"/>
                </a:cxn>
                <a:cxn ang="0">
                  <a:pos x="31" y="463"/>
                </a:cxn>
                <a:cxn ang="0">
                  <a:pos x="41" y="452"/>
                </a:cxn>
                <a:cxn ang="0">
                  <a:pos x="93" y="384"/>
                </a:cxn>
                <a:cxn ang="0">
                  <a:pos x="124" y="282"/>
                </a:cxn>
                <a:cxn ang="0">
                  <a:pos x="145" y="169"/>
                </a:cxn>
                <a:cxn ang="0">
                  <a:pos x="145" y="158"/>
                </a:cxn>
                <a:cxn ang="0">
                  <a:pos x="145" y="147"/>
                </a:cxn>
                <a:cxn ang="0">
                  <a:pos x="145" y="147"/>
                </a:cxn>
                <a:cxn ang="0">
                  <a:pos x="134" y="147"/>
                </a:cxn>
                <a:cxn ang="0">
                  <a:pos x="134" y="158"/>
                </a:cxn>
                <a:cxn ang="0">
                  <a:pos x="114" y="169"/>
                </a:cxn>
                <a:cxn ang="0">
                  <a:pos x="83" y="181"/>
                </a:cxn>
                <a:cxn ang="0">
                  <a:pos x="52" y="169"/>
                </a:cxn>
                <a:cxn ang="0">
                  <a:pos x="31" y="158"/>
                </a:cxn>
                <a:cxn ang="0">
                  <a:pos x="21" y="135"/>
                </a:cxn>
                <a:cxn ang="0">
                  <a:pos x="10" y="113"/>
                </a:cxn>
                <a:cxn ang="0">
                  <a:pos x="0" y="90"/>
                </a:cxn>
                <a:cxn ang="0">
                  <a:pos x="10" y="56"/>
                </a:cxn>
                <a:cxn ang="0">
                  <a:pos x="21" y="34"/>
                </a:cxn>
                <a:cxn ang="0">
                  <a:pos x="31" y="22"/>
                </a:cxn>
                <a:cxn ang="0">
                  <a:pos x="52" y="11"/>
                </a:cxn>
                <a:cxn ang="0">
                  <a:pos x="83" y="0"/>
                </a:cxn>
              </a:cxnLst>
              <a:rect l="0" t="0" r="r" b="b"/>
              <a:pathLst>
                <a:path w="176" h="497">
                  <a:moveTo>
                    <a:pt x="83" y="0"/>
                  </a:moveTo>
                  <a:lnTo>
                    <a:pt x="114" y="11"/>
                  </a:lnTo>
                  <a:lnTo>
                    <a:pt x="145" y="34"/>
                  </a:lnTo>
                  <a:lnTo>
                    <a:pt x="166" y="68"/>
                  </a:lnTo>
                  <a:lnTo>
                    <a:pt x="176" y="113"/>
                  </a:lnTo>
                  <a:lnTo>
                    <a:pt x="176" y="169"/>
                  </a:lnTo>
                  <a:lnTo>
                    <a:pt x="176" y="169"/>
                  </a:lnTo>
                  <a:lnTo>
                    <a:pt x="155" y="305"/>
                  </a:lnTo>
                  <a:lnTo>
                    <a:pt x="114" y="407"/>
                  </a:lnTo>
                  <a:lnTo>
                    <a:pt x="72" y="474"/>
                  </a:lnTo>
                  <a:lnTo>
                    <a:pt x="41" y="497"/>
                  </a:lnTo>
                  <a:lnTo>
                    <a:pt x="31" y="486"/>
                  </a:lnTo>
                  <a:lnTo>
                    <a:pt x="31" y="474"/>
                  </a:lnTo>
                  <a:lnTo>
                    <a:pt x="31" y="474"/>
                  </a:lnTo>
                  <a:lnTo>
                    <a:pt x="31" y="463"/>
                  </a:lnTo>
                  <a:lnTo>
                    <a:pt x="41" y="452"/>
                  </a:lnTo>
                  <a:lnTo>
                    <a:pt x="93" y="384"/>
                  </a:lnTo>
                  <a:lnTo>
                    <a:pt x="124" y="282"/>
                  </a:lnTo>
                  <a:lnTo>
                    <a:pt x="145" y="169"/>
                  </a:lnTo>
                  <a:lnTo>
                    <a:pt x="145" y="158"/>
                  </a:lnTo>
                  <a:lnTo>
                    <a:pt x="145" y="147"/>
                  </a:lnTo>
                  <a:lnTo>
                    <a:pt x="145" y="147"/>
                  </a:lnTo>
                  <a:lnTo>
                    <a:pt x="134" y="147"/>
                  </a:lnTo>
                  <a:lnTo>
                    <a:pt x="134" y="158"/>
                  </a:lnTo>
                  <a:lnTo>
                    <a:pt x="114" y="169"/>
                  </a:lnTo>
                  <a:lnTo>
                    <a:pt x="83" y="181"/>
                  </a:lnTo>
                  <a:lnTo>
                    <a:pt x="52" y="169"/>
                  </a:lnTo>
                  <a:lnTo>
                    <a:pt x="31" y="158"/>
                  </a:lnTo>
                  <a:lnTo>
                    <a:pt x="21" y="135"/>
                  </a:lnTo>
                  <a:lnTo>
                    <a:pt x="10" y="113"/>
                  </a:lnTo>
                  <a:lnTo>
                    <a:pt x="0" y="90"/>
                  </a:lnTo>
                  <a:lnTo>
                    <a:pt x="10" y="56"/>
                  </a:lnTo>
                  <a:lnTo>
                    <a:pt x="21" y="34"/>
                  </a:lnTo>
                  <a:lnTo>
                    <a:pt x="31" y="22"/>
                  </a:lnTo>
                  <a:lnTo>
                    <a:pt x="52" y="1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0448" name="Freeform 48"/>
            <p:cNvSpPr>
              <a:spLocks/>
            </p:cNvSpPr>
            <p:nvPr/>
          </p:nvSpPr>
          <p:spPr bwMode="auto">
            <a:xfrm>
              <a:off x="29452" y="1808"/>
              <a:ext cx="724" cy="723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662" y="0"/>
                </a:cxn>
                <a:cxn ang="0">
                  <a:pos x="682" y="0"/>
                </a:cxn>
                <a:cxn ang="0">
                  <a:pos x="703" y="0"/>
                </a:cxn>
                <a:cxn ang="0">
                  <a:pos x="713" y="0"/>
                </a:cxn>
                <a:cxn ang="0">
                  <a:pos x="724" y="22"/>
                </a:cxn>
                <a:cxn ang="0">
                  <a:pos x="724" y="34"/>
                </a:cxn>
                <a:cxn ang="0">
                  <a:pos x="724" y="56"/>
                </a:cxn>
                <a:cxn ang="0">
                  <a:pos x="713" y="79"/>
                </a:cxn>
                <a:cxn ang="0">
                  <a:pos x="693" y="90"/>
                </a:cxn>
                <a:cxn ang="0">
                  <a:pos x="682" y="90"/>
                </a:cxn>
                <a:cxn ang="0">
                  <a:pos x="662" y="90"/>
                </a:cxn>
                <a:cxn ang="0">
                  <a:pos x="651" y="90"/>
                </a:cxn>
                <a:cxn ang="0">
                  <a:pos x="403" y="90"/>
                </a:cxn>
                <a:cxn ang="0">
                  <a:pos x="300" y="655"/>
                </a:cxn>
                <a:cxn ang="0">
                  <a:pos x="300" y="678"/>
                </a:cxn>
                <a:cxn ang="0">
                  <a:pos x="289" y="689"/>
                </a:cxn>
                <a:cxn ang="0">
                  <a:pos x="279" y="712"/>
                </a:cxn>
                <a:cxn ang="0">
                  <a:pos x="258" y="723"/>
                </a:cxn>
                <a:cxn ang="0">
                  <a:pos x="238" y="723"/>
                </a:cxn>
                <a:cxn ang="0">
                  <a:pos x="217" y="723"/>
                </a:cxn>
                <a:cxn ang="0">
                  <a:pos x="196" y="712"/>
                </a:cxn>
                <a:cxn ang="0">
                  <a:pos x="196" y="700"/>
                </a:cxn>
                <a:cxn ang="0">
                  <a:pos x="196" y="678"/>
                </a:cxn>
                <a:cxn ang="0">
                  <a:pos x="196" y="666"/>
                </a:cxn>
                <a:cxn ang="0">
                  <a:pos x="196" y="655"/>
                </a:cxn>
                <a:cxn ang="0">
                  <a:pos x="207" y="644"/>
                </a:cxn>
                <a:cxn ang="0">
                  <a:pos x="207" y="621"/>
                </a:cxn>
                <a:cxn ang="0">
                  <a:pos x="351" y="90"/>
                </a:cxn>
                <a:cxn ang="0">
                  <a:pos x="227" y="90"/>
                </a:cxn>
                <a:cxn ang="0">
                  <a:pos x="196" y="90"/>
                </a:cxn>
                <a:cxn ang="0">
                  <a:pos x="155" y="113"/>
                </a:cxn>
                <a:cxn ang="0">
                  <a:pos x="93" y="147"/>
                </a:cxn>
                <a:cxn ang="0">
                  <a:pos x="41" y="214"/>
                </a:cxn>
                <a:cxn ang="0">
                  <a:pos x="31" y="226"/>
                </a:cxn>
                <a:cxn ang="0">
                  <a:pos x="20" y="237"/>
                </a:cxn>
                <a:cxn ang="0">
                  <a:pos x="10" y="237"/>
                </a:cxn>
                <a:cxn ang="0">
                  <a:pos x="0" y="237"/>
                </a:cxn>
                <a:cxn ang="0">
                  <a:pos x="0" y="226"/>
                </a:cxn>
                <a:cxn ang="0">
                  <a:pos x="0" y="226"/>
                </a:cxn>
                <a:cxn ang="0">
                  <a:pos x="0" y="214"/>
                </a:cxn>
                <a:cxn ang="0">
                  <a:pos x="10" y="192"/>
                </a:cxn>
                <a:cxn ang="0">
                  <a:pos x="20" y="169"/>
                </a:cxn>
                <a:cxn ang="0">
                  <a:pos x="41" y="135"/>
                </a:cxn>
                <a:cxn ang="0">
                  <a:pos x="62" y="102"/>
                </a:cxn>
                <a:cxn ang="0">
                  <a:pos x="93" y="79"/>
                </a:cxn>
                <a:cxn ang="0">
                  <a:pos x="124" y="34"/>
                </a:cxn>
                <a:cxn ang="0">
                  <a:pos x="165" y="11"/>
                </a:cxn>
                <a:cxn ang="0">
                  <a:pos x="196" y="0"/>
                </a:cxn>
                <a:cxn ang="0">
                  <a:pos x="227" y="0"/>
                </a:cxn>
                <a:cxn ang="0">
                  <a:pos x="248" y="0"/>
                </a:cxn>
              </a:cxnLst>
              <a:rect l="0" t="0" r="r" b="b"/>
              <a:pathLst>
                <a:path w="724" h="723">
                  <a:moveTo>
                    <a:pt x="248" y="0"/>
                  </a:moveTo>
                  <a:lnTo>
                    <a:pt x="662" y="0"/>
                  </a:lnTo>
                  <a:lnTo>
                    <a:pt x="682" y="0"/>
                  </a:lnTo>
                  <a:lnTo>
                    <a:pt x="703" y="0"/>
                  </a:lnTo>
                  <a:lnTo>
                    <a:pt x="713" y="0"/>
                  </a:lnTo>
                  <a:lnTo>
                    <a:pt x="724" y="22"/>
                  </a:lnTo>
                  <a:lnTo>
                    <a:pt x="724" y="34"/>
                  </a:lnTo>
                  <a:lnTo>
                    <a:pt x="724" y="56"/>
                  </a:lnTo>
                  <a:lnTo>
                    <a:pt x="713" y="79"/>
                  </a:lnTo>
                  <a:lnTo>
                    <a:pt x="693" y="90"/>
                  </a:lnTo>
                  <a:lnTo>
                    <a:pt x="682" y="90"/>
                  </a:lnTo>
                  <a:lnTo>
                    <a:pt x="662" y="90"/>
                  </a:lnTo>
                  <a:lnTo>
                    <a:pt x="651" y="90"/>
                  </a:lnTo>
                  <a:lnTo>
                    <a:pt x="403" y="90"/>
                  </a:lnTo>
                  <a:lnTo>
                    <a:pt x="300" y="655"/>
                  </a:lnTo>
                  <a:lnTo>
                    <a:pt x="300" y="678"/>
                  </a:lnTo>
                  <a:lnTo>
                    <a:pt x="289" y="689"/>
                  </a:lnTo>
                  <a:lnTo>
                    <a:pt x="279" y="712"/>
                  </a:lnTo>
                  <a:lnTo>
                    <a:pt x="258" y="723"/>
                  </a:lnTo>
                  <a:lnTo>
                    <a:pt x="238" y="723"/>
                  </a:lnTo>
                  <a:lnTo>
                    <a:pt x="217" y="723"/>
                  </a:lnTo>
                  <a:lnTo>
                    <a:pt x="196" y="712"/>
                  </a:lnTo>
                  <a:lnTo>
                    <a:pt x="196" y="700"/>
                  </a:lnTo>
                  <a:lnTo>
                    <a:pt x="196" y="678"/>
                  </a:lnTo>
                  <a:lnTo>
                    <a:pt x="196" y="666"/>
                  </a:lnTo>
                  <a:lnTo>
                    <a:pt x="196" y="655"/>
                  </a:lnTo>
                  <a:lnTo>
                    <a:pt x="207" y="644"/>
                  </a:lnTo>
                  <a:lnTo>
                    <a:pt x="207" y="621"/>
                  </a:lnTo>
                  <a:lnTo>
                    <a:pt x="351" y="90"/>
                  </a:lnTo>
                  <a:lnTo>
                    <a:pt x="227" y="90"/>
                  </a:lnTo>
                  <a:lnTo>
                    <a:pt x="196" y="90"/>
                  </a:lnTo>
                  <a:lnTo>
                    <a:pt x="155" y="113"/>
                  </a:lnTo>
                  <a:lnTo>
                    <a:pt x="93" y="147"/>
                  </a:lnTo>
                  <a:lnTo>
                    <a:pt x="41" y="214"/>
                  </a:lnTo>
                  <a:lnTo>
                    <a:pt x="31" y="226"/>
                  </a:lnTo>
                  <a:lnTo>
                    <a:pt x="20" y="237"/>
                  </a:lnTo>
                  <a:lnTo>
                    <a:pt x="10" y="237"/>
                  </a:lnTo>
                  <a:lnTo>
                    <a:pt x="0" y="237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0" y="214"/>
                  </a:lnTo>
                  <a:lnTo>
                    <a:pt x="10" y="192"/>
                  </a:lnTo>
                  <a:lnTo>
                    <a:pt x="20" y="169"/>
                  </a:lnTo>
                  <a:lnTo>
                    <a:pt x="41" y="135"/>
                  </a:lnTo>
                  <a:lnTo>
                    <a:pt x="62" y="102"/>
                  </a:lnTo>
                  <a:lnTo>
                    <a:pt x="93" y="79"/>
                  </a:lnTo>
                  <a:lnTo>
                    <a:pt x="124" y="34"/>
                  </a:lnTo>
                  <a:lnTo>
                    <a:pt x="165" y="11"/>
                  </a:lnTo>
                  <a:lnTo>
                    <a:pt x="196" y="0"/>
                  </a:lnTo>
                  <a:lnTo>
                    <a:pt x="227" y="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0449" name="Freeform 49"/>
            <p:cNvSpPr>
              <a:spLocks/>
            </p:cNvSpPr>
            <p:nvPr/>
          </p:nvSpPr>
          <p:spPr bwMode="auto">
            <a:xfrm>
              <a:off x="30134" y="1977"/>
              <a:ext cx="466" cy="802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83" y="12"/>
                </a:cxn>
                <a:cxn ang="0">
                  <a:pos x="176" y="34"/>
                </a:cxn>
                <a:cxn ang="0">
                  <a:pos x="238" y="45"/>
                </a:cxn>
                <a:cxn ang="0">
                  <a:pos x="342" y="23"/>
                </a:cxn>
                <a:cxn ang="0">
                  <a:pos x="404" y="12"/>
                </a:cxn>
                <a:cxn ang="0">
                  <a:pos x="414" y="0"/>
                </a:cxn>
                <a:cxn ang="0">
                  <a:pos x="424" y="12"/>
                </a:cxn>
                <a:cxn ang="0">
                  <a:pos x="404" y="45"/>
                </a:cxn>
                <a:cxn ang="0">
                  <a:pos x="290" y="125"/>
                </a:cxn>
                <a:cxn ang="0">
                  <a:pos x="187" y="147"/>
                </a:cxn>
                <a:cxn ang="0">
                  <a:pos x="135" y="136"/>
                </a:cxn>
                <a:cxn ang="0">
                  <a:pos x="93" y="125"/>
                </a:cxn>
                <a:cxn ang="0">
                  <a:pos x="93" y="125"/>
                </a:cxn>
                <a:cxn ang="0">
                  <a:pos x="135" y="317"/>
                </a:cxn>
                <a:cxn ang="0">
                  <a:pos x="207" y="294"/>
                </a:cxn>
                <a:cxn ang="0">
                  <a:pos x="331" y="305"/>
                </a:cxn>
                <a:cxn ang="0">
                  <a:pos x="455" y="452"/>
                </a:cxn>
                <a:cxn ang="0">
                  <a:pos x="445" y="644"/>
                </a:cxn>
                <a:cxn ang="0">
                  <a:pos x="311" y="780"/>
                </a:cxn>
                <a:cxn ang="0">
                  <a:pos x="124" y="780"/>
                </a:cxn>
                <a:cxn ang="0">
                  <a:pos x="11" y="667"/>
                </a:cxn>
                <a:cxn ang="0">
                  <a:pos x="0" y="565"/>
                </a:cxn>
                <a:cxn ang="0">
                  <a:pos x="21" y="531"/>
                </a:cxn>
                <a:cxn ang="0">
                  <a:pos x="42" y="531"/>
                </a:cxn>
                <a:cxn ang="0">
                  <a:pos x="62" y="531"/>
                </a:cxn>
                <a:cxn ang="0">
                  <a:pos x="83" y="543"/>
                </a:cxn>
                <a:cxn ang="0">
                  <a:pos x="104" y="588"/>
                </a:cxn>
                <a:cxn ang="0">
                  <a:pos x="83" y="633"/>
                </a:cxn>
                <a:cxn ang="0">
                  <a:pos x="42" y="644"/>
                </a:cxn>
                <a:cxn ang="0">
                  <a:pos x="145" y="746"/>
                </a:cxn>
                <a:cxn ang="0">
                  <a:pos x="249" y="757"/>
                </a:cxn>
                <a:cxn ang="0">
                  <a:pos x="311" y="723"/>
                </a:cxn>
                <a:cxn ang="0">
                  <a:pos x="352" y="656"/>
                </a:cxn>
                <a:cxn ang="0">
                  <a:pos x="362" y="565"/>
                </a:cxn>
                <a:cxn ang="0">
                  <a:pos x="362" y="475"/>
                </a:cxn>
                <a:cxn ang="0">
                  <a:pos x="342" y="384"/>
                </a:cxn>
                <a:cxn ang="0">
                  <a:pos x="331" y="362"/>
                </a:cxn>
                <a:cxn ang="0">
                  <a:pos x="300" y="339"/>
                </a:cxn>
                <a:cxn ang="0">
                  <a:pos x="238" y="328"/>
                </a:cxn>
                <a:cxn ang="0">
                  <a:pos x="187" y="328"/>
                </a:cxn>
                <a:cxn ang="0">
                  <a:pos x="124" y="362"/>
                </a:cxn>
                <a:cxn ang="0">
                  <a:pos x="83" y="407"/>
                </a:cxn>
                <a:cxn ang="0">
                  <a:pos x="73" y="407"/>
                </a:cxn>
                <a:cxn ang="0">
                  <a:pos x="62" y="396"/>
                </a:cxn>
                <a:cxn ang="0">
                  <a:pos x="52" y="34"/>
                </a:cxn>
                <a:cxn ang="0">
                  <a:pos x="62" y="12"/>
                </a:cxn>
              </a:cxnLst>
              <a:rect l="0" t="0" r="r" b="b"/>
              <a:pathLst>
                <a:path w="466" h="802">
                  <a:moveTo>
                    <a:pt x="73" y="0"/>
                  </a:moveTo>
                  <a:lnTo>
                    <a:pt x="73" y="0"/>
                  </a:lnTo>
                  <a:lnTo>
                    <a:pt x="73" y="0"/>
                  </a:lnTo>
                  <a:lnTo>
                    <a:pt x="83" y="12"/>
                  </a:lnTo>
                  <a:lnTo>
                    <a:pt x="135" y="23"/>
                  </a:lnTo>
                  <a:lnTo>
                    <a:pt x="176" y="34"/>
                  </a:lnTo>
                  <a:lnTo>
                    <a:pt x="218" y="45"/>
                  </a:lnTo>
                  <a:lnTo>
                    <a:pt x="238" y="45"/>
                  </a:lnTo>
                  <a:lnTo>
                    <a:pt x="290" y="34"/>
                  </a:lnTo>
                  <a:lnTo>
                    <a:pt x="342" y="23"/>
                  </a:lnTo>
                  <a:lnTo>
                    <a:pt x="373" y="12"/>
                  </a:lnTo>
                  <a:lnTo>
                    <a:pt x="404" y="12"/>
                  </a:lnTo>
                  <a:lnTo>
                    <a:pt x="40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24" y="12"/>
                  </a:lnTo>
                  <a:lnTo>
                    <a:pt x="424" y="23"/>
                  </a:lnTo>
                  <a:lnTo>
                    <a:pt x="404" y="45"/>
                  </a:lnTo>
                  <a:lnTo>
                    <a:pt x="362" y="91"/>
                  </a:lnTo>
                  <a:lnTo>
                    <a:pt x="290" y="125"/>
                  </a:lnTo>
                  <a:lnTo>
                    <a:pt x="197" y="147"/>
                  </a:lnTo>
                  <a:lnTo>
                    <a:pt x="187" y="147"/>
                  </a:lnTo>
                  <a:lnTo>
                    <a:pt x="155" y="136"/>
                  </a:lnTo>
                  <a:lnTo>
                    <a:pt x="135" y="136"/>
                  </a:lnTo>
                  <a:lnTo>
                    <a:pt x="93" y="125"/>
                  </a:lnTo>
                  <a:lnTo>
                    <a:pt x="93" y="125"/>
                  </a:lnTo>
                  <a:lnTo>
                    <a:pt x="93" y="125"/>
                  </a:lnTo>
                  <a:lnTo>
                    <a:pt x="93" y="125"/>
                  </a:lnTo>
                  <a:lnTo>
                    <a:pt x="93" y="351"/>
                  </a:lnTo>
                  <a:lnTo>
                    <a:pt x="135" y="317"/>
                  </a:lnTo>
                  <a:lnTo>
                    <a:pt x="166" y="305"/>
                  </a:lnTo>
                  <a:lnTo>
                    <a:pt x="207" y="294"/>
                  </a:lnTo>
                  <a:lnTo>
                    <a:pt x="249" y="294"/>
                  </a:lnTo>
                  <a:lnTo>
                    <a:pt x="331" y="305"/>
                  </a:lnTo>
                  <a:lnTo>
                    <a:pt x="404" y="362"/>
                  </a:lnTo>
                  <a:lnTo>
                    <a:pt x="455" y="452"/>
                  </a:lnTo>
                  <a:lnTo>
                    <a:pt x="466" y="543"/>
                  </a:lnTo>
                  <a:lnTo>
                    <a:pt x="445" y="644"/>
                  </a:lnTo>
                  <a:lnTo>
                    <a:pt x="393" y="723"/>
                  </a:lnTo>
                  <a:lnTo>
                    <a:pt x="311" y="780"/>
                  </a:lnTo>
                  <a:lnTo>
                    <a:pt x="207" y="802"/>
                  </a:lnTo>
                  <a:lnTo>
                    <a:pt x="124" y="780"/>
                  </a:lnTo>
                  <a:lnTo>
                    <a:pt x="52" y="735"/>
                  </a:lnTo>
                  <a:lnTo>
                    <a:pt x="11" y="667"/>
                  </a:lnTo>
                  <a:lnTo>
                    <a:pt x="0" y="588"/>
                  </a:lnTo>
                  <a:lnTo>
                    <a:pt x="0" y="565"/>
                  </a:lnTo>
                  <a:lnTo>
                    <a:pt x="11" y="543"/>
                  </a:lnTo>
                  <a:lnTo>
                    <a:pt x="21" y="531"/>
                  </a:lnTo>
                  <a:lnTo>
                    <a:pt x="31" y="531"/>
                  </a:lnTo>
                  <a:lnTo>
                    <a:pt x="42" y="531"/>
                  </a:lnTo>
                  <a:lnTo>
                    <a:pt x="52" y="531"/>
                  </a:lnTo>
                  <a:lnTo>
                    <a:pt x="62" y="531"/>
                  </a:lnTo>
                  <a:lnTo>
                    <a:pt x="73" y="531"/>
                  </a:lnTo>
                  <a:lnTo>
                    <a:pt x="83" y="543"/>
                  </a:lnTo>
                  <a:lnTo>
                    <a:pt x="93" y="565"/>
                  </a:lnTo>
                  <a:lnTo>
                    <a:pt x="104" y="588"/>
                  </a:lnTo>
                  <a:lnTo>
                    <a:pt x="93" y="610"/>
                  </a:lnTo>
                  <a:lnTo>
                    <a:pt x="83" y="633"/>
                  </a:lnTo>
                  <a:lnTo>
                    <a:pt x="73" y="644"/>
                  </a:lnTo>
                  <a:lnTo>
                    <a:pt x="42" y="644"/>
                  </a:lnTo>
                  <a:lnTo>
                    <a:pt x="83" y="712"/>
                  </a:lnTo>
                  <a:lnTo>
                    <a:pt x="145" y="746"/>
                  </a:lnTo>
                  <a:lnTo>
                    <a:pt x="207" y="769"/>
                  </a:lnTo>
                  <a:lnTo>
                    <a:pt x="249" y="757"/>
                  </a:lnTo>
                  <a:lnTo>
                    <a:pt x="280" y="746"/>
                  </a:lnTo>
                  <a:lnTo>
                    <a:pt x="311" y="723"/>
                  </a:lnTo>
                  <a:lnTo>
                    <a:pt x="331" y="689"/>
                  </a:lnTo>
                  <a:lnTo>
                    <a:pt x="352" y="656"/>
                  </a:lnTo>
                  <a:lnTo>
                    <a:pt x="362" y="610"/>
                  </a:lnTo>
                  <a:lnTo>
                    <a:pt x="362" y="565"/>
                  </a:lnTo>
                  <a:lnTo>
                    <a:pt x="373" y="543"/>
                  </a:lnTo>
                  <a:lnTo>
                    <a:pt x="362" y="475"/>
                  </a:lnTo>
                  <a:lnTo>
                    <a:pt x="352" y="430"/>
                  </a:lnTo>
                  <a:lnTo>
                    <a:pt x="342" y="384"/>
                  </a:lnTo>
                  <a:lnTo>
                    <a:pt x="342" y="384"/>
                  </a:lnTo>
                  <a:lnTo>
                    <a:pt x="331" y="362"/>
                  </a:lnTo>
                  <a:lnTo>
                    <a:pt x="311" y="351"/>
                  </a:lnTo>
                  <a:lnTo>
                    <a:pt x="300" y="339"/>
                  </a:lnTo>
                  <a:lnTo>
                    <a:pt x="269" y="328"/>
                  </a:lnTo>
                  <a:lnTo>
                    <a:pt x="238" y="328"/>
                  </a:lnTo>
                  <a:lnTo>
                    <a:pt x="218" y="328"/>
                  </a:lnTo>
                  <a:lnTo>
                    <a:pt x="187" y="328"/>
                  </a:lnTo>
                  <a:lnTo>
                    <a:pt x="155" y="339"/>
                  </a:lnTo>
                  <a:lnTo>
                    <a:pt x="124" y="362"/>
                  </a:lnTo>
                  <a:lnTo>
                    <a:pt x="93" y="396"/>
                  </a:lnTo>
                  <a:lnTo>
                    <a:pt x="83" y="407"/>
                  </a:lnTo>
                  <a:lnTo>
                    <a:pt x="83" y="407"/>
                  </a:lnTo>
                  <a:lnTo>
                    <a:pt x="73" y="407"/>
                  </a:lnTo>
                  <a:lnTo>
                    <a:pt x="62" y="407"/>
                  </a:lnTo>
                  <a:lnTo>
                    <a:pt x="62" y="396"/>
                  </a:lnTo>
                  <a:lnTo>
                    <a:pt x="52" y="373"/>
                  </a:lnTo>
                  <a:lnTo>
                    <a:pt x="52" y="34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0450" name="Freeform 50"/>
            <p:cNvSpPr>
              <a:spLocks/>
            </p:cNvSpPr>
            <p:nvPr/>
          </p:nvSpPr>
          <p:spPr bwMode="auto">
            <a:xfrm>
              <a:off x="30869" y="2339"/>
              <a:ext cx="176" cy="497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114" y="11"/>
                </a:cxn>
                <a:cxn ang="0">
                  <a:pos x="134" y="34"/>
                </a:cxn>
                <a:cxn ang="0">
                  <a:pos x="155" y="68"/>
                </a:cxn>
                <a:cxn ang="0">
                  <a:pos x="165" y="113"/>
                </a:cxn>
                <a:cxn ang="0">
                  <a:pos x="176" y="169"/>
                </a:cxn>
                <a:cxn ang="0">
                  <a:pos x="176" y="169"/>
                </a:cxn>
                <a:cxn ang="0">
                  <a:pos x="155" y="305"/>
                </a:cxn>
                <a:cxn ang="0">
                  <a:pos x="114" y="407"/>
                </a:cxn>
                <a:cxn ang="0">
                  <a:pos x="62" y="474"/>
                </a:cxn>
                <a:cxn ang="0">
                  <a:pos x="31" y="497"/>
                </a:cxn>
                <a:cxn ang="0">
                  <a:pos x="31" y="486"/>
                </a:cxn>
                <a:cxn ang="0">
                  <a:pos x="20" y="474"/>
                </a:cxn>
                <a:cxn ang="0">
                  <a:pos x="20" y="474"/>
                </a:cxn>
                <a:cxn ang="0">
                  <a:pos x="31" y="463"/>
                </a:cxn>
                <a:cxn ang="0">
                  <a:pos x="41" y="452"/>
                </a:cxn>
                <a:cxn ang="0">
                  <a:pos x="82" y="384"/>
                </a:cxn>
                <a:cxn ang="0">
                  <a:pos x="124" y="282"/>
                </a:cxn>
                <a:cxn ang="0">
                  <a:pos x="145" y="169"/>
                </a:cxn>
                <a:cxn ang="0">
                  <a:pos x="145" y="158"/>
                </a:cxn>
                <a:cxn ang="0">
                  <a:pos x="134" y="147"/>
                </a:cxn>
                <a:cxn ang="0">
                  <a:pos x="134" y="147"/>
                </a:cxn>
                <a:cxn ang="0">
                  <a:pos x="134" y="147"/>
                </a:cxn>
                <a:cxn ang="0">
                  <a:pos x="134" y="158"/>
                </a:cxn>
                <a:cxn ang="0">
                  <a:pos x="103" y="169"/>
                </a:cxn>
                <a:cxn ang="0">
                  <a:pos x="82" y="181"/>
                </a:cxn>
                <a:cxn ang="0">
                  <a:pos x="51" y="169"/>
                </a:cxn>
                <a:cxn ang="0">
                  <a:pos x="31" y="158"/>
                </a:cxn>
                <a:cxn ang="0">
                  <a:pos x="10" y="135"/>
                </a:cxn>
                <a:cxn ang="0">
                  <a:pos x="0" y="113"/>
                </a:cxn>
                <a:cxn ang="0">
                  <a:pos x="0" y="90"/>
                </a:cxn>
                <a:cxn ang="0">
                  <a:pos x="0" y="56"/>
                </a:cxn>
                <a:cxn ang="0">
                  <a:pos x="10" y="34"/>
                </a:cxn>
                <a:cxn ang="0">
                  <a:pos x="31" y="22"/>
                </a:cxn>
                <a:cxn ang="0">
                  <a:pos x="51" y="11"/>
                </a:cxn>
                <a:cxn ang="0">
                  <a:pos x="82" y="0"/>
                </a:cxn>
              </a:cxnLst>
              <a:rect l="0" t="0" r="r" b="b"/>
              <a:pathLst>
                <a:path w="176" h="497">
                  <a:moveTo>
                    <a:pt x="82" y="0"/>
                  </a:moveTo>
                  <a:lnTo>
                    <a:pt x="114" y="11"/>
                  </a:lnTo>
                  <a:lnTo>
                    <a:pt x="134" y="34"/>
                  </a:lnTo>
                  <a:lnTo>
                    <a:pt x="155" y="68"/>
                  </a:lnTo>
                  <a:lnTo>
                    <a:pt x="165" y="113"/>
                  </a:lnTo>
                  <a:lnTo>
                    <a:pt x="176" y="169"/>
                  </a:lnTo>
                  <a:lnTo>
                    <a:pt x="176" y="169"/>
                  </a:lnTo>
                  <a:lnTo>
                    <a:pt x="155" y="305"/>
                  </a:lnTo>
                  <a:lnTo>
                    <a:pt x="114" y="407"/>
                  </a:lnTo>
                  <a:lnTo>
                    <a:pt x="62" y="474"/>
                  </a:lnTo>
                  <a:lnTo>
                    <a:pt x="31" y="497"/>
                  </a:lnTo>
                  <a:lnTo>
                    <a:pt x="31" y="486"/>
                  </a:lnTo>
                  <a:lnTo>
                    <a:pt x="20" y="474"/>
                  </a:lnTo>
                  <a:lnTo>
                    <a:pt x="20" y="474"/>
                  </a:lnTo>
                  <a:lnTo>
                    <a:pt x="31" y="463"/>
                  </a:lnTo>
                  <a:lnTo>
                    <a:pt x="41" y="452"/>
                  </a:lnTo>
                  <a:lnTo>
                    <a:pt x="82" y="384"/>
                  </a:lnTo>
                  <a:lnTo>
                    <a:pt x="124" y="282"/>
                  </a:lnTo>
                  <a:lnTo>
                    <a:pt x="145" y="169"/>
                  </a:lnTo>
                  <a:lnTo>
                    <a:pt x="145" y="158"/>
                  </a:lnTo>
                  <a:lnTo>
                    <a:pt x="134" y="147"/>
                  </a:lnTo>
                  <a:lnTo>
                    <a:pt x="134" y="147"/>
                  </a:lnTo>
                  <a:lnTo>
                    <a:pt x="134" y="147"/>
                  </a:lnTo>
                  <a:lnTo>
                    <a:pt x="134" y="158"/>
                  </a:lnTo>
                  <a:lnTo>
                    <a:pt x="103" y="169"/>
                  </a:lnTo>
                  <a:lnTo>
                    <a:pt x="82" y="181"/>
                  </a:lnTo>
                  <a:lnTo>
                    <a:pt x="51" y="169"/>
                  </a:lnTo>
                  <a:lnTo>
                    <a:pt x="31" y="158"/>
                  </a:lnTo>
                  <a:lnTo>
                    <a:pt x="10" y="135"/>
                  </a:lnTo>
                  <a:lnTo>
                    <a:pt x="0" y="113"/>
                  </a:lnTo>
                  <a:lnTo>
                    <a:pt x="0" y="90"/>
                  </a:lnTo>
                  <a:lnTo>
                    <a:pt x="0" y="56"/>
                  </a:lnTo>
                  <a:lnTo>
                    <a:pt x="10" y="34"/>
                  </a:lnTo>
                  <a:lnTo>
                    <a:pt x="31" y="22"/>
                  </a:lnTo>
                  <a:lnTo>
                    <a:pt x="51" y="1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0451" name="Freeform 51"/>
            <p:cNvSpPr>
              <a:spLocks/>
            </p:cNvSpPr>
            <p:nvPr/>
          </p:nvSpPr>
          <p:spPr bwMode="auto">
            <a:xfrm>
              <a:off x="31448" y="1808"/>
              <a:ext cx="734" cy="723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672" y="0"/>
                </a:cxn>
                <a:cxn ang="0">
                  <a:pos x="693" y="0"/>
                </a:cxn>
                <a:cxn ang="0">
                  <a:pos x="703" y="0"/>
                </a:cxn>
                <a:cxn ang="0">
                  <a:pos x="724" y="0"/>
                </a:cxn>
                <a:cxn ang="0">
                  <a:pos x="724" y="22"/>
                </a:cxn>
                <a:cxn ang="0">
                  <a:pos x="734" y="34"/>
                </a:cxn>
                <a:cxn ang="0">
                  <a:pos x="724" y="56"/>
                </a:cxn>
                <a:cxn ang="0">
                  <a:pos x="714" y="79"/>
                </a:cxn>
                <a:cxn ang="0">
                  <a:pos x="703" y="90"/>
                </a:cxn>
                <a:cxn ang="0">
                  <a:pos x="683" y="90"/>
                </a:cxn>
                <a:cxn ang="0">
                  <a:pos x="672" y="90"/>
                </a:cxn>
                <a:cxn ang="0">
                  <a:pos x="662" y="90"/>
                </a:cxn>
                <a:cxn ang="0">
                  <a:pos x="403" y="90"/>
                </a:cxn>
                <a:cxn ang="0">
                  <a:pos x="310" y="655"/>
                </a:cxn>
                <a:cxn ang="0">
                  <a:pos x="300" y="678"/>
                </a:cxn>
                <a:cxn ang="0">
                  <a:pos x="300" y="689"/>
                </a:cxn>
                <a:cxn ang="0">
                  <a:pos x="279" y="712"/>
                </a:cxn>
                <a:cxn ang="0">
                  <a:pos x="269" y="723"/>
                </a:cxn>
                <a:cxn ang="0">
                  <a:pos x="238" y="723"/>
                </a:cxn>
                <a:cxn ang="0">
                  <a:pos x="217" y="723"/>
                </a:cxn>
                <a:cxn ang="0">
                  <a:pos x="207" y="712"/>
                </a:cxn>
                <a:cxn ang="0">
                  <a:pos x="197" y="700"/>
                </a:cxn>
                <a:cxn ang="0">
                  <a:pos x="197" y="678"/>
                </a:cxn>
                <a:cxn ang="0">
                  <a:pos x="197" y="666"/>
                </a:cxn>
                <a:cxn ang="0">
                  <a:pos x="207" y="655"/>
                </a:cxn>
                <a:cxn ang="0">
                  <a:pos x="207" y="644"/>
                </a:cxn>
                <a:cxn ang="0">
                  <a:pos x="217" y="621"/>
                </a:cxn>
                <a:cxn ang="0">
                  <a:pos x="362" y="90"/>
                </a:cxn>
                <a:cxn ang="0">
                  <a:pos x="238" y="90"/>
                </a:cxn>
                <a:cxn ang="0">
                  <a:pos x="207" y="90"/>
                </a:cxn>
                <a:cxn ang="0">
                  <a:pos x="155" y="113"/>
                </a:cxn>
                <a:cxn ang="0">
                  <a:pos x="103" y="147"/>
                </a:cxn>
                <a:cxn ang="0">
                  <a:pos x="41" y="214"/>
                </a:cxn>
                <a:cxn ang="0">
                  <a:pos x="41" y="226"/>
                </a:cxn>
                <a:cxn ang="0">
                  <a:pos x="31" y="237"/>
                </a:cxn>
                <a:cxn ang="0">
                  <a:pos x="21" y="237"/>
                </a:cxn>
                <a:cxn ang="0">
                  <a:pos x="10" y="237"/>
                </a:cxn>
                <a:cxn ang="0">
                  <a:pos x="0" y="226"/>
                </a:cxn>
                <a:cxn ang="0">
                  <a:pos x="0" y="226"/>
                </a:cxn>
                <a:cxn ang="0">
                  <a:pos x="10" y="214"/>
                </a:cxn>
                <a:cxn ang="0">
                  <a:pos x="10" y="192"/>
                </a:cxn>
                <a:cxn ang="0">
                  <a:pos x="31" y="169"/>
                </a:cxn>
                <a:cxn ang="0">
                  <a:pos x="52" y="135"/>
                </a:cxn>
                <a:cxn ang="0">
                  <a:pos x="72" y="102"/>
                </a:cxn>
                <a:cxn ang="0">
                  <a:pos x="93" y="79"/>
                </a:cxn>
                <a:cxn ang="0">
                  <a:pos x="134" y="34"/>
                </a:cxn>
                <a:cxn ang="0">
                  <a:pos x="165" y="11"/>
                </a:cxn>
                <a:cxn ang="0">
                  <a:pos x="197" y="0"/>
                </a:cxn>
                <a:cxn ang="0">
                  <a:pos x="228" y="0"/>
                </a:cxn>
                <a:cxn ang="0">
                  <a:pos x="248" y="0"/>
                </a:cxn>
              </a:cxnLst>
              <a:rect l="0" t="0" r="r" b="b"/>
              <a:pathLst>
                <a:path w="734" h="723">
                  <a:moveTo>
                    <a:pt x="248" y="0"/>
                  </a:moveTo>
                  <a:lnTo>
                    <a:pt x="672" y="0"/>
                  </a:lnTo>
                  <a:lnTo>
                    <a:pt x="693" y="0"/>
                  </a:lnTo>
                  <a:lnTo>
                    <a:pt x="703" y="0"/>
                  </a:lnTo>
                  <a:lnTo>
                    <a:pt x="724" y="0"/>
                  </a:lnTo>
                  <a:lnTo>
                    <a:pt x="724" y="22"/>
                  </a:lnTo>
                  <a:lnTo>
                    <a:pt x="734" y="34"/>
                  </a:lnTo>
                  <a:lnTo>
                    <a:pt x="724" y="56"/>
                  </a:lnTo>
                  <a:lnTo>
                    <a:pt x="714" y="79"/>
                  </a:lnTo>
                  <a:lnTo>
                    <a:pt x="703" y="90"/>
                  </a:lnTo>
                  <a:lnTo>
                    <a:pt x="683" y="90"/>
                  </a:lnTo>
                  <a:lnTo>
                    <a:pt x="672" y="90"/>
                  </a:lnTo>
                  <a:lnTo>
                    <a:pt x="662" y="90"/>
                  </a:lnTo>
                  <a:lnTo>
                    <a:pt x="403" y="90"/>
                  </a:lnTo>
                  <a:lnTo>
                    <a:pt x="310" y="655"/>
                  </a:lnTo>
                  <a:lnTo>
                    <a:pt x="300" y="678"/>
                  </a:lnTo>
                  <a:lnTo>
                    <a:pt x="300" y="689"/>
                  </a:lnTo>
                  <a:lnTo>
                    <a:pt x="279" y="712"/>
                  </a:lnTo>
                  <a:lnTo>
                    <a:pt x="269" y="723"/>
                  </a:lnTo>
                  <a:lnTo>
                    <a:pt x="238" y="723"/>
                  </a:lnTo>
                  <a:lnTo>
                    <a:pt x="217" y="723"/>
                  </a:lnTo>
                  <a:lnTo>
                    <a:pt x="207" y="712"/>
                  </a:lnTo>
                  <a:lnTo>
                    <a:pt x="197" y="700"/>
                  </a:lnTo>
                  <a:lnTo>
                    <a:pt x="197" y="678"/>
                  </a:lnTo>
                  <a:lnTo>
                    <a:pt x="197" y="666"/>
                  </a:lnTo>
                  <a:lnTo>
                    <a:pt x="207" y="655"/>
                  </a:lnTo>
                  <a:lnTo>
                    <a:pt x="207" y="644"/>
                  </a:lnTo>
                  <a:lnTo>
                    <a:pt x="217" y="621"/>
                  </a:lnTo>
                  <a:lnTo>
                    <a:pt x="362" y="90"/>
                  </a:lnTo>
                  <a:lnTo>
                    <a:pt x="238" y="90"/>
                  </a:lnTo>
                  <a:lnTo>
                    <a:pt x="207" y="90"/>
                  </a:lnTo>
                  <a:lnTo>
                    <a:pt x="155" y="113"/>
                  </a:lnTo>
                  <a:lnTo>
                    <a:pt x="103" y="147"/>
                  </a:lnTo>
                  <a:lnTo>
                    <a:pt x="41" y="214"/>
                  </a:lnTo>
                  <a:lnTo>
                    <a:pt x="41" y="226"/>
                  </a:lnTo>
                  <a:lnTo>
                    <a:pt x="31" y="237"/>
                  </a:lnTo>
                  <a:lnTo>
                    <a:pt x="21" y="237"/>
                  </a:lnTo>
                  <a:lnTo>
                    <a:pt x="10" y="237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10" y="214"/>
                  </a:lnTo>
                  <a:lnTo>
                    <a:pt x="10" y="192"/>
                  </a:lnTo>
                  <a:lnTo>
                    <a:pt x="31" y="169"/>
                  </a:lnTo>
                  <a:lnTo>
                    <a:pt x="52" y="135"/>
                  </a:lnTo>
                  <a:lnTo>
                    <a:pt x="72" y="102"/>
                  </a:lnTo>
                  <a:lnTo>
                    <a:pt x="93" y="79"/>
                  </a:lnTo>
                  <a:lnTo>
                    <a:pt x="134" y="34"/>
                  </a:lnTo>
                  <a:lnTo>
                    <a:pt x="165" y="11"/>
                  </a:lnTo>
                  <a:lnTo>
                    <a:pt x="197" y="0"/>
                  </a:lnTo>
                  <a:lnTo>
                    <a:pt x="228" y="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0452" name="Freeform 52"/>
            <p:cNvSpPr>
              <a:spLocks noEditPoints="1"/>
            </p:cNvSpPr>
            <p:nvPr/>
          </p:nvSpPr>
          <p:spPr bwMode="auto">
            <a:xfrm>
              <a:off x="32120" y="1977"/>
              <a:ext cx="497" cy="802"/>
            </a:xfrm>
            <a:custGeom>
              <a:avLst/>
              <a:gdLst/>
              <a:ahLst/>
              <a:cxnLst>
                <a:cxn ang="0">
                  <a:pos x="176" y="339"/>
                </a:cxn>
                <a:cxn ang="0">
                  <a:pos x="114" y="520"/>
                </a:cxn>
                <a:cxn ang="0">
                  <a:pos x="124" y="633"/>
                </a:cxn>
                <a:cxn ang="0">
                  <a:pos x="155" y="712"/>
                </a:cxn>
                <a:cxn ang="0">
                  <a:pos x="218" y="757"/>
                </a:cxn>
                <a:cxn ang="0">
                  <a:pos x="249" y="769"/>
                </a:cxn>
                <a:cxn ang="0">
                  <a:pos x="321" y="746"/>
                </a:cxn>
                <a:cxn ang="0">
                  <a:pos x="362" y="701"/>
                </a:cxn>
                <a:cxn ang="0">
                  <a:pos x="383" y="622"/>
                </a:cxn>
                <a:cxn ang="0">
                  <a:pos x="393" y="543"/>
                </a:cxn>
                <a:cxn ang="0">
                  <a:pos x="383" y="418"/>
                </a:cxn>
                <a:cxn ang="0">
                  <a:pos x="342" y="351"/>
                </a:cxn>
                <a:cxn ang="0">
                  <a:pos x="290" y="317"/>
                </a:cxn>
                <a:cxn ang="0">
                  <a:pos x="311" y="0"/>
                </a:cxn>
                <a:cxn ang="0">
                  <a:pos x="404" y="23"/>
                </a:cxn>
                <a:cxn ang="0">
                  <a:pos x="445" y="68"/>
                </a:cxn>
                <a:cxn ang="0">
                  <a:pos x="466" y="136"/>
                </a:cxn>
                <a:cxn ang="0">
                  <a:pos x="455" y="170"/>
                </a:cxn>
                <a:cxn ang="0">
                  <a:pos x="414" y="192"/>
                </a:cxn>
                <a:cxn ang="0">
                  <a:pos x="373" y="170"/>
                </a:cxn>
                <a:cxn ang="0">
                  <a:pos x="362" y="136"/>
                </a:cxn>
                <a:cxn ang="0">
                  <a:pos x="373" y="91"/>
                </a:cxn>
                <a:cxn ang="0">
                  <a:pos x="414" y="79"/>
                </a:cxn>
                <a:cxn ang="0">
                  <a:pos x="373" y="45"/>
                </a:cxn>
                <a:cxn ang="0">
                  <a:pos x="311" y="34"/>
                </a:cxn>
                <a:cxn ang="0">
                  <a:pos x="228" y="68"/>
                </a:cxn>
                <a:cxn ang="0">
                  <a:pos x="155" y="147"/>
                </a:cxn>
                <a:cxn ang="0">
                  <a:pos x="104" y="396"/>
                </a:cxn>
                <a:cxn ang="0">
                  <a:pos x="124" y="373"/>
                </a:cxn>
                <a:cxn ang="0">
                  <a:pos x="155" y="317"/>
                </a:cxn>
                <a:cxn ang="0">
                  <a:pos x="218" y="283"/>
                </a:cxn>
                <a:cxn ang="0">
                  <a:pos x="352" y="305"/>
                </a:cxn>
                <a:cxn ang="0">
                  <a:pos x="476" y="441"/>
                </a:cxn>
                <a:cxn ang="0">
                  <a:pos x="476" y="644"/>
                </a:cxn>
                <a:cxn ang="0">
                  <a:pos x="342" y="780"/>
                </a:cxn>
                <a:cxn ang="0">
                  <a:pos x="176" y="791"/>
                </a:cxn>
                <a:cxn ang="0">
                  <a:pos x="52" y="678"/>
                </a:cxn>
                <a:cxn ang="0">
                  <a:pos x="0" y="407"/>
                </a:cxn>
                <a:cxn ang="0">
                  <a:pos x="73" y="158"/>
                </a:cxn>
                <a:cxn ang="0">
                  <a:pos x="218" y="23"/>
                </a:cxn>
              </a:cxnLst>
              <a:rect l="0" t="0" r="r" b="b"/>
              <a:pathLst>
                <a:path w="497" h="802">
                  <a:moveTo>
                    <a:pt x="259" y="317"/>
                  </a:moveTo>
                  <a:lnTo>
                    <a:pt x="176" y="339"/>
                  </a:lnTo>
                  <a:lnTo>
                    <a:pt x="124" y="407"/>
                  </a:lnTo>
                  <a:lnTo>
                    <a:pt x="114" y="520"/>
                  </a:lnTo>
                  <a:lnTo>
                    <a:pt x="114" y="576"/>
                  </a:lnTo>
                  <a:lnTo>
                    <a:pt x="124" y="633"/>
                  </a:lnTo>
                  <a:lnTo>
                    <a:pt x="135" y="678"/>
                  </a:lnTo>
                  <a:lnTo>
                    <a:pt x="155" y="712"/>
                  </a:lnTo>
                  <a:lnTo>
                    <a:pt x="176" y="735"/>
                  </a:lnTo>
                  <a:lnTo>
                    <a:pt x="218" y="757"/>
                  </a:lnTo>
                  <a:lnTo>
                    <a:pt x="249" y="769"/>
                  </a:lnTo>
                  <a:lnTo>
                    <a:pt x="249" y="769"/>
                  </a:lnTo>
                  <a:lnTo>
                    <a:pt x="290" y="757"/>
                  </a:lnTo>
                  <a:lnTo>
                    <a:pt x="321" y="746"/>
                  </a:lnTo>
                  <a:lnTo>
                    <a:pt x="342" y="723"/>
                  </a:lnTo>
                  <a:lnTo>
                    <a:pt x="362" y="701"/>
                  </a:lnTo>
                  <a:lnTo>
                    <a:pt x="383" y="667"/>
                  </a:lnTo>
                  <a:lnTo>
                    <a:pt x="383" y="622"/>
                  </a:lnTo>
                  <a:lnTo>
                    <a:pt x="393" y="588"/>
                  </a:lnTo>
                  <a:lnTo>
                    <a:pt x="393" y="543"/>
                  </a:lnTo>
                  <a:lnTo>
                    <a:pt x="393" y="475"/>
                  </a:lnTo>
                  <a:lnTo>
                    <a:pt x="383" y="418"/>
                  </a:lnTo>
                  <a:lnTo>
                    <a:pt x="362" y="373"/>
                  </a:lnTo>
                  <a:lnTo>
                    <a:pt x="342" y="351"/>
                  </a:lnTo>
                  <a:lnTo>
                    <a:pt x="321" y="328"/>
                  </a:lnTo>
                  <a:lnTo>
                    <a:pt x="290" y="317"/>
                  </a:lnTo>
                  <a:lnTo>
                    <a:pt x="259" y="317"/>
                  </a:lnTo>
                  <a:close/>
                  <a:moveTo>
                    <a:pt x="311" y="0"/>
                  </a:moveTo>
                  <a:lnTo>
                    <a:pt x="362" y="12"/>
                  </a:lnTo>
                  <a:lnTo>
                    <a:pt x="404" y="23"/>
                  </a:lnTo>
                  <a:lnTo>
                    <a:pt x="424" y="45"/>
                  </a:lnTo>
                  <a:lnTo>
                    <a:pt x="445" y="68"/>
                  </a:lnTo>
                  <a:lnTo>
                    <a:pt x="466" y="102"/>
                  </a:lnTo>
                  <a:lnTo>
                    <a:pt x="466" y="136"/>
                  </a:lnTo>
                  <a:lnTo>
                    <a:pt x="466" y="158"/>
                  </a:lnTo>
                  <a:lnTo>
                    <a:pt x="455" y="170"/>
                  </a:lnTo>
                  <a:lnTo>
                    <a:pt x="435" y="181"/>
                  </a:lnTo>
                  <a:lnTo>
                    <a:pt x="414" y="192"/>
                  </a:lnTo>
                  <a:lnTo>
                    <a:pt x="393" y="181"/>
                  </a:lnTo>
                  <a:lnTo>
                    <a:pt x="373" y="170"/>
                  </a:lnTo>
                  <a:lnTo>
                    <a:pt x="362" y="158"/>
                  </a:lnTo>
                  <a:lnTo>
                    <a:pt x="362" y="136"/>
                  </a:lnTo>
                  <a:lnTo>
                    <a:pt x="362" y="113"/>
                  </a:lnTo>
                  <a:lnTo>
                    <a:pt x="373" y="91"/>
                  </a:lnTo>
                  <a:lnTo>
                    <a:pt x="393" y="79"/>
                  </a:lnTo>
                  <a:lnTo>
                    <a:pt x="414" y="79"/>
                  </a:lnTo>
                  <a:lnTo>
                    <a:pt x="393" y="57"/>
                  </a:lnTo>
                  <a:lnTo>
                    <a:pt x="373" y="45"/>
                  </a:lnTo>
                  <a:lnTo>
                    <a:pt x="342" y="34"/>
                  </a:lnTo>
                  <a:lnTo>
                    <a:pt x="311" y="34"/>
                  </a:lnTo>
                  <a:lnTo>
                    <a:pt x="269" y="45"/>
                  </a:lnTo>
                  <a:lnTo>
                    <a:pt x="228" y="68"/>
                  </a:lnTo>
                  <a:lnTo>
                    <a:pt x="187" y="102"/>
                  </a:lnTo>
                  <a:lnTo>
                    <a:pt x="155" y="147"/>
                  </a:lnTo>
                  <a:lnTo>
                    <a:pt x="114" y="260"/>
                  </a:lnTo>
                  <a:lnTo>
                    <a:pt x="104" y="396"/>
                  </a:lnTo>
                  <a:lnTo>
                    <a:pt x="104" y="396"/>
                  </a:lnTo>
                  <a:lnTo>
                    <a:pt x="124" y="373"/>
                  </a:lnTo>
                  <a:lnTo>
                    <a:pt x="135" y="339"/>
                  </a:lnTo>
                  <a:lnTo>
                    <a:pt x="155" y="317"/>
                  </a:lnTo>
                  <a:lnTo>
                    <a:pt x="187" y="305"/>
                  </a:lnTo>
                  <a:lnTo>
                    <a:pt x="218" y="283"/>
                  </a:lnTo>
                  <a:lnTo>
                    <a:pt x="259" y="283"/>
                  </a:lnTo>
                  <a:lnTo>
                    <a:pt x="352" y="305"/>
                  </a:lnTo>
                  <a:lnTo>
                    <a:pt x="424" y="351"/>
                  </a:lnTo>
                  <a:lnTo>
                    <a:pt x="476" y="441"/>
                  </a:lnTo>
                  <a:lnTo>
                    <a:pt x="497" y="543"/>
                  </a:lnTo>
                  <a:lnTo>
                    <a:pt x="476" y="644"/>
                  </a:lnTo>
                  <a:lnTo>
                    <a:pt x="424" y="723"/>
                  </a:lnTo>
                  <a:lnTo>
                    <a:pt x="342" y="780"/>
                  </a:lnTo>
                  <a:lnTo>
                    <a:pt x="249" y="802"/>
                  </a:lnTo>
                  <a:lnTo>
                    <a:pt x="176" y="791"/>
                  </a:lnTo>
                  <a:lnTo>
                    <a:pt x="114" y="746"/>
                  </a:lnTo>
                  <a:lnTo>
                    <a:pt x="52" y="678"/>
                  </a:lnTo>
                  <a:lnTo>
                    <a:pt x="21" y="565"/>
                  </a:lnTo>
                  <a:lnTo>
                    <a:pt x="0" y="407"/>
                  </a:lnTo>
                  <a:lnTo>
                    <a:pt x="21" y="271"/>
                  </a:lnTo>
                  <a:lnTo>
                    <a:pt x="73" y="158"/>
                  </a:lnTo>
                  <a:lnTo>
                    <a:pt x="135" y="68"/>
                  </a:lnTo>
                  <a:lnTo>
                    <a:pt x="218" y="23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0453" name="Freeform 53"/>
            <p:cNvSpPr>
              <a:spLocks/>
            </p:cNvSpPr>
            <p:nvPr/>
          </p:nvSpPr>
          <p:spPr bwMode="auto">
            <a:xfrm>
              <a:off x="32865" y="1277"/>
              <a:ext cx="538" cy="1649"/>
            </a:xfrm>
            <a:custGeom>
              <a:avLst/>
              <a:gdLst/>
              <a:ahLst/>
              <a:cxnLst>
                <a:cxn ang="0">
                  <a:pos x="93" y="11"/>
                </a:cxn>
                <a:cxn ang="0">
                  <a:pos x="248" y="68"/>
                </a:cxn>
                <a:cxn ang="0">
                  <a:pos x="321" y="192"/>
                </a:cxn>
                <a:cxn ang="0">
                  <a:pos x="321" y="576"/>
                </a:cxn>
                <a:cxn ang="0">
                  <a:pos x="321" y="633"/>
                </a:cxn>
                <a:cxn ang="0">
                  <a:pos x="321" y="655"/>
                </a:cxn>
                <a:cxn ang="0">
                  <a:pos x="424" y="791"/>
                </a:cxn>
                <a:cxn ang="0">
                  <a:pos x="528" y="813"/>
                </a:cxn>
                <a:cxn ang="0">
                  <a:pos x="538" y="825"/>
                </a:cxn>
                <a:cxn ang="0">
                  <a:pos x="528" y="847"/>
                </a:cxn>
                <a:cxn ang="0">
                  <a:pos x="455" y="858"/>
                </a:cxn>
                <a:cxn ang="0">
                  <a:pos x="383" y="892"/>
                </a:cxn>
                <a:cxn ang="0">
                  <a:pos x="331" y="960"/>
                </a:cxn>
                <a:cxn ang="0">
                  <a:pos x="321" y="1028"/>
                </a:cxn>
                <a:cxn ang="0">
                  <a:pos x="321" y="1446"/>
                </a:cxn>
                <a:cxn ang="0">
                  <a:pos x="228" y="1593"/>
                </a:cxn>
                <a:cxn ang="0">
                  <a:pos x="31" y="1649"/>
                </a:cxn>
                <a:cxn ang="0">
                  <a:pos x="10" y="1649"/>
                </a:cxn>
                <a:cxn ang="0">
                  <a:pos x="0" y="1627"/>
                </a:cxn>
                <a:cxn ang="0">
                  <a:pos x="10" y="1615"/>
                </a:cxn>
                <a:cxn ang="0">
                  <a:pos x="176" y="1548"/>
                </a:cxn>
                <a:cxn ang="0">
                  <a:pos x="217" y="1435"/>
                </a:cxn>
                <a:cxn ang="0">
                  <a:pos x="217" y="1039"/>
                </a:cxn>
                <a:cxn ang="0">
                  <a:pos x="300" y="881"/>
                </a:cxn>
                <a:cxn ang="0">
                  <a:pos x="362" y="813"/>
                </a:cxn>
                <a:cxn ang="0">
                  <a:pos x="300" y="779"/>
                </a:cxn>
                <a:cxn ang="0">
                  <a:pos x="259" y="734"/>
                </a:cxn>
                <a:cxn ang="0">
                  <a:pos x="228" y="678"/>
                </a:cxn>
                <a:cxn ang="0">
                  <a:pos x="217" y="610"/>
                </a:cxn>
                <a:cxn ang="0">
                  <a:pos x="217" y="226"/>
                </a:cxn>
                <a:cxn ang="0">
                  <a:pos x="217" y="192"/>
                </a:cxn>
                <a:cxn ang="0">
                  <a:pos x="176" y="113"/>
                </a:cxn>
                <a:cxn ang="0">
                  <a:pos x="21" y="34"/>
                </a:cxn>
                <a:cxn ang="0">
                  <a:pos x="0" y="34"/>
                </a:cxn>
                <a:cxn ang="0">
                  <a:pos x="0" y="11"/>
                </a:cxn>
                <a:cxn ang="0">
                  <a:pos x="21" y="0"/>
                </a:cxn>
              </a:cxnLst>
              <a:rect l="0" t="0" r="r" b="b"/>
              <a:pathLst>
                <a:path w="538" h="1649">
                  <a:moveTo>
                    <a:pt x="31" y="0"/>
                  </a:moveTo>
                  <a:lnTo>
                    <a:pt x="93" y="11"/>
                  </a:lnTo>
                  <a:lnTo>
                    <a:pt x="176" y="34"/>
                  </a:lnTo>
                  <a:lnTo>
                    <a:pt x="248" y="68"/>
                  </a:lnTo>
                  <a:lnTo>
                    <a:pt x="300" y="135"/>
                  </a:lnTo>
                  <a:lnTo>
                    <a:pt x="321" y="192"/>
                  </a:lnTo>
                  <a:lnTo>
                    <a:pt x="321" y="248"/>
                  </a:lnTo>
                  <a:lnTo>
                    <a:pt x="321" y="576"/>
                  </a:lnTo>
                  <a:lnTo>
                    <a:pt x="321" y="610"/>
                  </a:lnTo>
                  <a:lnTo>
                    <a:pt x="321" y="633"/>
                  </a:lnTo>
                  <a:lnTo>
                    <a:pt x="321" y="644"/>
                  </a:lnTo>
                  <a:lnTo>
                    <a:pt x="321" y="655"/>
                  </a:lnTo>
                  <a:lnTo>
                    <a:pt x="362" y="734"/>
                  </a:lnTo>
                  <a:lnTo>
                    <a:pt x="424" y="791"/>
                  </a:lnTo>
                  <a:lnTo>
                    <a:pt x="517" y="802"/>
                  </a:lnTo>
                  <a:lnTo>
                    <a:pt x="528" y="813"/>
                  </a:lnTo>
                  <a:lnTo>
                    <a:pt x="538" y="813"/>
                  </a:lnTo>
                  <a:lnTo>
                    <a:pt x="538" y="825"/>
                  </a:lnTo>
                  <a:lnTo>
                    <a:pt x="528" y="836"/>
                  </a:lnTo>
                  <a:lnTo>
                    <a:pt x="528" y="847"/>
                  </a:lnTo>
                  <a:lnTo>
                    <a:pt x="497" y="847"/>
                  </a:lnTo>
                  <a:lnTo>
                    <a:pt x="455" y="858"/>
                  </a:lnTo>
                  <a:lnTo>
                    <a:pt x="424" y="858"/>
                  </a:lnTo>
                  <a:lnTo>
                    <a:pt x="383" y="892"/>
                  </a:lnTo>
                  <a:lnTo>
                    <a:pt x="352" y="926"/>
                  </a:lnTo>
                  <a:lnTo>
                    <a:pt x="331" y="960"/>
                  </a:lnTo>
                  <a:lnTo>
                    <a:pt x="321" y="994"/>
                  </a:lnTo>
                  <a:lnTo>
                    <a:pt x="321" y="1028"/>
                  </a:lnTo>
                  <a:lnTo>
                    <a:pt x="321" y="1073"/>
                  </a:lnTo>
                  <a:lnTo>
                    <a:pt x="321" y="1446"/>
                  </a:lnTo>
                  <a:lnTo>
                    <a:pt x="290" y="1525"/>
                  </a:lnTo>
                  <a:lnTo>
                    <a:pt x="228" y="1593"/>
                  </a:lnTo>
                  <a:lnTo>
                    <a:pt x="135" y="1638"/>
                  </a:lnTo>
                  <a:lnTo>
                    <a:pt x="31" y="1649"/>
                  </a:lnTo>
                  <a:lnTo>
                    <a:pt x="21" y="1649"/>
                  </a:lnTo>
                  <a:lnTo>
                    <a:pt x="10" y="1649"/>
                  </a:lnTo>
                  <a:lnTo>
                    <a:pt x="0" y="1638"/>
                  </a:lnTo>
                  <a:lnTo>
                    <a:pt x="0" y="1627"/>
                  </a:lnTo>
                  <a:lnTo>
                    <a:pt x="0" y="1615"/>
                  </a:lnTo>
                  <a:lnTo>
                    <a:pt x="10" y="1615"/>
                  </a:lnTo>
                  <a:lnTo>
                    <a:pt x="114" y="1593"/>
                  </a:lnTo>
                  <a:lnTo>
                    <a:pt x="176" y="1548"/>
                  </a:lnTo>
                  <a:lnTo>
                    <a:pt x="207" y="1480"/>
                  </a:lnTo>
                  <a:lnTo>
                    <a:pt x="217" y="1435"/>
                  </a:lnTo>
                  <a:lnTo>
                    <a:pt x="217" y="1423"/>
                  </a:lnTo>
                  <a:lnTo>
                    <a:pt x="217" y="1039"/>
                  </a:lnTo>
                  <a:lnTo>
                    <a:pt x="238" y="949"/>
                  </a:lnTo>
                  <a:lnTo>
                    <a:pt x="300" y="881"/>
                  </a:lnTo>
                  <a:lnTo>
                    <a:pt x="393" y="825"/>
                  </a:lnTo>
                  <a:lnTo>
                    <a:pt x="362" y="813"/>
                  </a:lnTo>
                  <a:lnTo>
                    <a:pt x="331" y="802"/>
                  </a:lnTo>
                  <a:lnTo>
                    <a:pt x="300" y="779"/>
                  </a:lnTo>
                  <a:lnTo>
                    <a:pt x="279" y="757"/>
                  </a:lnTo>
                  <a:lnTo>
                    <a:pt x="259" y="734"/>
                  </a:lnTo>
                  <a:lnTo>
                    <a:pt x="238" y="700"/>
                  </a:lnTo>
                  <a:lnTo>
                    <a:pt x="228" y="678"/>
                  </a:lnTo>
                  <a:lnTo>
                    <a:pt x="217" y="644"/>
                  </a:lnTo>
                  <a:lnTo>
                    <a:pt x="217" y="610"/>
                  </a:lnTo>
                  <a:lnTo>
                    <a:pt x="217" y="260"/>
                  </a:lnTo>
                  <a:lnTo>
                    <a:pt x="217" y="226"/>
                  </a:lnTo>
                  <a:lnTo>
                    <a:pt x="217" y="203"/>
                  </a:lnTo>
                  <a:lnTo>
                    <a:pt x="217" y="192"/>
                  </a:lnTo>
                  <a:lnTo>
                    <a:pt x="217" y="181"/>
                  </a:lnTo>
                  <a:lnTo>
                    <a:pt x="176" y="113"/>
                  </a:lnTo>
                  <a:lnTo>
                    <a:pt x="114" y="56"/>
                  </a:lnTo>
                  <a:lnTo>
                    <a:pt x="21" y="34"/>
                  </a:lnTo>
                  <a:lnTo>
                    <a:pt x="10" y="34"/>
                  </a:lnTo>
                  <a:lnTo>
                    <a:pt x="0" y="34"/>
                  </a:lnTo>
                  <a:lnTo>
                    <a:pt x="0" y="22"/>
                  </a:lnTo>
                  <a:lnTo>
                    <a:pt x="0" y="11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0454" name="Freeform 54"/>
            <p:cNvSpPr>
              <a:spLocks/>
            </p:cNvSpPr>
            <p:nvPr/>
          </p:nvSpPr>
          <p:spPr bwMode="auto">
            <a:xfrm>
              <a:off x="33631" y="1277"/>
              <a:ext cx="537" cy="1649"/>
            </a:xfrm>
            <a:custGeom>
              <a:avLst/>
              <a:gdLst/>
              <a:ahLst/>
              <a:cxnLst>
                <a:cxn ang="0">
                  <a:pos x="93" y="11"/>
                </a:cxn>
                <a:cxn ang="0">
                  <a:pos x="248" y="68"/>
                </a:cxn>
                <a:cxn ang="0">
                  <a:pos x="310" y="192"/>
                </a:cxn>
                <a:cxn ang="0">
                  <a:pos x="320" y="576"/>
                </a:cxn>
                <a:cxn ang="0">
                  <a:pos x="320" y="633"/>
                </a:cxn>
                <a:cxn ang="0">
                  <a:pos x="320" y="655"/>
                </a:cxn>
                <a:cxn ang="0">
                  <a:pos x="424" y="791"/>
                </a:cxn>
                <a:cxn ang="0">
                  <a:pos x="527" y="813"/>
                </a:cxn>
                <a:cxn ang="0">
                  <a:pos x="537" y="825"/>
                </a:cxn>
                <a:cxn ang="0">
                  <a:pos x="517" y="847"/>
                </a:cxn>
                <a:cxn ang="0">
                  <a:pos x="455" y="858"/>
                </a:cxn>
                <a:cxn ang="0">
                  <a:pos x="382" y="892"/>
                </a:cxn>
                <a:cxn ang="0">
                  <a:pos x="331" y="960"/>
                </a:cxn>
                <a:cxn ang="0">
                  <a:pos x="320" y="1028"/>
                </a:cxn>
                <a:cxn ang="0">
                  <a:pos x="320" y="1446"/>
                </a:cxn>
                <a:cxn ang="0">
                  <a:pos x="227" y="1593"/>
                </a:cxn>
                <a:cxn ang="0">
                  <a:pos x="31" y="1649"/>
                </a:cxn>
                <a:cxn ang="0">
                  <a:pos x="10" y="1649"/>
                </a:cxn>
                <a:cxn ang="0">
                  <a:pos x="0" y="1627"/>
                </a:cxn>
                <a:cxn ang="0">
                  <a:pos x="10" y="1615"/>
                </a:cxn>
                <a:cxn ang="0">
                  <a:pos x="175" y="1548"/>
                </a:cxn>
                <a:cxn ang="0">
                  <a:pos x="217" y="1435"/>
                </a:cxn>
                <a:cxn ang="0">
                  <a:pos x="217" y="1039"/>
                </a:cxn>
                <a:cxn ang="0">
                  <a:pos x="289" y="881"/>
                </a:cxn>
                <a:cxn ang="0">
                  <a:pos x="362" y="813"/>
                </a:cxn>
                <a:cxn ang="0">
                  <a:pos x="299" y="779"/>
                </a:cxn>
                <a:cxn ang="0">
                  <a:pos x="248" y="734"/>
                </a:cxn>
                <a:cxn ang="0">
                  <a:pos x="227" y="678"/>
                </a:cxn>
                <a:cxn ang="0">
                  <a:pos x="217" y="610"/>
                </a:cxn>
                <a:cxn ang="0">
                  <a:pos x="217" y="226"/>
                </a:cxn>
                <a:cxn ang="0">
                  <a:pos x="217" y="192"/>
                </a:cxn>
                <a:cxn ang="0">
                  <a:pos x="175" y="113"/>
                </a:cxn>
                <a:cxn ang="0">
                  <a:pos x="20" y="34"/>
                </a:cxn>
                <a:cxn ang="0">
                  <a:pos x="0" y="34"/>
                </a:cxn>
                <a:cxn ang="0">
                  <a:pos x="0" y="11"/>
                </a:cxn>
                <a:cxn ang="0">
                  <a:pos x="20" y="0"/>
                </a:cxn>
              </a:cxnLst>
              <a:rect l="0" t="0" r="r" b="b"/>
              <a:pathLst>
                <a:path w="537" h="1649">
                  <a:moveTo>
                    <a:pt x="31" y="0"/>
                  </a:moveTo>
                  <a:lnTo>
                    <a:pt x="93" y="11"/>
                  </a:lnTo>
                  <a:lnTo>
                    <a:pt x="175" y="34"/>
                  </a:lnTo>
                  <a:lnTo>
                    <a:pt x="248" y="68"/>
                  </a:lnTo>
                  <a:lnTo>
                    <a:pt x="299" y="135"/>
                  </a:lnTo>
                  <a:lnTo>
                    <a:pt x="310" y="192"/>
                  </a:lnTo>
                  <a:lnTo>
                    <a:pt x="320" y="248"/>
                  </a:lnTo>
                  <a:lnTo>
                    <a:pt x="320" y="576"/>
                  </a:lnTo>
                  <a:lnTo>
                    <a:pt x="320" y="610"/>
                  </a:lnTo>
                  <a:lnTo>
                    <a:pt x="320" y="633"/>
                  </a:lnTo>
                  <a:lnTo>
                    <a:pt x="320" y="644"/>
                  </a:lnTo>
                  <a:lnTo>
                    <a:pt x="320" y="655"/>
                  </a:lnTo>
                  <a:lnTo>
                    <a:pt x="351" y="734"/>
                  </a:lnTo>
                  <a:lnTo>
                    <a:pt x="424" y="791"/>
                  </a:lnTo>
                  <a:lnTo>
                    <a:pt x="517" y="802"/>
                  </a:lnTo>
                  <a:lnTo>
                    <a:pt x="527" y="813"/>
                  </a:lnTo>
                  <a:lnTo>
                    <a:pt x="537" y="813"/>
                  </a:lnTo>
                  <a:lnTo>
                    <a:pt x="537" y="825"/>
                  </a:lnTo>
                  <a:lnTo>
                    <a:pt x="527" y="836"/>
                  </a:lnTo>
                  <a:lnTo>
                    <a:pt x="517" y="847"/>
                  </a:lnTo>
                  <a:lnTo>
                    <a:pt x="496" y="847"/>
                  </a:lnTo>
                  <a:lnTo>
                    <a:pt x="455" y="858"/>
                  </a:lnTo>
                  <a:lnTo>
                    <a:pt x="413" y="858"/>
                  </a:lnTo>
                  <a:lnTo>
                    <a:pt x="382" y="892"/>
                  </a:lnTo>
                  <a:lnTo>
                    <a:pt x="351" y="926"/>
                  </a:lnTo>
                  <a:lnTo>
                    <a:pt x="331" y="960"/>
                  </a:lnTo>
                  <a:lnTo>
                    <a:pt x="320" y="994"/>
                  </a:lnTo>
                  <a:lnTo>
                    <a:pt x="320" y="1028"/>
                  </a:lnTo>
                  <a:lnTo>
                    <a:pt x="320" y="1073"/>
                  </a:lnTo>
                  <a:lnTo>
                    <a:pt x="320" y="1446"/>
                  </a:lnTo>
                  <a:lnTo>
                    <a:pt x="289" y="1525"/>
                  </a:lnTo>
                  <a:lnTo>
                    <a:pt x="227" y="1593"/>
                  </a:lnTo>
                  <a:lnTo>
                    <a:pt x="134" y="1638"/>
                  </a:lnTo>
                  <a:lnTo>
                    <a:pt x="31" y="1649"/>
                  </a:lnTo>
                  <a:lnTo>
                    <a:pt x="20" y="1649"/>
                  </a:lnTo>
                  <a:lnTo>
                    <a:pt x="10" y="1649"/>
                  </a:lnTo>
                  <a:lnTo>
                    <a:pt x="0" y="1638"/>
                  </a:lnTo>
                  <a:lnTo>
                    <a:pt x="0" y="1627"/>
                  </a:lnTo>
                  <a:lnTo>
                    <a:pt x="0" y="1615"/>
                  </a:lnTo>
                  <a:lnTo>
                    <a:pt x="10" y="1615"/>
                  </a:lnTo>
                  <a:lnTo>
                    <a:pt x="113" y="1593"/>
                  </a:lnTo>
                  <a:lnTo>
                    <a:pt x="175" y="1548"/>
                  </a:lnTo>
                  <a:lnTo>
                    <a:pt x="206" y="1480"/>
                  </a:lnTo>
                  <a:lnTo>
                    <a:pt x="217" y="1435"/>
                  </a:lnTo>
                  <a:lnTo>
                    <a:pt x="217" y="1423"/>
                  </a:lnTo>
                  <a:lnTo>
                    <a:pt x="217" y="1039"/>
                  </a:lnTo>
                  <a:lnTo>
                    <a:pt x="237" y="949"/>
                  </a:lnTo>
                  <a:lnTo>
                    <a:pt x="289" y="881"/>
                  </a:lnTo>
                  <a:lnTo>
                    <a:pt x="393" y="825"/>
                  </a:lnTo>
                  <a:lnTo>
                    <a:pt x="362" y="813"/>
                  </a:lnTo>
                  <a:lnTo>
                    <a:pt x="331" y="802"/>
                  </a:lnTo>
                  <a:lnTo>
                    <a:pt x="299" y="779"/>
                  </a:lnTo>
                  <a:lnTo>
                    <a:pt x="279" y="757"/>
                  </a:lnTo>
                  <a:lnTo>
                    <a:pt x="248" y="734"/>
                  </a:lnTo>
                  <a:lnTo>
                    <a:pt x="237" y="700"/>
                  </a:lnTo>
                  <a:lnTo>
                    <a:pt x="227" y="678"/>
                  </a:lnTo>
                  <a:lnTo>
                    <a:pt x="217" y="644"/>
                  </a:lnTo>
                  <a:lnTo>
                    <a:pt x="217" y="610"/>
                  </a:lnTo>
                  <a:lnTo>
                    <a:pt x="217" y="260"/>
                  </a:lnTo>
                  <a:lnTo>
                    <a:pt x="217" y="226"/>
                  </a:lnTo>
                  <a:lnTo>
                    <a:pt x="217" y="203"/>
                  </a:lnTo>
                  <a:lnTo>
                    <a:pt x="217" y="192"/>
                  </a:lnTo>
                  <a:lnTo>
                    <a:pt x="217" y="181"/>
                  </a:lnTo>
                  <a:lnTo>
                    <a:pt x="175" y="113"/>
                  </a:lnTo>
                  <a:lnTo>
                    <a:pt x="113" y="56"/>
                  </a:lnTo>
                  <a:lnTo>
                    <a:pt x="20" y="34"/>
                  </a:lnTo>
                  <a:lnTo>
                    <a:pt x="10" y="34"/>
                  </a:lnTo>
                  <a:lnTo>
                    <a:pt x="0" y="34"/>
                  </a:lnTo>
                  <a:lnTo>
                    <a:pt x="0" y="22"/>
                  </a:lnTo>
                  <a:lnTo>
                    <a:pt x="0" y="11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230544" name="Group 144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1259632" y="3429000"/>
            <a:ext cx="2357688" cy="210486"/>
            <a:chOff x="834" y="2247"/>
            <a:chExt cx="19210" cy="1715"/>
          </a:xfrm>
        </p:grpSpPr>
        <p:sp>
          <p:nvSpPr>
            <p:cNvPr id="230546" name="Freeform 146"/>
            <p:cNvSpPr>
              <a:spLocks/>
            </p:cNvSpPr>
            <p:nvPr/>
          </p:nvSpPr>
          <p:spPr bwMode="auto">
            <a:xfrm>
              <a:off x="834" y="2433"/>
              <a:ext cx="900" cy="1163"/>
            </a:xfrm>
            <a:custGeom>
              <a:avLst/>
              <a:gdLst/>
              <a:ahLst/>
              <a:cxnLst>
                <a:cxn ang="0">
                  <a:pos x="637" y="7"/>
                </a:cxn>
                <a:cxn ang="0">
                  <a:pos x="742" y="63"/>
                </a:cxn>
                <a:cxn ang="0">
                  <a:pos x="853" y="19"/>
                </a:cxn>
                <a:cxn ang="0">
                  <a:pos x="871" y="7"/>
                </a:cxn>
                <a:cxn ang="0">
                  <a:pos x="877" y="0"/>
                </a:cxn>
                <a:cxn ang="0">
                  <a:pos x="888" y="0"/>
                </a:cxn>
                <a:cxn ang="0">
                  <a:pos x="900" y="13"/>
                </a:cxn>
                <a:cxn ang="0">
                  <a:pos x="812" y="367"/>
                </a:cxn>
                <a:cxn ang="0">
                  <a:pos x="806" y="392"/>
                </a:cxn>
                <a:cxn ang="0">
                  <a:pos x="795" y="398"/>
                </a:cxn>
                <a:cxn ang="0">
                  <a:pos x="777" y="392"/>
                </a:cxn>
                <a:cxn ang="0">
                  <a:pos x="777" y="386"/>
                </a:cxn>
                <a:cxn ang="0">
                  <a:pos x="777" y="373"/>
                </a:cxn>
                <a:cxn ang="0">
                  <a:pos x="783" y="324"/>
                </a:cxn>
                <a:cxn ang="0">
                  <a:pos x="777" y="212"/>
                </a:cxn>
                <a:cxn ang="0">
                  <a:pos x="719" y="100"/>
                </a:cxn>
                <a:cxn ang="0">
                  <a:pos x="625" y="50"/>
                </a:cxn>
                <a:cxn ang="0">
                  <a:pos x="479" y="63"/>
                </a:cxn>
                <a:cxn ang="0">
                  <a:pos x="351" y="162"/>
                </a:cxn>
                <a:cxn ang="0">
                  <a:pos x="298" y="311"/>
                </a:cxn>
                <a:cxn ang="0">
                  <a:pos x="327" y="411"/>
                </a:cxn>
                <a:cxn ang="0">
                  <a:pos x="391" y="454"/>
                </a:cxn>
                <a:cxn ang="0">
                  <a:pos x="456" y="473"/>
                </a:cxn>
                <a:cxn ang="0">
                  <a:pos x="561" y="504"/>
                </a:cxn>
                <a:cxn ang="0">
                  <a:pos x="643" y="529"/>
                </a:cxn>
                <a:cxn ang="0">
                  <a:pos x="684" y="566"/>
                </a:cxn>
                <a:cxn ang="0">
                  <a:pos x="730" y="628"/>
                </a:cxn>
                <a:cxn ang="0">
                  <a:pos x="760" y="752"/>
                </a:cxn>
                <a:cxn ang="0">
                  <a:pos x="707" y="945"/>
                </a:cxn>
                <a:cxn ang="0">
                  <a:pos x="567" y="1100"/>
                </a:cxn>
                <a:cxn ang="0">
                  <a:pos x="374" y="1163"/>
                </a:cxn>
                <a:cxn ang="0">
                  <a:pos x="240" y="1144"/>
                </a:cxn>
                <a:cxn ang="0">
                  <a:pos x="123" y="1051"/>
                </a:cxn>
                <a:cxn ang="0">
                  <a:pos x="35" y="1150"/>
                </a:cxn>
                <a:cxn ang="0">
                  <a:pos x="23" y="1163"/>
                </a:cxn>
                <a:cxn ang="0">
                  <a:pos x="17" y="1163"/>
                </a:cxn>
                <a:cxn ang="0">
                  <a:pos x="6" y="1156"/>
                </a:cxn>
                <a:cxn ang="0">
                  <a:pos x="6" y="1132"/>
                </a:cxn>
                <a:cxn ang="0">
                  <a:pos x="29" y="1032"/>
                </a:cxn>
                <a:cxn ang="0">
                  <a:pos x="58" y="895"/>
                </a:cxn>
                <a:cxn ang="0">
                  <a:pos x="88" y="790"/>
                </a:cxn>
                <a:cxn ang="0">
                  <a:pos x="99" y="765"/>
                </a:cxn>
                <a:cxn ang="0">
                  <a:pos x="111" y="765"/>
                </a:cxn>
                <a:cxn ang="0">
                  <a:pos x="123" y="771"/>
                </a:cxn>
                <a:cxn ang="0">
                  <a:pos x="123" y="790"/>
                </a:cxn>
                <a:cxn ang="0">
                  <a:pos x="117" y="808"/>
                </a:cxn>
                <a:cxn ang="0">
                  <a:pos x="117" y="852"/>
                </a:cxn>
                <a:cxn ang="0">
                  <a:pos x="123" y="958"/>
                </a:cxn>
                <a:cxn ang="0">
                  <a:pos x="187" y="1057"/>
                </a:cxn>
                <a:cxn ang="0">
                  <a:pos x="280" y="1100"/>
                </a:cxn>
                <a:cxn ang="0">
                  <a:pos x="380" y="1113"/>
                </a:cxn>
                <a:cxn ang="0">
                  <a:pos x="538" y="1051"/>
                </a:cxn>
                <a:cxn ang="0">
                  <a:pos x="637" y="908"/>
                </a:cxn>
                <a:cxn ang="0">
                  <a:pos x="643" y="752"/>
                </a:cxn>
                <a:cxn ang="0">
                  <a:pos x="584" y="678"/>
                </a:cxn>
                <a:cxn ang="0">
                  <a:pos x="514" y="653"/>
                </a:cxn>
                <a:cxn ang="0">
                  <a:pos x="304" y="585"/>
                </a:cxn>
                <a:cxn ang="0">
                  <a:pos x="222" y="504"/>
                </a:cxn>
                <a:cxn ang="0">
                  <a:pos x="193" y="380"/>
                </a:cxn>
                <a:cxn ang="0">
                  <a:pos x="269" y="162"/>
                </a:cxn>
                <a:cxn ang="0">
                  <a:pos x="456" y="19"/>
                </a:cxn>
              </a:cxnLst>
              <a:rect l="0" t="0" r="r" b="b"/>
              <a:pathLst>
                <a:path w="900" h="1163">
                  <a:moveTo>
                    <a:pt x="567" y="0"/>
                  </a:moveTo>
                  <a:lnTo>
                    <a:pt x="637" y="7"/>
                  </a:lnTo>
                  <a:lnTo>
                    <a:pt x="695" y="32"/>
                  </a:lnTo>
                  <a:lnTo>
                    <a:pt x="742" y="63"/>
                  </a:lnTo>
                  <a:lnTo>
                    <a:pt x="783" y="112"/>
                  </a:lnTo>
                  <a:lnTo>
                    <a:pt x="853" y="19"/>
                  </a:lnTo>
                  <a:lnTo>
                    <a:pt x="865" y="13"/>
                  </a:lnTo>
                  <a:lnTo>
                    <a:pt x="871" y="7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882" y="0"/>
                  </a:lnTo>
                  <a:lnTo>
                    <a:pt x="888" y="0"/>
                  </a:lnTo>
                  <a:lnTo>
                    <a:pt x="894" y="7"/>
                  </a:lnTo>
                  <a:lnTo>
                    <a:pt x="900" y="13"/>
                  </a:lnTo>
                  <a:lnTo>
                    <a:pt x="900" y="13"/>
                  </a:lnTo>
                  <a:lnTo>
                    <a:pt x="812" y="367"/>
                  </a:lnTo>
                  <a:lnTo>
                    <a:pt x="812" y="380"/>
                  </a:lnTo>
                  <a:lnTo>
                    <a:pt x="806" y="392"/>
                  </a:lnTo>
                  <a:lnTo>
                    <a:pt x="801" y="398"/>
                  </a:lnTo>
                  <a:lnTo>
                    <a:pt x="795" y="398"/>
                  </a:lnTo>
                  <a:lnTo>
                    <a:pt x="783" y="398"/>
                  </a:lnTo>
                  <a:lnTo>
                    <a:pt x="777" y="392"/>
                  </a:lnTo>
                  <a:lnTo>
                    <a:pt x="777" y="386"/>
                  </a:lnTo>
                  <a:lnTo>
                    <a:pt x="777" y="386"/>
                  </a:lnTo>
                  <a:lnTo>
                    <a:pt x="777" y="380"/>
                  </a:lnTo>
                  <a:lnTo>
                    <a:pt x="777" y="373"/>
                  </a:lnTo>
                  <a:lnTo>
                    <a:pt x="777" y="355"/>
                  </a:lnTo>
                  <a:lnTo>
                    <a:pt x="783" y="324"/>
                  </a:lnTo>
                  <a:lnTo>
                    <a:pt x="783" y="293"/>
                  </a:lnTo>
                  <a:lnTo>
                    <a:pt x="777" y="212"/>
                  </a:lnTo>
                  <a:lnTo>
                    <a:pt x="754" y="150"/>
                  </a:lnTo>
                  <a:lnTo>
                    <a:pt x="719" y="100"/>
                  </a:lnTo>
                  <a:lnTo>
                    <a:pt x="678" y="69"/>
                  </a:lnTo>
                  <a:lnTo>
                    <a:pt x="625" y="50"/>
                  </a:lnTo>
                  <a:lnTo>
                    <a:pt x="561" y="44"/>
                  </a:lnTo>
                  <a:lnTo>
                    <a:pt x="479" y="63"/>
                  </a:lnTo>
                  <a:lnTo>
                    <a:pt x="409" y="100"/>
                  </a:lnTo>
                  <a:lnTo>
                    <a:pt x="351" y="162"/>
                  </a:lnTo>
                  <a:lnTo>
                    <a:pt x="316" y="230"/>
                  </a:lnTo>
                  <a:lnTo>
                    <a:pt x="298" y="311"/>
                  </a:lnTo>
                  <a:lnTo>
                    <a:pt x="310" y="367"/>
                  </a:lnTo>
                  <a:lnTo>
                    <a:pt x="327" y="411"/>
                  </a:lnTo>
                  <a:lnTo>
                    <a:pt x="356" y="436"/>
                  </a:lnTo>
                  <a:lnTo>
                    <a:pt x="391" y="454"/>
                  </a:lnTo>
                  <a:lnTo>
                    <a:pt x="415" y="460"/>
                  </a:lnTo>
                  <a:lnTo>
                    <a:pt x="456" y="473"/>
                  </a:lnTo>
                  <a:lnTo>
                    <a:pt x="491" y="485"/>
                  </a:lnTo>
                  <a:lnTo>
                    <a:pt x="561" y="504"/>
                  </a:lnTo>
                  <a:lnTo>
                    <a:pt x="608" y="516"/>
                  </a:lnTo>
                  <a:lnTo>
                    <a:pt x="643" y="529"/>
                  </a:lnTo>
                  <a:lnTo>
                    <a:pt x="666" y="547"/>
                  </a:lnTo>
                  <a:lnTo>
                    <a:pt x="684" y="566"/>
                  </a:lnTo>
                  <a:lnTo>
                    <a:pt x="707" y="585"/>
                  </a:lnTo>
                  <a:lnTo>
                    <a:pt x="730" y="628"/>
                  </a:lnTo>
                  <a:lnTo>
                    <a:pt x="748" y="678"/>
                  </a:lnTo>
                  <a:lnTo>
                    <a:pt x="760" y="752"/>
                  </a:lnTo>
                  <a:lnTo>
                    <a:pt x="742" y="852"/>
                  </a:lnTo>
                  <a:lnTo>
                    <a:pt x="707" y="945"/>
                  </a:lnTo>
                  <a:lnTo>
                    <a:pt x="643" y="1032"/>
                  </a:lnTo>
                  <a:lnTo>
                    <a:pt x="567" y="1100"/>
                  </a:lnTo>
                  <a:lnTo>
                    <a:pt x="473" y="1150"/>
                  </a:lnTo>
                  <a:lnTo>
                    <a:pt x="374" y="1163"/>
                  </a:lnTo>
                  <a:lnTo>
                    <a:pt x="304" y="1163"/>
                  </a:lnTo>
                  <a:lnTo>
                    <a:pt x="240" y="1144"/>
                  </a:lnTo>
                  <a:lnTo>
                    <a:pt x="175" y="1107"/>
                  </a:lnTo>
                  <a:lnTo>
                    <a:pt x="123" y="1051"/>
                  </a:lnTo>
                  <a:lnTo>
                    <a:pt x="47" y="1138"/>
                  </a:lnTo>
                  <a:lnTo>
                    <a:pt x="35" y="1150"/>
                  </a:lnTo>
                  <a:lnTo>
                    <a:pt x="29" y="1156"/>
                  </a:lnTo>
                  <a:lnTo>
                    <a:pt x="23" y="1163"/>
                  </a:lnTo>
                  <a:lnTo>
                    <a:pt x="23" y="1163"/>
                  </a:lnTo>
                  <a:lnTo>
                    <a:pt x="17" y="1163"/>
                  </a:lnTo>
                  <a:lnTo>
                    <a:pt x="12" y="1163"/>
                  </a:lnTo>
                  <a:lnTo>
                    <a:pt x="6" y="1156"/>
                  </a:lnTo>
                  <a:lnTo>
                    <a:pt x="0" y="1150"/>
                  </a:lnTo>
                  <a:lnTo>
                    <a:pt x="6" y="1132"/>
                  </a:lnTo>
                  <a:lnTo>
                    <a:pt x="17" y="1088"/>
                  </a:lnTo>
                  <a:lnTo>
                    <a:pt x="29" y="1032"/>
                  </a:lnTo>
                  <a:lnTo>
                    <a:pt x="47" y="964"/>
                  </a:lnTo>
                  <a:lnTo>
                    <a:pt x="58" y="895"/>
                  </a:lnTo>
                  <a:lnTo>
                    <a:pt x="76" y="833"/>
                  </a:lnTo>
                  <a:lnTo>
                    <a:pt x="88" y="790"/>
                  </a:lnTo>
                  <a:lnTo>
                    <a:pt x="93" y="771"/>
                  </a:lnTo>
                  <a:lnTo>
                    <a:pt x="99" y="765"/>
                  </a:lnTo>
                  <a:lnTo>
                    <a:pt x="105" y="765"/>
                  </a:lnTo>
                  <a:lnTo>
                    <a:pt x="111" y="765"/>
                  </a:lnTo>
                  <a:lnTo>
                    <a:pt x="117" y="771"/>
                  </a:lnTo>
                  <a:lnTo>
                    <a:pt x="123" y="771"/>
                  </a:lnTo>
                  <a:lnTo>
                    <a:pt x="123" y="784"/>
                  </a:lnTo>
                  <a:lnTo>
                    <a:pt x="123" y="790"/>
                  </a:lnTo>
                  <a:lnTo>
                    <a:pt x="123" y="796"/>
                  </a:lnTo>
                  <a:lnTo>
                    <a:pt x="117" y="808"/>
                  </a:lnTo>
                  <a:lnTo>
                    <a:pt x="117" y="827"/>
                  </a:lnTo>
                  <a:lnTo>
                    <a:pt x="117" y="852"/>
                  </a:lnTo>
                  <a:lnTo>
                    <a:pt x="111" y="877"/>
                  </a:lnTo>
                  <a:lnTo>
                    <a:pt x="123" y="958"/>
                  </a:lnTo>
                  <a:lnTo>
                    <a:pt x="146" y="1013"/>
                  </a:lnTo>
                  <a:lnTo>
                    <a:pt x="187" y="1057"/>
                  </a:lnTo>
                  <a:lnTo>
                    <a:pt x="234" y="1082"/>
                  </a:lnTo>
                  <a:lnTo>
                    <a:pt x="280" y="1100"/>
                  </a:lnTo>
                  <a:lnTo>
                    <a:pt x="333" y="1113"/>
                  </a:lnTo>
                  <a:lnTo>
                    <a:pt x="380" y="1113"/>
                  </a:lnTo>
                  <a:lnTo>
                    <a:pt x="462" y="1100"/>
                  </a:lnTo>
                  <a:lnTo>
                    <a:pt x="538" y="1051"/>
                  </a:lnTo>
                  <a:lnTo>
                    <a:pt x="596" y="989"/>
                  </a:lnTo>
                  <a:lnTo>
                    <a:pt x="637" y="908"/>
                  </a:lnTo>
                  <a:lnTo>
                    <a:pt x="649" y="821"/>
                  </a:lnTo>
                  <a:lnTo>
                    <a:pt x="643" y="752"/>
                  </a:lnTo>
                  <a:lnTo>
                    <a:pt x="614" y="709"/>
                  </a:lnTo>
                  <a:lnTo>
                    <a:pt x="584" y="678"/>
                  </a:lnTo>
                  <a:lnTo>
                    <a:pt x="549" y="659"/>
                  </a:lnTo>
                  <a:lnTo>
                    <a:pt x="514" y="653"/>
                  </a:lnTo>
                  <a:lnTo>
                    <a:pt x="351" y="603"/>
                  </a:lnTo>
                  <a:lnTo>
                    <a:pt x="304" y="585"/>
                  </a:lnTo>
                  <a:lnTo>
                    <a:pt x="263" y="554"/>
                  </a:lnTo>
                  <a:lnTo>
                    <a:pt x="222" y="504"/>
                  </a:lnTo>
                  <a:lnTo>
                    <a:pt x="199" y="448"/>
                  </a:lnTo>
                  <a:lnTo>
                    <a:pt x="193" y="380"/>
                  </a:lnTo>
                  <a:lnTo>
                    <a:pt x="210" y="261"/>
                  </a:lnTo>
                  <a:lnTo>
                    <a:pt x="269" y="162"/>
                  </a:lnTo>
                  <a:lnTo>
                    <a:pt x="351" y="75"/>
                  </a:lnTo>
                  <a:lnTo>
                    <a:pt x="456" y="19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0547" name="Freeform 147"/>
            <p:cNvSpPr>
              <a:spLocks/>
            </p:cNvSpPr>
            <p:nvPr/>
          </p:nvSpPr>
          <p:spPr bwMode="auto">
            <a:xfrm>
              <a:off x="1827" y="2247"/>
              <a:ext cx="269" cy="590"/>
            </a:xfrm>
            <a:custGeom>
              <a:avLst/>
              <a:gdLst/>
              <a:ahLst/>
              <a:cxnLst>
                <a:cxn ang="0">
                  <a:pos x="205" y="0"/>
                </a:cxn>
                <a:cxn ang="0">
                  <a:pos x="228" y="6"/>
                </a:cxn>
                <a:cxn ang="0">
                  <a:pos x="246" y="12"/>
                </a:cxn>
                <a:cxn ang="0">
                  <a:pos x="258" y="25"/>
                </a:cxn>
                <a:cxn ang="0">
                  <a:pos x="269" y="44"/>
                </a:cxn>
                <a:cxn ang="0">
                  <a:pos x="269" y="62"/>
                </a:cxn>
                <a:cxn ang="0">
                  <a:pos x="269" y="75"/>
                </a:cxn>
                <a:cxn ang="0">
                  <a:pos x="269" y="87"/>
                </a:cxn>
                <a:cxn ang="0">
                  <a:pos x="263" y="99"/>
                </a:cxn>
                <a:cxn ang="0">
                  <a:pos x="263" y="99"/>
                </a:cxn>
                <a:cxn ang="0">
                  <a:pos x="59" y="572"/>
                </a:cxn>
                <a:cxn ang="0">
                  <a:pos x="53" y="584"/>
                </a:cxn>
                <a:cxn ang="0">
                  <a:pos x="53" y="590"/>
                </a:cxn>
                <a:cxn ang="0">
                  <a:pos x="47" y="590"/>
                </a:cxn>
                <a:cxn ang="0">
                  <a:pos x="41" y="590"/>
                </a:cxn>
                <a:cxn ang="0">
                  <a:pos x="36" y="590"/>
                </a:cxn>
                <a:cxn ang="0">
                  <a:pos x="24" y="584"/>
                </a:cxn>
                <a:cxn ang="0">
                  <a:pos x="12" y="578"/>
                </a:cxn>
                <a:cxn ang="0">
                  <a:pos x="6" y="572"/>
                </a:cxn>
                <a:cxn ang="0">
                  <a:pos x="0" y="566"/>
                </a:cxn>
                <a:cxn ang="0">
                  <a:pos x="0" y="559"/>
                </a:cxn>
                <a:cxn ang="0">
                  <a:pos x="6" y="553"/>
                </a:cxn>
                <a:cxn ang="0">
                  <a:pos x="6" y="547"/>
                </a:cxn>
                <a:cxn ang="0">
                  <a:pos x="147" y="56"/>
                </a:cxn>
                <a:cxn ang="0">
                  <a:pos x="152" y="44"/>
                </a:cxn>
                <a:cxn ang="0">
                  <a:pos x="158" y="31"/>
                </a:cxn>
                <a:cxn ang="0">
                  <a:pos x="164" y="19"/>
                </a:cxn>
                <a:cxn ang="0">
                  <a:pos x="176" y="12"/>
                </a:cxn>
                <a:cxn ang="0">
                  <a:pos x="187" y="6"/>
                </a:cxn>
                <a:cxn ang="0">
                  <a:pos x="205" y="0"/>
                </a:cxn>
              </a:cxnLst>
              <a:rect l="0" t="0" r="r" b="b"/>
              <a:pathLst>
                <a:path w="269" h="590">
                  <a:moveTo>
                    <a:pt x="205" y="0"/>
                  </a:moveTo>
                  <a:lnTo>
                    <a:pt x="228" y="6"/>
                  </a:lnTo>
                  <a:lnTo>
                    <a:pt x="246" y="12"/>
                  </a:lnTo>
                  <a:lnTo>
                    <a:pt x="258" y="25"/>
                  </a:lnTo>
                  <a:lnTo>
                    <a:pt x="269" y="44"/>
                  </a:lnTo>
                  <a:lnTo>
                    <a:pt x="269" y="62"/>
                  </a:lnTo>
                  <a:lnTo>
                    <a:pt x="269" y="75"/>
                  </a:lnTo>
                  <a:lnTo>
                    <a:pt x="269" y="87"/>
                  </a:lnTo>
                  <a:lnTo>
                    <a:pt x="263" y="99"/>
                  </a:lnTo>
                  <a:lnTo>
                    <a:pt x="263" y="99"/>
                  </a:lnTo>
                  <a:lnTo>
                    <a:pt x="59" y="572"/>
                  </a:lnTo>
                  <a:lnTo>
                    <a:pt x="53" y="584"/>
                  </a:lnTo>
                  <a:lnTo>
                    <a:pt x="53" y="590"/>
                  </a:lnTo>
                  <a:lnTo>
                    <a:pt x="47" y="590"/>
                  </a:lnTo>
                  <a:lnTo>
                    <a:pt x="41" y="590"/>
                  </a:lnTo>
                  <a:lnTo>
                    <a:pt x="36" y="590"/>
                  </a:lnTo>
                  <a:lnTo>
                    <a:pt x="24" y="584"/>
                  </a:lnTo>
                  <a:lnTo>
                    <a:pt x="12" y="578"/>
                  </a:lnTo>
                  <a:lnTo>
                    <a:pt x="6" y="572"/>
                  </a:lnTo>
                  <a:lnTo>
                    <a:pt x="0" y="566"/>
                  </a:lnTo>
                  <a:lnTo>
                    <a:pt x="0" y="559"/>
                  </a:lnTo>
                  <a:lnTo>
                    <a:pt x="6" y="553"/>
                  </a:lnTo>
                  <a:lnTo>
                    <a:pt x="6" y="547"/>
                  </a:lnTo>
                  <a:lnTo>
                    <a:pt x="147" y="56"/>
                  </a:lnTo>
                  <a:lnTo>
                    <a:pt x="152" y="44"/>
                  </a:lnTo>
                  <a:lnTo>
                    <a:pt x="158" y="31"/>
                  </a:lnTo>
                  <a:lnTo>
                    <a:pt x="164" y="19"/>
                  </a:lnTo>
                  <a:lnTo>
                    <a:pt x="176" y="12"/>
                  </a:lnTo>
                  <a:lnTo>
                    <a:pt x="187" y="6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0548" name="Freeform 148"/>
            <p:cNvSpPr>
              <a:spLocks noEditPoints="1"/>
            </p:cNvSpPr>
            <p:nvPr/>
          </p:nvSpPr>
          <p:spPr bwMode="auto">
            <a:xfrm>
              <a:off x="2698" y="2974"/>
              <a:ext cx="1006" cy="373"/>
            </a:xfrm>
            <a:custGeom>
              <a:avLst/>
              <a:gdLst/>
              <a:ahLst/>
              <a:cxnLst>
                <a:cxn ang="0">
                  <a:pos x="53" y="311"/>
                </a:cxn>
                <a:cxn ang="0">
                  <a:pos x="953" y="311"/>
                </a:cxn>
                <a:cxn ang="0">
                  <a:pos x="965" y="311"/>
                </a:cxn>
                <a:cxn ang="0">
                  <a:pos x="976" y="311"/>
                </a:cxn>
                <a:cxn ang="0">
                  <a:pos x="988" y="317"/>
                </a:cxn>
                <a:cxn ang="0">
                  <a:pos x="1000" y="323"/>
                </a:cxn>
                <a:cxn ang="0">
                  <a:pos x="1006" y="330"/>
                </a:cxn>
                <a:cxn ang="0">
                  <a:pos x="1006" y="342"/>
                </a:cxn>
                <a:cxn ang="0">
                  <a:pos x="1006" y="354"/>
                </a:cxn>
                <a:cxn ang="0">
                  <a:pos x="1000" y="367"/>
                </a:cxn>
                <a:cxn ang="0">
                  <a:pos x="988" y="373"/>
                </a:cxn>
                <a:cxn ang="0">
                  <a:pos x="976" y="373"/>
                </a:cxn>
                <a:cxn ang="0">
                  <a:pos x="970" y="373"/>
                </a:cxn>
                <a:cxn ang="0">
                  <a:pos x="959" y="373"/>
                </a:cxn>
                <a:cxn ang="0">
                  <a:pos x="53" y="373"/>
                </a:cxn>
                <a:cxn ang="0">
                  <a:pos x="41" y="373"/>
                </a:cxn>
                <a:cxn ang="0">
                  <a:pos x="30" y="373"/>
                </a:cxn>
                <a:cxn ang="0">
                  <a:pos x="18" y="373"/>
                </a:cxn>
                <a:cxn ang="0">
                  <a:pos x="12" y="367"/>
                </a:cxn>
                <a:cxn ang="0">
                  <a:pos x="6" y="354"/>
                </a:cxn>
                <a:cxn ang="0">
                  <a:pos x="0" y="342"/>
                </a:cxn>
                <a:cxn ang="0">
                  <a:pos x="6" y="330"/>
                </a:cxn>
                <a:cxn ang="0">
                  <a:pos x="12" y="323"/>
                </a:cxn>
                <a:cxn ang="0">
                  <a:pos x="18" y="317"/>
                </a:cxn>
                <a:cxn ang="0">
                  <a:pos x="30" y="311"/>
                </a:cxn>
                <a:cxn ang="0">
                  <a:pos x="41" y="311"/>
                </a:cxn>
                <a:cxn ang="0">
                  <a:pos x="53" y="311"/>
                </a:cxn>
                <a:cxn ang="0">
                  <a:pos x="53" y="0"/>
                </a:cxn>
                <a:cxn ang="0">
                  <a:pos x="959" y="0"/>
                </a:cxn>
                <a:cxn ang="0">
                  <a:pos x="970" y="0"/>
                </a:cxn>
                <a:cxn ang="0">
                  <a:pos x="976" y="0"/>
                </a:cxn>
                <a:cxn ang="0">
                  <a:pos x="988" y="6"/>
                </a:cxn>
                <a:cxn ang="0">
                  <a:pos x="1000" y="6"/>
                </a:cxn>
                <a:cxn ang="0">
                  <a:pos x="1006" y="19"/>
                </a:cxn>
                <a:cxn ang="0">
                  <a:pos x="1006" y="31"/>
                </a:cxn>
                <a:cxn ang="0">
                  <a:pos x="1006" y="44"/>
                </a:cxn>
                <a:cxn ang="0">
                  <a:pos x="1000" y="56"/>
                </a:cxn>
                <a:cxn ang="0">
                  <a:pos x="988" y="62"/>
                </a:cxn>
                <a:cxn ang="0">
                  <a:pos x="976" y="62"/>
                </a:cxn>
                <a:cxn ang="0">
                  <a:pos x="965" y="62"/>
                </a:cxn>
                <a:cxn ang="0">
                  <a:pos x="953" y="62"/>
                </a:cxn>
                <a:cxn ang="0">
                  <a:pos x="53" y="62"/>
                </a:cxn>
                <a:cxn ang="0">
                  <a:pos x="41" y="62"/>
                </a:cxn>
                <a:cxn ang="0">
                  <a:pos x="30" y="62"/>
                </a:cxn>
                <a:cxn ang="0">
                  <a:pos x="18" y="62"/>
                </a:cxn>
                <a:cxn ang="0">
                  <a:pos x="12" y="56"/>
                </a:cxn>
                <a:cxn ang="0">
                  <a:pos x="6" y="44"/>
                </a:cxn>
                <a:cxn ang="0">
                  <a:pos x="0" y="31"/>
                </a:cxn>
                <a:cxn ang="0">
                  <a:pos x="6" y="19"/>
                </a:cxn>
                <a:cxn ang="0">
                  <a:pos x="12" y="6"/>
                </a:cxn>
                <a:cxn ang="0">
                  <a:pos x="18" y="6"/>
                </a:cxn>
                <a:cxn ang="0">
                  <a:pos x="30" y="0"/>
                </a:cxn>
                <a:cxn ang="0">
                  <a:pos x="41" y="0"/>
                </a:cxn>
                <a:cxn ang="0">
                  <a:pos x="53" y="0"/>
                </a:cxn>
              </a:cxnLst>
              <a:rect l="0" t="0" r="r" b="b"/>
              <a:pathLst>
                <a:path w="1006" h="373">
                  <a:moveTo>
                    <a:pt x="53" y="311"/>
                  </a:moveTo>
                  <a:lnTo>
                    <a:pt x="953" y="311"/>
                  </a:lnTo>
                  <a:lnTo>
                    <a:pt x="965" y="311"/>
                  </a:lnTo>
                  <a:lnTo>
                    <a:pt x="976" y="311"/>
                  </a:lnTo>
                  <a:lnTo>
                    <a:pt x="988" y="317"/>
                  </a:lnTo>
                  <a:lnTo>
                    <a:pt x="1000" y="323"/>
                  </a:lnTo>
                  <a:lnTo>
                    <a:pt x="1006" y="330"/>
                  </a:lnTo>
                  <a:lnTo>
                    <a:pt x="1006" y="342"/>
                  </a:lnTo>
                  <a:lnTo>
                    <a:pt x="1006" y="354"/>
                  </a:lnTo>
                  <a:lnTo>
                    <a:pt x="1000" y="367"/>
                  </a:lnTo>
                  <a:lnTo>
                    <a:pt x="988" y="373"/>
                  </a:lnTo>
                  <a:lnTo>
                    <a:pt x="976" y="373"/>
                  </a:lnTo>
                  <a:lnTo>
                    <a:pt x="970" y="373"/>
                  </a:lnTo>
                  <a:lnTo>
                    <a:pt x="959" y="373"/>
                  </a:lnTo>
                  <a:lnTo>
                    <a:pt x="53" y="373"/>
                  </a:lnTo>
                  <a:lnTo>
                    <a:pt x="41" y="373"/>
                  </a:lnTo>
                  <a:lnTo>
                    <a:pt x="30" y="373"/>
                  </a:lnTo>
                  <a:lnTo>
                    <a:pt x="18" y="373"/>
                  </a:lnTo>
                  <a:lnTo>
                    <a:pt x="12" y="367"/>
                  </a:lnTo>
                  <a:lnTo>
                    <a:pt x="6" y="354"/>
                  </a:lnTo>
                  <a:lnTo>
                    <a:pt x="0" y="342"/>
                  </a:lnTo>
                  <a:lnTo>
                    <a:pt x="6" y="330"/>
                  </a:lnTo>
                  <a:lnTo>
                    <a:pt x="12" y="323"/>
                  </a:lnTo>
                  <a:lnTo>
                    <a:pt x="18" y="317"/>
                  </a:lnTo>
                  <a:lnTo>
                    <a:pt x="30" y="311"/>
                  </a:lnTo>
                  <a:lnTo>
                    <a:pt x="41" y="311"/>
                  </a:lnTo>
                  <a:lnTo>
                    <a:pt x="53" y="311"/>
                  </a:lnTo>
                  <a:close/>
                  <a:moveTo>
                    <a:pt x="53" y="0"/>
                  </a:moveTo>
                  <a:lnTo>
                    <a:pt x="959" y="0"/>
                  </a:lnTo>
                  <a:lnTo>
                    <a:pt x="970" y="0"/>
                  </a:lnTo>
                  <a:lnTo>
                    <a:pt x="976" y="0"/>
                  </a:lnTo>
                  <a:lnTo>
                    <a:pt x="988" y="6"/>
                  </a:lnTo>
                  <a:lnTo>
                    <a:pt x="1000" y="6"/>
                  </a:lnTo>
                  <a:lnTo>
                    <a:pt x="1006" y="19"/>
                  </a:lnTo>
                  <a:lnTo>
                    <a:pt x="1006" y="31"/>
                  </a:lnTo>
                  <a:lnTo>
                    <a:pt x="1006" y="44"/>
                  </a:lnTo>
                  <a:lnTo>
                    <a:pt x="1000" y="56"/>
                  </a:lnTo>
                  <a:lnTo>
                    <a:pt x="988" y="62"/>
                  </a:lnTo>
                  <a:lnTo>
                    <a:pt x="976" y="62"/>
                  </a:lnTo>
                  <a:lnTo>
                    <a:pt x="965" y="62"/>
                  </a:lnTo>
                  <a:lnTo>
                    <a:pt x="953" y="62"/>
                  </a:lnTo>
                  <a:lnTo>
                    <a:pt x="53" y="62"/>
                  </a:lnTo>
                  <a:lnTo>
                    <a:pt x="41" y="62"/>
                  </a:lnTo>
                  <a:lnTo>
                    <a:pt x="30" y="62"/>
                  </a:lnTo>
                  <a:lnTo>
                    <a:pt x="18" y="62"/>
                  </a:lnTo>
                  <a:lnTo>
                    <a:pt x="12" y="56"/>
                  </a:lnTo>
                  <a:lnTo>
                    <a:pt x="6" y="44"/>
                  </a:lnTo>
                  <a:lnTo>
                    <a:pt x="0" y="31"/>
                  </a:lnTo>
                  <a:lnTo>
                    <a:pt x="6" y="19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0549" name="Freeform 149"/>
            <p:cNvSpPr>
              <a:spLocks/>
            </p:cNvSpPr>
            <p:nvPr/>
          </p:nvSpPr>
          <p:spPr bwMode="auto">
            <a:xfrm>
              <a:off x="4311" y="2359"/>
              <a:ext cx="532" cy="1603"/>
            </a:xfrm>
            <a:custGeom>
              <a:avLst/>
              <a:gdLst/>
              <a:ahLst/>
              <a:cxnLst>
                <a:cxn ang="0">
                  <a:pos x="520" y="0"/>
                </a:cxn>
                <a:cxn ang="0">
                  <a:pos x="532" y="6"/>
                </a:cxn>
                <a:cxn ang="0">
                  <a:pos x="532" y="25"/>
                </a:cxn>
                <a:cxn ang="0">
                  <a:pos x="520" y="37"/>
                </a:cxn>
                <a:cxn ang="0">
                  <a:pos x="398" y="74"/>
                </a:cxn>
                <a:cxn ang="0">
                  <a:pos x="333" y="143"/>
                </a:cxn>
                <a:cxn ang="0">
                  <a:pos x="316" y="211"/>
                </a:cxn>
                <a:cxn ang="0">
                  <a:pos x="316" y="597"/>
                </a:cxn>
                <a:cxn ang="0">
                  <a:pos x="275" y="721"/>
                </a:cxn>
                <a:cxn ang="0">
                  <a:pos x="141" y="802"/>
                </a:cxn>
                <a:cxn ang="0">
                  <a:pos x="257" y="864"/>
                </a:cxn>
                <a:cxn ang="0">
                  <a:pos x="310" y="957"/>
                </a:cxn>
                <a:cxn ang="0">
                  <a:pos x="316" y="1355"/>
                </a:cxn>
                <a:cxn ang="0">
                  <a:pos x="316" y="1398"/>
                </a:cxn>
                <a:cxn ang="0">
                  <a:pos x="316" y="1417"/>
                </a:cxn>
                <a:cxn ang="0">
                  <a:pos x="322" y="1429"/>
                </a:cxn>
                <a:cxn ang="0">
                  <a:pos x="386" y="1529"/>
                </a:cxn>
                <a:cxn ang="0">
                  <a:pos x="509" y="1572"/>
                </a:cxn>
                <a:cxn ang="0">
                  <a:pos x="526" y="1572"/>
                </a:cxn>
                <a:cxn ang="0">
                  <a:pos x="532" y="1585"/>
                </a:cxn>
                <a:cxn ang="0">
                  <a:pos x="526" y="1603"/>
                </a:cxn>
                <a:cxn ang="0">
                  <a:pos x="509" y="1603"/>
                </a:cxn>
                <a:cxn ang="0">
                  <a:pos x="357" y="1578"/>
                </a:cxn>
                <a:cxn ang="0">
                  <a:pos x="246" y="1498"/>
                </a:cxn>
                <a:cxn ang="0">
                  <a:pos x="217" y="1404"/>
                </a:cxn>
                <a:cxn ang="0">
                  <a:pos x="217" y="1044"/>
                </a:cxn>
                <a:cxn ang="0">
                  <a:pos x="217" y="1000"/>
                </a:cxn>
                <a:cxn ang="0">
                  <a:pos x="217" y="982"/>
                </a:cxn>
                <a:cxn ang="0">
                  <a:pos x="211" y="963"/>
                </a:cxn>
                <a:cxn ang="0">
                  <a:pos x="146" y="864"/>
                </a:cxn>
                <a:cxn ang="0">
                  <a:pos x="24" y="820"/>
                </a:cxn>
                <a:cxn ang="0">
                  <a:pos x="6" y="814"/>
                </a:cxn>
                <a:cxn ang="0">
                  <a:pos x="0" y="802"/>
                </a:cxn>
                <a:cxn ang="0">
                  <a:pos x="6" y="789"/>
                </a:cxn>
                <a:cxn ang="0">
                  <a:pos x="53" y="783"/>
                </a:cxn>
                <a:cxn ang="0">
                  <a:pos x="158" y="733"/>
                </a:cxn>
                <a:cxn ang="0">
                  <a:pos x="217" y="628"/>
                </a:cxn>
                <a:cxn ang="0">
                  <a:pos x="217" y="199"/>
                </a:cxn>
                <a:cxn ang="0">
                  <a:pos x="275" y="81"/>
                </a:cxn>
                <a:cxn ang="0">
                  <a:pos x="415" y="12"/>
                </a:cxn>
              </a:cxnLst>
              <a:rect l="0" t="0" r="r" b="b"/>
              <a:pathLst>
                <a:path w="532" h="1603">
                  <a:moveTo>
                    <a:pt x="509" y="0"/>
                  </a:moveTo>
                  <a:lnTo>
                    <a:pt x="520" y="0"/>
                  </a:lnTo>
                  <a:lnTo>
                    <a:pt x="526" y="0"/>
                  </a:lnTo>
                  <a:lnTo>
                    <a:pt x="532" y="6"/>
                  </a:lnTo>
                  <a:lnTo>
                    <a:pt x="532" y="19"/>
                  </a:lnTo>
                  <a:lnTo>
                    <a:pt x="532" y="25"/>
                  </a:lnTo>
                  <a:lnTo>
                    <a:pt x="526" y="31"/>
                  </a:lnTo>
                  <a:lnTo>
                    <a:pt x="520" y="37"/>
                  </a:lnTo>
                  <a:lnTo>
                    <a:pt x="450" y="50"/>
                  </a:lnTo>
                  <a:lnTo>
                    <a:pt x="398" y="74"/>
                  </a:lnTo>
                  <a:lnTo>
                    <a:pt x="357" y="106"/>
                  </a:lnTo>
                  <a:lnTo>
                    <a:pt x="333" y="143"/>
                  </a:lnTo>
                  <a:lnTo>
                    <a:pt x="322" y="180"/>
                  </a:lnTo>
                  <a:lnTo>
                    <a:pt x="316" y="211"/>
                  </a:lnTo>
                  <a:lnTo>
                    <a:pt x="316" y="211"/>
                  </a:lnTo>
                  <a:lnTo>
                    <a:pt x="316" y="597"/>
                  </a:lnTo>
                  <a:lnTo>
                    <a:pt x="304" y="665"/>
                  </a:lnTo>
                  <a:lnTo>
                    <a:pt x="275" y="721"/>
                  </a:lnTo>
                  <a:lnTo>
                    <a:pt x="217" y="764"/>
                  </a:lnTo>
                  <a:lnTo>
                    <a:pt x="141" y="802"/>
                  </a:lnTo>
                  <a:lnTo>
                    <a:pt x="199" y="826"/>
                  </a:lnTo>
                  <a:lnTo>
                    <a:pt x="257" y="864"/>
                  </a:lnTo>
                  <a:lnTo>
                    <a:pt x="293" y="913"/>
                  </a:lnTo>
                  <a:lnTo>
                    <a:pt x="310" y="957"/>
                  </a:lnTo>
                  <a:lnTo>
                    <a:pt x="316" y="1019"/>
                  </a:lnTo>
                  <a:lnTo>
                    <a:pt x="316" y="1355"/>
                  </a:lnTo>
                  <a:lnTo>
                    <a:pt x="316" y="1380"/>
                  </a:lnTo>
                  <a:lnTo>
                    <a:pt x="316" y="1398"/>
                  </a:lnTo>
                  <a:lnTo>
                    <a:pt x="316" y="1411"/>
                  </a:lnTo>
                  <a:lnTo>
                    <a:pt x="316" y="1417"/>
                  </a:lnTo>
                  <a:lnTo>
                    <a:pt x="322" y="1423"/>
                  </a:lnTo>
                  <a:lnTo>
                    <a:pt x="322" y="1429"/>
                  </a:lnTo>
                  <a:lnTo>
                    <a:pt x="345" y="1485"/>
                  </a:lnTo>
                  <a:lnTo>
                    <a:pt x="386" y="1529"/>
                  </a:lnTo>
                  <a:lnTo>
                    <a:pt x="444" y="1554"/>
                  </a:lnTo>
                  <a:lnTo>
                    <a:pt x="509" y="1572"/>
                  </a:lnTo>
                  <a:lnTo>
                    <a:pt x="520" y="1572"/>
                  </a:lnTo>
                  <a:lnTo>
                    <a:pt x="526" y="1572"/>
                  </a:lnTo>
                  <a:lnTo>
                    <a:pt x="532" y="1578"/>
                  </a:lnTo>
                  <a:lnTo>
                    <a:pt x="532" y="1585"/>
                  </a:lnTo>
                  <a:lnTo>
                    <a:pt x="532" y="1597"/>
                  </a:lnTo>
                  <a:lnTo>
                    <a:pt x="526" y="1603"/>
                  </a:lnTo>
                  <a:lnTo>
                    <a:pt x="520" y="1603"/>
                  </a:lnTo>
                  <a:lnTo>
                    <a:pt x="509" y="1603"/>
                  </a:lnTo>
                  <a:lnTo>
                    <a:pt x="439" y="1597"/>
                  </a:lnTo>
                  <a:lnTo>
                    <a:pt x="357" y="1578"/>
                  </a:lnTo>
                  <a:lnTo>
                    <a:pt x="287" y="1541"/>
                  </a:lnTo>
                  <a:lnTo>
                    <a:pt x="246" y="1498"/>
                  </a:lnTo>
                  <a:lnTo>
                    <a:pt x="228" y="1454"/>
                  </a:lnTo>
                  <a:lnTo>
                    <a:pt x="217" y="1404"/>
                  </a:lnTo>
                  <a:lnTo>
                    <a:pt x="217" y="1361"/>
                  </a:lnTo>
                  <a:lnTo>
                    <a:pt x="217" y="1044"/>
                  </a:lnTo>
                  <a:lnTo>
                    <a:pt x="217" y="1019"/>
                  </a:lnTo>
                  <a:lnTo>
                    <a:pt x="217" y="1000"/>
                  </a:lnTo>
                  <a:lnTo>
                    <a:pt x="217" y="988"/>
                  </a:lnTo>
                  <a:lnTo>
                    <a:pt x="217" y="982"/>
                  </a:lnTo>
                  <a:lnTo>
                    <a:pt x="217" y="969"/>
                  </a:lnTo>
                  <a:lnTo>
                    <a:pt x="211" y="963"/>
                  </a:lnTo>
                  <a:lnTo>
                    <a:pt x="187" y="907"/>
                  </a:lnTo>
                  <a:lnTo>
                    <a:pt x="146" y="864"/>
                  </a:lnTo>
                  <a:lnTo>
                    <a:pt x="94" y="833"/>
                  </a:lnTo>
                  <a:lnTo>
                    <a:pt x="24" y="820"/>
                  </a:lnTo>
                  <a:lnTo>
                    <a:pt x="12" y="820"/>
                  </a:lnTo>
                  <a:lnTo>
                    <a:pt x="6" y="814"/>
                  </a:lnTo>
                  <a:lnTo>
                    <a:pt x="0" y="808"/>
                  </a:lnTo>
                  <a:lnTo>
                    <a:pt x="0" y="802"/>
                  </a:lnTo>
                  <a:lnTo>
                    <a:pt x="0" y="795"/>
                  </a:lnTo>
                  <a:lnTo>
                    <a:pt x="6" y="789"/>
                  </a:lnTo>
                  <a:lnTo>
                    <a:pt x="12" y="783"/>
                  </a:lnTo>
                  <a:lnTo>
                    <a:pt x="53" y="783"/>
                  </a:lnTo>
                  <a:lnTo>
                    <a:pt x="100" y="764"/>
                  </a:lnTo>
                  <a:lnTo>
                    <a:pt x="158" y="733"/>
                  </a:lnTo>
                  <a:lnTo>
                    <a:pt x="199" y="684"/>
                  </a:lnTo>
                  <a:lnTo>
                    <a:pt x="217" y="628"/>
                  </a:lnTo>
                  <a:lnTo>
                    <a:pt x="217" y="565"/>
                  </a:lnTo>
                  <a:lnTo>
                    <a:pt x="217" y="199"/>
                  </a:lnTo>
                  <a:lnTo>
                    <a:pt x="234" y="137"/>
                  </a:lnTo>
                  <a:lnTo>
                    <a:pt x="275" y="81"/>
                  </a:lnTo>
                  <a:lnTo>
                    <a:pt x="339" y="37"/>
                  </a:lnTo>
                  <a:lnTo>
                    <a:pt x="415" y="12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0550" name="Freeform 150"/>
            <p:cNvSpPr>
              <a:spLocks/>
            </p:cNvSpPr>
            <p:nvPr/>
          </p:nvSpPr>
          <p:spPr bwMode="auto">
            <a:xfrm>
              <a:off x="5077" y="2359"/>
              <a:ext cx="532" cy="1603"/>
            </a:xfrm>
            <a:custGeom>
              <a:avLst/>
              <a:gdLst/>
              <a:ahLst/>
              <a:cxnLst>
                <a:cxn ang="0">
                  <a:pos x="514" y="0"/>
                </a:cxn>
                <a:cxn ang="0">
                  <a:pos x="532" y="6"/>
                </a:cxn>
                <a:cxn ang="0">
                  <a:pos x="532" y="25"/>
                </a:cxn>
                <a:cxn ang="0">
                  <a:pos x="520" y="37"/>
                </a:cxn>
                <a:cxn ang="0">
                  <a:pos x="392" y="74"/>
                </a:cxn>
                <a:cxn ang="0">
                  <a:pos x="333" y="143"/>
                </a:cxn>
                <a:cxn ang="0">
                  <a:pos x="316" y="211"/>
                </a:cxn>
                <a:cxn ang="0">
                  <a:pos x="316" y="597"/>
                </a:cxn>
                <a:cxn ang="0">
                  <a:pos x="275" y="721"/>
                </a:cxn>
                <a:cxn ang="0">
                  <a:pos x="140" y="802"/>
                </a:cxn>
                <a:cxn ang="0">
                  <a:pos x="257" y="864"/>
                </a:cxn>
                <a:cxn ang="0">
                  <a:pos x="310" y="957"/>
                </a:cxn>
                <a:cxn ang="0">
                  <a:pos x="316" y="1355"/>
                </a:cxn>
                <a:cxn ang="0">
                  <a:pos x="316" y="1398"/>
                </a:cxn>
                <a:cxn ang="0">
                  <a:pos x="316" y="1417"/>
                </a:cxn>
                <a:cxn ang="0">
                  <a:pos x="321" y="1429"/>
                </a:cxn>
                <a:cxn ang="0">
                  <a:pos x="386" y="1529"/>
                </a:cxn>
                <a:cxn ang="0">
                  <a:pos x="508" y="1572"/>
                </a:cxn>
                <a:cxn ang="0">
                  <a:pos x="526" y="1572"/>
                </a:cxn>
                <a:cxn ang="0">
                  <a:pos x="532" y="1585"/>
                </a:cxn>
                <a:cxn ang="0">
                  <a:pos x="526" y="1603"/>
                </a:cxn>
                <a:cxn ang="0">
                  <a:pos x="508" y="1603"/>
                </a:cxn>
                <a:cxn ang="0">
                  <a:pos x="356" y="1578"/>
                </a:cxn>
                <a:cxn ang="0">
                  <a:pos x="245" y="1498"/>
                </a:cxn>
                <a:cxn ang="0">
                  <a:pos x="216" y="1404"/>
                </a:cxn>
                <a:cxn ang="0">
                  <a:pos x="216" y="1044"/>
                </a:cxn>
                <a:cxn ang="0">
                  <a:pos x="216" y="1000"/>
                </a:cxn>
                <a:cxn ang="0">
                  <a:pos x="216" y="982"/>
                </a:cxn>
                <a:cxn ang="0">
                  <a:pos x="210" y="963"/>
                </a:cxn>
                <a:cxn ang="0">
                  <a:pos x="146" y="864"/>
                </a:cxn>
                <a:cxn ang="0">
                  <a:pos x="23" y="820"/>
                </a:cxn>
                <a:cxn ang="0">
                  <a:pos x="6" y="814"/>
                </a:cxn>
                <a:cxn ang="0">
                  <a:pos x="0" y="802"/>
                </a:cxn>
                <a:cxn ang="0">
                  <a:pos x="6" y="789"/>
                </a:cxn>
                <a:cxn ang="0">
                  <a:pos x="53" y="783"/>
                </a:cxn>
                <a:cxn ang="0">
                  <a:pos x="152" y="733"/>
                </a:cxn>
                <a:cxn ang="0">
                  <a:pos x="216" y="628"/>
                </a:cxn>
                <a:cxn ang="0">
                  <a:pos x="216" y="199"/>
                </a:cxn>
                <a:cxn ang="0">
                  <a:pos x="275" y="81"/>
                </a:cxn>
                <a:cxn ang="0">
                  <a:pos x="415" y="12"/>
                </a:cxn>
              </a:cxnLst>
              <a:rect l="0" t="0" r="r" b="b"/>
              <a:pathLst>
                <a:path w="532" h="1603">
                  <a:moveTo>
                    <a:pt x="508" y="0"/>
                  </a:moveTo>
                  <a:lnTo>
                    <a:pt x="514" y="0"/>
                  </a:lnTo>
                  <a:lnTo>
                    <a:pt x="526" y="0"/>
                  </a:lnTo>
                  <a:lnTo>
                    <a:pt x="532" y="6"/>
                  </a:lnTo>
                  <a:lnTo>
                    <a:pt x="532" y="19"/>
                  </a:lnTo>
                  <a:lnTo>
                    <a:pt x="532" y="25"/>
                  </a:lnTo>
                  <a:lnTo>
                    <a:pt x="526" y="31"/>
                  </a:lnTo>
                  <a:lnTo>
                    <a:pt x="520" y="37"/>
                  </a:lnTo>
                  <a:lnTo>
                    <a:pt x="450" y="50"/>
                  </a:lnTo>
                  <a:lnTo>
                    <a:pt x="392" y="74"/>
                  </a:lnTo>
                  <a:lnTo>
                    <a:pt x="356" y="106"/>
                  </a:lnTo>
                  <a:lnTo>
                    <a:pt x="333" y="143"/>
                  </a:lnTo>
                  <a:lnTo>
                    <a:pt x="321" y="180"/>
                  </a:lnTo>
                  <a:lnTo>
                    <a:pt x="316" y="211"/>
                  </a:lnTo>
                  <a:lnTo>
                    <a:pt x="316" y="211"/>
                  </a:lnTo>
                  <a:lnTo>
                    <a:pt x="316" y="597"/>
                  </a:lnTo>
                  <a:lnTo>
                    <a:pt x="304" y="665"/>
                  </a:lnTo>
                  <a:lnTo>
                    <a:pt x="275" y="721"/>
                  </a:lnTo>
                  <a:lnTo>
                    <a:pt x="216" y="764"/>
                  </a:lnTo>
                  <a:lnTo>
                    <a:pt x="140" y="802"/>
                  </a:lnTo>
                  <a:lnTo>
                    <a:pt x="199" y="826"/>
                  </a:lnTo>
                  <a:lnTo>
                    <a:pt x="257" y="864"/>
                  </a:lnTo>
                  <a:lnTo>
                    <a:pt x="292" y="913"/>
                  </a:lnTo>
                  <a:lnTo>
                    <a:pt x="310" y="957"/>
                  </a:lnTo>
                  <a:lnTo>
                    <a:pt x="316" y="1019"/>
                  </a:lnTo>
                  <a:lnTo>
                    <a:pt x="316" y="1355"/>
                  </a:lnTo>
                  <a:lnTo>
                    <a:pt x="316" y="1380"/>
                  </a:lnTo>
                  <a:lnTo>
                    <a:pt x="316" y="1398"/>
                  </a:lnTo>
                  <a:lnTo>
                    <a:pt x="316" y="1411"/>
                  </a:lnTo>
                  <a:lnTo>
                    <a:pt x="316" y="1417"/>
                  </a:lnTo>
                  <a:lnTo>
                    <a:pt x="321" y="1423"/>
                  </a:lnTo>
                  <a:lnTo>
                    <a:pt x="321" y="1429"/>
                  </a:lnTo>
                  <a:lnTo>
                    <a:pt x="345" y="1485"/>
                  </a:lnTo>
                  <a:lnTo>
                    <a:pt x="386" y="1529"/>
                  </a:lnTo>
                  <a:lnTo>
                    <a:pt x="444" y="1554"/>
                  </a:lnTo>
                  <a:lnTo>
                    <a:pt x="508" y="1572"/>
                  </a:lnTo>
                  <a:lnTo>
                    <a:pt x="520" y="1572"/>
                  </a:lnTo>
                  <a:lnTo>
                    <a:pt x="526" y="1572"/>
                  </a:lnTo>
                  <a:lnTo>
                    <a:pt x="532" y="1578"/>
                  </a:lnTo>
                  <a:lnTo>
                    <a:pt x="532" y="1585"/>
                  </a:lnTo>
                  <a:lnTo>
                    <a:pt x="532" y="1597"/>
                  </a:lnTo>
                  <a:lnTo>
                    <a:pt x="526" y="1603"/>
                  </a:lnTo>
                  <a:lnTo>
                    <a:pt x="514" y="1603"/>
                  </a:lnTo>
                  <a:lnTo>
                    <a:pt x="508" y="1603"/>
                  </a:lnTo>
                  <a:lnTo>
                    <a:pt x="438" y="1597"/>
                  </a:lnTo>
                  <a:lnTo>
                    <a:pt x="356" y="1578"/>
                  </a:lnTo>
                  <a:lnTo>
                    <a:pt x="286" y="1541"/>
                  </a:lnTo>
                  <a:lnTo>
                    <a:pt x="245" y="1498"/>
                  </a:lnTo>
                  <a:lnTo>
                    <a:pt x="228" y="1454"/>
                  </a:lnTo>
                  <a:lnTo>
                    <a:pt x="216" y="1404"/>
                  </a:lnTo>
                  <a:lnTo>
                    <a:pt x="216" y="1361"/>
                  </a:lnTo>
                  <a:lnTo>
                    <a:pt x="216" y="1044"/>
                  </a:lnTo>
                  <a:lnTo>
                    <a:pt x="216" y="1019"/>
                  </a:lnTo>
                  <a:lnTo>
                    <a:pt x="216" y="1000"/>
                  </a:lnTo>
                  <a:lnTo>
                    <a:pt x="216" y="988"/>
                  </a:lnTo>
                  <a:lnTo>
                    <a:pt x="216" y="982"/>
                  </a:lnTo>
                  <a:lnTo>
                    <a:pt x="216" y="969"/>
                  </a:lnTo>
                  <a:lnTo>
                    <a:pt x="210" y="963"/>
                  </a:lnTo>
                  <a:lnTo>
                    <a:pt x="187" y="907"/>
                  </a:lnTo>
                  <a:lnTo>
                    <a:pt x="146" y="864"/>
                  </a:lnTo>
                  <a:lnTo>
                    <a:pt x="93" y="833"/>
                  </a:lnTo>
                  <a:lnTo>
                    <a:pt x="23" y="820"/>
                  </a:lnTo>
                  <a:lnTo>
                    <a:pt x="12" y="820"/>
                  </a:lnTo>
                  <a:lnTo>
                    <a:pt x="6" y="814"/>
                  </a:lnTo>
                  <a:lnTo>
                    <a:pt x="0" y="808"/>
                  </a:lnTo>
                  <a:lnTo>
                    <a:pt x="0" y="802"/>
                  </a:lnTo>
                  <a:lnTo>
                    <a:pt x="0" y="795"/>
                  </a:lnTo>
                  <a:lnTo>
                    <a:pt x="6" y="789"/>
                  </a:lnTo>
                  <a:lnTo>
                    <a:pt x="12" y="783"/>
                  </a:lnTo>
                  <a:lnTo>
                    <a:pt x="53" y="783"/>
                  </a:lnTo>
                  <a:lnTo>
                    <a:pt x="99" y="764"/>
                  </a:lnTo>
                  <a:lnTo>
                    <a:pt x="152" y="733"/>
                  </a:lnTo>
                  <a:lnTo>
                    <a:pt x="199" y="684"/>
                  </a:lnTo>
                  <a:lnTo>
                    <a:pt x="216" y="628"/>
                  </a:lnTo>
                  <a:lnTo>
                    <a:pt x="216" y="565"/>
                  </a:lnTo>
                  <a:lnTo>
                    <a:pt x="216" y="199"/>
                  </a:lnTo>
                  <a:lnTo>
                    <a:pt x="234" y="137"/>
                  </a:lnTo>
                  <a:lnTo>
                    <a:pt x="275" y="81"/>
                  </a:lnTo>
                  <a:lnTo>
                    <a:pt x="339" y="37"/>
                  </a:lnTo>
                  <a:lnTo>
                    <a:pt x="415" y="12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008A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0551" name="Freeform 151"/>
            <p:cNvSpPr>
              <a:spLocks/>
            </p:cNvSpPr>
            <p:nvPr/>
          </p:nvSpPr>
          <p:spPr bwMode="auto">
            <a:xfrm>
              <a:off x="5772" y="2869"/>
              <a:ext cx="731" cy="714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673" y="0"/>
                </a:cxn>
                <a:cxn ang="0">
                  <a:pos x="684" y="0"/>
                </a:cxn>
                <a:cxn ang="0">
                  <a:pos x="702" y="6"/>
                </a:cxn>
                <a:cxn ang="0">
                  <a:pos x="713" y="6"/>
                </a:cxn>
                <a:cxn ang="0">
                  <a:pos x="719" y="12"/>
                </a:cxn>
                <a:cxn ang="0">
                  <a:pos x="725" y="24"/>
                </a:cxn>
                <a:cxn ang="0">
                  <a:pos x="731" y="37"/>
                </a:cxn>
                <a:cxn ang="0">
                  <a:pos x="725" y="55"/>
                </a:cxn>
                <a:cxn ang="0">
                  <a:pos x="719" y="74"/>
                </a:cxn>
                <a:cxn ang="0">
                  <a:pos x="713" y="80"/>
                </a:cxn>
                <a:cxn ang="0">
                  <a:pos x="702" y="87"/>
                </a:cxn>
                <a:cxn ang="0">
                  <a:pos x="690" y="93"/>
                </a:cxn>
                <a:cxn ang="0">
                  <a:pos x="678" y="93"/>
                </a:cxn>
                <a:cxn ang="0">
                  <a:pos x="667" y="93"/>
                </a:cxn>
                <a:cxn ang="0">
                  <a:pos x="655" y="93"/>
                </a:cxn>
                <a:cxn ang="0">
                  <a:pos x="404" y="93"/>
                </a:cxn>
                <a:cxn ang="0">
                  <a:pos x="304" y="646"/>
                </a:cxn>
                <a:cxn ang="0">
                  <a:pos x="298" y="652"/>
                </a:cxn>
                <a:cxn ang="0">
                  <a:pos x="298" y="671"/>
                </a:cxn>
                <a:cxn ang="0">
                  <a:pos x="293" y="683"/>
                </a:cxn>
                <a:cxn ang="0">
                  <a:pos x="281" y="696"/>
                </a:cxn>
                <a:cxn ang="0">
                  <a:pos x="275" y="702"/>
                </a:cxn>
                <a:cxn ang="0">
                  <a:pos x="258" y="708"/>
                </a:cxn>
                <a:cxn ang="0">
                  <a:pos x="240" y="714"/>
                </a:cxn>
                <a:cxn ang="0">
                  <a:pos x="223" y="714"/>
                </a:cxn>
                <a:cxn ang="0">
                  <a:pos x="211" y="708"/>
                </a:cxn>
                <a:cxn ang="0">
                  <a:pos x="205" y="696"/>
                </a:cxn>
                <a:cxn ang="0">
                  <a:pos x="199" y="689"/>
                </a:cxn>
                <a:cxn ang="0">
                  <a:pos x="199" y="677"/>
                </a:cxn>
                <a:cxn ang="0">
                  <a:pos x="199" y="671"/>
                </a:cxn>
                <a:cxn ang="0">
                  <a:pos x="199" y="664"/>
                </a:cxn>
                <a:cxn ang="0">
                  <a:pos x="199" y="652"/>
                </a:cxn>
                <a:cxn ang="0">
                  <a:pos x="205" y="640"/>
                </a:cxn>
                <a:cxn ang="0">
                  <a:pos x="205" y="621"/>
                </a:cxn>
                <a:cxn ang="0">
                  <a:pos x="211" y="609"/>
                </a:cxn>
                <a:cxn ang="0">
                  <a:pos x="363" y="93"/>
                </a:cxn>
                <a:cxn ang="0">
                  <a:pos x="234" y="93"/>
                </a:cxn>
                <a:cxn ang="0">
                  <a:pos x="211" y="99"/>
                </a:cxn>
                <a:cxn ang="0">
                  <a:pos x="176" y="105"/>
                </a:cxn>
                <a:cxn ang="0">
                  <a:pos x="135" y="124"/>
                </a:cxn>
                <a:cxn ang="0">
                  <a:pos x="88" y="161"/>
                </a:cxn>
                <a:cxn ang="0">
                  <a:pos x="41" y="217"/>
                </a:cxn>
                <a:cxn ang="0">
                  <a:pos x="35" y="229"/>
                </a:cxn>
                <a:cxn ang="0">
                  <a:pos x="30" y="236"/>
                </a:cxn>
                <a:cxn ang="0">
                  <a:pos x="18" y="236"/>
                </a:cxn>
                <a:cxn ang="0">
                  <a:pos x="6" y="236"/>
                </a:cxn>
                <a:cxn ang="0">
                  <a:pos x="0" y="229"/>
                </a:cxn>
                <a:cxn ang="0">
                  <a:pos x="0" y="223"/>
                </a:cxn>
                <a:cxn ang="0">
                  <a:pos x="0" y="223"/>
                </a:cxn>
                <a:cxn ang="0">
                  <a:pos x="6" y="205"/>
                </a:cxn>
                <a:cxn ang="0">
                  <a:pos x="30" y="167"/>
                </a:cxn>
                <a:cxn ang="0">
                  <a:pos x="59" y="124"/>
                </a:cxn>
                <a:cxn ang="0">
                  <a:pos x="94" y="80"/>
                </a:cxn>
                <a:cxn ang="0">
                  <a:pos x="141" y="37"/>
                </a:cxn>
                <a:cxn ang="0">
                  <a:pos x="182" y="12"/>
                </a:cxn>
                <a:cxn ang="0">
                  <a:pos x="223" y="6"/>
                </a:cxn>
                <a:cxn ang="0">
                  <a:pos x="246" y="0"/>
                </a:cxn>
              </a:cxnLst>
              <a:rect l="0" t="0" r="r" b="b"/>
              <a:pathLst>
                <a:path w="731" h="714">
                  <a:moveTo>
                    <a:pt x="246" y="0"/>
                  </a:moveTo>
                  <a:lnTo>
                    <a:pt x="673" y="0"/>
                  </a:lnTo>
                  <a:lnTo>
                    <a:pt x="684" y="0"/>
                  </a:lnTo>
                  <a:lnTo>
                    <a:pt x="702" y="6"/>
                  </a:lnTo>
                  <a:lnTo>
                    <a:pt x="713" y="6"/>
                  </a:lnTo>
                  <a:lnTo>
                    <a:pt x="719" y="12"/>
                  </a:lnTo>
                  <a:lnTo>
                    <a:pt x="725" y="24"/>
                  </a:lnTo>
                  <a:lnTo>
                    <a:pt x="731" y="37"/>
                  </a:lnTo>
                  <a:lnTo>
                    <a:pt x="725" y="55"/>
                  </a:lnTo>
                  <a:lnTo>
                    <a:pt x="719" y="74"/>
                  </a:lnTo>
                  <a:lnTo>
                    <a:pt x="713" y="80"/>
                  </a:lnTo>
                  <a:lnTo>
                    <a:pt x="702" y="87"/>
                  </a:lnTo>
                  <a:lnTo>
                    <a:pt x="690" y="93"/>
                  </a:lnTo>
                  <a:lnTo>
                    <a:pt x="678" y="93"/>
                  </a:lnTo>
                  <a:lnTo>
                    <a:pt x="667" y="93"/>
                  </a:lnTo>
                  <a:lnTo>
                    <a:pt x="655" y="93"/>
                  </a:lnTo>
                  <a:lnTo>
                    <a:pt x="404" y="93"/>
                  </a:lnTo>
                  <a:lnTo>
                    <a:pt x="304" y="646"/>
                  </a:lnTo>
                  <a:lnTo>
                    <a:pt x="298" y="652"/>
                  </a:lnTo>
                  <a:lnTo>
                    <a:pt x="298" y="671"/>
                  </a:lnTo>
                  <a:lnTo>
                    <a:pt x="293" y="683"/>
                  </a:lnTo>
                  <a:lnTo>
                    <a:pt x="281" y="696"/>
                  </a:lnTo>
                  <a:lnTo>
                    <a:pt x="275" y="702"/>
                  </a:lnTo>
                  <a:lnTo>
                    <a:pt x="258" y="708"/>
                  </a:lnTo>
                  <a:lnTo>
                    <a:pt x="240" y="714"/>
                  </a:lnTo>
                  <a:lnTo>
                    <a:pt x="223" y="714"/>
                  </a:lnTo>
                  <a:lnTo>
                    <a:pt x="211" y="708"/>
                  </a:lnTo>
                  <a:lnTo>
                    <a:pt x="205" y="696"/>
                  </a:lnTo>
                  <a:lnTo>
                    <a:pt x="199" y="689"/>
                  </a:lnTo>
                  <a:lnTo>
                    <a:pt x="199" y="677"/>
                  </a:lnTo>
                  <a:lnTo>
                    <a:pt x="199" y="671"/>
                  </a:lnTo>
                  <a:lnTo>
                    <a:pt x="199" y="664"/>
                  </a:lnTo>
                  <a:lnTo>
                    <a:pt x="199" y="652"/>
                  </a:lnTo>
                  <a:lnTo>
                    <a:pt x="205" y="640"/>
                  </a:lnTo>
                  <a:lnTo>
                    <a:pt x="205" y="621"/>
                  </a:lnTo>
                  <a:lnTo>
                    <a:pt x="211" y="609"/>
                  </a:lnTo>
                  <a:lnTo>
                    <a:pt x="363" y="93"/>
                  </a:lnTo>
                  <a:lnTo>
                    <a:pt x="234" y="93"/>
                  </a:lnTo>
                  <a:lnTo>
                    <a:pt x="211" y="99"/>
                  </a:lnTo>
                  <a:lnTo>
                    <a:pt x="176" y="105"/>
                  </a:lnTo>
                  <a:lnTo>
                    <a:pt x="135" y="124"/>
                  </a:lnTo>
                  <a:lnTo>
                    <a:pt x="88" y="161"/>
                  </a:lnTo>
                  <a:lnTo>
                    <a:pt x="41" y="217"/>
                  </a:lnTo>
                  <a:lnTo>
                    <a:pt x="35" y="229"/>
                  </a:lnTo>
                  <a:lnTo>
                    <a:pt x="30" y="236"/>
                  </a:lnTo>
                  <a:lnTo>
                    <a:pt x="18" y="236"/>
                  </a:lnTo>
                  <a:lnTo>
                    <a:pt x="6" y="236"/>
                  </a:lnTo>
                  <a:lnTo>
                    <a:pt x="0" y="229"/>
                  </a:lnTo>
                  <a:lnTo>
                    <a:pt x="0" y="223"/>
                  </a:lnTo>
                  <a:lnTo>
                    <a:pt x="0" y="223"/>
                  </a:lnTo>
                  <a:lnTo>
                    <a:pt x="6" y="205"/>
                  </a:lnTo>
                  <a:lnTo>
                    <a:pt x="30" y="167"/>
                  </a:lnTo>
                  <a:lnTo>
                    <a:pt x="59" y="124"/>
                  </a:lnTo>
                  <a:lnTo>
                    <a:pt x="94" y="80"/>
                  </a:lnTo>
                  <a:lnTo>
                    <a:pt x="141" y="37"/>
                  </a:lnTo>
                  <a:lnTo>
                    <a:pt x="182" y="12"/>
                  </a:lnTo>
                  <a:lnTo>
                    <a:pt x="223" y="6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008A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0552" name="Freeform 152"/>
            <p:cNvSpPr>
              <a:spLocks/>
            </p:cNvSpPr>
            <p:nvPr/>
          </p:nvSpPr>
          <p:spPr bwMode="auto">
            <a:xfrm>
              <a:off x="6503" y="3043"/>
              <a:ext cx="392" cy="752"/>
            </a:xfrm>
            <a:custGeom>
              <a:avLst/>
              <a:gdLst/>
              <a:ahLst/>
              <a:cxnLst>
                <a:cxn ang="0">
                  <a:pos x="210" y="0"/>
                </a:cxn>
                <a:cxn ang="0">
                  <a:pos x="228" y="0"/>
                </a:cxn>
                <a:cxn ang="0">
                  <a:pos x="240" y="6"/>
                </a:cxn>
                <a:cxn ang="0">
                  <a:pos x="240" y="12"/>
                </a:cxn>
                <a:cxn ang="0">
                  <a:pos x="245" y="31"/>
                </a:cxn>
                <a:cxn ang="0">
                  <a:pos x="245" y="31"/>
                </a:cxn>
                <a:cxn ang="0">
                  <a:pos x="245" y="658"/>
                </a:cxn>
                <a:cxn ang="0">
                  <a:pos x="245" y="683"/>
                </a:cxn>
                <a:cxn ang="0">
                  <a:pos x="257" y="702"/>
                </a:cxn>
                <a:cxn ang="0">
                  <a:pos x="286" y="708"/>
                </a:cxn>
                <a:cxn ang="0">
                  <a:pos x="351" y="714"/>
                </a:cxn>
                <a:cxn ang="0">
                  <a:pos x="392" y="714"/>
                </a:cxn>
                <a:cxn ang="0">
                  <a:pos x="392" y="752"/>
                </a:cxn>
                <a:cxn ang="0">
                  <a:pos x="356" y="752"/>
                </a:cxn>
                <a:cxn ang="0">
                  <a:pos x="298" y="752"/>
                </a:cxn>
                <a:cxn ang="0">
                  <a:pos x="240" y="745"/>
                </a:cxn>
                <a:cxn ang="0">
                  <a:pos x="199" y="745"/>
                </a:cxn>
                <a:cxn ang="0">
                  <a:pos x="152" y="745"/>
                </a:cxn>
                <a:cxn ang="0">
                  <a:pos x="93" y="752"/>
                </a:cxn>
                <a:cxn ang="0">
                  <a:pos x="41" y="752"/>
                </a:cxn>
                <a:cxn ang="0">
                  <a:pos x="6" y="752"/>
                </a:cxn>
                <a:cxn ang="0">
                  <a:pos x="6" y="714"/>
                </a:cxn>
                <a:cxn ang="0">
                  <a:pos x="47" y="714"/>
                </a:cxn>
                <a:cxn ang="0">
                  <a:pos x="111" y="708"/>
                </a:cxn>
                <a:cxn ang="0">
                  <a:pos x="140" y="702"/>
                </a:cxn>
                <a:cxn ang="0">
                  <a:pos x="152" y="683"/>
                </a:cxn>
                <a:cxn ang="0">
                  <a:pos x="158" y="658"/>
                </a:cxn>
                <a:cxn ang="0">
                  <a:pos x="158" y="80"/>
                </a:cxn>
                <a:cxn ang="0">
                  <a:pos x="93" y="105"/>
                </a:cxn>
                <a:cxn ang="0">
                  <a:pos x="41" y="111"/>
                </a:cxn>
                <a:cxn ang="0">
                  <a:pos x="0" y="111"/>
                </a:cxn>
                <a:cxn ang="0">
                  <a:pos x="0" y="68"/>
                </a:cxn>
                <a:cxn ang="0">
                  <a:pos x="41" y="68"/>
                </a:cxn>
                <a:cxn ang="0">
                  <a:pos x="99" y="62"/>
                </a:cxn>
                <a:cxn ang="0">
                  <a:pos x="158" y="43"/>
                </a:cxn>
                <a:cxn ang="0">
                  <a:pos x="210" y="0"/>
                </a:cxn>
              </a:cxnLst>
              <a:rect l="0" t="0" r="r" b="b"/>
              <a:pathLst>
                <a:path w="392" h="752">
                  <a:moveTo>
                    <a:pt x="210" y="0"/>
                  </a:moveTo>
                  <a:lnTo>
                    <a:pt x="228" y="0"/>
                  </a:lnTo>
                  <a:lnTo>
                    <a:pt x="240" y="6"/>
                  </a:lnTo>
                  <a:lnTo>
                    <a:pt x="240" y="12"/>
                  </a:lnTo>
                  <a:lnTo>
                    <a:pt x="245" y="31"/>
                  </a:lnTo>
                  <a:lnTo>
                    <a:pt x="245" y="31"/>
                  </a:lnTo>
                  <a:lnTo>
                    <a:pt x="245" y="658"/>
                  </a:lnTo>
                  <a:lnTo>
                    <a:pt x="245" y="683"/>
                  </a:lnTo>
                  <a:lnTo>
                    <a:pt x="257" y="702"/>
                  </a:lnTo>
                  <a:lnTo>
                    <a:pt x="286" y="708"/>
                  </a:lnTo>
                  <a:lnTo>
                    <a:pt x="351" y="714"/>
                  </a:lnTo>
                  <a:lnTo>
                    <a:pt x="392" y="714"/>
                  </a:lnTo>
                  <a:lnTo>
                    <a:pt x="392" y="752"/>
                  </a:lnTo>
                  <a:lnTo>
                    <a:pt x="356" y="752"/>
                  </a:lnTo>
                  <a:lnTo>
                    <a:pt x="298" y="752"/>
                  </a:lnTo>
                  <a:lnTo>
                    <a:pt x="240" y="745"/>
                  </a:lnTo>
                  <a:lnTo>
                    <a:pt x="199" y="745"/>
                  </a:lnTo>
                  <a:lnTo>
                    <a:pt x="152" y="745"/>
                  </a:lnTo>
                  <a:lnTo>
                    <a:pt x="93" y="752"/>
                  </a:lnTo>
                  <a:lnTo>
                    <a:pt x="41" y="752"/>
                  </a:lnTo>
                  <a:lnTo>
                    <a:pt x="6" y="752"/>
                  </a:lnTo>
                  <a:lnTo>
                    <a:pt x="6" y="714"/>
                  </a:lnTo>
                  <a:lnTo>
                    <a:pt x="47" y="714"/>
                  </a:lnTo>
                  <a:lnTo>
                    <a:pt x="111" y="708"/>
                  </a:lnTo>
                  <a:lnTo>
                    <a:pt x="140" y="702"/>
                  </a:lnTo>
                  <a:lnTo>
                    <a:pt x="152" y="683"/>
                  </a:lnTo>
                  <a:lnTo>
                    <a:pt x="158" y="658"/>
                  </a:lnTo>
                  <a:lnTo>
                    <a:pt x="158" y="80"/>
                  </a:lnTo>
                  <a:lnTo>
                    <a:pt x="93" y="105"/>
                  </a:lnTo>
                  <a:lnTo>
                    <a:pt x="41" y="111"/>
                  </a:lnTo>
                  <a:lnTo>
                    <a:pt x="0" y="111"/>
                  </a:lnTo>
                  <a:lnTo>
                    <a:pt x="0" y="68"/>
                  </a:lnTo>
                  <a:lnTo>
                    <a:pt x="41" y="68"/>
                  </a:lnTo>
                  <a:lnTo>
                    <a:pt x="99" y="62"/>
                  </a:lnTo>
                  <a:lnTo>
                    <a:pt x="158" y="4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008A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0553" name="Freeform 153"/>
            <p:cNvSpPr>
              <a:spLocks/>
            </p:cNvSpPr>
            <p:nvPr/>
          </p:nvSpPr>
          <p:spPr bwMode="auto">
            <a:xfrm>
              <a:off x="7193" y="3391"/>
              <a:ext cx="175" cy="484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116" y="12"/>
                </a:cxn>
                <a:cxn ang="0">
                  <a:pos x="152" y="43"/>
                </a:cxn>
                <a:cxn ang="0">
                  <a:pos x="169" y="99"/>
                </a:cxn>
                <a:cxn ang="0">
                  <a:pos x="175" y="167"/>
                </a:cxn>
                <a:cxn ang="0">
                  <a:pos x="175" y="167"/>
                </a:cxn>
                <a:cxn ang="0">
                  <a:pos x="169" y="261"/>
                </a:cxn>
                <a:cxn ang="0">
                  <a:pos x="146" y="335"/>
                </a:cxn>
                <a:cxn ang="0">
                  <a:pos x="111" y="397"/>
                </a:cxn>
                <a:cxn ang="0">
                  <a:pos x="81" y="441"/>
                </a:cxn>
                <a:cxn ang="0">
                  <a:pos x="52" y="472"/>
                </a:cxn>
                <a:cxn ang="0">
                  <a:pos x="41" y="484"/>
                </a:cxn>
                <a:cxn ang="0">
                  <a:pos x="29" y="478"/>
                </a:cxn>
                <a:cxn ang="0">
                  <a:pos x="23" y="472"/>
                </a:cxn>
                <a:cxn ang="0">
                  <a:pos x="23" y="466"/>
                </a:cxn>
                <a:cxn ang="0">
                  <a:pos x="23" y="459"/>
                </a:cxn>
                <a:cxn ang="0">
                  <a:pos x="23" y="453"/>
                </a:cxn>
                <a:cxn ang="0">
                  <a:pos x="29" y="447"/>
                </a:cxn>
                <a:cxn ang="0">
                  <a:pos x="41" y="441"/>
                </a:cxn>
                <a:cxn ang="0">
                  <a:pos x="76" y="391"/>
                </a:cxn>
                <a:cxn ang="0">
                  <a:pos x="111" y="329"/>
                </a:cxn>
                <a:cxn ang="0">
                  <a:pos x="134" y="254"/>
                </a:cxn>
                <a:cxn ang="0">
                  <a:pos x="140" y="167"/>
                </a:cxn>
                <a:cxn ang="0">
                  <a:pos x="140" y="155"/>
                </a:cxn>
                <a:cxn ang="0">
                  <a:pos x="140" y="149"/>
                </a:cxn>
                <a:cxn ang="0">
                  <a:pos x="140" y="149"/>
                </a:cxn>
                <a:cxn ang="0">
                  <a:pos x="140" y="149"/>
                </a:cxn>
                <a:cxn ang="0">
                  <a:pos x="140" y="149"/>
                </a:cxn>
                <a:cxn ang="0">
                  <a:pos x="134" y="149"/>
                </a:cxn>
                <a:cxn ang="0">
                  <a:pos x="134" y="149"/>
                </a:cxn>
                <a:cxn ang="0">
                  <a:pos x="116" y="161"/>
                </a:cxn>
                <a:cxn ang="0">
                  <a:pos x="99" y="167"/>
                </a:cxn>
                <a:cxn ang="0">
                  <a:pos x="81" y="174"/>
                </a:cxn>
                <a:cxn ang="0">
                  <a:pos x="58" y="167"/>
                </a:cxn>
                <a:cxn ang="0">
                  <a:pos x="35" y="161"/>
                </a:cxn>
                <a:cxn ang="0">
                  <a:pos x="23" y="142"/>
                </a:cxn>
                <a:cxn ang="0">
                  <a:pos x="11" y="124"/>
                </a:cxn>
                <a:cxn ang="0">
                  <a:pos x="0" y="105"/>
                </a:cxn>
                <a:cxn ang="0">
                  <a:pos x="0" y="87"/>
                </a:cxn>
                <a:cxn ang="0">
                  <a:pos x="0" y="62"/>
                </a:cxn>
                <a:cxn ang="0">
                  <a:pos x="11" y="43"/>
                </a:cxn>
                <a:cxn ang="0">
                  <a:pos x="23" y="31"/>
                </a:cxn>
                <a:cxn ang="0">
                  <a:pos x="35" y="12"/>
                </a:cxn>
                <a:cxn ang="0">
                  <a:pos x="58" y="6"/>
                </a:cxn>
                <a:cxn ang="0">
                  <a:pos x="81" y="0"/>
                </a:cxn>
              </a:cxnLst>
              <a:rect l="0" t="0" r="r" b="b"/>
              <a:pathLst>
                <a:path w="175" h="484">
                  <a:moveTo>
                    <a:pt x="81" y="0"/>
                  </a:moveTo>
                  <a:lnTo>
                    <a:pt x="116" y="12"/>
                  </a:lnTo>
                  <a:lnTo>
                    <a:pt x="152" y="43"/>
                  </a:lnTo>
                  <a:lnTo>
                    <a:pt x="169" y="99"/>
                  </a:lnTo>
                  <a:lnTo>
                    <a:pt x="175" y="167"/>
                  </a:lnTo>
                  <a:lnTo>
                    <a:pt x="175" y="167"/>
                  </a:lnTo>
                  <a:lnTo>
                    <a:pt x="169" y="261"/>
                  </a:lnTo>
                  <a:lnTo>
                    <a:pt x="146" y="335"/>
                  </a:lnTo>
                  <a:lnTo>
                    <a:pt x="111" y="397"/>
                  </a:lnTo>
                  <a:lnTo>
                    <a:pt x="81" y="441"/>
                  </a:lnTo>
                  <a:lnTo>
                    <a:pt x="52" y="472"/>
                  </a:lnTo>
                  <a:lnTo>
                    <a:pt x="41" y="484"/>
                  </a:lnTo>
                  <a:lnTo>
                    <a:pt x="29" y="478"/>
                  </a:lnTo>
                  <a:lnTo>
                    <a:pt x="23" y="472"/>
                  </a:lnTo>
                  <a:lnTo>
                    <a:pt x="23" y="466"/>
                  </a:lnTo>
                  <a:lnTo>
                    <a:pt x="23" y="459"/>
                  </a:lnTo>
                  <a:lnTo>
                    <a:pt x="23" y="453"/>
                  </a:lnTo>
                  <a:lnTo>
                    <a:pt x="29" y="447"/>
                  </a:lnTo>
                  <a:lnTo>
                    <a:pt x="41" y="441"/>
                  </a:lnTo>
                  <a:lnTo>
                    <a:pt x="76" y="391"/>
                  </a:lnTo>
                  <a:lnTo>
                    <a:pt x="111" y="329"/>
                  </a:lnTo>
                  <a:lnTo>
                    <a:pt x="134" y="254"/>
                  </a:lnTo>
                  <a:lnTo>
                    <a:pt x="140" y="167"/>
                  </a:lnTo>
                  <a:lnTo>
                    <a:pt x="140" y="155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134" y="149"/>
                  </a:lnTo>
                  <a:lnTo>
                    <a:pt x="134" y="149"/>
                  </a:lnTo>
                  <a:lnTo>
                    <a:pt x="116" y="161"/>
                  </a:lnTo>
                  <a:lnTo>
                    <a:pt x="99" y="167"/>
                  </a:lnTo>
                  <a:lnTo>
                    <a:pt x="81" y="174"/>
                  </a:lnTo>
                  <a:lnTo>
                    <a:pt x="58" y="167"/>
                  </a:lnTo>
                  <a:lnTo>
                    <a:pt x="35" y="161"/>
                  </a:lnTo>
                  <a:lnTo>
                    <a:pt x="23" y="142"/>
                  </a:lnTo>
                  <a:lnTo>
                    <a:pt x="11" y="124"/>
                  </a:lnTo>
                  <a:lnTo>
                    <a:pt x="0" y="105"/>
                  </a:lnTo>
                  <a:lnTo>
                    <a:pt x="0" y="87"/>
                  </a:lnTo>
                  <a:lnTo>
                    <a:pt x="0" y="62"/>
                  </a:lnTo>
                  <a:lnTo>
                    <a:pt x="11" y="43"/>
                  </a:lnTo>
                  <a:lnTo>
                    <a:pt x="23" y="31"/>
                  </a:lnTo>
                  <a:lnTo>
                    <a:pt x="35" y="12"/>
                  </a:lnTo>
                  <a:lnTo>
                    <a:pt x="58" y="6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8A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0554" name="Freeform 154"/>
            <p:cNvSpPr>
              <a:spLocks/>
            </p:cNvSpPr>
            <p:nvPr/>
          </p:nvSpPr>
          <p:spPr bwMode="auto">
            <a:xfrm>
              <a:off x="7777" y="2869"/>
              <a:ext cx="731" cy="714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672" y="0"/>
                </a:cxn>
                <a:cxn ang="0">
                  <a:pos x="684" y="0"/>
                </a:cxn>
                <a:cxn ang="0">
                  <a:pos x="701" y="6"/>
                </a:cxn>
                <a:cxn ang="0">
                  <a:pos x="713" y="6"/>
                </a:cxn>
                <a:cxn ang="0">
                  <a:pos x="719" y="12"/>
                </a:cxn>
                <a:cxn ang="0">
                  <a:pos x="731" y="24"/>
                </a:cxn>
                <a:cxn ang="0">
                  <a:pos x="731" y="37"/>
                </a:cxn>
                <a:cxn ang="0">
                  <a:pos x="731" y="55"/>
                </a:cxn>
                <a:cxn ang="0">
                  <a:pos x="719" y="74"/>
                </a:cxn>
                <a:cxn ang="0">
                  <a:pos x="713" y="80"/>
                </a:cxn>
                <a:cxn ang="0">
                  <a:pos x="701" y="87"/>
                </a:cxn>
                <a:cxn ang="0">
                  <a:pos x="690" y="93"/>
                </a:cxn>
                <a:cxn ang="0">
                  <a:pos x="678" y="93"/>
                </a:cxn>
                <a:cxn ang="0">
                  <a:pos x="666" y="93"/>
                </a:cxn>
                <a:cxn ang="0">
                  <a:pos x="655" y="93"/>
                </a:cxn>
                <a:cxn ang="0">
                  <a:pos x="403" y="93"/>
                </a:cxn>
                <a:cxn ang="0">
                  <a:pos x="304" y="646"/>
                </a:cxn>
                <a:cxn ang="0">
                  <a:pos x="298" y="652"/>
                </a:cxn>
                <a:cxn ang="0">
                  <a:pos x="298" y="671"/>
                </a:cxn>
                <a:cxn ang="0">
                  <a:pos x="292" y="683"/>
                </a:cxn>
                <a:cxn ang="0">
                  <a:pos x="286" y="696"/>
                </a:cxn>
                <a:cxn ang="0">
                  <a:pos x="275" y="702"/>
                </a:cxn>
                <a:cxn ang="0">
                  <a:pos x="257" y="708"/>
                </a:cxn>
                <a:cxn ang="0">
                  <a:pos x="240" y="714"/>
                </a:cxn>
                <a:cxn ang="0">
                  <a:pos x="222" y="714"/>
                </a:cxn>
                <a:cxn ang="0">
                  <a:pos x="210" y="708"/>
                </a:cxn>
                <a:cxn ang="0">
                  <a:pos x="205" y="696"/>
                </a:cxn>
                <a:cxn ang="0">
                  <a:pos x="199" y="689"/>
                </a:cxn>
                <a:cxn ang="0">
                  <a:pos x="199" y="677"/>
                </a:cxn>
                <a:cxn ang="0">
                  <a:pos x="199" y="671"/>
                </a:cxn>
                <a:cxn ang="0">
                  <a:pos x="199" y="664"/>
                </a:cxn>
                <a:cxn ang="0">
                  <a:pos x="199" y="652"/>
                </a:cxn>
                <a:cxn ang="0">
                  <a:pos x="205" y="640"/>
                </a:cxn>
                <a:cxn ang="0">
                  <a:pos x="205" y="621"/>
                </a:cxn>
                <a:cxn ang="0">
                  <a:pos x="210" y="609"/>
                </a:cxn>
                <a:cxn ang="0">
                  <a:pos x="362" y="93"/>
                </a:cxn>
                <a:cxn ang="0">
                  <a:pos x="234" y="93"/>
                </a:cxn>
                <a:cxn ang="0">
                  <a:pos x="210" y="99"/>
                </a:cxn>
                <a:cxn ang="0">
                  <a:pos x="175" y="105"/>
                </a:cxn>
                <a:cxn ang="0">
                  <a:pos x="134" y="124"/>
                </a:cxn>
                <a:cxn ang="0">
                  <a:pos x="88" y="161"/>
                </a:cxn>
                <a:cxn ang="0">
                  <a:pos x="41" y="217"/>
                </a:cxn>
                <a:cxn ang="0">
                  <a:pos x="35" y="229"/>
                </a:cxn>
                <a:cxn ang="0">
                  <a:pos x="29" y="236"/>
                </a:cxn>
                <a:cxn ang="0">
                  <a:pos x="18" y="236"/>
                </a:cxn>
                <a:cxn ang="0">
                  <a:pos x="6" y="236"/>
                </a:cxn>
                <a:cxn ang="0">
                  <a:pos x="0" y="229"/>
                </a:cxn>
                <a:cxn ang="0">
                  <a:pos x="0" y="223"/>
                </a:cxn>
                <a:cxn ang="0">
                  <a:pos x="0" y="223"/>
                </a:cxn>
                <a:cxn ang="0">
                  <a:pos x="6" y="205"/>
                </a:cxn>
                <a:cxn ang="0">
                  <a:pos x="29" y="167"/>
                </a:cxn>
                <a:cxn ang="0">
                  <a:pos x="58" y="124"/>
                </a:cxn>
                <a:cxn ang="0">
                  <a:pos x="94" y="80"/>
                </a:cxn>
                <a:cxn ang="0">
                  <a:pos x="140" y="37"/>
                </a:cxn>
                <a:cxn ang="0">
                  <a:pos x="181" y="12"/>
                </a:cxn>
                <a:cxn ang="0">
                  <a:pos x="222" y="6"/>
                </a:cxn>
                <a:cxn ang="0">
                  <a:pos x="251" y="0"/>
                </a:cxn>
              </a:cxnLst>
              <a:rect l="0" t="0" r="r" b="b"/>
              <a:pathLst>
                <a:path w="731" h="714">
                  <a:moveTo>
                    <a:pt x="251" y="0"/>
                  </a:moveTo>
                  <a:lnTo>
                    <a:pt x="672" y="0"/>
                  </a:lnTo>
                  <a:lnTo>
                    <a:pt x="684" y="0"/>
                  </a:lnTo>
                  <a:lnTo>
                    <a:pt x="701" y="6"/>
                  </a:lnTo>
                  <a:lnTo>
                    <a:pt x="713" y="6"/>
                  </a:lnTo>
                  <a:lnTo>
                    <a:pt x="719" y="12"/>
                  </a:lnTo>
                  <a:lnTo>
                    <a:pt x="731" y="24"/>
                  </a:lnTo>
                  <a:lnTo>
                    <a:pt x="731" y="37"/>
                  </a:lnTo>
                  <a:lnTo>
                    <a:pt x="731" y="55"/>
                  </a:lnTo>
                  <a:lnTo>
                    <a:pt x="719" y="74"/>
                  </a:lnTo>
                  <a:lnTo>
                    <a:pt x="713" y="80"/>
                  </a:lnTo>
                  <a:lnTo>
                    <a:pt x="701" y="87"/>
                  </a:lnTo>
                  <a:lnTo>
                    <a:pt x="690" y="93"/>
                  </a:lnTo>
                  <a:lnTo>
                    <a:pt x="678" y="93"/>
                  </a:lnTo>
                  <a:lnTo>
                    <a:pt x="666" y="93"/>
                  </a:lnTo>
                  <a:lnTo>
                    <a:pt x="655" y="93"/>
                  </a:lnTo>
                  <a:lnTo>
                    <a:pt x="403" y="93"/>
                  </a:lnTo>
                  <a:lnTo>
                    <a:pt x="304" y="646"/>
                  </a:lnTo>
                  <a:lnTo>
                    <a:pt x="298" y="652"/>
                  </a:lnTo>
                  <a:lnTo>
                    <a:pt x="298" y="671"/>
                  </a:lnTo>
                  <a:lnTo>
                    <a:pt x="292" y="683"/>
                  </a:lnTo>
                  <a:lnTo>
                    <a:pt x="286" y="696"/>
                  </a:lnTo>
                  <a:lnTo>
                    <a:pt x="275" y="702"/>
                  </a:lnTo>
                  <a:lnTo>
                    <a:pt x="257" y="708"/>
                  </a:lnTo>
                  <a:lnTo>
                    <a:pt x="240" y="714"/>
                  </a:lnTo>
                  <a:lnTo>
                    <a:pt x="222" y="714"/>
                  </a:lnTo>
                  <a:lnTo>
                    <a:pt x="210" y="708"/>
                  </a:lnTo>
                  <a:lnTo>
                    <a:pt x="205" y="696"/>
                  </a:lnTo>
                  <a:lnTo>
                    <a:pt x="199" y="689"/>
                  </a:lnTo>
                  <a:lnTo>
                    <a:pt x="199" y="677"/>
                  </a:lnTo>
                  <a:lnTo>
                    <a:pt x="199" y="671"/>
                  </a:lnTo>
                  <a:lnTo>
                    <a:pt x="199" y="664"/>
                  </a:lnTo>
                  <a:lnTo>
                    <a:pt x="199" y="652"/>
                  </a:lnTo>
                  <a:lnTo>
                    <a:pt x="205" y="640"/>
                  </a:lnTo>
                  <a:lnTo>
                    <a:pt x="205" y="621"/>
                  </a:lnTo>
                  <a:lnTo>
                    <a:pt x="210" y="609"/>
                  </a:lnTo>
                  <a:lnTo>
                    <a:pt x="362" y="93"/>
                  </a:lnTo>
                  <a:lnTo>
                    <a:pt x="234" y="93"/>
                  </a:lnTo>
                  <a:lnTo>
                    <a:pt x="210" y="99"/>
                  </a:lnTo>
                  <a:lnTo>
                    <a:pt x="175" y="105"/>
                  </a:lnTo>
                  <a:lnTo>
                    <a:pt x="134" y="124"/>
                  </a:lnTo>
                  <a:lnTo>
                    <a:pt x="88" y="161"/>
                  </a:lnTo>
                  <a:lnTo>
                    <a:pt x="41" y="217"/>
                  </a:lnTo>
                  <a:lnTo>
                    <a:pt x="35" y="229"/>
                  </a:lnTo>
                  <a:lnTo>
                    <a:pt x="29" y="236"/>
                  </a:lnTo>
                  <a:lnTo>
                    <a:pt x="18" y="236"/>
                  </a:lnTo>
                  <a:lnTo>
                    <a:pt x="6" y="236"/>
                  </a:lnTo>
                  <a:lnTo>
                    <a:pt x="0" y="229"/>
                  </a:lnTo>
                  <a:lnTo>
                    <a:pt x="0" y="223"/>
                  </a:lnTo>
                  <a:lnTo>
                    <a:pt x="0" y="223"/>
                  </a:lnTo>
                  <a:lnTo>
                    <a:pt x="6" y="205"/>
                  </a:lnTo>
                  <a:lnTo>
                    <a:pt x="29" y="167"/>
                  </a:lnTo>
                  <a:lnTo>
                    <a:pt x="58" y="124"/>
                  </a:lnTo>
                  <a:lnTo>
                    <a:pt x="94" y="80"/>
                  </a:lnTo>
                  <a:lnTo>
                    <a:pt x="140" y="37"/>
                  </a:lnTo>
                  <a:lnTo>
                    <a:pt x="181" y="12"/>
                  </a:lnTo>
                  <a:lnTo>
                    <a:pt x="222" y="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008A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0555" name="Freeform 155"/>
            <p:cNvSpPr>
              <a:spLocks/>
            </p:cNvSpPr>
            <p:nvPr/>
          </p:nvSpPr>
          <p:spPr bwMode="auto">
            <a:xfrm>
              <a:off x="8461" y="3043"/>
              <a:ext cx="473" cy="752"/>
            </a:xfrm>
            <a:custGeom>
              <a:avLst/>
              <a:gdLst/>
              <a:ahLst/>
              <a:cxnLst>
                <a:cxn ang="0">
                  <a:pos x="298" y="6"/>
                </a:cxn>
                <a:cxn ang="0">
                  <a:pos x="421" y="80"/>
                </a:cxn>
                <a:cxn ang="0">
                  <a:pos x="473" y="217"/>
                </a:cxn>
                <a:cxn ang="0">
                  <a:pos x="426" y="360"/>
                </a:cxn>
                <a:cxn ang="0">
                  <a:pos x="315" y="466"/>
                </a:cxn>
                <a:cxn ang="0">
                  <a:pos x="245" y="522"/>
                </a:cxn>
                <a:cxn ang="0">
                  <a:pos x="163" y="602"/>
                </a:cxn>
                <a:cxn ang="0">
                  <a:pos x="304" y="658"/>
                </a:cxn>
                <a:cxn ang="0">
                  <a:pos x="356" y="658"/>
                </a:cxn>
                <a:cxn ang="0">
                  <a:pos x="409" y="646"/>
                </a:cxn>
                <a:cxn ang="0">
                  <a:pos x="426" y="584"/>
                </a:cxn>
                <a:cxn ang="0">
                  <a:pos x="473" y="546"/>
                </a:cxn>
                <a:cxn ang="0">
                  <a:pos x="438" y="752"/>
                </a:cxn>
                <a:cxn ang="0">
                  <a:pos x="0" y="733"/>
                </a:cxn>
                <a:cxn ang="0">
                  <a:pos x="0" y="714"/>
                </a:cxn>
                <a:cxn ang="0">
                  <a:pos x="263" y="435"/>
                </a:cxn>
                <a:cxn ang="0">
                  <a:pos x="333" y="348"/>
                </a:cxn>
                <a:cxn ang="0">
                  <a:pos x="368" y="217"/>
                </a:cxn>
                <a:cxn ang="0">
                  <a:pos x="339" y="118"/>
                </a:cxn>
                <a:cxn ang="0">
                  <a:pos x="263" y="49"/>
                </a:cxn>
                <a:cxn ang="0">
                  <a:pos x="163" y="43"/>
                </a:cxn>
                <a:cxn ang="0">
                  <a:pos x="82" y="93"/>
                </a:cxn>
                <a:cxn ang="0">
                  <a:pos x="70" y="149"/>
                </a:cxn>
                <a:cxn ang="0">
                  <a:pos x="99" y="161"/>
                </a:cxn>
                <a:cxn ang="0">
                  <a:pos x="111" y="186"/>
                </a:cxn>
                <a:cxn ang="0">
                  <a:pos x="111" y="205"/>
                </a:cxn>
                <a:cxn ang="0">
                  <a:pos x="105" y="236"/>
                </a:cxn>
                <a:cxn ang="0">
                  <a:pos x="82" y="261"/>
                </a:cxn>
                <a:cxn ang="0">
                  <a:pos x="52" y="267"/>
                </a:cxn>
                <a:cxn ang="0">
                  <a:pos x="41" y="261"/>
                </a:cxn>
                <a:cxn ang="0">
                  <a:pos x="23" y="254"/>
                </a:cxn>
                <a:cxn ang="0">
                  <a:pos x="6" y="236"/>
                </a:cxn>
                <a:cxn ang="0">
                  <a:pos x="0" y="205"/>
                </a:cxn>
                <a:cxn ang="0">
                  <a:pos x="35" y="87"/>
                </a:cxn>
                <a:cxn ang="0">
                  <a:pos x="146" y="6"/>
                </a:cxn>
              </a:cxnLst>
              <a:rect l="0" t="0" r="r" b="b"/>
              <a:pathLst>
                <a:path w="473" h="752">
                  <a:moveTo>
                    <a:pt x="222" y="0"/>
                  </a:moveTo>
                  <a:lnTo>
                    <a:pt x="298" y="6"/>
                  </a:lnTo>
                  <a:lnTo>
                    <a:pt x="368" y="37"/>
                  </a:lnTo>
                  <a:lnTo>
                    <a:pt x="421" y="80"/>
                  </a:lnTo>
                  <a:lnTo>
                    <a:pt x="462" y="142"/>
                  </a:lnTo>
                  <a:lnTo>
                    <a:pt x="473" y="217"/>
                  </a:lnTo>
                  <a:lnTo>
                    <a:pt x="462" y="292"/>
                  </a:lnTo>
                  <a:lnTo>
                    <a:pt x="426" y="360"/>
                  </a:lnTo>
                  <a:lnTo>
                    <a:pt x="374" y="416"/>
                  </a:lnTo>
                  <a:lnTo>
                    <a:pt x="315" y="466"/>
                  </a:lnTo>
                  <a:lnTo>
                    <a:pt x="280" y="497"/>
                  </a:lnTo>
                  <a:lnTo>
                    <a:pt x="245" y="522"/>
                  </a:lnTo>
                  <a:lnTo>
                    <a:pt x="210" y="559"/>
                  </a:lnTo>
                  <a:lnTo>
                    <a:pt x="163" y="602"/>
                  </a:lnTo>
                  <a:lnTo>
                    <a:pt x="105" y="658"/>
                  </a:lnTo>
                  <a:lnTo>
                    <a:pt x="304" y="658"/>
                  </a:lnTo>
                  <a:lnTo>
                    <a:pt x="321" y="658"/>
                  </a:lnTo>
                  <a:lnTo>
                    <a:pt x="356" y="658"/>
                  </a:lnTo>
                  <a:lnTo>
                    <a:pt x="391" y="652"/>
                  </a:lnTo>
                  <a:lnTo>
                    <a:pt x="409" y="646"/>
                  </a:lnTo>
                  <a:lnTo>
                    <a:pt x="421" y="621"/>
                  </a:lnTo>
                  <a:lnTo>
                    <a:pt x="426" y="584"/>
                  </a:lnTo>
                  <a:lnTo>
                    <a:pt x="432" y="546"/>
                  </a:lnTo>
                  <a:lnTo>
                    <a:pt x="473" y="546"/>
                  </a:lnTo>
                  <a:lnTo>
                    <a:pt x="473" y="546"/>
                  </a:lnTo>
                  <a:lnTo>
                    <a:pt x="438" y="752"/>
                  </a:lnTo>
                  <a:lnTo>
                    <a:pt x="0" y="752"/>
                  </a:lnTo>
                  <a:lnTo>
                    <a:pt x="0" y="733"/>
                  </a:lnTo>
                  <a:lnTo>
                    <a:pt x="0" y="720"/>
                  </a:lnTo>
                  <a:lnTo>
                    <a:pt x="0" y="714"/>
                  </a:lnTo>
                  <a:lnTo>
                    <a:pt x="12" y="708"/>
                  </a:lnTo>
                  <a:lnTo>
                    <a:pt x="263" y="435"/>
                  </a:lnTo>
                  <a:lnTo>
                    <a:pt x="298" y="397"/>
                  </a:lnTo>
                  <a:lnTo>
                    <a:pt x="333" y="348"/>
                  </a:lnTo>
                  <a:lnTo>
                    <a:pt x="356" y="292"/>
                  </a:lnTo>
                  <a:lnTo>
                    <a:pt x="368" y="217"/>
                  </a:lnTo>
                  <a:lnTo>
                    <a:pt x="362" y="167"/>
                  </a:lnTo>
                  <a:lnTo>
                    <a:pt x="339" y="118"/>
                  </a:lnTo>
                  <a:lnTo>
                    <a:pt x="310" y="74"/>
                  </a:lnTo>
                  <a:lnTo>
                    <a:pt x="263" y="49"/>
                  </a:lnTo>
                  <a:lnTo>
                    <a:pt x="204" y="37"/>
                  </a:lnTo>
                  <a:lnTo>
                    <a:pt x="163" y="43"/>
                  </a:lnTo>
                  <a:lnTo>
                    <a:pt x="123" y="62"/>
                  </a:lnTo>
                  <a:lnTo>
                    <a:pt x="82" y="93"/>
                  </a:lnTo>
                  <a:lnTo>
                    <a:pt x="52" y="142"/>
                  </a:lnTo>
                  <a:lnTo>
                    <a:pt x="70" y="149"/>
                  </a:lnTo>
                  <a:lnTo>
                    <a:pt x="87" y="155"/>
                  </a:lnTo>
                  <a:lnTo>
                    <a:pt x="99" y="161"/>
                  </a:lnTo>
                  <a:lnTo>
                    <a:pt x="105" y="174"/>
                  </a:lnTo>
                  <a:lnTo>
                    <a:pt x="111" y="186"/>
                  </a:lnTo>
                  <a:lnTo>
                    <a:pt x="111" y="192"/>
                  </a:lnTo>
                  <a:lnTo>
                    <a:pt x="111" y="205"/>
                  </a:lnTo>
                  <a:lnTo>
                    <a:pt x="111" y="223"/>
                  </a:lnTo>
                  <a:lnTo>
                    <a:pt x="105" y="236"/>
                  </a:lnTo>
                  <a:lnTo>
                    <a:pt x="93" y="248"/>
                  </a:lnTo>
                  <a:lnTo>
                    <a:pt x="82" y="261"/>
                  </a:lnTo>
                  <a:lnTo>
                    <a:pt x="70" y="261"/>
                  </a:lnTo>
                  <a:lnTo>
                    <a:pt x="52" y="267"/>
                  </a:lnTo>
                  <a:lnTo>
                    <a:pt x="47" y="267"/>
                  </a:lnTo>
                  <a:lnTo>
                    <a:pt x="41" y="261"/>
                  </a:lnTo>
                  <a:lnTo>
                    <a:pt x="35" y="261"/>
                  </a:lnTo>
                  <a:lnTo>
                    <a:pt x="23" y="254"/>
                  </a:lnTo>
                  <a:lnTo>
                    <a:pt x="12" y="248"/>
                  </a:lnTo>
                  <a:lnTo>
                    <a:pt x="6" y="236"/>
                  </a:lnTo>
                  <a:lnTo>
                    <a:pt x="0" y="223"/>
                  </a:lnTo>
                  <a:lnTo>
                    <a:pt x="0" y="205"/>
                  </a:lnTo>
                  <a:lnTo>
                    <a:pt x="6" y="142"/>
                  </a:lnTo>
                  <a:lnTo>
                    <a:pt x="35" y="87"/>
                  </a:lnTo>
                  <a:lnTo>
                    <a:pt x="87" y="37"/>
                  </a:lnTo>
                  <a:lnTo>
                    <a:pt x="146" y="6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008A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0556" name="Freeform 156"/>
            <p:cNvSpPr>
              <a:spLocks/>
            </p:cNvSpPr>
            <p:nvPr/>
          </p:nvSpPr>
          <p:spPr bwMode="auto">
            <a:xfrm>
              <a:off x="9197" y="3391"/>
              <a:ext cx="176" cy="484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117" y="12"/>
                </a:cxn>
                <a:cxn ang="0">
                  <a:pos x="152" y="43"/>
                </a:cxn>
                <a:cxn ang="0">
                  <a:pos x="170" y="99"/>
                </a:cxn>
                <a:cxn ang="0">
                  <a:pos x="176" y="167"/>
                </a:cxn>
                <a:cxn ang="0">
                  <a:pos x="176" y="167"/>
                </a:cxn>
                <a:cxn ang="0">
                  <a:pos x="164" y="261"/>
                </a:cxn>
                <a:cxn ang="0">
                  <a:pos x="146" y="335"/>
                </a:cxn>
                <a:cxn ang="0">
                  <a:pos x="111" y="397"/>
                </a:cxn>
                <a:cxn ang="0">
                  <a:pos x="82" y="441"/>
                </a:cxn>
                <a:cxn ang="0">
                  <a:pos x="53" y="472"/>
                </a:cxn>
                <a:cxn ang="0">
                  <a:pos x="35" y="484"/>
                </a:cxn>
                <a:cxn ang="0">
                  <a:pos x="29" y="478"/>
                </a:cxn>
                <a:cxn ang="0">
                  <a:pos x="24" y="472"/>
                </a:cxn>
                <a:cxn ang="0">
                  <a:pos x="24" y="466"/>
                </a:cxn>
                <a:cxn ang="0">
                  <a:pos x="24" y="459"/>
                </a:cxn>
                <a:cxn ang="0">
                  <a:pos x="24" y="453"/>
                </a:cxn>
                <a:cxn ang="0">
                  <a:pos x="29" y="447"/>
                </a:cxn>
                <a:cxn ang="0">
                  <a:pos x="41" y="441"/>
                </a:cxn>
                <a:cxn ang="0">
                  <a:pos x="76" y="391"/>
                </a:cxn>
                <a:cxn ang="0">
                  <a:pos x="111" y="329"/>
                </a:cxn>
                <a:cxn ang="0">
                  <a:pos x="135" y="254"/>
                </a:cxn>
                <a:cxn ang="0">
                  <a:pos x="140" y="167"/>
                </a:cxn>
                <a:cxn ang="0">
                  <a:pos x="140" y="155"/>
                </a:cxn>
                <a:cxn ang="0">
                  <a:pos x="140" y="149"/>
                </a:cxn>
                <a:cxn ang="0">
                  <a:pos x="140" y="149"/>
                </a:cxn>
                <a:cxn ang="0">
                  <a:pos x="140" y="149"/>
                </a:cxn>
                <a:cxn ang="0">
                  <a:pos x="140" y="149"/>
                </a:cxn>
                <a:cxn ang="0">
                  <a:pos x="135" y="149"/>
                </a:cxn>
                <a:cxn ang="0">
                  <a:pos x="135" y="149"/>
                </a:cxn>
                <a:cxn ang="0">
                  <a:pos x="117" y="161"/>
                </a:cxn>
                <a:cxn ang="0">
                  <a:pos x="100" y="167"/>
                </a:cxn>
                <a:cxn ang="0">
                  <a:pos x="82" y="174"/>
                </a:cxn>
                <a:cxn ang="0">
                  <a:pos x="59" y="167"/>
                </a:cxn>
                <a:cxn ang="0">
                  <a:pos x="35" y="161"/>
                </a:cxn>
                <a:cxn ang="0">
                  <a:pos x="24" y="142"/>
                </a:cxn>
                <a:cxn ang="0">
                  <a:pos x="12" y="124"/>
                </a:cxn>
                <a:cxn ang="0">
                  <a:pos x="0" y="105"/>
                </a:cxn>
                <a:cxn ang="0">
                  <a:pos x="0" y="87"/>
                </a:cxn>
                <a:cxn ang="0">
                  <a:pos x="0" y="62"/>
                </a:cxn>
                <a:cxn ang="0">
                  <a:pos x="12" y="43"/>
                </a:cxn>
                <a:cxn ang="0">
                  <a:pos x="24" y="31"/>
                </a:cxn>
                <a:cxn ang="0">
                  <a:pos x="35" y="12"/>
                </a:cxn>
                <a:cxn ang="0">
                  <a:pos x="59" y="6"/>
                </a:cxn>
                <a:cxn ang="0">
                  <a:pos x="82" y="0"/>
                </a:cxn>
              </a:cxnLst>
              <a:rect l="0" t="0" r="r" b="b"/>
              <a:pathLst>
                <a:path w="176" h="484">
                  <a:moveTo>
                    <a:pt x="82" y="0"/>
                  </a:moveTo>
                  <a:lnTo>
                    <a:pt x="117" y="12"/>
                  </a:lnTo>
                  <a:lnTo>
                    <a:pt x="152" y="43"/>
                  </a:lnTo>
                  <a:lnTo>
                    <a:pt x="170" y="99"/>
                  </a:lnTo>
                  <a:lnTo>
                    <a:pt x="176" y="167"/>
                  </a:lnTo>
                  <a:lnTo>
                    <a:pt x="176" y="167"/>
                  </a:lnTo>
                  <a:lnTo>
                    <a:pt x="164" y="261"/>
                  </a:lnTo>
                  <a:lnTo>
                    <a:pt x="146" y="335"/>
                  </a:lnTo>
                  <a:lnTo>
                    <a:pt x="111" y="397"/>
                  </a:lnTo>
                  <a:lnTo>
                    <a:pt x="82" y="441"/>
                  </a:lnTo>
                  <a:lnTo>
                    <a:pt x="53" y="472"/>
                  </a:lnTo>
                  <a:lnTo>
                    <a:pt x="35" y="484"/>
                  </a:lnTo>
                  <a:lnTo>
                    <a:pt x="29" y="478"/>
                  </a:lnTo>
                  <a:lnTo>
                    <a:pt x="24" y="472"/>
                  </a:lnTo>
                  <a:lnTo>
                    <a:pt x="24" y="466"/>
                  </a:lnTo>
                  <a:lnTo>
                    <a:pt x="24" y="459"/>
                  </a:lnTo>
                  <a:lnTo>
                    <a:pt x="24" y="453"/>
                  </a:lnTo>
                  <a:lnTo>
                    <a:pt x="29" y="447"/>
                  </a:lnTo>
                  <a:lnTo>
                    <a:pt x="41" y="441"/>
                  </a:lnTo>
                  <a:lnTo>
                    <a:pt x="76" y="391"/>
                  </a:lnTo>
                  <a:lnTo>
                    <a:pt x="111" y="329"/>
                  </a:lnTo>
                  <a:lnTo>
                    <a:pt x="135" y="254"/>
                  </a:lnTo>
                  <a:lnTo>
                    <a:pt x="140" y="167"/>
                  </a:lnTo>
                  <a:lnTo>
                    <a:pt x="140" y="155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135" y="149"/>
                  </a:lnTo>
                  <a:lnTo>
                    <a:pt x="135" y="149"/>
                  </a:lnTo>
                  <a:lnTo>
                    <a:pt x="117" y="161"/>
                  </a:lnTo>
                  <a:lnTo>
                    <a:pt x="100" y="167"/>
                  </a:lnTo>
                  <a:lnTo>
                    <a:pt x="82" y="174"/>
                  </a:lnTo>
                  <a:lnTo>
                    <a:pt x="59" y="167"/>
                  </a:lnTo>
                  <a:lnTo>
                    <a:pt x="35" y="161"/>
                  </a:lnTo>
                  <a:lnTo>
                    <a:pt x="24" y="142"/>
                  </a:lnTo>
                  <a:lnTo>
                    <a:pt x="12" y="124"/>
                  </a:lnTo>
                  <a:lnTo>
                    <a:pt x="0" y="105"/>
                  </a:lnTo>
                  <a:lnTo>
                    <a:pt x="0" y="87"/>
                  </a:lnTo>
                  <a:lnTo>
                    <a:pt x="0" y="62"/>
                  </a:lnTo>
                  <a:lnTo>
                    <a:pt x="12" y="43"/>
                  </a:lnTo>
                  <a:lnTo>
                    <a:pt x="24" y="31"/>
                  </a:lnTo>
                  <a:lnTo>
                    <a:pt x="35" y="12"/>
                  </a:lnTo>
                  <a:lnTo>
                    <a:pt x="59" y="6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8A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0557" name="Freeform 157"/>
            <p:cNvSpPr>
              <a:spLocks/>
            </p:cNvSpPr>
            <p:nvPr/>
          </p:nvSpPr>
          <p:spPr bwMode="auto">
            <a:xfrm>
              <a:off x="9782" y="2869"/>
              <a:ext cx="730" cy="714"/>
            </a:xfrm>
            <a:custGeom>
              <a:avLst/>
              <a:gdLst/>
              <a:ahLst/>
              <a:cxnLst>
                <a:cxn ang="0">
                  <a:pos x="245" y="0"/>
                </a:cxn>
                <a:cxn ang="0">
                  <a:pos x="672" y="0"/>
                </a:cxn>
                <a:cxn ang="0">
                  <a:pos x="683" y="0"/>
                </a:cxn>
                <a:cxn ang="0">
                  <a:pos x="701" y="6"/>
                </a:cxn>
                <a:cxn ang="0">
                  <a:pos x="713" y="6"/>
                </a:cxn>
                <a:cxn ang="0">
                  <a:pos x="719" y="12"/>
                </a:cxn>
                <a:cxn ang="0">
                  <a:pos x="724" y="24"/>
                </a:cxn>
                <a:cxn ang="0">
                  <a:pos x="730" y="37"/>
                </a:cxn>
                <a:cxn ang="0">
                  <a:pos x="724" y="55"/>
                </a:cxn>
                <a:cxn ang="0">
                  <a:pos x="719" y="74"/>
                </a:cxn>
                <a:cxn ang="0">
                  <a:pos x="713" y="80"/>
                </a:cxn>
                <a:cxn ang="0">
                  <a:pos x="701" y="87"/>
                </a:cxn>
                <a:cxn ang="0">
                  <a:pos x="689" y="93"/>
                </a:cxn>
                <a:cxn ang="0">
                  <a:pos x="678" y="93"/>
                </a:cxn>
                <a:cxn ang="0">
                  <a:pos x="666" y="93"/>
                </a:cxn>
                <a:cxn ang="0">
                  <a:pos x="654" y="93"/>
                </a:cxn>
                <a:cxn ang="0">
                  <a:pos x="403" y="93"/>
                </a:cxn>
                <a:cxn ang="0">
                  <a:pos x="304" y="646"/>
                </a:cxn>
                <a:cxn ang="0">
                  <a:pos x="298" y="652"/>
                </a:cxn>
                <a:cxn ang="0">
                  <a:pos x="298" y="671"/>
                </a:cxn>
                <a:cxn ang="0">
                  <a:pos x="292" y="683"/>
                </a:cxn>
                <a:cxn ang="0">
                  <a:pos x="286" y="696"/>
                </a:cxn>
                <a:cxn ang="0">
                  <a:pos x="274" y="702"/>
                </a:cxn>
                <a:cxn ang="0">
                  <a:pos x="257" y="708"/>
                </a:cxn>
                <a:cxn ang="0">
                  <a:pos x="239" y="714"/>
                </a:cxn>
                <a:cxn ang="0">
                  <a:pos x="222" y="714"/>
                </a:cxn>
                <a:cxn ang="0">
                  <a:pos x="210" y="708"/>
                </a:cxn>
                <a:cxn ang="0">
                  <a:pos x="204" y="696"/>
                </a:cxn>
                <a:cxn ang="0">
                  <a:pos x="198" y="689"/>
                </a:cxn>
                <a:cxn ang="0">
                  <a:pos x="198" y="677"/>
                </a:cxn>
                <a:cxn ang="0">
                  <a:pos x="198" y="671"/>
                </a:cxn>
                <a:cxn ang="0">
                  <a:pos x="198" y="664"/>
                </a:cxn>
                <a:cxn ang="0">
                  <a:pos x="198" y="652"/>
                </a:cxn>
                <a:cxn ang="0">
                  <a:pos x="204" y="640"/>
                </a:cxn>
                <a:cxn ang="0">
                  <a:pos x="204" y="621"/>
                </a:cxn>
                <a:cxn ang="0">
                  <a:pos x="210" y="609"/>
                </a:cxn>
                <a:cxn ang="0">
                  <a:pos x="362" y="93"/>
                </a:cxn>
                <a:cxn ang="0">
                  <a:pos x="233" y="93"/>
                </a:cxn>
                <a:cxn ang="0">
                  <a:pos x="210" y="99"/>
                </a:cxn>
                <a:cxn ang="0">
                  <a:pos x="175" y="105"/>
                </a:cxn>
                <a:cxn ang="0">
                  <a:pos x="134" y="124"/>
                </a:cxn>
                <a:cxn ang="0">
                  <a:pos x="87" y="161"/>
                </a:cxn>
                <a:cxn ang="0">
                  <a:pos x="41" y="217"/>
                </a:cxn>
                <a:cxn ang="0">
                  <a:pos x="35" y="229"/>
                </a:cxn>
                <a:cxn ang="0">
                  <a:pos x="29" y="236"/>
                </a:cxn>
                <a:cxn ang="0">
                  <a:pos x="17" y="236"/>
                </a:cxn>
                <a:cxn ang="0">
                  <a:pos x="5" y="236"/>
                </a:cxn>
                <a:cxn ang="0">
                  <a:pos x="0" y="229"/>
                </a:cxn>
                <a:cxn ang="0">
                  <a:pos x="0" y="223"/>
                </a:cxn>
                <a:cxn ang="0">
                  <a:pos x="0" y="223"/>
                </a:cxn>
                <a:cxn ang="0">
                  <a:pos x="5" y="205"/>
                </a:cxn>
                <a:cxn ang="0">
                  <a:pos x="29" y="167"/>
                </a:cxn>
                <a:cxn ang="0">
                  <a:pos x="58" y="124"/>
                </a:cxn>
                <a:cxn ang="0">
                  <a:pos x="93" y="80"/>
                </a:cxn>
                <a:cxn ang="0">
                  <a:pos x="140" y="37"/>
                </a:cxn>
                <a:cxn ang="0">
                  <a:pos x="181" y="12"/>
                </a:cxn>
                <a:cxn ang="0">
                  <a:pos x="222" y="6"/>
                </a:cxn>
                <a:cxn ang="0">
                  <a:pos x="245" y="0"/>
                </a:cxn>
              </a:cxnLst>
              <a:rect l="0" t="0" r="r" b="b"/>
              <a:pathLst>
                <a:path w="730" h="714">
                  <a:moveTo>
                    <a:pt x="245" y="0"/>
                  </a:moveTo>
                  <a:lnTo>
                    <a:pt x="672" y="0"/>
                  </a:lnTo>
                  <a:lnTo>
                    <a:pt x="683" y="0"/>
                  </a:lnTo>
                  <a:lnTo>
                    <a:pt x="701" y="6"/>
                  </a:lnTo>
                  <a:lnTo>
                    <a:pt x="713" y="6"/>
                  </a:lnTo>
                  <a:lnTo>
                    <a:pt x="719" y="12"/>
                  </a:lnTo>
                  <a:lnTo>
                    <a:pt x="724" y="24"/>
                  </a:lnTo>
                  <a:lnTo>
                    <a:pt x="730" y="37"/>
                  </a:lnTo>
                  <a:lnTo>
                    <a:pt x="724" y="55"/>
                  </a:lnTo>
                  <a:lnTo>
                    <a:pt x="719" y="74"/>
                  </a:lnTo>
                  <a:lnTo>
                    <a:pt x="713" y="80"/>
                  </a:lnTo>
                  <a:lnTo>
                    <a:pt x="701" y="87"/>
                  </a:lnTo>
                  <a:lnTo>
                    <a:pt x="689" y="93"/>
                  </a:lnTo>
                  <a:lnTo>
                    <a:pt x="678" y="93"/>
                  </a:lnTo>
                  <a:lnTo>
                    <a:pt x="666" y="93"/>
                  </a:lnTo>
                  <a:lnTo>
                    <a:pt x="654" y="93"/>
                  </a:lnTo>
                  <a:lnTo>
                    <a:pt x="403" y="93"/>
                  </a:lnTo>
                  <a:lnTo>
                    <a:pt x="304" y="646"/>
                  </a:lnTo>
                  <a:lnTo>
                    <a:pt x="298" y="652"/>
                  </a:lnTo>
                  <a:lnTo>
                    <a:pt x="298" y="671"/>
                  </a:lnTo>
                  <a:lnTo>
                    <a:pt x="292" y="683"/>
                  </a:lnTo>
                  <a:lnTo>
                    <a:pt x="286" y="696"/>
                  </a:lnTo>
                  <a:lnTo>
                    <a:pt x="274" y="702"/>
                  </a:lnTo>
                  <a:lnTo>
                    <a:pt x="257" y="708"/>
                  </a:lnTo>
                  <a:lnTo>
                    <a:pt x="239" y="714"/>
                  </a:lnTo>
                  <a:lnTo>
                    <a:pt x="222" y="714"/>
                  </a:lnTo>
                  <a:lnTo>
                    <a:pt x="210" y="708"/>
                  </a:lnTo>
                  <a:lnTo>
                    <a:pt x="204" y="696"/>
                  </a:lnTo>
                  <a:lnTo>
                    <a:pt x="198" y="689"/>
                  </a:lnTo>
                  <a:lnTo>
                    <a:pt x="198" y="677"/>
                  </a:lnTo>
                  <a:lnTo>
                    <a:pt x="198" y="671"/>
                  </a:lnTo>
                  <a:lnTo>
                    <a:pt x="198" y="664"/>
                  </a:lnTo>
                  <a:lnTo>
                    <a:pt x="198" y="652"/>
                  </a:lnTo>
                  <a:lnTo>
                    <a:pt x="204" y="640"/>
                  </a:lnTo>
                  <a:lnTo>
                    <a:pt x="204" y="621"/>
                  </a:lnTo>
                  <a:lnTo>
                    <a:pt x="210" y="609"/>
                  </a:lnTo>
                  <a:lnTo>
                    <a:pt x="362" y="93"/>
                  </a:lnTo>
                  <a:lnTo>
                    <a:pt x="233" y="93"/>
                  </a:lnTo>
                  <a:lnTo>
                    <a:pt x="210" y="99"/>
                  </a:lnTo>
                  <a:lnTo>
                    <a:pt x="175" y="105"/>
                  </a:lnTo>
                  <a:lnTo>
                    <a:pt x="134" y="124"/>
                  </a:lnTo>
                  <a:lnTo>
                    <a:pt x="87" y="161"/>
                  </a:lnTo>
                  <a:lnTo>
                    <a:pt x="41" y="217"/>
                  </a:lnTo>
                  <a:lnTo>
                    <a:pt x="35" y="229"/>
                  </a:lnTo>
                  <a:lnTo>
                    <a:pt x="29" y="236"/>
                  </a:lnTo>
                  <a:lnTo>
                    <a:pt x="17" y="236"/>
                  </a:lnTo>
                  <a:lnTo>
                    <a:pt x="5" y="236"/>
                  </a:lnTo>
                  <a:lnTo>
                    <a:pt x="0" y="229"/>
                  </a:lnTo>
                  <a:lnTo>
                    <a:pt x="0" y="223"/>
                  </a:lnTo>
                  <a:lnTo>
                    <a:pt x="0" y="223"/>
                  </a:lnTo>
                  <a:lnTo>
                    <a:pt x="5" y="205"/>
                  </a:lnTo>
                  <a:lnTo>
                    <a:pt x="29" y="167"/>
                  </a:lnTo>
                  <a:lnTo>
                    <a:pt x="58" y="124"/>
                  </a:lnTo>
                  <a:lnTo>
                    <a:pt x="93" y="80"/>
                  </a:lnTo>
                  <a:lnTo>
                    <a:pt x="140" y="37"/>
                  </a:lnTo>
                  <a:lnTo>
                    <a:pt x="181" y="12"/>
                  </a:lnTo>
                  <a:lnTo>
                    <a:pt x="222" y="6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008A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0558" name="Freeform 158"/>
            <p:cNvSpPr>
              <a:spLocks/>
            </p:cNvSpPr>
            <p:nvPr/>
          </p:nvSpPr>
          <p:spPr bwMode="auto">
            <a:xfrm>
              <a:off x="10454" y="3043"/>
              <a:ext cx="497" cy="776"/>
            </a:xfrm>
            <a:custGeom>
              <a:avLst/>
              <a:gdLst/>
              <a:ahLst/>
              <a:cxnLst>
                <a:cxn ang="0">
                  <a:pos x="327" y="12"/>
                </a:cxn>
                <a:cxn ang="0">
                  <a:pos x="444" y="93"/>
                </a:cxn>
                <a:cxn ang="0">
                  <a:pos x="450" y="211"/>
                </a:cxn>
                <a:cxn ang="0">
                  <a:pos x="380" y="316"/>
                </a:cxn>
                <a:cxn ang="0">
                  <a:pos x="385" y="385"/>
                </a:cxn>
                <a:cxn ang="0">
                  <a:pos x="479" y="490"/>
                </a:cxn>
                <a:cxn ang="0">
                  <a:pos x="479" y="621"/>
                </a:cxn>
                <a:cxn ang="0">
                  <a:pos x="391" y="733"/>
                </a:cxn>
                <a:cxn ang="0">
                  <a:pos x="239" y="776"/>
                </a:cxn>
                <a:cxn ang="0">
                  <a:pos x="99" y="745"/>
                </a:cxn>
                <a:cxn ang="0">
                  <a:pos x="11" y="658"/>
                </a:cxn>
                <a:cxn ang="0">
                  <a:pos x="0" y="578"/>
                </a:cxn>
                <a:cxn ang="0">
                  <a:pos x="17" y="546"/>
                </a:cxn>
                <a:cxn ang="0">
                  <a:pos x="47" y="534"/>
                </a:cxn>
                <a:cxn ang="0">
                  <a:pos x="82" y="534"/>
                </a:cxn>
                <a:cxn ang="0">
                  <a:pos x="111" y="559"/>
                </a:cxn>
                <a:cxn ang="0">
                  <a:pos x="117" y="596"/>
                </a:cxn>
                <a:cxn ang="0">
                  <a:pos x="117" y="615"/>
                </a:cxn>
                <a:cxn ang="0">
                  <a:pos x="105" y="640"/>
                </a:cxn>
                <a:cxn ang="0">
                  <a:pos x="76" y="658"/>
                </a:cxn>
                <a:cxn ang="0">
                  <a:pos x="99" y="702"/>
                </a:cxn>
                <a:cxn ang="0">
                  <a:pos x="198" y="739"/>
                </a:cxn>
                <a:cxn ang="0">
                  <a:pos x="280" y="733"/>
                </a:cxn>
                <a:cxn ang="0">
                  <a:pos x="345" y="683"/>
                </a:cxn>
                <a:cxn ang="0">
                  <a:pos x="380" y="553"/>
                </a:cxn>
                <a:cxn ang="0">
                  <a:pos x="339" y="416"/>
                </a:cxn>
                <a:cxn ang="0">
                  <a:pos x="234" y="372"/>
                </a:cxn>
                <a:cxn ang="0">
                  <a:pos x="163" y="372"/>
                </a:cxn>
                <a:cxn ang="0">
                  <a:pos x="152" y="366"/>
                </a:cxn>
                <a:cxn ang="0">
                  <a:pos x="152" y="348"/>
                </a:cxn>
                <a:cxn ang="0">
                  <a:pos x="158" y="341"/>
                </a:cxn>
                <a:cxn ang="0">
                  <a:pos x="163" y="341"/>
                </a:cxn>
                <a:cxn ang="0">
                  <a:pos x="181" y="341"/>
                </a:cxn>
                <a:cxn ang="0">
                  <a:pos x="239" y="335"/>
                </a:cxn>
                <a:cxn ang="0">
                  <a:pos x="315" y="292"/>
                </a:cxn>
                <a:cxn ang="0">
                  <a:pos x="356" y="155"/>
                </a:cxn>
                <a:cxn ang="0">
                  <a:pos x="327" y="68"/>
                </a:cxn>
                <a:cxn ang="0">
                  <a:pos x="269" y="37"/>
                </a:cxn>
                <a:cxn ang="0">
                  <a:pos x="204" y="31"/>
                </a:cxn>
                <a:cxn ang="0">
                  <a:pos x="122" y="62"/>
                </a:cxn>
                <a:cxn ang="0">
                  <a:pos x="111" y="99"/>
                </a:cxn>
                <a:cxn ang="0">
                  <a:pos x="140" y="130"/>
                </a:cxn>
                <a:cxn ang="0">
                  <a:pos x="140" y="167"/>
                </a:cxn>
                <a:cxn ang="0">
                  <a:pos x="122" y="198"/>
                </a:cxn>
                <a:cxn ang="0">
                  <a:pos x="87" y="211"/>
                </a:cxn>
                <a:cxn ang="0">
                  <a:pos x="58" y="198"/>
                </a:cxn>
                <a:cxn ang="0">
                  <a:pos x="35" y="174"/>
                </a:cxn>
                <a:cxn ang="0">
                  <a:pos x="52" y="87"/>
                </a:cxn>
                <a:cxn ang="0">
                  <a:pos x="163" y="12"/>
                </a:cxn>
              </a:cxnLst>
              <a:rect l="0" t="0" r="r" b="b"/>
              <a:pathLst>
                <a:path w="497" h="776">
                  <a:moveTo>
                    <a:pt x="245" y="0"/>
                  </a:moveTo>
                  <a:lnTo>
                    <a:pt x="327" y="12"/>
                  </a:lnTo>
                  <a:lnTo>
                    <a:pt x="397" y="43"/>
                  </a:lnTo>
                  <a:lnTo>
                    <a:pt x="444" y="93"/>
                  </a:lnTo>
                  <a:lnTo>
                    <a:pt x="461" y="155"/>
                  </a:lnTo>
                  <a:lnTo>
                    <a:pt x="450" y="211"/>
                  </a:lnTo>
                  <a:lnTo>
                    <a:pt x="426" y="267"/>
                  </a:lnTo>
                  <a:lnTo>
                    <a:pt x="380" y="316"/>
                  </a:lnTo>
                  <a:lnTo>
                    <a:pt x="304" y="354"/>
                  </a:lnTo>
                  <a:lnTo>
                    <a:pt x="385" y="385"/>
                  </a:lnTo>
                  <a:lnTo>
                    <a:pt x="444" y="428"/>
                  </a:lnTo>
                  <a:lnTo>
                    <a:pt x="479" y="490"/>
                  </a:lnTo>
                  <a:lnTo>
                    <a:pt x="497" y="553"/>
                  </a:lnTo>
                  <a:lnTo>
                    <a:pt x="479" y="621"/>
                  </a:lnTo>
                  <a:lnTo>
                    <a:pt x="450" y="683"/>
                  </a:lnTo>
                  <a:lnTo>
                    <a:pt x="391" y="733"/>
                  </a:lnTo>
                  <a:lnTo>
                    <a:pt x="327" y="764"/>
                  </a:lnTo>
                  <a:lnTo>
                    <a:pt x="239" y="776"/>
                  </a:lnTo>
                  <a:lnTo>
                    <a:pt x="169" y="764"/>
                  </a:lnTo>
                  <a:lnTo>
                    <a:pt x="99" y="745"/>
                  </a:lnTo>
                  <a:lnTo>
                    <a:pt x="47" y="708"/>
                  </a:lnTo>
                  <a:lnTo>
                    <a:pt x="11" y="658"/>
                  </a:lnTo>
                  <a:lnTo>
                    <a:pt x="0" y="596"/>
                  </a:lnTo>
                  <a:lnTo>
                    <a:pt x="0" y="578"/>
                  </a:lnTo>
                  <a:lnTo>
                    <a:pt x="11" y="559"/>
                  </a:lnTo>
                  <a:lnTo>
                    <a:pt x="17" y="546"/>
                  </a:lnTo>
                  <a:lnTo>
                    <a:pt x="35" y="540"/>
                  </a:lnTo>
                  <a:lnTo>
                    <a:pt x="47" y="534"/>
                  </a:lnTo>
                  <a:lnTo>
                    <a:pt x="64" y="534"/>
                  </a:lnTo>
                  <a:lnTo>
                    <a:pt x="82" y="534"/>
                  </a:lnTo>
                  <a:lnTo>
                    <a:pt x="99" y="546"/>
                  </a:lnTo>
                  <a:lnTo>
                    <a:pt x="111" y="559"/>
                  </a:lnTo>
                  <a:lnTo>
                    <a:pt x="117" y="578"/>
                  </a:lnTo>
                  <a:lnTo>
                    <a:pt x="117" y="596"/>
                  </a:lnTo>
                  <a:lnTo>
                    <a:pt x="117" y="609"/>
                  </a:lnTo>
                  <a:lnTo>
                    <a:pt x="117" y="615"/>
                  </a:lnTo>
                  <a:lnTo>
                    <a:pt x="111" y="627"/>
                  </a:lnTo>
                  <a:lnTo>
                    <a:pt x="105" y="640"/>
                  </a:lnTo>
                  <a:lnTo>
                    <a:pt x="93" y="652"/>
                  </a:lnTo>
                  <a:lnTo>
                    <a:pt x="76" y="658"/>
                  </a:lnTo>
                  <a:lnTo>
                    <a:pt x="58" y="658"/>
                  </a:lnTo>
                  <a:lnTo>
                    <a:pt x="99" y="702"/>
                  </a:lnTo>
                  <a:lnTo>
                    <a:pt x="152" y="727"/>
                  </a:lnTo>
                  <a:lnTo>
                    <a:pt x="198" y="739"/>
                  </a:lnTo>
                  <a:lnTo>
                    <a:pt x="239" y="739"/>
                  </a:lnTo>
                  <a:lnTo>
                    <a:pt x="280" y="733"/>
                  </a:lnTo>
                  <a:lnTo>
                    <a:pt x="315" y="714"/>
                  </a:lnTo>
                  <a:lnTo>
                    <a:pt x="345" y="683"/>
                  </a:lnTo>
                  <a:lnTo>
                    <a:pt x="368" y="627"/>
                  </a:lnTo>
                  <a:lnTo>
                    <a:pt x="380" y="553"/>
                  </a:lnTo>
                  <a:lnTo>
                    <a:pt x="368" y="478"/>
                  </a:lnTo>
                  <a:lnTo>
                    <a:pt x="339" y="416"/>
                  </a:lnTo>
                  <a:lnTo>
                    <a:pt x="292" y="385"/>
                  </a:lnTo>
                  <a:lnTo>
                    <a:pt x="234" y="372"/>
                  </a:lnTo>
                  <a:lnTo>
                    <a:pt x="181" y="372"/>
                  </a:lnTo>
                  <a:lnTo>
                    <a:pt x="163" y="372"/>
                  </a:lnTo>
                  <a:lnTo>
                    <a:pt x="158" y="372"/>
                  </a:lnTo>
                  <a:lnTo>
                    <a:pt x="152" y="366"/>
                  </a:lnTo>
                  <a:lnTo>
                    <a:pt x="152" y="354"/>
                  </a:lnTo>
                  <a:lnTo>
                    <a:pt x="152" y="348"/>
                  </a:lnTo>
                  <a:lnTo>
                    <a:pt x="152" y="348"/>
                  </a:lnTo>
                  <a:lnTo>
                    <a:pt x="158" y="341"/>
                  </a:lnTo>
                  <a:lnTo>
                    <a:pt x="158" y="341"/>
                  </a:lnTo>
                  <a:lnTo>
                    <a:pt x="163" y="341"/>
                  </a:lnTo>
                  <a:lnTo>
                    <a:pt x="169" y="341"/>
                  </a:lnTo>
                  <a:lnTo>
                    <a:pt x="181" y="341"/>
                  </a:lnTo>
                  <a:lnTo>
                    <a:pt x="193" y="341"/>
                  </a:lnTo>
                  <a:lnTo>
                    <a:pt x="239" y="335"/>
                  </a:lnTo>
                  <a:lnTo>
                    <a:pt x="280" y="323"/>
                  </a:lnTo>
                  <a:lnTo>
                    <a:pt x="315" y="292"/>
                  </a:lnTo>
                  <a:lnTo>
                    <a:pt x="345" y="229"/>
                  </a:lnTo>
                  <a:lnTo>
                    <a:pt x="356" y="155"/>
                  </a:lnTo>
                  <a:lnTo>
                    <a:pt x="350" y="105"/>
                  </a:lnTo>
                  <a:lnTo>
                    <a:pt x="327" y="68"/>
                  </a:lnTo>
                  <a:lnTo>
                    <a:pt x="304" y="43"/>
                  </a:lnTo>
                  <a:lnTo>
                    <a:pt x="269" y="37"/>
                  </a:lnTo>
                  <a:lnTo>
                    <a:pt x="239" y="31"/>
                  </a:lnTo>
                  <a:lnTo>
                    <a:pt x="204" y="31"/>
                  </a:lnTo>
                  <a:lnTo>
                    <a:pt x="163" y="43"/>
                  </a:lnTo>
                  <a:lnTo>
                    <a:pt x="122" y="62"/>
                  </a:lnTo>
                  <a:lnTo>
                    <a:pt x="87" y="93"/>
                  </a:lnTo>
                  <a:lnTo>
                    <a:pt x="111" y="99"/>
                  </a:lnTo>
                  <a:lnTo>
                    <a:pt x="128" y="111"/>
                  </a:lnTo>
                  <a:lnTo>
                    <a:pt x="140" y="130"/>
                  </a:lnTo>
                  <a:lnTo>
                    <a:pt x="146" y="149"/>
                  </a:lnTo>
                  <a:lnTo>
                    <a:pt x="140" y="167"/>
                  </a:lnTo>
                  <a:lnTo>
                    <a:pt x="134" y="186"/>
                  </a:lnTo>
                  <a:lnTo>
                    <a:pt x="122" y="198"/>
                  </a:lnTo>
                  <a:lnTo>
                    <a:pt x="111" y="205"/>
                  </a:lnTo>
                  <a:lnTo>
                    <a:pt x="87" y="211"/>
                  </a:lnTo>
                  <a:lnTo>
                    <a:pt x="70" y="205"/>
                  </a:lnTo>
                  <a:lnTo>
                    <a:pt x="58" y="198"/>
                  </a:lnTo>
                  <a:lnTo>
                    <a:pt x="47" y="186"/>
                  </a:lnTo>
                  <a:lnTo>
                    <a:pt x="35" y="174"/>
                  </a:lnTo>
                  <a:lnTo>
                    <a:pt x="35" y="149"/>
                  </a:lnTo>
                  <a:lnTo>
                    <a:pt x="52" y="87"/>
                  </a:lnTo>
                  <a:lnTo>
                    <a:pt x="93" y="43"/>
                  </a:lnTo>
                  <a:lnTo>
                    <a:pt x="163" y="12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008A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0559" name="Freeform 159"/>
            <p:cNvSpPr>
              <a:spLocks/>
            </p:cNvSpPr>
            <p:nvPr/>
          </p:nvSpPr>
          <p:spPr bwMode="auto">
            <a:xfrm>
              <a:off x="11196" y="2359"/>
              <a:ext cx="538" cy="1603"/>
            </a:xfrm>
            <a:custGeom>
              <a:avLst/>
              <a:gdLst/>
              <a:ahLst/>
              <a:cxnLst>
                <a:cxn ang="0">
                  <a:pos x="82" y="6"/>
                </a:cxn>
                <a:cxn ang="0">
                  <a:pos x="199" y="37"/>
                </a:cxn>
                <a:cxn ang="0">
                  <a:pos x="292" y="112"/>
                </a:cxn>
                <a:cxn ang="0">
                  <a:pos x="321" y="199"/>
                </a:cxn>
                <a:cxn ang="0">
                  <a:pos x="321" y="565"/>
                </a:cxn>
                <a:cxn ang="0">
                  <a:pos x="321" y="603"/>
                </a:cxn>
                <a:cxn ang="0">
                  <a:pos x="321" y="628"/>
                </a:cxn>
                <a:cxn ang="0">
                  <a:pos x="327" y="640"/>
                </a:cxn>
                <a:cxn ang="0">
                  <a:pos x="392" y="739"/>
                </a:cxn>
                <a:cxn ang="0">
                  <a:pos x="514" y="783"/>
                </a:cxn>
                <a:cxn ang="0">
                  <a:pos x="532" y="789"/>
                </a:cxn>
                <a:cxn ang="0">
                  <a:pos x="538" y="802"/>
                </a:cxn>
                <a:cxn ang="0">
                  <a:pos x="532" y="814"/>
                </a:cxn>
                <a:cxn ang="0">
                  <a:pos x="485" y="826"/>
                </a:cxn>
                <a:cxn ang="0">
                  <a:pos x="380" y="870"/>
                </a:cxn>
                <a:cxn ang="0">
                  <a:pos x="321" y="982"/>
                </a:cxn>
                <a:cxn ang="0">
                  <a:pos x="321" y="1404"/>
                </a:cxn>
                <a:cxn ang="0">
                  <a:pos x="263" y="1529"/>
                </a:cxn>
                <a:cxn ang="0">
                  <a:pos x="117" y="1597"/>
                </a:cxn>
                <a:cxn ang="0">
                  <a:pos x="23" y="1603"/>
                </a:cxn>
                <a:cxn ang="0">
                  <a:pos x="12" y="1603"/>
                </a:cxn>
                <a:cxn ang="0">
                  <a:pos x="0" y="1585"/>
                </a:cxn>
                <a:cxn ang="0">
                  <a:pos x="12" y="1572"/>
                </a:cxn>
                <a:cxn ang="0">
                  <a:pos x="88" y="1560"/>
                </a:cxn>
                <a:cxn ang="0">
                  <a:pos x="181" y="1498"/>
                </a:cxn>
                <a:cxn ang="0">
                  <a:pos x="216" y="1423"/>
                </a:cxn>
                <a:cxn ang="0">
                  <a:pos x="222" y="1392"/>
                </a:cxn>
                <a:cxn ang="0">
                  <a:pos x="234" y="938"/>
                </a:cxn>
                <a:cxn ang="0">
                  <a:pos x="316" y="839"/>
                </a:cxn>
                <a:cxn ang="0">
                  <a:pos x="356" y="789"/>
                </a:cxn>
                <a:cxn ang="0">
                  <a:pos x="281" y="739"/>
                </a:cxn>
                <a:cxn ang="0">
                  <a:pos x="228" y="646"/>
                </a:cxn>
                <a:cxn ang="0">
                  <a:pos x="222" y="248"/>
                </a:cxn>
                <a:cxn ang="0">
                  <a:pos x="222" y="205"/>
                </a:cxn>
                <a:cxn ang="0">
                  <a:pos x="222" y="186"/>
                </a:cxn>
                <a:cxn ang="0">
                  <a:pos x="216" y="174"/>
                </a:cxn>
                <a:cxn ang="0">
                  <a:pos x="146" y="74"/>
                </a:cxn>
                <a:cxn ang="0">
                  <a:pos x="29" y="37"/>
                </a:cxn>
                <a:cxn ang="0">
                  <a:pos x="12" y="31"/>
                </a:cxn>
                <a:cxn ang="0">
                  <a:pos x="0" y="19"/>
                </a:cxn>
                <a:cxn ang="0">
                  <a:pos x="12" y="6"/>
                </a:cxn>
                <a:cxn ang="0">
                  <a:pos x="23" y="0"/>
                </a:cxn>
              </a:cxnLst>
              <a:rect l="0" t="0" r="r" b="b"/>
              <a:pathLst>
                <a:path w="538" h="1603">
                  <a:moveTo>
                    <a:pt x="35" y="0"/>
                  </a:moveTo>
                  <a:lnTo>
                    <a:pt x="82" y="6"/>
                  </a:lnTo>
                  <a:lnTo>
                    <a:pt x="134" y="12"/>
                  </a:lnTo>
                  <a:lnTo>
                    <a:pt x="199" y="37"/>
                  </a:lnTo>
                  <a:lnTo>
                    <a:pt x="251" y="68"/>
                  </a:lnTo>
                  <a:lnTo>
                    <a:pt x="292" y="112"/>
                  </a:lnTo>
                  <a:lnTo>
                    <a:pt x="310" y="155"/>
                  </a:lnTo>
                  <a:lnTo>
                    <a:pt x="321" y="199"/>
                  </a:lnTo>
                  <a:lnTo>
                    <a:pt x="321" y="242"/>
                  </a:lnTo>
                  <a:lnTo>
                    <a:pt x="321" y="565"/>
                  </a:lnTo>
                  <a:lnTo>
                    <a:pt x="321" y="584"/>
                  </a:lnTo>
                  <a:lnTo>
                    <a:pt x="321" y="603"/>
                  </a:lnTo>
                  <a:lnTo>
                    <a:pt x="321" y="615"/>
                  </a:lnTo>
                  <a:lnTo>
                    <a:pt x="321" y="628"/>
                  </a:lnTo>
                  <a:lnTo>
                    <a:pt x="321" y="634"/>
                  </a:lnTo>
                  <a:lnTo>
                    <a:pt x="327" y="640"/>
                  </a:lnTo>
                  <a:lnTo>
                    <a:pt x="351" y="696"/>
                  </a:lnTo>
                  <a:lnTo>
                    <a:pt x="392" y="739"/>
                  </a:lnTo>
                  <a:lnTo>
                    <a:pt x="444" y="771"/>
                  </a:lnTo>
                  <a:lnTo>
                    <a:pt x="514" y="783"/>
                  </a:lnTo>
                  <a:lnTo>
                    <a:pt x="526" y="789"/>
                  </a:lnTo>
                  <a:lnTo>
                    <a:pt x="532" y="789"/>
                  </a:lnTo>
                  <a:lnTo>
                    <a:pt x="538" y="795"/>
                  </a:lnTo>
                  <a:lnTo>
                    <a:pt x="538" y="802"/>
                  </a:lnTo>
                  <a:lnTo>
                    <a:pt x="538" y="808"/>
                  </a:lnTo>
                  <a:lnTo>
                    <a:pt x="532" y="814"/>
                  </a:lnTo>
                  <a:lnTo>
                    <a:pt x="526" y="820"/>
                  </a:lnTo>
                  <a:lnTo>
                    <a:pt x="485" y="826"/>
                  </a:lnTo>
                  <a:lnTo>
                    <a:pt x="432" y="839"/>
                  </a:lnTo>
                  <a:lnTo>
                    <a:pt x="380" y="870"/>
                  </a:lnTo>
                  <a:lnTo>
                    <a:pt x="339" y="926"/>
                  </a:lnTo>
                  <a:lnTo>
                    <a:pt x="321" y="982"/>
                  </a:lnTo>
                  <a:lnTo>
                    <a:pt x="321" y="1038"/>
                  </a:lnTo>
                  <a:lnTo>
                    <a:pt x="321" y="1404"/>
                  </a:lnTo>
                  <a:lnTo>
                    <a:pt x="304" y="1473"/>
                  </a:lnTo>
                  <a:lnTo>
                    <a:pt x="263" y="1529"/>
                  </a:lnTo>
                  <a:lnTo>
                    <a:pt x="199" y="1566"/>
                  </a:lnTo>
                  <a:lnTo>
                    <a:pt x="117" y="1597"/>
                  </a:lnTo>
                  <a:lnTo>
                    <a:pt x="35" y="1603"/>
                  </a:lnTo>
                  <a:lnTo>
                    <a:pt x="23" y="1603"/>
                  </a:lnTo>
                  <a:lnTo>
                    <a:pt x="18" y="1603"/>
                  </a:lnTo>
                  <a:lnTo>
                    <a:pt x="12" y="1603"/>
                  </a:lnTo>
                  <a:lnTo>
                    <a:pt x="6" y="1597"/>
                  </a:lnTo>
                  <a:lnTo>
                    <a:pt x="0" y="1585"/>
                  </a:lnTo>
                  <a:lnTo>
                    <a:pt x="6" y="1578"/>
                  </a:lnTo>
                  <a:lnTo>
                    <a:pt x="12" y="1572"/>
                  </a:lnTo>
                  <a:lnTo>
                    <a:pt x="18" y="1572"/>
                  </a:lnTo>
                  <a:lnTo>
                    <a:pt x="88" y="1560"/>
                  </a:lnTo>
                  <a:lnTo>
                    <a:pt x="140" y="1535"/>
                  </a:lnTo>
                  <a:lnTo>
                    <a:pt x="181" y="1498"/>
                  </a:lnTo>
                  <a:lnTo>
                    <a:pt x="205" y="1460"/>
                  </a:lnTo>
                  <a:lnTo>
                    <a:pt x="216" y="1423"/>
                  </a:lnTo>
                  <a:lnTo>
                    <a:pt x="222" y="1392"/>
                  </a:lnTo>
                  <a:lnTo>
                    <a:pt x="222" y="1392"/>
                  </a:lnTo>
                  <a:lnTo>
                    <a:pt x="222" y="1007"/>
                  </a:lnTo>
                  <a:lnTo>
                    <a:pt x="234" y="938"/>
                  </a:lnTo>
                  <a:lnTo>
                    <a:pt x="263" y="882"/>
                  </a:lnTo>
                  <a:lnTo>
                    <a:pt x="316" y="839"/>
                  </a:lnTo>
                  <a:lnTo>
                    <a:pt x="397" y="802"/>
                  </a:lnTo>
                  <a:lnTo>
                    <a:pt x="356" y="789"/>
                  </a:lnTo>
                  <a:lnTo>
                    <a:pt x="316" y="771"/>
                  </a:lnTo>
                  <a:lnTo>
                    <a:pt x="281" y="739"/>
                  </a:lnTo>
                  <a:lnTo>
                    <a:pt x="245" y="696"/>
                  </a:lnTo>
                  <a:lnTo>
                    <a:pt x="228" y="646"/>
                  </a:lnTo>
                  <a:lnTo>
                    <a:pt x="222" y="590"/>
                  </a:lnTo>
                  <a:lnTo>
                    <a:pt x="222" y="248"/>
                  </a:lnTo>
                  <a:lnTo>
                    <a:pt x="222" y="224"/>
                  </a:lnTo>
                  <a:lnTo>
                    <a:pt x="222" y="205"/>
                  </a:lnTo>
                  <a:lnTo>
                    <a:pt x="222" y="193"/>
                  </a:lnTo>
                  <a:lnTo>
                    <a:pt x="222" y="186"/>
                  </a:lnTo>
                  <a:lnTo>
                    <a:pt x="216" y="180"/>
                  </a:lnTo>
                  <a:lnTo>
                    <a:pt x="216" y="174"/>
                  </a:lnTo>
                  <a:lnTo>
                    <a:pt x="193" y="118"/>
                  </a:lnTo>
                  <a:lnTo>
                    <a:pt x="146" y="74"/>
                  </a:lnTo>
                  <a:lnTo>
                    <a:pt x="93" y="50"/>
                  </a:lnTo>
                  <a:lnTo>
                    <a:pt x="29" y="37"/>
                  </a:lnTo>
                  <a:lnTo>
                    <a:pt x="18" y="37"/>
                  </a:lnTo>
                  <a:lnTo>
                    <a:pt x="12" y="31"/>
                  </a:lnTo>
                  <a:lnTo>
                    <a:pt x="6" y="25"/>
                  </a:lnTo>
                  <a:lnTo>
                    <a:pt x="0" y="19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8A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0560" name="Freeform 160"/>
            <p:cNvSpPr>
              <a:spLocks/>
            </p:cNvSpPr>
            <p:nvPr/>
          </p:nvSpPr>
          <p:spPr bwMode="auto">
            <a:xfrm>
              <a:off x="11985" y="3391"/>
              <a:ext cx="175" cy="484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117" y="12"/>
                </a:cxn>
                <a:cxn ang="0">
                  <a:pos x="152" y="43"/>
                </a:cxn>
                <a:cxn ang="0">
                  <a:pos x="169" y="99"/>
                </a:cxn>
                <a:cxn ang="0">
                  <a:pos x="175" y="167"/>
                </a:cxn>
                <a:cxn ang="0">
                  <a:pos x="175" y="167"/>
                </a:cxn>
                <a:cxn ang="0">
                  <a:pos x="169" y="261"/>
                </a:cxn>
                <a:cxn ang="0">
                  <a:pos x="146" y="335"/>
                </a:cxn>
                <a:cxn ang="0">
                  <a:pos x="111" y="397"/>
                </a:cxn>
                <a:cxn ang="0">
                  <a:pos x="82" y="441"/>
                </a:cxn>
                <a:cxn ang="0">
                  <a:pos x="53" y="472"/>
                </a:cxn>
                <a:cxn ang="0">
                  <a:pos x="41" y="484"/>
                </a:cxn>
                <a:cxn ang="0">
                  <a:pos x="29" y="478"/>
                </a:cxn>
                <a:cxn ang="0">
                  <a:pos x="23" y="472"/>
                </a:cxn>
                <a:cxn ang="0">
                  <a:pos x="23" y="466"/>
                </a:cxn>
                <a:cxn ang="0">
                  <a:pos x="23" y="459"/>
                </a:cxn>
                <a:cxn ang="0">
                  <a:pos x="23" y="453"/>
                </a:cxn>
                <a:cxn ang="0">
                  <a:pos x="29" y="447"/>
                </a:cxn>
                <a:cxn ang="0">
                  <a:pos x="41" y="441"/>
                </a:cxn>
                <a:cxn ang="0">
                  <a:pos x="76" y="391"/>
                </a:cxn>
                <a:cxn ang="0">
                  <a:pos x="111" y="329"/>
                </a:cxn>
                <a:cxn ang="0">
                  <a:pos x="134" y="254"/>
                </a:cxn>
                <a:cxn ang="0">
                  <a:pos x="140" y="167"/>
                </a:cxn>
                <a:cxn ang="0">
                  <a:pos x="140" y="155"/>
                </a:cxn>
                <a:cxn ang="0">
                  <a:pos x="140" y="149"/>
                </a:cxn>
                <a:cxn ang="0">
                  <a:pos x="140" y="149"/>
                </a:cxn>
                <a:cxn ang="0">
                  <a:pos x="140" y="149"/>
                </a:cxn>
                <a:cxn ang="0">
                  <a:pos x="140" y="149"/>
                </a:cxn>
                <a:cxn ang="0">
                  <a:pos x="134" y="149"/>
                </a:cxn>
                <a:cxn ang="0">
                  <a:pos x="134" y="149"/>
                </a:cxn>
                <a:cxn ang="0">
                  <a:pos x="117" y="161"/>
                </a:cxn>
                <a:cxn ang="0">
                  <a:pos x="99" y="167"/>
                </a:cxn>
                <a:cxn ang="0">
                  <a:pos x="82" y="174"/>
                </a:cxn>
                <a:cxn ang="0">
                  <a:pos x="58" y="167"/>
                </a:cxn>
                <a:cxn ang="0">
                  <a:pos x="35" y="161"/>
                </a:cxn>
                <a:cxn ang="0">
                  <a:pos x="23" y="142"/>
                </a:cxn>
                <a:cxn ang="0">
                  <a:pos x="12" y="124"/>
                </a:cxn>
                <a:cxn ang="0">
                  <a:pos x="0" y="105"/>
                </a:cxn>
                <a:cxn ang="0">
                  <a:pos x="0" y="87"/>
                </a:cxn>
                <a:cxn ang="0">
                  <a:pos x="0" y="62"/>
                </a:cxn>
                <a:cxn ang="0">
                  <a:pos x="12" y="43"/>
                </a:cxn>
                <a:cxn ang="0">
                  <a:pos x="23" y="31"/>
                </a:cxn>
                <a:cxn ang="0">
                  <a:pos x="35" y="12"/>
                </a:cxn>
                <a:cxn ang="0">
                  <a:pos x="58" y="6"/>
                </a:cxn>
                <a:cxn ang="0">
                  <a:pos x="82" y="0"/>
                </a:cxn>
              </a:cxnLst>
              <a:rect l="0" t="0" r="r" b="b"/>
              <a:pathLst>
                <a:path w="175" h="484">
                  <a:moveTo>
                    <a:pt x="82" y="0"/>
                  </a:moveTo>
                  <a:lnTo>
                    <a:pt x="117" y="12"/>
                  </a:lnTo>
                  <a:lnTo>
                    <a:pt x="152" y="43"/>
                  </a:lnTo>
                  <a:lnTo>
                    <a:pt x="169" y="99"/>
                  </a:lnTo>
                  <a:lnTo>
                    <a:pt x="175" y="167"/>
                  </a:lnTo>
                  <a:lnTo>
                    <a:pt x="175" y="167"/>
                  </a:lnTo>
                  <a:lnTo>
                    <a:pt x="169" y="261"/>
                  </a:lnTo>
                  <a:lnTo>
                    <a:pt x="146" y="335"/>
                  </a:lnTo>
                  <a:lnTo>
                    <a:pt x="111" y="397"/>
                  </a:lnTo>
                  <a:lnTo>
                    <a:pt x="82" y="441"/>
                  </a:lnTo>
                  <a:lnTo>
                    <a:pt x="53" y="472"/>
                  </a:lnTo>
                  <a:lnTo>
                    <a:pt x="41" y="484"/>
                  </a:lnTo>
                  <a:lnTo>
                    <a:pt x="29" y="478"/>
                  </a:lnTo>
                  <a:lnTo>
                    <a:pt x="23" y="472"/>
                  </a:lnTo>
                  <a:lnTo>
                    <a:pt x="23" y="466"/>
                  </a:lnTo>
                  <a:lnTo>
                    <a:pt x="23" y="459"/>
                  </a:lnTo>
                  <a:lnTo>
                    <a:pt x="23" y="453"/>
                  </a:lnTo>
                  <a:lnTo>
                    <a:pt x="29" y="447"/>
                  </a:lnTo>
                  <a:lnTo>
                    <a:pt x="41" y="441"/>
                  </a:lnTo>
                  <a:lnTo>
                    <a:pt x="76" y="391"/>
                  </a:lnTo>
                  <a:lnTo>
                    <a:pt x="111" y="329"/>
                  </a:lnTo>
                  <a:lnTo>
                    <a:pt x="134" y="254"/>
                  </a:lnTo>
                  <a:lnTo>
                    <a:pt x="140" y="167"/>
                  </a:lnTo>
                  <a:lnTo>
                    <a:pt x="140" y="155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134" y="149"/>
                  </a:lnTo>
                  <a:lnTo>
                    <a:pt x="134" y="149"/>
                  </a:lnTo>
                  <a:lnTo>
                    <a:pt x="117" y="161"/>
                  </a:lnTo>
                  <a:lnTo>
                    <a:pt x="99" y="167"/>
                  </a:lnTo>
                  <a:lnTo>
                    <a:pt x="82" y="174"/>
                  </a:lnTo>
                  <a:lnTo>
                    <a:pt x="58" y="167"/>
                  </a:lnTo>
                  <a:lnTo>
                    <a:pt x="35" y="161"/>
                  </a:lnTo>
                  <a:lnTo>
                    <a:pt x="23" y="142"/>
                  </a:lnTo>
                  <a:lnTo>
                    <a:pt x="12" y="124"/>
                  </a:lnTo>
                  <a:lnTo>
                    <a:pt x="0" y="105"/>
                  </a:lnTo>
                  <a:lnTo>
                    <a:pt x="0" y="87"/>
                  </a:lnTo>
                  <a:lnTo>
                    <a:pt x="0" y="62"/>
                  </a:lnTo>
                  <a:lnTo>
                    <a:pt x="12" y="43"/>
                  </a:lnTo>
                  <a:lnTo>
                    <a:pt x="23" y="31"/>
                  </a:lnTo>
                  <a:lnTo>
                    <a:pt x="35" y="12"/>
                  </a:lnTo>
                  <a:lnTo>
                    <a:pt x="58" y="6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8A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0561" name="Freeform 161"/>
            <p:cNvSpPr>
              <a:spLocks/>
            </p:cNvSpPr>
            <p:nvPr/>
          </p:nvSpPr>
          <p:spPr bwMode="auto">
            <a:xfrm>
              <a:off x="12640" y="2359"/>
              <a:ext cx="531" cy="1603"/>
            </a:xfrm>
            <a:custGeom>
              <a:avLst/>
              <a:gdLst/>
              <a:ahLst/>
              <a:cxnLst>
                <a:cxn ang="0">
                  <a:pos x="520" y="0"/>
                </a:cxn>
                <a:cxn ang="0">
                  <a:pos x="531" y="6"/>
                </a:cxn>
                <a:cxn ang="0">
                  <a:pos x="531" y="25"/>
                </a:cxn>
                <a:cxn ang="0">
                  <a:pos x="520" y="37"/>
                </a:cxn>
                <a:cxn ang="0">
                  <a:pos x="397" y="74"/>
                </a:cxn>
                <a:cxn ang="0">
                  <a:pos x="333" y="143"/>
                </a:cxn>
                <a:cxn ang="0">
                  <a:pos x="315" y="211"/>
                </a:cxn>
                <a:cxn ang="0">
                  <a:pos x="315" y="597"/>
                </a:cxn>
                <a:cxn ang="0">
                  <a:pos x="274" y="721"/>
                </a:cxn>
                <a:cxn ang="0">
                  <a:pos x="140" y="802"/>
                </a:cxn>
                <a:cxn ang="0">
                  <a:pos x="257" y="864"/>
                </a:cxn>
                <a:cxn ang="0">
                  <a:pos x="309" y="957"/>
                </a:cxn>
                <a:cxn ang="0">
                  <a:pos x="315" y="1355"/>
                </a:cxn>
                <a:cxn ang="0">
                  <a:pos x="315" y="1398"/>
                </a:cxn>
                <a:cxn ang="0">
                  <a:pos x="315" y="1417"/>
                </a:cxn>
                <a:cxn ang="0">
                  <a:pos x="321" y="1429"/>
                </a:cxn>
                <a:cxn ang="0">
                  <a:pos x="385" y="1529"/>
                </a:cxn>
                <a:cxn ang="0">
                  <a:pos x="508" y="1572"/>
                </a:cxn>
                <a:cxn ang="0">
                  <a:pos x="526" y="1572"/>
                </a:cxn>
                <a:cxn ang="0">
                  <a:pos x="531" y="1585"/>
                </a:cxn>
                <a:cxn ang="0">
                  <a:pos x="526" y="1603"/>
                </a:cxn>
                <a:cxn ang="0">
                  <a:pos x="508" y="1603"/>
                </a:cxn>
                <a:cxn ang="0">
                  <a:pos x="356" y="1578"/>
                </a:cxn>
                <a:cxn ang="0">
                  <a:pos x="245" y="1498"/>
                </a:cxn>
                <a:cxn ang="0">
                  <a:pos x="216" y="1404"/>
                </a:cxn>
                <a:cxn ang="0">
                  <a:pos x="216" y="1044"/>
                </a:cxn>
                <a:cxn ang="0">
                  <a:pos x="216" y="1000"/>
                </a:cxn>
                <a:cxn ang="0">
                  <a:pos x="216" y="982"/>
                </a:cxn>
                <a:cxn ang="0">
                  <a:pos x="210" y="963"/>
                </a:cxn>
                <a:cxn ang="0">
                  <a:pos x="146" y="864"/>
                </a:cxn>
                <a:cxn ang="0">
                  <a:pos x="23" y="820"/>
                </a:cxn>
                <a:cxn ang="0">
                  <a:pos x="5" y="814"/>
                </a:cxn>
                <a:cxn ang="0">
                  <a:pos x="0" y="802"/>
                </a:cxn>
                <a:cxn ang="0">
                  <a:pos x="5" y="789"/>
                </a:cxn>
                <a:cxn ang="0">
                  <a:pos x="52" y="783"/>
                </a:cxn>
                <a:cxn ang="0">
                  <a:pos x="151" y="733"/>
                </a:cxn>
                <a:cxn ang="0">
                  <a:pos x="216" y="628"/>
                </a:cxn>
                <a:cxn ang="0">
                  <a:pos x="216" y="199"/>
                </a:cxn>
                <a:cxn ang="0">
                  <a:pos x="274" y="81"/>
                </a:cxn>
                <a:cxn ang="0">
                  <a:pos x="414" y="12"/>
                </a:cxn>
              </a:cxnLst>
              <a:rect l="0" t="0" r="r" b="b"/>
              <a:pathLst>
                <a:path w="531" h="1603">
                  <a:moveTo>
                    <a:pt x="508" y="0"/>
                  </a:moveTo>
                  <a:lnTo>
                    <a:pt x="520" y="0"/>
                  </a:lnTo>
                  <a:lnTo>
                    <a:pt x="526" y="0"/>
                  </a:lnTo>
                  <a:lnTo>
                    <a:pt x="531" y="6"/>
                  </a:lnTo>
                  <a:lnTo>
                    <a:pt x="531" y="19"/>
                  </a:lnTo>
                  <a:lnTo>
                    <a:pt x="531" y="25"/>
                  </a:lnTo>
                  <a:lnTo>
                    <a:pt x="526" y="31"/>
                  </a:lnTo>
                  <a:lnTo>
                    <a:pt x="520" y="37"/>
                  </a:lnTo>
                  <a:lnTo>
                    <a:pt x="450" y="50"/>
                  </a:lnTo>
                  <a:lnTo>
                    <a:pt x="397" y="74"/>
                  </a:lnTo>
                  <a:lnTo>
                    <a:pt x="356" y="106"/>
                  </a:lnTo>
                  <a:lnTo>
                    <a:pt x="333" y="143"/>
                  </a:lnTo>
                  <a:lnTo>
                    <a:pt x="321" y="180"/>
                  </a:lnTo>
                  <a:lnTo>
                    <a:pt x="315" y="211"/>
                  </a:lnTo>
                  <a:lnTo>
                    <a:pt x="315" y="211"/>
                  </a:lnTo>
                  <a:lnTo>
                    <a:pt x="315" y="597"/>
                  </a:lnTo>
                  <a:lnTo>
                    <a:pt x="303" y="665"/>
                  </a:lnTo>
                  <a:lnTo>
                    <a:pt x="274" y="721"/>
                  </a:lnTo>
                  <a:lnTo>
                    <a:pt x="216" y="764"/>
                  </a:lnTo>
                  <a:lnTo>
                    <a:pt x="140" y="802"/>
                  </a:lnTo>
                  <a:lnTo>
                    <a:pt x="198" y="826"/>
                  </a:lnTo>
                  <a:lnTo>
                    <a:pt x="257" y="864"/>
                  </a:lnTo>
                  <a:lnTo>
                    <a:pt x="292" y="913"/>
                  </a:lnTo>
                  <a:lnTo>
                    <a:pt x="309" y="957"/>
                  </a:lnTo>
                  <a:lnTo>
                    <a:pt x="315" y="1019"/>
                  </a:lnTo>
                  <a:lnTo>
                    <a:pt x="315" y="1355"/>
                  </a:lnTo>
                  <a:lnTo>
                    <a:pt x="315" y="1380"/>
                  </a:lnTo>
                  <a:lnTo>
                    <a:pt x="315" y="1398"/>
                  </a:lnTo>
                  <a:lnTo>
                    <a:pt x="315" y="1411"/>
                  </a:lnTo>
                  <a:lnTo>
                    <a:pt x="315" y="1417"/>
                  </a:lnTo>
                  <a:lnTo>
                    <a:pt x="321" y="1423"/>
                  </a:lnTo>
                  <a:lnTo>
                    <a:pt x="321" y="1429"/>
                  </a:lnTo>
                  <a:lnTo>
                    <a:pt x="344" y="1485"/>
                  </a:lnTo>
                  <a:lnTo>
                    <a:pt x="385" y="1529"/>
                  </a:lnTo>
                  <a:lnTo>
                    <a:pt x="444" y="1554"/>
                  </a:lnTo>
                  <a:lnTo>
                    <a:pt x="508" y="1572"/>
                  </a:lnTo>
                  <a:lnTo>
                    <a:pt x="520" y="1572"/>
                  </a:lnTo>
                  <a:lnTo>
                    <a:pt x="526" y="1572"/>
                  </a:lnTo>
                  <a:lnTo>
                    <a:pt x="531" y="1578"/>
                  </a:lnTo>
                  <a:lnTo>
                    <a:pt x="531" y="1585"/>
                  </a:lnTo>
                  <a:lnTo>
                    <a:pt x="531" y="1597"/>
                  </a:lnTo>
                  <a:lnTo>
                    <a:pt x="526" y="1603"/>
                  </a:lnTo>
                  <a:lnTo>
                    <a:pt x="520" y="1603"/>
                  </a:lnTo>
                  <a:lnTo>
                    <a:pt x="508" y="1603"/>
                  </a:lnTo>
                  <a:lnTo>
                    <a:pt x="438" y="1597"/>
                  </a:lnTo>
                  <a:lnTo>
                    <a:pt x="356" y="1578"/>
                  </a:lnTo>
                  <a:lnTo>
                    <a:pt x="286" y="1541"/>
                  </a:lnTo>
                  <a:lnTo>
                    <a:pt x="245" y="1498"/>
                  </a:lnTo>
                  <a:lnTo>
                    <a:pt x="227" y="1454"/>
                  </a:lnTo>
                  <a:lnTo>
                    <a:pt x="216" y="1404"/>
                  </a:lnTo>
                  <a:lnTo>
                    <a:pt x="216" y="1361"/>
                  </a:lnTo>
                  <a:lnTo>
                    <a:pt x="216" y="1044"/>
                  </a:lnTo>
                  <a:lnTo>
                    <a:pt x="216" y="1019"/>
                  </a:lnTo>
                  <a:lnTo>
                    <a:pt x="216" y="1000"/>
                  </a:lnTo>
                  <a:lnTo>
                    <a:pt x="216" y="988"/>
                  </a:lnTo>
                  <a:lnTo>
                    <a:pt x="216" y="982"/>
                  </a:lnTo>
                  <a:lnTo>
                    <a:pt x="216" y="969"/>
                  </a:lnTo>
                  <a:lnTo>
                    <a:pt x="210" y="963"/>
                  </a:lnTo>
                  <a:lnTo>
                    <a:pt x="187" y="907"/>
                  </a:lnTo>
                  <a:lnTo>
                    <a:pt x="146" y="864"/>
                  </a:lnTo>
                  <a:lnTo>
                    <a:pt x="93" y="833"/>
                  </a:lnTo>
                  <a:lnTo>
                    <a:pt x="23" y="820"/>
                  </a:lnTo>
                  <a:lnTo>
                    <a:pt x="11" y="820"/>
                  </a:lnTo>
                  <a:lnTo>
                    <a:pt x="5" y="814"/>
                  </a:lnTo>
                  <a:lnTo>
                    <a:pt x="0" y="808"/>
                  </a:lnTo>
                  <a:lnTo>
                    <a:pt x="0" y="802"/>
                  </a:lnTo>
                  <a:lnTo>
                    <a:pt x="0" y="795"/>
                  </a:lnTo>
                  <a:lnTo>
                    <a:pt x="5" y="789"/>
                  </a:lnTo>
                  <a:lnTo>
                    <a:pt x="11" y="783"/>
                  </a:lnTo>
                  <a:lnTo>
                    <a:pt x="52" y="783"/>
                  </a:lnTo>
                  <a:lnTo>
                    <a:pt x="99" y="764"/>
                  </a:lnTo>
                  <a:lnTo>
                    <a:pt x="151" y="733"/>
                  </a:lnTo>
                  <a:lnTo>
                    <a:pt x="198" y="684"/>
                  </a:lnTo>
                  <a:lnTo>
                    <a:pt x="216" y="628"/>
                  </a:lnTo>
                  <a:lnTo>
                    <a:pt x="216" y="565"/>
                  </a:lnTo>
                  <a:lnTo>
                    <a:pt x="216" y="199"/>
                  </a:lnTo>
                  <a:lnTo>
                    <a:pt x="233" y="137"/>
                  </a:lnTo>
                  <a:lnTo>
                    <a:pt x="274" y="81"/>
                  </a:lnTo>
                  <a:lnTo>
                    <a:pt x="339" y="37"/>
                  </a:lnTo>
                  <a:lnTo>
                    <a:pt x="414" y="12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008A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0562" name="Freeform 162"/>
            <p:cNvSpPr>
              <a:spLocks/>
            </p:cNvSpPr>
            <p:nvPr/>
          </p:nvSpPr>
          <p:spPr bwMode="auto">
            <a:xfrm>
              <a:off x="13335" y="2869"/>
              <a:ext cx="731" cy="714"/>
            </a:xfrm>
            <a:custGeom>
              <a:avLst/>
              <a:gdLst/>
              <a:ahLst/>
              <a:cxnLst>
                <a:cxn ang="0">
                  <a:pos x="245" y="0"/>
                </a:cxn>
                <a:cxn ang="0">
                  <a:pos x="672" y="0"/>
                </a:cxn>
                <a:cxn ang="0">
                  <a:pos x="684" y="0"/>
                </a:cxn>
                <a:cxn ang="0">
                  <a:pos x="701" y="6"/>
                </a:cxn>
                <a:cxn ang="0">
                  <a:pos x="713" y="6"/>
                </a:cxn>
                <a:cxn ang="0">
                  <a:pos x="719" y="12"/>
                </a:cxn>
                <a:cxn ang="0">
                  <a:pos x="725" y="24"/>
                </a:cxn>
                <a:cxn ang="0">
                  <a:pos x="731" y="37"/>
                </a:cxn>
                <a:cxn ang="0">
                  <a:pos x="725" y="55"/>
                </a:cxn>
                <a:cxn ang="0">
                  <a:pos x="719" y="74"/>
                </a:cxn>
                <a:cxn ang="0">
                  <a:pos x="713" y="80"/>
                </a:cxn>
                <a:cxn ang="0">
                  <a:pos x="701" y="87"/>
                </a:cxn>
                <a:cxn ang="0">
                  <a:pos x="690" y="93"/>
                </a:cxn>
                <a:cxn ang="0">
                  <a:pos x="678" y="93"/>
                </a:cxn>
                <a:cxn ang="0">
                  <a:pos x="666" y="93"/>
                </a:cxn>
                <a:cxn ang="0">
                  <a:pos x="655" y="93"/>
                </a:cxn>
                <a:cxn ang="0">
                  <a:pos x="403" y="93"/>
                </a:cxn>
                <a:cxn ang="0">
                  <a:pos x="304" y="646"/>
                </a:cxn>
                <a:cxn ang="0">
                  <a:pos x="298" y="652"/>
                </a:cxn>
                <a:cxn ang="0">
                  <a:pos x="298" y="671"/>
                </a:cxn>
                <a:cxn ang="0">
                  <a:pos x="292" y="683"/>
                </a:cxn>
                <a:cxn ang="0">
                  <a:pos x="281" y="696"/>
                </a:cxn>
                <a:cxn ang="0">
                  <a:pos x="275" y="702"/>
                </a:cxn>
                <a:cxn ang="0">
                  <a:pos x="257" y="708"/>
                </a:cxn>
                <a:cxn ang="0">
                  <a:pos x="240" y="714"/>
                </a:cxn>
                <a:cxn ang="0">
                  <a:pos x="222" y="714"/>
                </a:cxn>
                <a:cxn ang="0">
                  <a:pos x="210" y="708"/>
                </a:cxn>
                <a:cxn ang="0">
                  <a:pos x="205" y="696"/>
                </a:cxn>
                <a:cxn ang="0">
                  <a:pos x="199" y="689"/>
                </a:cxn>
                <a:cxn ang="0">
                  <a:pos x="199" y="677"/>
                </a:cxn>
                <a:cxn ang="0">
                  <a:pos x="199" y="671"/>
                </a:cxn>
                <a:cxn ang="0">
                  <a:pos x="199" y="664"/>
                </a:cxn>
                <a:cxn ang="0">
                  <a:pos x="199" y="652"/>
                </a:cxn>
                <a:cxn ang="0">
                  <a:pos x="205" y="640"/>
                </a:cxn>
                <a:cxn ang="0">
                  <a:pos x="205" y="621"/>
                </a:cxn>
                <a:cxn ang="0">
                  <a:pos x="210" y="609"/>
                </a:cxn>
                <a:cxn ang="0">
                  <a:pos x="362" y="93"/>
                </a:cxn>
                <a:cxn ang="0">
                  <a:pos x="234" y="93"/>
                </a:cxn>
                <a:cxn ang="0">
                  <a:pos x="210" y="99"/>
                </a:cxn>
                <a:cxn ang="0">
                  <a:pos x="175" y="105"/>
                </a:cxn>
                <a:cxn ang="0">
                  <a:pos x="134" y="124"/>
                </a:cxn>
                <a:cxn ang="0">
                  <a:pos x="88" y="161"/>
                </a:cxn>
                <a:cxn ang="0">
                  <a:pos x="41" y="217"/>
                </a:cxn>
                <a:cxn ang="0">
                  <a:pos x="35" y="229"/>
                </a:cxn>
                <a:cxn ang="0">
                  <a:pos x="29" y="236"/>
                </a:cxn>
                <a:cxn ang="0">
                  <a:pos x="18" y="236"/>
                </a:cxn>
                <a:cxn ang="0">
                  <a:pos x="6" y="236"/>
                </a:cxn>
                <a:cxn ang="0">
                  <a:pos x="0" y="229"/>
                </a:cxn>
                <a:cxn ang="0">
                  <a:pos x="0" y="223"/>
                </a:cxn>
                <a:cxn ang="0">
                  <a:pos x="0" y="223"/>
                </a:cxn>
                <a:cxn ang="0">
                  <a:pos x="6" y="205"/>
                </a:cxn>
                <a:cxn ang="0">
                  <a:pos x="29" y="167"/>
                </a:cxn>
                <a:cxn ang="0">
                  <a:pos x="58" y="124"/>
                </a:cxn>
                <a:cxn ang="0">
                  <a:pos x="94" y="80"/>
                </a:cxn>
                <a:cxn ang="0">
                  <a:pos x="140" y="37"/>
                </a:cxn>
                <a:cxn ang="0">
                  <a:pos x="181" y="12"/>
                </a:cxn>
                <a:cxn ang="0">
                  <a:pos x="222" y="6"/>
                </a:cxn>
                <a:cxn ang="0">
                  <a:pos x="245" y="0"/>
                </a:cxn>
              </a:cxnLst>
              <a:rect l="0" t="0" r="r" b="b"/>
              <a:pathLst>
                <a:path w="731" h="714">
                  <a:moveTo>
                    <a:pt x="245" y="0"/>
                  </a:moveTo>
                  <a:lnTo>
                    <a:pt x="672" y="0"/>
                  </a:lnTo>
                  <a:lnTo>
                    <a:pt x="684" y="0"/>
                  </a:lnTo>
                  <a:lnTo>
                    <a:pt x="701" y="6"/>
                  </a:lnTo>
                  <a:lnTo>
                    <a:pt x="713" y="6"/>
                  </a:lnTo>
                  <a:lnTo>
                    <a:pt x="719" y="12"/>
                  </a:lnTo>
                  <a:lnTo>
                    <a:pt x="725" y="24"/>
                  </a:lnTo>
                  <a:lnTo>
                    <a:pt x="731" y="37"/>
                  </a:lnTo>
                  <a:lnTo>
                    <a:pt x="725" y="55"/>
                  </a:lnTo>
                  <a:lnTo>
                    <a:pt x="719" y="74"/>
                  </a:lnTo>
                  <a:lnTo>
                    <a:pt x="713" y="80"/>
                  </a:lnTo>
                  <a:lnTo>
                    <a:pt x="701" y="87"/>
                  </a:lnTo>
                  <a:lnTo>
                    <a:pt x="690" y="93"/>
                  </a:lnTo>
                  <a:lnTo>
                    <a:pt x="678" y="93"/>
                  </a:lnTo>
                  <a:lnTo>
                    <a:pt x="666" y="93"/>
                  </a:lnTo>
                  <a:lnTo>
                    <a:pt x="655" y="93"/>
                  </a:lnTo>
                  <a:lnTo>
                    <a:pt x="403" y="93"/>
                  </a:lnTo>
                  <a:lnTo>
                    <a:pt x="304" y="646"/>
                  </a:lnTo>
                  <a:lnTo>
                    <a:pt x="298" y="652"/>
                  </a:lnTo>
                  <a:lnTo>
                    <a:pt x="298" y="671"/>
                  </a:lnTo>
                  <a:lnTo>
                    <a:pt x="292" y="683"/>
                  </a:lnTo>
                  <a:lnTo>
                    <a:pt x="281" y="696"/>
                  </a:lnTo>
                  <a:lnTo>
                    <a:pt x="275" y="702"/>
                  </a:lnTo>
                  <a:lnTo>
                    <a:pt x="257" y="708"/>
                  </a:lnTo>
                  <a:lnTo>
                    <a:pt x="240" y="714"/>
                  </a:lnTo>
                  <a:lnTo>
                    <a:pt x="222" y="714"/>
                  </a:lnTo>
                  <a:lnTo>
                    <a:pt x="210" y="708"/>
                  </a:lnTo>
                  <a:lnTo>
                    <a:pt x="205" y="696"/>
                  </a:lnTo>
                  <a:lnTo>
                    <a:pt x="199" y="689"/>
                  </a:lnTo>
                  <a:lnTo>
                    <a:pt x="199" y="677"/>
                  </a:lnTo>
                  <a:lnTo>
                    <a:pt x="199" y="671"/>
                  </a:lnTo>
                  <a:lnTo>
                    <a:pt x="199" y="664"/>
                  </a:lnTo>
                  <a:lnTo>
                    <a:pt x="199" y="652"/>
                  </a:lnTo>
                  <a:lnTo>
                    <a:pt x="205" y="640"/>
                  </a:lnTo>
                  <a:lnTo>
                    <a:pt x="205" y="621"/>
                  </a:lnTo>
                  <a:lnTo>
                    <a:pt x="210" y="609"/>
                  </a:lnTo>
                  <a:lnTo>
                    <a:pt x="362" y="93"/>
                  </a:lnTo>
                  <a:lnTo>
                    <a:pt x="234" y="93"/>
                  </a:lnTo>
                  <a:lnTo>
                    <a:pt x="210" y="99"/>
                  </a:lnTo>
                  <a:lnTo>
                    <a:pt x="175" y="105"/>
                  </a:lnTo>
                  <a:lnTo>
                    <a:pt x="134" y="124"/>
                  </a:lnTo>
                  <a:lnTo>
                    <a:pt x="88" y="161"/>
                  </a:lnTo>
                  <a:lnTo>
                    <a:pt x="41" y="217"/>
                  </a:lnTo>
                  <a:lnTo>
                    <a:pt x="35" y="229"/>
                  </a:lnTo>
                  <a:lnTo>
                    <a:pt x="29" y="236"/>
                  </a:lnTo>
                  <a:lnTo>
                    <a:pt x="18" y="236"/>
                  </a:lnTo>
                  <a:lnTo>
                    <a:pt x="6" y="236"/>
                  </a:lnTo>
                  <a:lnTo>
                    <a:pt x="0" y="229"/>
                  </a:lnTo>
                  <a:lnTo>
                    <a:pt x="0" y="223"/>
                  </a:lnTo>
                  <a:lnTo>
                    <a:pt x="0" y="223"/>
                  </a:lnTo>
                  <a:lnTo>
                    <a:pt x="6" y="205"/>
                  </a:lnTo>
                  <a:lnTo>
                    <a:pt x="29" y="167"/>
                  </a:lnTo>
                  <a:lnTo>
                    <a:pt x="58" y="124"/>
                  </a:lnTo>
                  <a:lnTo>
                    <a:pt x="94" y="80"/>
                  </a:lnTo>
                  <a:lnTo>
                    <a:pt x="140" y="37"/>
                  </a:lnTo>
                  <a:lnTo>
                    <a:pt x="181" y="12"/>
                  </a:lnTo>
                  <a:lnTo>
                    <a:pt x="222" y="6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008A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0563" name="Freeform 163"/>
            <p:cNvSpPr>
              <a:spLocks noEditPoints="1"/>
            </p:cNvSpPr>
            <p:nvPr/>
          </p:nvSpPr>
          <p:spPr bwMode="auto">
            <a:xfrm>
              <a:off x="13995" y="3030"/>
              <a:ext cx="521" cy="765"/>
            </a:xfrm>
            <a:custGeom>
              <a:avLst/>
              <a:gdLst/>
              <a:ahLst/>
              <a:cxnLst>
                <a:cxn ang="0">
                  <a:pos x="316" y="124"/>
                </a:cxn>
                <a:cxn ang="0">
                  <a:pos x="36" y="541"/>
                </a:cxn>
                <a:cxn ang="0">
                  <a:pos x="316" y="541"/>
                </a:cxn>
                <a:cxn ang="0">
                  <a:pos x="316" y="124"/>
                </a:cxn>
                <a:cxn ang="0">
                  <a:pos x="380" y="0"/>
                </a:cxn>
                <a:cxn ang="0">
                  <a:pos x="392" y="0"/>
                </a:cxn>
                <a:cxn ang="0">
                  <a:pos x="398" y="6"/>
                </a:cxn>
                <a:cxn ang="0">
                  <a:pos x="404" y="19"/>
                </a:cxn>
                <a:cxn ang="0">
                  <a:pos x="404" y="31"/>
                </a:cxn>
                <a:cxn ang="0">
                  <a:pos x="404" y="541"/>
                </a:cxn>
                <a:cxn ang="0">
                  <a:pos x="521" y="541"/>
                </a:cxn>
                <a:cxn ang="0">
                  <a:pos x="521" y="578"/>
                </a:cxn>
                <a:cxn ang="0">
                  <a:pos x="404" y="578"/>
                </a:cxn>
                <a:cxn ang="0">
                  <a:pos x="404" y="671"/>
                </a:cxn>
                <a:cxn ang="0">
                  <a:pos x="404" y="684"/>
                </a:cxn>
                <a:cxn ang="0">
                  <a:pos x="404" y="696"/>
                </a:cxn>
                <a:cxn ang="0">
                  <a:pos x="404" y="702"/>
                </a:cxn>
                <a:cxn ang="0">
                  <a:pos x="415" y="715"/>
                </a:cxn>
                <a:cxn ang="0">
                  <a:pos x="421" y="721"/>
                </a:cxn>
                <a:cxn ang="0">
                  <a:pos x="439" y="721"/>
                </a:cxn>
                <a:cxn ang="0">
                  <a:pos x="462" y="721"/>
                </a:cxn>
                <a:cxn ang="0">
                  <a:pos x="491" y="727"/>
                </a:cxn>
                <a:cxn ang="0">
                  <a:pos x="521" y="727"/>
                </a:cxn>
                <a:cxn ang="0">
                  <a:pos x="521" y="765"/>
                </a:cxn>
                <a:cxn ang="0">
                  <a:pos x="433" y="765"/>
                </a:cxn>
                <a:cxn ang="0">
                  <a:pos x="357" y="758"/>
                </a:cxn>
                <a:cxn ang="0">
                  <a:pos x="310" y="758"/>
                </a:cxn>
                <a:cxn ang="0">
                  <a:pos x="252" y="765"/>
                </a:cxn>
                <a:cxn ang="0">
                  <a:pos x="193" y="765"/>
                </a:cxn>
                <a:cxn ang="0">
                  <a:pos x="193" y="727"/>
                </a:cxn>
                <a:cxn ang="0">
                  <a:pos x="228" y="727"/>
                </a:cxn>
                <a:cxn ang="0">
                  <a:pos x="252" y="721"/>
                </a:cxn>
                <a:cxn ang="0">
                  <a:pos x="275" y="721"/>
                </a:cxn>
                <a:cxn ang="0">
                  <a:pos x="293" y="721"/>
                </a:cxn>
                <a:cxn ang="0">
                  <a:pos x="299" y="715"/>
                </a:cxn>
                <a:cxn ang="0">
                  <a:pos x="304" y="702"/>
                </a:cxn>
                <a:cxn ang="0">
                  <a:pos x="310" y="696"/>
                </a:cxn>
                <a:cxn ang="0">
                  <a:pos x="310" y="684"/>
                </a:cxn>
                <a:cxn ang="0">
                  <a:pos x="310" y="671"/>
                </a:cxn>
                <a:cxn ang="0">
                  <a:pos x="310" y="578"/>
                </a:cxn>
                <a:cxn ang="0">
                  <a:pos x="0" y="578"/>
                </a:cxn>
                <a:cxn ang="0">
                  <a:pos x="0" y="541"/>
                </a:cxn>
                <a:cxn ang="0">
                  <a:pos x="351" y="19"/>
                </a:cxn>
                <a:cxn ang="0">
                  <a:pos x="357" y="6"/>
                </a:cxn>
                <a:cxn ang="0">
                  <a:pos x="363" y="0"/>
                </a:cxn>
                <a:cxn ang="0">
                  <a:pos x="369" y="0"/>
                </a:cxn>
                <a:cxn ang="0">
                  <a:pos x="380" y="0"/>
                </a:cxn>
              </a:cxnLst>
              <a:rect l="0" t="0" r="r" b="b"/>
              <a:pathLst>
                <a:path w="521" h="765">
                  <a:moveTo>
                    <a:pt x="316" y="124"/>
                  </a:moveTo>
                  <a:lnTo>
                    <a:pt x="36" y="541"/>
                  </a:lnTo>
                  <a:lnTo>
                    <a:pt x="316" y="541"/>
                  </a:lnTo>
                  <a:lnTo>
                    <a:pt x="316" y="124"/>
                  </a:lnTo>
                  <a:close/>
                  <a:moveTo>
                    <a:pt x="380" y="0"/>
                  </a:moveTo>
                  <a:lnTo>
                    <a:pt x="392" y="0"/>
                  </a:lnTo>
                  <a:lnTo>
                    <a:pt x="398" y="6"/>
                  </a:lnTo>
                  <a:lnTo>
                    <a:pt x="404" y="19"/>
                  </a:lnTo>
                  <a:lnTo>
                    <a:pt x="404" y="31"/>
                  </a:lnTo>
                  <a:lnTo>
                    <a:pt x="404" y="541"/>
                  </a:lnTo>
                  <a:lnTo>
                    <a:pt x="521" y="541"/>
                  </a:lnTo>
                  <a:lnTo>
                    <a:pt x="521" y="578"/>
                  </a:lnTo>
                  <a:lnTo>
                    <a:pt x="404" y="578"/>
                  </a:lnTo>
                  <a:lnTo>
                    <a:pt x="404" y="671"/>
                  </a:lnTo>
                  <a:lnTo>
                    <a:pt x="404" y="684"/>
                  </a:lnTo>
                  <a:lnTo>
                    <a:pt x="404" y="696"/>
                  </a:lnTo>
                  <a:lnTo>
                    <a:pt x="404" y="702"/>
                  </a:lnTo>
                  <a:lnTo>
                    <a:pt x="415" y="715"/>
                  </a:lnTo>
                  <a:lnTo>
                    <a:pt x="421" y="721"/>
                  </a:lnTo>
                  <a:lnTo>
                    <a:pt x="439" y="721"/>
                  </a:lnTo>
                  <a:lnTo>
                    <a:pt x="462" y="721"/>
                  </a:lnTo>
                  <a:lnTo>
                    <a:pt x="491" y="727"/>
                  </a:lnTo>
                  <a:lnTo>
                    <a:pt x="521" y="727"/>
                  </a:lnTo>
                  <a:lnTo>
                    <a:pt x="521" y="765"/>
                  </a:lnTo>
                  <a:lnTo>
                    <a:pt x="433" y="765"/>
                  </a:lnTo>
                  <a:lnTo>
                    <a:pt x="357" y="758"/>
                  </a:lnTo>
                  <a:lnTo>
                    <a:pt x="310" y="758"/>
                  </a:lnTo>
                  <a:lnTo>
                    <a:pt x="252" y="765"/>
                  </a:lnTo>
                  <a:lnTo>
                    <a:pt x="193" y="765"/>
                  </a:lnTo>
                  <a:lnTo>
                    <a:pt x="193" y="727"/>
                  </a:lnTo>
                  <a:lnTo>
                    <a:pt x="228" y="727"/>
                  </a:lnTo>
                  <a:lnTo>
                    <a:pt x="252" y="721"/>
                  </a:lnTo>
                  <a:lnTo>
                    <a:pt x="275" y="721"/>
                  </a:lnTo>
                  <a:lnTo>
                    <a:pt x="293" y="721"/>
                  </a:lnTo>
                  <a:lnTo>
                    <a:pt x="299" y="715"/>
                  </a:lnTo>
                  <a:lnTo>
                    <a:pt x="304" y="702"/>
                  </a:lnTo>
                  <a:lnTo>
                    <a:pt x="310" y="696"/>
                  </a:lnTo>
                  <a:lnTo>
                    <a:pt x="310" y="684"/>
                  </a:lnTo>
                  <a:lnTo>
                    <a:pt x="310" y="671"/>
                  </a:lnTo>
                  <a:lnTo>
                    <a:pt x="310" y="578"/>
                  </a:lnTo>
                  <a:lnTo>
                    <a:pt x="0" y="578"/>
                  </a:lnTo>
                  <a:lnTo>
                    <a:pt x="0" y="541"/>
                  </a:lnTo>
                  <a:lnTo>
                    <a:pt x="351" y="19"/>
                  </a:lnTo>
                  <a:lnTo>
                    <a:pt x="357" y="6"/>
                  </a:lnTo>
                  <a:lnTo>
                    <a:pt x="363" y="0"/>
                  </a:lnTo>
                  <a:lnTo>
                    <a:pt x="369" y="0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008A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0564" name="Freeform 164"/>
            <p:cNvSpPr>
              <a:spLocks/>
            </p:cNvSpPr>
            <p:nvPr/>
          </p:nvSpPr>
          <p:spPr bwMode="auto">
            <a:xfrm>
              <a:off x="14738" y="3391"/>
              <a:ext cx="175" cy="484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117" y="12"/>
                </a:cxn>
                <a:cxn ang="0">
                  <a:pos x="146" y="43"/>
                </a:cxn>
                <a:cxn ang="0">
                  <a:pos x="169" y="99"/>
                </a:cxn>
                <a:cxn ang="0">
                  <a:pos x="175" y="167"/>
                </a:cxn>
                <a:cxn ang="0">
                  <a:pos x="175" y="167"/>
                </a:cxn>
                <a:cxn ang="0">
                  <a:pos x="163" y="261"/>
                </a:cxn>
                <a:cxn ang="0">
                  <a:pos x="140" y="335"/>
                </a:cxn>
                <a:cxn ang="0">
                  <a:pos x="111" y="397"/>
                </a:cxn>
                <a:cxn ang="0">
                  <a:pos x="81" y="441"/>
                </a:cxn>
                <a:cxn ang="0">
                  <a:pos x="52" y="472"/>
                </a:cxn>
                <a:cxn ang="0">
                  <a:pos x="35" y="484"/>
                </a:cxn>
                <a:cxn ang="0">
                  <a:pos x="29" y="478"/>
                </a:cxn>
                <a:cxn ang="0">
                  <a:pos x="23" y="472"/>
                </a:cxn>
                <a:cxn ang="0">
                  <a:pos x="23" y="466"/>
                </a:cxn>
                <a:cxn ang="0">
                  <a:pos x="23" y="459"/>
                </a:cxn>
                <a:cxn ang="0">
                  <a:pos x="23" y="453"/>
                </a:cxn>
                <a:cxn ang="0">
                  <a:pos x="29" y="447"/>
                </a:cxn>
                <a:cxn ang="0">
                  <a:pos x="41" y="441"/>
                </a:cxn>
                <a:cxn ang="0">
                  <a:pos x="76" y="391"/>
                </a:cxn>
                <a:cxn ang="0">
                  <a:pos x="111" y="329"/>
                </a:cxn>
                <a:cxn ang="0">
                  <a:pos x="134" y="254"/>
                </a:cxn>
                <a:cxn ang="0">
                  <a:pos x="140" y="167"/>
                </a:cxn>
                <a:cxn ang="0">
                  <a:pos x="140" y="155"/>
                </a:cxn>
                <a:cxn ang="0">
                  <a:pos x="140" y="149"/>
                </a:cxn>
                <a:cxn ang="0">
                  <a:pos x="140" y="149"/>
                </a:cxn>
                <a:cxn ang="0">
                  <a:pos x="140" y="149"/>
                </a:cxn>
                <a:cxn ang="0">
                  <a:pos x="140" y="149"/>
                </a:cxn>
                <a:cxn ang="0">
                  <a:pos x="134" y="149"/>
                </a:cxn>
                <a:cxn ang="0">
                  <a:pos x="134" y="149"/>
                </a:cxn>
                <a:cxn ang="0">
                  <a:pos x="117" y="161"/>
                </a:cxn>
                <a:cxn ang="0">
                  <a:pos x="99" y="167"/>
                </a:cxn>
                <a:cxn ang="0">
                  <a:pos x="81" y="174"/>
                </a:cxn>
                <a:cxn ang="0">
                  <a:pos x="58" y="167"/>
                </a:cxn>
                <a:cxn ang="0">
                  <a:pos x="35" y="161"/>
                </a:cxn>
                <a:cxn ang="0">
                  <a:pos x="17" y="142"/>
                </a:cxn>
                <a:cxn ang="0">
                  <a:pos x="6" y="124"/>
                </a:cxn>
                <a:cxn ang="0">
                  <a:pos x="0" y="105"/>
                </a:cxn>
                <a:cxn ang="0">
                  <a:pos x="0" y="87"/>
                </a:cxn>
                <a:cxn ang="0">
                  <a:pos x="0" y="62"/>
                </a:cxn>
                <a:cxn ang="0">
                  <a:pos x="6" y="43"/>
                </a:cxn>
                <a:cxn ang="0">
                  <a:pos x="17" y="31"/>
                </a:cxn>
                <a:cxn ang="0">
                  <a:pos x="35" y="12"/>
                </a:cxn>
                <a:cxn ang="0">
                  <a:pos x="58" y="6"/>
                </a:cxn>
                <a:cxn ang="0">
                  <a:pos x="81" y="0"/>
                </a:cxn>
              </a:cxnLst>
              <a:rect l="0" t="0" r="r" b="b"/>
              <a:pathLst>
                <a:path w="175" h="484">
                  <a:moveTo>
                    <a:pt x="81" y="0"/>
                  </a:moveTo>
                  <a:lnTo>
                    <a:pt x="117" y="12"/>
                  </a:lnTo>
                  <a:lnTo>
                    <a:pt x="146" y="43"/>
                  </a:lnTo>
                  <a:lnTo>
                    <a:pt x="169" y="99"/>
                  </a:lnTo>
                  <a:lnTo>
                    <a:pt x="175" y="167"/>
                  </a:lnTo>
                  <a:lnTo>
                    <a:pt x="175" y="167"/>
                  </a:lnTo>
                  <a:lnTo>
                    <a:pt x="163" y="261"/>
                  </a:lnTo>
                  <a:lnTo>
                    <a:pt x="140" y="335"/>
                  </a:lnTo>
                  <a:lnTo>
                    <a:pt x="111" y="397"/>
                  </a:lnTo>
                  <a:lnTo>
                    <a:pt x="81" y="441"/>
                  </a:lnTo>
                  <a:lnTo>
                    <a:pt x="52" y="472"/>
                  </a:lnTo>
                  <a:lnTo>
                    <a:pt x="35" y="484"/>
                  </a:lnTo>
                  <a:lnTo>
                    <a:pt x="29" y="478"/>
                  </a:lnTo>
                  <a:lnTo>
                    <a:pt x="23" y="472"/>
                  </a:lnTo>
                  <a:lnTo>
                    <a:pt x="23" y="466"/>
                  </a:lnTo>
                  <a:lnTo>
                    <a:pt x="23" y="459"/>
                  </a:lnTo>
                  <a:lnTo>
                    <a:pt x="23" y="453"/>
                  </a:lnTo>
                  <a:lnTo>
                    <a:pt x="29" y="447"/>
                  </a:lnTo>
                  <a:lnTo>
                    <a:pt x="41" y="441"/>
                  </a:lnTo>
                  <a:lnTo>
                    <a:pt x="76" y="391"/>
                  </a:lnTo>
                  <a:lnTo>
                    <a:pt x="111" y="329"/>
                  </a:lnTo>
                  <a:lnTo>
                    <a:pt x="134" y="254"/>
                  </a:lnTo>
                  <a:lnTo>
                    <a:pt x="140" y="167"/>
                  </a:lnTo>
                  <a:lnTo>
                    <a:pt x="140" y="155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134" y="149"/>
                  </a:lnTo>
                  <a:lnTo>
                    <a:pt x="134" y="149"/>
                  </a:lnTo>
                  <a:lnTo>
                    <a:pt x="117" y="161"/>
                  </a:lnTo>
                  <a:lnTo>
                    <a:pt x="99" y="167"/>
                  </a:lnTo>
                  <a:lnTo>
                    <a:pt x="81" y="174"/>
                  </a:lnTo>
                  <a:lnTo>
                    <a:pt x="58" y="167"/>
                  </a:lnTo>
                  <a:lnTo>
                    <a:pt x="35" y="161"/>
                  </a:lnTo>
                  <a:lnTo>
                    <a:pt x="17" y="142"/>
                  </a:lnTo>
                  <a:lnTo>
                    <a:pt x="6" y="124"/>
                  </a:lnTo>
                  <a:lnTo>
                    <a:pt x="0" y="105"/>
                  </a:lnTo>
                  <a:lnTo>
                    <a:pt x="0" y="87"/>
                  </a:lnTo>
                  <a:lnTo>
                    <a:pt x="0" y="62"/>
                  </a:lnTo>
                  <a:lnTo>
                    <a:pt x="6" y="43"/>
                  </a:lnTo>
                  <a:lnTo>
                    <a:pt x="17" y="31"/>
                  </a:lnTo>
                  <a:lnTo>
                    <a:pt x="35" y="12"/>
                  </a:lnTo>
                  <a:lnTo>
                    <a:pt x="58" y="6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8A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0565" name="Freeform 165"/>
            <p:cNvSpPr>
              <a:spLocks/>
            </p:cNvSpPr>
            <p:nvPr/>
          </p:nvSpPr>
          <p:spPr bwMode="auto">
            <a:xfrm>
              <a:off x="15322" y="2869"/>
              <a:ext cx="731" cy="714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672" y="0"/>
                </a:cxn>
                <a:cxn ang="0">
                  <a:pos x="684" y="0"/>
                </a:cxn>
                <a:cxn ang="0">
                  <a:pos x="696" y="6"/>
                </a:cxn>
                <a:cxn ang="0">
                  <a:pos x="713" y="6"/>
                </a:cxn>
                <a:cxn ang="0">
                  <a:pos x="719" y="12"/>
                </a:cxn>
                <a:cxn ang="0">
                  <a:pos x="725" y="24"/>
                </a:cxn>
                <a:cxn ang="0">
                  <a:pos x="731" y="37"/>
                </a:cxn>
                <a:cxn ang="0">
                  <a:pos x="725" y="55"/>
                </a:cxn>
                <a:cxn ang="0">
                  <a:pos x="719" y="74"/>
                </a:cxn>
                <a:cxn ang="0">
                  <a:pos x="713" y="80"/>
                </a:cxn>
                <a:cxn ang="0">
                  <a:pos x="701" y="87"/>
                </a:cxn>
                <a:cxn ang="0">
                  <a:pos x="690" y="93"/>
                </a:cxn>
                <a:cxn ang="0">
                  <a:pos x="678" y="93"/>
                </a:cxn>
                <a:cxn ang="0">
                  <a:pos x="666" y="93"/>
                </a:cxn>
                <a:cxn ang="0">
                  <a:pos x="655" y="93"/>
                </a:cxn>
                <a:cxn ang="0">
                  <a:pos x="403" y="93"/>
                </a:cxn>
                <a:cxn ang="0">
                  <a:pos x="304" y="646"/>
                </a:cxn>
                <a:cxn ang="0">
                  <a:pos x="298" y="652"/>
                </a:cxn>
                <a:cxn ang="0">
                  <a:pos x="298" y="671"/>
                </a:cxn>
                <a:cxn ang="0">
                  <a:pos x="292" y="683"/>
                </a:cxn>
                <a:cxn ang="0">
                  <a:pos x="281" y="696"/>
                </a:cxn>
                <a:cxn ang="0">
                  <a:pos x="275" y="702"/>
                </a:cxn>
                <a:cxn ang="0">
                  <a:pos x="257" y="708"/>
                </a:cxn>
                <a:cxn ang="0">
                  <a:pos x="240" y="714"/>
                </a:cxn>
                <a:cxn ang="0">
                  <a:pos x="222" y="714"/>
                </a:cxn>
                <a:cxn ang="0">
                  <a:pos x="211" y="708"/>
                </a:cxn>
                <a:cxn ang="0">
                  <a:pos x="205" y="696"/>
                </a:cxn>
                <a:cxn ang="0">
                  <a:pos x="199" y="689"/>
                </a:cxn>
                <a:cxn ang="0">
                  <a:pos x="199" y="677"/>
                </a:cxn>
                <a:cxn ang="0">
                  <a:pos x="193" y="671"/>
                </a:cxn>
                <a:cxn ang="0">
                  <a:pos x="199" y="664"/>
                </a:cxn>
                <a:cxn ang="0">
                  <a:pos x="199" y="652"/>
                </a:cxn>
                <a:cxn ang="0">
                  <a:pos x="205" y="640"/>
                </a:cxn>
                <a:cxn ang="0">
                  <a:pos x="205" y="621"/>
                </a:cxn>
                <a:cxn ang="0">
                  <a:pos x="211" y="609"/>
                </a:cxn>
                <a:cxn ang="0">
                  <a:pos x="357" y="93"/>
                </a:cxn>
                <a:cxn ang="0">
                  <a:pos x="234" y="93"/>
                </a:cxn>
                <a:cxn ang="0">
                  <a:pos x="211" y="99"/>
                </a:cxn>
                <a:cxn ang="0">
                  <a:pos x="175" y="105"/>
                </a:cxn>
                <a:cxn ang="0">
                  <a:pos x="135" y="124"/>
                </a:cxn>
                <a:cxn ang="0">
                  <a:pos x="88" y="161"/>
                </a:cxn>
                <a:cxn ang="0">
                  <a:pos x="41" y="217"/>
                </a:cxn>
                <a:cxn ang="0">
                  <a:pos x="35" y="229"/>
                </a:cxn>
                <a:cxn ang="0">
                  <a:pos x="29" y="236"/>
                </a:cxn>
                <a:cxn ang="0">
                  <a:pos x="18" y="236"/>
                </a:cxn>
                <a:cxn ang="0">
                  <a:pos x="6" y="236"/>
                </a:cxn>
                <a:cxn ang="0">
                  <a:pos x="0" y="229"/>
                </a:cxn>
                <a:cxn ang="0">
                  <a:pos x="0" y="223"/>
                </a:cxn>
                <a:cxn ang="0">
                  <a:pos x="0" y="223"/>
                </a:cxn>
                <a:cxn ang="0">
                  <a:pos x="6" y="205"/>
                </a:cxn>
                <a:cxn ang="0">
                  <a:pos x="23" y="167"/>
                </a:cxn>
                <a:cxn ang="0">
                  <a:pos x="59" y="124"/>
                </a:cxn>
                <a:cxn ang="0">
                  <a:pos x="94" y="80"/>
                </a:cxn>
                <a:cxn ang="0">
                  <a:pos x="140" y="37"/>
                </a:cxn>
                <a:cxn ang="0">
                  <a:pos x="181" y="12"/>
                </a:cxn>
                <a:cxn ang="0">
                  <a:pos x="222" y="6"/>
                </a:cxn>
                <a:cxn ang="0">
                  <a:pos x="246" y="0"/>
                </a:cxn>
              </a:cxnLst>
              <a:rect l="0" t="0" r="r" b="b"/>
              <a:pathLst>
                <a:path w="731" h="714">
                  <a:moveTo>
                    <a:pt x="246" y="0"/>
                  </a:moveTo>
                  <a:lnTo>
                    <a:pt x="672" y="0"/>
                  </a:lnTo>
                  <a:lnTo>
                    <a:pt x="684" y="0"/>
                  </a:lnTo>
                  <a:lnTo>
                    <a:pt x="696" y="6"/>
                  </a:lnTo>
                  <a:lnTo>
                    <a:pt x="713" y="6"/>
                  </a:lnTo>
                  <a:lnTo>
                    <a:pt x="719" y="12"/>
                  </a:lnTo>
                  <a:lnTo>
                    <a:pt x="725" y="24"/>
                  </a:lnTo>
                  <a:lnTo>
                    <a:pt x="731" y="37"/>
                  </a:lnTo>
                  <a:lnTo>
                    <a:pt x="725" y="55"/>
                  </a:lnTo>
                  <a:lnTo>
                    <a:pt x="719" y="74"/>
                  </a:lnTo>
                  <a:lnTo>
                    <a:pt x="713" y="80"/>
                  </a:lnTo>
                  <a:lnTo>
                    <a:pt x="701" y="87"/>
                  </a:lnTo>
                  <a:lnTo>
                    <a:pt x="690" y="93"/>
                  </a:lnTo>
                  <a:lnTo>
                    <a:pt x="678" y="93"/>
                  </a:lnTo>
                  <a:lnTo>
                    <a:pt x="666" y="93"/>
                  </a:lnTo>
                  <a:lnTo>
                    <a:pt x="655" y="93"/>
                  </a:lnTo>
                  <a:lnTo>
                    <a:pt x="403" y="93"/>
                  </a:lnTo>
                  <a:lnTo>
                    <a:pt x="304" y="646"/>
                  </a:lnTo>
                  <a:lnTo>
                    <a:pt x="298" y="652"/>
                  </a:lnTo>
                  <a:lnTo>
                    <a:pt x="298" y="671"/>
                  </a:lnTo>
                  <a:lnTo>
                    <a:pt x="292" y="683"/>
                  </a:lnTo>
                  <a:lnTo>
                    <a:pt x="281" y="696"/>
                  </a:lnTo>
                  <a:lnTo>
                    <a:pt x="275" y="702"/>
                  </a:lnTo>
                  <a:lnTo>
                    <a:pt x="257" y="708"/>
                  </a:lnTo>
                  <a:lnTo>
                    <a:pt x="240" y="714"/>
                  </a:lnTo>
                  <a:lnTo>
                    <a:pt x="222" y="714"/>
                  </a:lnTo>
                  <a:lnTo>
                    <a:pt x="211" y="708"/>
                  </a:lnTo>
                  <a:lnTo>
                    <a:pt x="205" y="696"/>
                  </a:lnTo>
                  <a:lnTo>
                    <a:pt x="199" y="689"/>
                  </a:lnTo>
                  <a:lnTo>
                    <a:pt x="199" y="677"/>
                  </a:lnTo>
                  <a:lnTo>
                    <a:pt x="193" y="671"/>
                  </a:lnTo>
                  <a:lnTo>
                    <a:pt x="199" y="664"/>
                  </a:lnTo>
                  <a:lnTo>
                    <a:pt x="199" y="652"/>
                  </a:lnTo>
                  <a:lnTo>
                    <a:pt x="205" y="640"/>
                  </a:lnTo>
                  <a:lnTo>
                    <a:pt x="205" y="621"/>
                  </a:lnTo>
                  <a:lnTo>
                    <a:pt x="211" y="609"/>
                  </a:lnTo>
                  <a:lnTo>
                    <a:pt x="357" y="93"/>
                  </a:lnTo>
                  <a:lnTo>
                    <a:pt x="234" y="93"/>
                  </a:lnTo>
                  <a:lnTo>
                    <a:pt x="211" y="99"/>
                  </a:lnTo>
                  <a:lnTo>
                    <a:pt x="175" y="105"/>
                  </a:lnTo>
                  <a:lnTo>
                    <a:pt x="135" y="124"/>
                  </a:lnTo>
                  <a:lnTo>
                    <a:pt x="88" y="161"/>
                  </a:lnTo>
                  <a:lnTo>
                    <a:pt x="41" y="217"/>
                  </a:lnTo>
                  <a:lnTo>
                    <a:pt x="35" y="229"/>
                  </a:lnTo>
                  <a:lnTo>
                    <a:pt x="29" y="236"/>
                  </a:lnTo>
                  <a:lnTo>
                    <a:pt x="18" y="236"/>
                  </a:lnTo>
                  <a:lnTo>
                    <a:pt x="6" y="236"/>
                  </a:lnTo>
                  <a:lnTo>
                    <a:pt x="0" y="229"/>
                  </a:lnTo>
                  <a:lnTo>
                    <a:pt x="0" y="223"/>
                  </a:lnTo>
                  <a:lnTo>
                    <a:pt x="0" y="223"/>
                  </a:lnTo>
                  <a:lnTo>
                    <a:pt x="6" y="205"/>
                  </a:lnTo>
                  <a:lnTo>
                    <a:pt x="23" y="167"/>
                  </a:lnTo>
                  <a:lnTo>
                    <a:pt x="59" y="124"/>
                  </a:lnTo>
                  <a:lnTo>
                    <a:pt x="94" y="80"/>
                  </a:lnTo>
                  <a:lnTo>
                    <a:pt x="140" y="37"/>
                  </a:lnTo>
                  <a:lnTo>
                    <a:pt x="181" y="12"/>
                  </a:lnTo>
                  <a:lnTo>
                    <a:pt x="222" y="6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008A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0566" name="Freeform 166"/>
            <p:cNvSpPr>
              <a:spLocks/>
            </p:cNvSpPr>
            <p:nvPr/>
          </p:nvSpPr>
          <p:spPr bwMode="auto">
            <a:xfrm>
              <a:off x="16006" y="3043"/>
              <a:ext cx="473" cy="776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88" y="6"/>
                </a:cxn>
                <a:cxn ang="0">
                  <a:pos x="204" y="37"/>
                </a:cxn>
                <a:cxn ang="0">
                  <a:pos x="315" y="31"/>
                </a:cxn>
                <a:cxn ang="0">
                  <a:pos x="403" y="6"/>
                </a:cxn>
                <a:cxn ang="0">
                  <a:pos x="415" y="0"/>
                </a:cxn>
                <a:cxn ang="0">
                  <a:pos x="421" y="6"/>
                </a:cxn>
                <a:cxn ang="0">
                  <a:pos x="415" y="31"/>
                </a:cxn>
                <a:cxn ang="0">
                  <a:pos x="339" y="99"/>
                </a:cxn>
                <a:cxn ang="0">
                  <a:pos x="204" y="136"/>
                </a:cxn>
                <a:cxn ang="0">
                  <a:pos x="146" y="130"/>
                </a:cxn>
                <a:cxn ang="0">
                  <a:pos x="99" y="118"/>
                </a:cxn>
                <a:cxn ang="0">
                  <a:pos x="146" y="298"/>
                </a:cxn>
                <a:cxn ang="0">
                  <a:pos x="245" y="279"/>
                </a:cxn>
                <a:cxn ang="0">
                  <a:pos x="386" y="329"/>
                </a:cxn>
                <a:cxn ang="0">
                  <a:pos x="462" y="447"/>
                </a:cxn>
                <a:cxn ang="0">
                  <a:pos x="456" y="602"/>
                </a:cxn>
                <a:cxn ang="0">
                  <a:pos x="362" y="727"/>
                </a:cxn>
                <a:cxn ang="0">
                  <a:pos x="216" y="776"/>
                </a:cxn>
                <a:cxn ang="0">
                  <a:pos x="82" y="733"/>
                </a:cxn>
                <a:cxn ang="0">
                  <a:pos x="6" y="633"/>
                </a:cxn>
                <a:cxn ang="0">
                  <a:pos x="0" y="553"/>
                </a:cxn>
                <a:cxn ang="0">
                  <a:pos x="12" y="522"/>
                </a:cxn>
                <a:cxn ang="0">
                  <a:pos x="35" y="515"/>
                </a:cxn>
                <a:cxn ang="0">
                  <a:pos x="47" y="509"/>
                </a:cxn>
                <a:cxn ang="0">
                  <a:pos x="58" y="509"/>
                </a:cxn>
                <a:cxn ang="0">
                  <a:pos x="76" y="515"/>
                </a:cxn>
                <a:cxn ang="0">
                  <a:pos x="99" y="534"/>
                </a:cxn>
                <a:cxn ang="0">
                  <a:pos x="105" y="565"/>
                </a:cxn>
                <a:cxn ang="0">
                  <a:pos x="99" y="596"/>
                </a:cxn>
                <a:cxn ang="0">
                  <a:pos x="76" y="615"/>
                </a:cxn>
                <a:cxn ang="0">
                  <a:pos x="47" y="621"/>
                </a:cxn>
                <a:cxn ang="0">
                  <a:pos x="111" y="708"/>
                </a:cxn>
                <a:cxn ang="0">
                  <a:pos x="216" y="739"/>
                </a:cxn>
                <a:cxn ang="0">
                  <a:pos x="304" y="708"/>
                </a:cxn>
                <a:cxn ang="0">
                  <a:pos x="362" y="615"/>
                </a:cxn>
                <a:cxn ang="0">
                  <a:pos x="368" y="522"/>
                </a:cxn>
                <a:cxn ang="0">
                  <a:pos x="345" y="372"/>
                </a:cxn>
                <a:cxn ang="0">
                  <a:pos x="315" y="341"/>
                </a:cxn>
                <a:cxn ang="0">
                  <a:pos x="245" y="310"/>
                </a:cxn>
                <a:cxn ang="0">
                  <a:pos x="175" y="323"/>
                </a:cxn>
                <a:cxn ang="0">
                  <a:pos x="99" y="379"/>
                </a:cxn>
                <a:cxn ang="0">
                  <a:pos x="88" y="391"/>
                </a:cxn>
                <a:cxn ang="0">
                  <a:pos x="76" y="397"/>
                </a:cxn>
                <a:cxn ang="0">
                  <a:pos x="64" y="385"/>
                </a:cxn>
                <a:cxn ang="0">
                  <a:pos x="58" y="366"/>
                </a:cxn>
                <a:cxn ang="0">
                  <a:pos x="58" y="18"/>
                </a:cxn>
                <a:cxn ang="0">
                  <a:pos x="64" y="0"/>
                </a:cxn>
              </a:cxnLst>
              <a:rect l="0" t="0" r="r" b="b"/>
              <a:pathLst>
                <a:path w="473" h="776">
                  <a:moveTo>
                    <a:pt x="70" y="0"/>
                  </a:moveTo>
                  <a:lnTo>
                    <a:pt x="76" y="0"/>
                  </a:lnTo>
                  <a:lnTo>
                    <a:pt x="76" y="0"/>
                  </a:lnTo>
                  <a:lnTo>
                    <a:pt x="88" y="6"/>
                  </a:lnTo>
                  <a:lnTo>
                    <a:pt x="152" y="24"/>
                  </a:lnTo>
                  <a:lnTo>
                    <a:pt x="204" y="37"/>
                  </a:lnTo>
                  <a:lnTo>
                    <a:pt x="240" y="37"/>
                  </a:lnTo>
                  <a:lnTo>
                    <a:pt x="315" y="31"/>
                  </a:lnTo>
                  <a:lnTo>
                    <a:pt x="368" y="18"/>
                  </a:lnTo>
                  <a:lnTo>
                    <a:pt x="403" y="6"/>
                  </a:lnTo>
                  <a:lnTo>
                    <a:pt x="409" y="0"/>
                  </a:lnTo>
                  <a:lnTo>
                    <a:pt x="415" y="0"/>
                  </a:lnTo>
                  <a:lnTo>
                    <a:pt x="421" y="0"/>
                  </a:lnTo>
                  <a:lnTo>
                    <a:pt x="421" y="6"/>
                  </a:lnTo>
                  <a:lnTo>
                    <a:pt x="427" y="18"/>
                  </a:lnTo>
                  <a:lnTo>
                    <a:pt x="415" y="31"/>
                  </a:lnTo>
                  <a:lnTo>
                    <a:pt x="386" y="62"/>
                  </a:lnTo>
                  <a:lnTo>
                    <a:pt x="339" y="99"/>
                  </a:lnTo>
                  <a:lnTo>
                    <a:pt x="280" y="124"/>
                  </a:lnTo>
                  <a:lnTo>
                    <a:pt x="204" y="136"/>
                  </a:lnTo>
                  <a:lnTo>
                    <a:pt x="181" y="136"/>
                  </a:lnTo>
                  <a:lnTo>
                    <a:pt x="146" y="130"/>
                  </a:lnTo>
                  <a:lnTo>
                    <a:pt x="99" y="118"/>
                  </a:lnTo>
                  <a:lnTo>
                    <a:pt x="99" y="118"/>
                  </a:lnTo>
                  <a:lnTo>
                    <a:pt x="99" y="335"/>
                  </a:lnTo>
                  <a:lnTo>
                    <a:pt x="146" y="298"/>
                  </a:lnTo>
                  <a:lnTo>
                    <a:pt x="199" y="285"/>
                  </a:lnTo>
                  <a:lnTo>
                    <a:pt x="245" y="279"/>
                  </a:lnTo>
                  <a:lnTo>
                    <a:pt x="321" y="292"/>
                  </a:lnTo>
                  <a:lnTo>
                    <a:pt x="386" y="329"/>
                  </a:lnTo>
                  <a:lnTo>
                    <a:pt x="432" y="385"/>
                  </a:lnTo>
                  <a:lnTo>
                    <a:pt x="462" y="447"/>
                  </a:lnTo>
                  <a:lnTo>
                    <a:pt x="473" y="528"/>
                  </a:lnTo>
                  <a:lnTo>
                    <a:pt x="456" y="602"/>
                  </a:lnTo>
                  <a:lnTo>
                    <a:pt x="421" y="677"/>
                  </a:lnTo>
                  <a:lnTo>
                    <a:pt x="362" y="727"/>
                  </a:lnTo>
                  <a:lnTo>
                    <a:pt x="292" y="764"/>
                  </a:lnTo>
                  <a:lnTo>
                    <a:pt x="216" y="776"/>
                  </a:lnTo>
                  <a:lnTo>
                    <a:pt x="140" y="764"/>
                  </a:lnTo>
                  <a:lnTo>
                    <a:pt x="82" y="733"/>
                  </a:lnTo>
                  <a:lnTo>
                    <a:pt x="35" y="689"/>
                  </a:lnTo>
                  <a:lnTo>
                    <a:pt x="6" y="633"/>
                  </a:lnTo>
                  <a:lnTo>
                    <a:pt x="0" y="571"/>
                  </a:lnTo>
                  <a:lnTo>
                    <a:pt x="0" y="553"/>
                  </a:lnTo>
                  <a:lnTo>
                    <a:pt x="6" y="534"/>
                  </a:lnTo>
                  <a:lnTo>
                    <a:pt x="12" y="522"/>
                  </a:lnTo>
                  <a:lnTo>
                    <a:pt x="23" y="515"/>
                  </a:lnTo>
                  <a:lnTo>
                    <a:pt x="35" y="515"/>
                  </a:lnTo>
                  <a:lnTo>
                    <a:pt x="41" y="509"/>
                  </a:lnTo>
                  <a:lnTo>
                    <a:pt x="47" y="509"/>
                  </a:lnTo>
                  <a:lnTo>
                    <a:pt x="52" y="509"/>
                  </a:lnTo>
                  <a:lnTo>
                    <a:pt x="58" y="509"/>
                  </a:lnTo>
                  <a:lnTo>
                    <a:pt x="70" y="515"/>
                  </a:lnTo>
                  <a:lnTo>
                    <a:pt x="76" y="515"/>
                  </a:lnTo>
                  <a:lnTo>
                    <a:pt x="88" y="522"/>
                  </a:lnTo>
                  <a:lnTo>
                    <a:pt x="99" y="534"/>
                  </a:lnTo>
                  <a:lnTo>
                    <a:pt x="99" y="546"/>
                  </a:lnTo>
                  <a:lnTo>
                    <a:pt x="105" y="565"/>
                  </a:lnTo>
                  <a:lnTo>
                    <a:pt x="105" y="584"/>
                  </a:lnTo>
                  <a:lnTo>
                    <a:pt x="99" y="596"/>
                  </a:lnTo>
                  <a:lnTo>
                    <a:pt x="88" y="609"/>
                  </a:lnTo>
                  <a:lnTo>
                    <a:pt x="76" y="615"/>
                  </a:lnTo>
                  <a:lnTo>
                    <a:pt x="64" y="621"/>
                  </a:lnTo>
                  <a:lnTo>
                    <a:pt x="47" y="621"/>
                  </a:lnTo>
                  <a:lnTo>
                    <a:pt x="70" y="671"/>
                  </a:lnTo>
                  <a:lnTo>
                    <a:pt x="111" y="708"/>
                  </a:lnTo>
                  <a:lnTo>
                    <a:pt x="164" y="733"/>
                  </a:lnTo>
                  <a:lnTo>
                    <a:pt x="216" y="739"/>
                  </a:lnTo>
                  <a:lnTo>
                    <a:pt x="263" y="733"/>
                  </a:lnTo>
                  <a:lnTo>
                    <a:pt x="304" y="708"/>
                  </a:lnTo>
                  <a:lnTo>
                    <a:pt x="339" y="671"/>
                  </a:lnTo>
                  <a:lnTo>
                    <a:pt x="362" y="615"/>
                  </a:lnTo>
                  <a:lnTo>
                    <a:pt x="368" y="565"/>
                  </a:lnTo>
                  <a:lnTo>
                    <a:pt x="368" y="522"/>
                  </a:lnTo>
                  <a:lnTo>
                    <a:pt x="362" y="435"/>
                  </a:lnTo>
                  <a:lnTo>
                    <a:pt x="345" y="372"/>
                  </a:lnTo>
                  <a:lnTo>
                    <a:pt x="333" y="360"/>
                  </a:lnTo>
                  <a:lnTo>
                    <a:pt x="315" y="341"/>
                  </a:lnTo>
                  <a:lnTo>
                    <a:pt x="286" y="316"/>
                  </a:lnTo>
                  <a:lnTo>
                    <a:pt x="245" y="310"/>
                  </a:lnTo>
                  <a:lnTo>
                    <a:pt x="210" y="310"/>
                  </a:lnTo>
                  <a:lnTo>
                    <a:pt x="175" y="323"/>
                  </a:lnTo>
                  <a:lnTo>
                    <a:pt x="134" y="341"/>
                  </a:lnTo>
                  <a:lnTo>
                    <a:pt x="99" y="379"/>
                  </a:lnTo>
                  <a:lnTo>
                    <a:pt x="88" y="391"/>
                  </a:lnTo>
                  <a:lnTo>
                    <a:pt x="88" y="391"/>
                  </a:lnTo>
                  <a:lnTo>
                    <a:pt x="82" y="397"/>
                  </a:lnTo>
                  <a:lnTo>
                    <a:pt x="76" y="397"/>
                  </a:lnTo>
                  <a:lnTo>
                    <a:pt x="64" y="391"/>
                  </a:lnTo>
                  <a:lnTo>
                    <a:pt x="64" y="385"/>
                  </a:lnTo>
                  <a:lnTo>
                    <a:pt x="58" y="379"/>
                  </a:lnTo>
                  <a:lnTo>
                    <a:pt x="58" y="366"/>
                  </a:lnTo>
                  <a:lnTo>
                    <a:pt x="58" y="31"/>
                  </a:lnTo>
                  <a:lnTo>
                    <a:pt x="58" y="18"/>
                  </a:lnTo>
                  <a:lnTo>
                    <a:pt x="58" y="6"/>
                  </a:lnTo>
                  <a:lnTo>
                    <a:pt x="64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8A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0567" name="Freeform 167"/>
            <p:cNvSpPr>
              <a:spLocks/>
            </p:cNvSpPr>
            <p:nvPr/>
          </p:nvSpPr>
          <p:spPr bwMode="auto">
            <a:xfrm>
              <a:off x="16760" y="3391"/>
              <a:ext cx="175" cy="484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117" y="12"/>
                </a:cxn>
                <a:cxn ang="0">
                  <a:pos x="152" y="43"/>
                </a:cxn>
                <a:cxn ang="0">
                  <a:pos x="169" y="99"/>
                </a:cxn>
                <a:cxn ang="0">
                  <a:pos x="175" y="167"/>
                </a:cxn>
                <a:cxn ang="0">
                  <a:pos x="175" y="167"/>
                </a:cxn>
                <a:cxn ang="0">
                  <a:pos x="169" y="261"/>
                </a:cxn>
                <a:cxn ang="0">
                  <a:pos x="146" y="335"/>
                </a:cxn>
                <a:cxn ang="0">
                  <a:pos x="111" y="397"/>
                </a:cxn>
                <a:cxn ang="0">
                  <a:pos x="82" y="441"/>
                </a:cxn>
                <a:cxn ang="0">
                  <a:pos x="52" y="472"/>
                </a:cxn>
                <a:cxn ang="0">
                  <a:pos x="41" y="484"/>
                </a:cxn>
                <a:cxn ang="0">
                  <a:pos x="29" y="478"/>
                </a:cxn>
                <a:cxn ang="0">
                  <a:pos x="23" y="472"/>
                </a:cxn>
                <a:cxn ang="0">
                  <a:pos x="23" y="466"/>
                </a:cxn>
                <a:cxn ang="0">
                  <a:pos x="23" y="459"/>
                </a:cxn>
                <a:cxn ang="0">
                  <a:pos x="23" y="453"/>
                </a:cxn>
                <a:cxn ang="0">
                  <a:pos x="29" y="447"/>
                </a:cxn>
                <a:cxn ang="0">
                  <a:pos x="41" y="441"/>
                </a:cxn>
                <a:cxn ang="0">
                  <a:pos x="76" y="391"/>
                </a:cxn>
                <a:cxn ang="0">
                  <a:pos x="111" y="329"/>
                </a:cxn>
                <a:cxn ang="0">
                  <a:pos x="134" y="254"/>
                </a:cxn>
                <a:cxn ang="0">
                  <a:pos x="140" y="167"/>
                </a:cxn>
                <a:cxn ang="0">
                  <a:pos x="140" y="155"/>
                </a:cxn>
                <a:cxn ang="0">
                  <a:pos x="140" y="149"/>
                </a:cxn>
                <a:cxn ang="0">
                  <a:pos x="140" y="149"/>
                </a:cxn>
                <a:cxn ang="0">
                  <a:pos x="140" y="149"/>
                </a:cxn>
                <a:cxn ang="0">
                  <a:pos x="140" y="149"/>
                </a:cxn>
                <a:cxn ang="0">
                  <a:pos x="134" y="149"/>
                </a:cxn>
                <a:cxn ang="0">
                  <a:pos x="134" y="149"/>
                </a:cxn>
                <a:cxn ang="0">
                  <a:pos x="117" y="161"/>
                </a:cxn>
                <a:cxn ang="0">
                  <a:pos x="99" y="167"/>
                </a:cxn>
                <a:cxn ang="0">
                  <a:pos x="82" y="174"/>
                </a:cxn>
                <a:cxn ang="0">
                  <a:pos x="58" y="167"/>
                </a:cxn>
                <a:cxn ang="0">
                  <a:pos x="35" y="161"/>
                </a:cxn>
                <a:cxn ang="0">
                  <a:pos x="23" y="142"/>
                </a:cxn>
                <a:cxn ang="0">
                  <a:pos x="12" y="124"/>
                </a:cxn>
                <a:cxn ang="0">
                  <a:pos x="0" y="105"/>
                </a:cxn>
                <a:cxn ang="0">
                  <a:pos x="0" y="87"/>
                </a:cxn>
                <a:cxn ang="0">
                  <a:pos x="0" y="62"/>
                </a:cxn>
                <a:cxn ang="0">
                  <a:pos x="12" y="43"/>
                </a:cxn>
                <a:cxn ang="0">
                  <a:pos x="23" y="31"/>
                </a:cxn>
                <a:cxn ang="0">
                  <a:pos x="35" y="12"/>
                </a:cxn>
                <a:cxn ang="0">
                  <a:pos x="58" y="6"/>
                </a:cxn>
                <a:cxn ang="0">
                  <a:pos x="82" y="0"/>
                </a:cxn>
              </a:cxnLst>
              <a:rect l="0" t="0" r="r" b="b"/>
              <a:pathLst>
                <a:path w="175" h="484">
                  <a:moveTo>
                    <a:pt x="82" y="0"/>
                  </a:moveTo>
                  <a:lnTo>
                    <a:pt x="117" y="12"/>
                  </a:lnTo>
                  <a:lnTo>
                    <a:pt x="152" y="43"/>
                  </a:lnTo>
                  <a:lnTo>
                    <a:pt x="169" y="99"/>
                  </a:lnTo>
                  <a:lnTo>
                    <a:pt x="175" y="167"/>
                  </a:lnTo>
                  <a:lnTo>
                    <a:pt x="175" y="167"/>
                  </a:lnTo>
                  <a:lnTo>
                    <a:pt x="169" y="261"/>
                  </a:lnTo>
                  <a:lnTo>
                    <a:pt x="146" y="335"/>
                  </a:lnTo>
                  <a:lnTo>
                    <a:pt x="111" y="397"/>
                  </a:lnTo>
                  <a:lnTo>
                    <a:pt x="82" y="441"/>
                  </a:lnTo>
                  <a:lnTo>
                    <a:pt x="52" y="472"/>
                  </a:lnTo>
                  <a:lnTo>
                    <a:pt x="41" y="484"/>
                  </a:lnTo>
                  <a:lnTo>
                    <a:pt x="29" y="478"/>
                  </a:lnTo>
                  <a:lnTo>
                    <a:pt x="23" y="472"/>
                  </a:lnTo>
                  <a:lnTo>
                    <a:pt x="23" y="466"/>
                  </a:lnTo>
                  <a:lnTo>
                    <a:pt x="23" y="459"/>
                  </a:lnTo>
                  <a:lnTo>
                    <a:pt x="23" y="453"/>
                  </a:lnTo>
                  <a:lnTo>
                    <a:pt x="29" y="447"/>
                  </a:lnTo>
                  <a:lnTo>
                    <a:pt x="41" y="441"/>
                  </a:lnTo>
                  <a:lnTo>
                    <a:pt x="76" y="391"/>
                  </a:lnTo>
                  <a:lnTo>
                    <a:pt x="111" y="329"/>
                  </a:lnTo>
                  <a:lnTo>
                    <a:pt x="134" y="254"/>
                  </a:lnTo>
                  <a:lnTo>
                    <a:pt x="140" y="167"/>
                  </a:lnTo>
                  <a:lnTo>
                    <a:pt x="140" y="155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134" y="149"/>
                  </a:lnTo>
                  <a:lnTo>
                    <a:pt x="134" y="149"/>
                  </a:lnTo>
                  <a:lnTo>
                    <a:pt x="117" y="161"/>
                  </a:lnTo>
                  <a:lnTo>
                    <a:pt x="99" y="167"/>
                  </a:lnTo>
                  <a:lnTo>
                    <a:pt x="82" y="174"/>
                  </a:lnTo>
                  <a:lnTo>
                    <a:pt x="58" y="167"/>
                  </a:lnTo>
                  <a:lnTo>
                    <a:pt x="35" y="161"/>
                  </a:lnTo>
                  <a:lnTo>
                    <a:pt x="23" y="142"/>
                  </a:lnTo>
                  <a:lnTo>
                    <a:pt x="12" y="124"/>
                  </a:lnTo>
                  <a:lnTo>
                    <a:pt x="0" y="105"/>
                  </a:lnTo>
                  <a:lnTo>
                    <a:pt x="0" y="87"/>
                  </a:lnTo>
                  <a:lnTo>
                    <a:pt x="0" y="62"/>
                  </a:lnTo>
                  <a:lnTo>
                    <a:pt x="12" y="43"/>
                  </a:lnTo>
                  <a:lnTo>
                    <a:pt x="23" y="31"/>
                  </a:lnTo>
                  <a:lnTo>
                    <a:pt x="35" y="12"/>
                  </a:lnTo>
                  <a:lnTo>
                    <a:pt x="58" y="6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8A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0568" name="Freeform 168"/>
            <p:cNvSpPr>
              <a:spLocks/>
            </p:cNvSpPr>
            <p:nvPr/>
          </p:nvSpPr>
          <p:spPr bwMode="auto">
            <a:xfrm>
              <a:off x="17344" y="2869"/>
              <a:ext cx="731" cy="714"/>
            </a:xfrm>
            <a:custGeom>
              <a:avLst/>
              <a:gdLst/>
              <a:ahLst/>
              <a:cxnLst>
                <a:cxn ang="0">
                  <a:pos x="252" y="0"/>
                </a:cxn>
                <a:cxn ang="0">
                  <a:pos x="672" y="0"/>
                </a:cxn>
                <a:cxn ang="0">
                  <a:pos x="684" y="0"/>
                </a:cxn>
                <a:cxn ang="0">
                  <a:pos x="702" y="6"/>
                </a:cxn>
                <a:cxn ang="0">
                  <a:pos x="713" y="6"/>
                </a:cxn>
                <a:cxn ang="0">
                  <a:pos x="719" y="12"/>
                </a:cxn>
                <a:cxn ang="0">
                  <a:pos x="731" y="24"/>
                </a:cxn>
                <a:cxn ang="0">
                  <a:pos x="731" y="37"/>
                </a:cxn>
                <a:cxn ang="0">
                  <a:pos x="731" y="55"/>
                </a:cxn>
                <a:cxn ang="0">
                  <a:pos x="719" y="74"/>
                </a:cxn>
                <a:cxn ang="0">
                  <a:pos x="713" y="80"/>
                </a:cxn>
                <a:cxn ang="0">
                  <a:pos x="702" y="87"/>
                </a:cxn>
                <a:cxn ang="0">
                  <a:pos x="690" y="93"/>
                </a:cxn>
                <a:cxn ang="0">
                  <a:pos x="678" y="93"/>
                </a:cxn>
                <a:cxn ang="0">
                  <a:pos x="667" y="93"/>
                </a:cxn>
                <a:cxn ang="0">
                  <a:pos x="655" y="93"/>
                </a:cxn>
                <a:cxn ang="0">
                  <a:pos x="404" y="93"/>
                </a:cxn>
                <a:cxn ang="0">
                  <a:pos x="304" y="646"/>
                </a:cxn>
                <a:cxn ang="0">
                  <a:pos x="298" y="652"/>
                </a:cxn>
                <a:cxn ang="0">
                  <a:pos x="298" y="671"/>
                </a:cxn>
                <a:cxn ang="0">
                  <a:pos x="292" y="683"/>
                </a:cxn>
                <a:cxn ang="0">
                  <a:pos x="287" y="696"/>
                </a:cxn>
                <a:cxn ang="0">
                  <a:pos x="275" y="702"/>
                </a:cxn>
                <a:cxn ang="0">
                  <a:pos x="257" y="708"/>
                </a:cxn>
                <a:cxn ang="0">
                  <a:pos x="240" y="714"/>
                </a:cxn>
                <a:cxn ang="0">
                  <a:pos x="222" y="714"/>
                </a:cxn>
                <a:cxn ang="0">
                  <a:pos x="211" y="708"/>
                </a:cxn>
                <a:cxn ang="0">
                  <a:pos x="205" y="696"/>
                </a:cxn>
                <a:cxn ang="0">
                  <a:pos x="199" y="689"/>
                </a:cxn>
                <a:cxn ang="0">
                  <a:pos x="199" y="677"/>
                </a:cxn>
                <a:cxn ang="0">
                  <a:pos x="199" y="671"/>
                </a:cxn>
                <a:cxn ang="0">
                  <a:pos x="199" y="664"/>
                </a:cxn>
                <a:cxn ang="0">
                  <a:pos x="199" y="652"/>
                </a:cxn>
                <a:cxn ang="0">
                  <a:pos x="205" y="640"/>
                </a:cxn>
                <a:cxn ang="0">
                  <a:pos x="205" y="621"/>
                </a:cxn>
                <a:cxn ang="0">
                  <a:pos x="211" y="609"/>
                </a:cxn>
                <a:cxn ang="0">
                  <a:pos x="363" y="93"/>
                </a:cxn>
                <a:cxn ang="0">
                  <a:pos x="234" y="93"/>
                </a:cxn>
                <a:cxn ang="0">
                  <a:pos x="211" y="99"/>
                </a:cxn>
                <a:cxn ang="0">
                  <a:pos x="176" y="105"/>
                </a:cxn>
                <a:cxn ang="0">
                  <a:pos x="135" y="124"/>
                </a:cxn>
                <a:cxn ang="0">
                  <a:pos x="88" y="161"/>
                </a:cxn>
                <a:cxn ang="0">
                  <a:pos x="41" y="217"/>
                </a:cxn>
                <a:cxn ang="0">
                  <a:pos x="35" y="229"/>
                </a:cxn>
                <a:cxn ang="0">
                  <a:pos x="29" y="236"/>
                </a:cxn>
                <a:cxn ang="0">
                  <a:pos x="18" y="236"/>
                </a:cxn>
                <a:cxn ang="0">
                  <a:pos x="6" y="236"/>
                </a:cxn>
                <a:cxn ang="0">
                  <a:pos x="0" y="229"/>
                </a:cxn>
                <a:cxn ang="0">
                  <a:pos x="0" y="223"/>
                </a:cxn>
                <a:cxn ang="0">
                  <a:pos x="0" y="223"/>
                </a:cxn>
                <a:cxn ang="0">
                  <a:pos x="6" y="205"/>
                </a:cxn>
                <a:cxn ang="0">
                  <a:pos x="29" y="167"/>
                </a:cxn>
                <a:cxn ang="0">
                  <a:pos x="59" y="124"/>
                </a:cxn>
                <a:cxn ang="0">
                  <a:pos x="94" y="80"/>
                </a:cxn>
                <a:cxn ang="0">
                  <a:pos x="141" y="37"/>
                </a:cxn>
                <a:cxn ang="0">
                  <a:pos x="181" y="12"/>
                </a:cxn>
                <a:cxn ang="0">
                  <a:pos x="222" y="6"/>
                </a:cxn>
                <a:cxn ang="0">
                  <a:pos x="252" y="0"/>
                </a:cxn>
              </a:cxnLst>
              <a:rect l="0" t="0" r="r" b="b"/>
              <a:pathLst>
                <a:path w="731" h="714">
                  <a:moveTo>
                    <a:pt x="252" y="0"/>
                  </a:moveTo>
                  <a:lnTo>
                    <a:pt x="672" y="0"/>
                  </a:lnTo>
                  <a:lnTo>
                    <a:pt x="684" y="0"/>
                  </a:lnTo>
                  <a:lnTo>
                    <a:pt x="702" y="6"/>
                  </a:lnTo>
                  <a:lnTo>
                    <a:pt x="713" y="6"/>
                  </a:lnTo>
                  <a:lnTo>
                    <a:pt x="719" y="12"/>
                  </a:lnTo>
                  <a:lnTo>
                    <a:pt x="731" y="24"/>
                  </a:lnTo>
                  <a:lnTo>
                    <a:pt x="731" y="37"/>
                  </a:lnTo>
                  <a:lnTo>
                    <a:pt x="731" y="55"/>
                  </a:lnTo>
                  <a:lnTo>
                    <a:pt x="719" y="74"/>
                  </a:lnTo>
                  <a:lnTo>
                    <a:pt x="713" y="80"/>
                  </a:lnTo>
                  <a:lnTo>
                    <a:pt x="702" y="87"/>
                  </a:lnTo>
                  <a:lnTo>
                    <a:pt x="690" y="93"/>
                  </a:lnTo>
                  <a:lnTo>
                    <a:pt x="678" y="93"/>
                  </a:lnTo>
                  <a:lnTo>
                    <a:pt x="667" y="93"/>
                  </a:lnTo>
                  <a:lnTo>
                    <a:pt x="655" y="93"/>
                  </a:lnTo>
                  <a:lnTo>
                    <a:pt x="404" y="93"/>
                  </a:lnTo>
                  <a:lnTo>
                    <a:pt x="304" y="646"/>
                  </a:lnTo>
                  <a:lnTo>
                    <a:pt x="298" y="652"/>
                  </a:lnTo>
                  <a:lnTo>
                    <a:pt x="298" y="671"/>
                  </a:lnTo>
                  <a:lnTo>
                    <a:pt x="292" y="683"/>
                  </a:lnTo>
                  <a:lnTo>
                    <a:pt x="287" y="696"/>
                  </a:lnTo>
                  <a:lnTo>
                    <a:pt x="275" y="702"/>
                  </a:lnTo>
                  <a:lnTo>
                    <a:pt x="257" y="708"/>
                  </a:lnTo>
                  <a:lnTo>
                    <a:pt x="240" y="714"/>
                  </a:lnTo>
                  <a:lnTo>
                    <a:pt x="222" y="714"/>
                  </a:lnTo>
                  <a:lnTo>
                    <a:pt x="211" y="708"/>
                  </a:lnTo>
                  <a:lnTo>
                    <a:pt x="205" y="696"/>
                  </a:lnTo>
                  <a:lnTo>
                    <a:pt x="199" y="689"/>
                  </a:lnTo>
                  <a:lnTo>
                    <a:pt x="199" y="677"/>
                  </a:lnTo>
                  <a:lnTo>
                    <a:pt x="199" y="671"/>
                  </a:lnTo>
                  <a:lnTo>
                    <a:pt x="199" y="664"/>
                  </a:lnTo>
                  <a:lnTo>
                    <a:pt x="199" y="652"/>
                  </a:lnTo>
                  <a:lnTo>
                    <a:pt x="205" y="640"/>
                  </a:lnTo>
                  <a:lnTo>
                    <a:pt x="205" y="621"/>
                  </a:lnTo>
                  <a:lnTo>
                    <a:pt x="211" y="609"/>
                  </a:lnTo>
                  <a:lnTo>
                    <a:pt x="363" y="93"/>
                  </a:lnTo>
                  <a:lnTo>
                    <a:pt x="234" y="93"/>
                  </a:lnTo>
                  <a:lnTo>
                    <a:pt x="211" y="99"/>
                  </a:lnTo>
                  <a:lnTo>
                    <a:pt x="176" y="105"/>
                  </a:lnTo>
                  <a:lnTo>
                    <a:pt x="135" y="124"/>
                  </a:lnTo>
                  <a:lnTo>
                    <a:pt x="88" y="161"/>
                  </a:lnTo>
                  <a:lnTo>
                    <a:pt x="41" y="217"/>
                  </a:lnTo>
                  <a:lnTo>
                    <a:pt x="35" y="229"/>
                  </a:lnTo>
                  <a:lnTo>
                    <a:pt x="29" y="236"/>
                  </a:lnTo>
                  <a:lnTo>
                    <a:pt x="18" y="236"/>
                  </a:lnTo>
                  <a:lnTo>
                    <a:pt x="6" y="236"/>
                  </a:lnTo>
                  <a:lnTo>
                    <a:pt x="0" y="229"/>
                  </a:lnTo>
                  <a:lnTo>
                    <a:pt x="0" y="223"/>
                  </a:lnTo>
                  <a:lnTo>
                    <a:pt x="0" y="223"/>
                  </a:lnTo>
                  <a:lnTo>
                    <a:pt x="6" y="205"/>
                  </a:lnTo>
                  <a:lnTo>
                    <a:pt x="29" y="167"/>
                  </a:lnTo>
                  <a:lnTo>
                    <a:pt x="59" y="124"/>
                  </a:lnTo>
                  <a:lnTo>
                    <a:pt x="94" y="80"/>
                  </a:lnTo>
                  <a:lnTo>
                    <a:pt x="141" y="37"/>
                  </a:lnTo>
                  <a:lnTo>
                    <a:pt x="181" y="12"/>
                  </a:lnTo>
                  <a:lnTo>
                    <a:pt x="222" y="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008A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0569" name="Freeform 169"/>
            <p:cNvSpPr>
              <a:spLocks noEditPoints="1"/>
            </p:cNvSpPr>
            <p:nvPr/>
          </p:nvSpPr>
          <p:spPr bwMode="auto">
            <a:xfrm>
              <a:off x="18016" y="3043"/>
              <a:ext cx="491" cy="776"/>
            </a:xfrm>
            <a:custGeom>
              <a:avLst/>
              <a:gdLst/>
              <a:ahLst/>
              <a:cxnLst>
                <a:cxn ang="0">
                  <a:pos x="193" y="316"/>
                </a:cxn>
                <a:cxn ang="0">
                  <a:pos x="117" y="422"/>
                </a:cxn>
                <a:cxn ang="0">
                  <a:pos x="111" y="590"/>
                </a:cxn>
                <a:cxn ang="0">
                  <a:pos x="158" y="702"/>
                </a:cxn>
                <a:cxn ang="0">
                  <a:pos x="252" y="739"/>
                </a:cxn>
                <a:cxn ang="0">
                  <a:pos x="298" y="733"/>
                </a:cxn>
                <a:cxn ang="0">
                  <a:pos x="363" y="677"/>
                </a:cxn>
                <a:cxn ang="0">
                  <a:pos x="386" y="578"/>
                </a:cxn>
                <a:cxn ang="0">
                  <a:pos x="386" y="435"/>
                </a:cxn>
                <a:cxn ang="0">
                  <a:pos x="333" y="329"/>
                </a:cxn>
                <a:cxn ang="0">
                  <a:pos x="252" y="298"/>
                </a:cxn>
                <a:cxn ang="0">
                  <a:pos x="380" y="6"/>
                </a:cxn>
                <a:cxn ang="0">
                  <a:pos x="456" y="74"/>
                </a:cxn>
                <a:cxn ang="0">
                  <a:pos x="462" y="142"/>
                </a:cxn>
                <a:cxn ang="0">
                  <a:pos x="445" y="167"/>
                </a:cxn>
                <a:cxn ang="0">
                  <a:pos x="409" y="180"/>
                </a:cxn>
                <a:cxn ang="0">
                  <a:pos x="380" y="167"/>
                </a:cxn>
                <a:cxn ang="0">
                  <a:pos x="363" y="142"/>
                </a:cxn>
                <a:cxn ang="0">
                  <a:pos x="363" y="105"/>
                </a:cxn>
                <a:cxn ang="0">
                  <a:pos x="380" y="80"/>
                </a:cxn>
                <a:cxn ang="0">
                  <a:pos x="409" y="68"/>
                </a:cxn>
                <a:cxn ang="0">
                  <a:pos x="351" y="37"/>
                </a:cxn>
                <a:cxn ang="0">
                  <a:pos x="252" y="43"/>
                </a:cxn>
                <a:cxn ang="0">
                  <a:pos x="152" y="136"/>
                </a:cxn>
                <a:cxn ang="0">
                  <a:pos x="106" y="292"/>
                </a:cxn>
                <a:cxn ang="0">
                  <a:pos x="106" y="379"/>
                </a:cxn>
                <a:cxn ang="0">
                  <a:pos x="129" y="341"/>
                </a:cxn>
                <a:cxn ang="0">
                  <a:pos x="205" y="279"/>
                </a:cxn>
                <a:cxn ang="0">
                  <a:pos x="333" y="285"/>
                </a:cxn>
                <a:cxn ang="0">
                  <a:pos x="445" y="372"/>
                </a:cxn>
                <a:cxn ang="0">
                  <a:pos x="491" y="522"/>
                </a:cxn>
                <a:cxn ang="0">
                  <a:pos x="445" y="677"/>
                </a:cxn>
                <a:cxn ang="0">
                  <a:pos x="328" y="764"/>
                </a:cxn>
                <a:cxn ang="0">
                  <a:pos x="199" y="770"/>
                </a:cxn>
                <a:cxn ang="0">
                  <a:pos x="100" y="714"/>
                </a:cxn>
                <a:cxn ang="0">
                  <a:pos x="30" y="596"/>
                </a:cxn>
                <a:cxn ang="0">
                  <a:pos x="0" y="391"/>
                </a:cxn>
                <a:cxn ang="0">
                  <a:pos x="47" y="180"/>
                </a:cxn>
                <a:cxn ang="0">
                  <a:pos x="164" y="43"/>
                </a:cxn>
                <a:cxn ang="0">
                  <a:pos x="310" y="0"/>
                </a:cxn>
              </a:cxnLst>
              <a:rect l="0" t="0" r="r" b="b"/>
              <a:pathLst>
                <a:path w="491" h="776">
                  <a:moveTo>
                    <a:pt x="252" y="298"/>
                  </a:moveTo>
                  <a:lnTo>
                    <a:pt x="193" y="316"/>
                  </a:lnTo>
                  <a:lnTo>
                    <a:pt x="146" y="360"/>
                  </a:lnTo>
                  <a:lnTo>
                    <a:pt x="117" y="422"/>
                  </a:lnTo>
                  <a:lnTo>
                    <a:pt x="106" y="497"/>
                  </a:lnTo>
                  <a:lnTo>
                    <a:pt x="111" y="590"/>
                  </a:lnTo>
                  <a:lnTo>
                    <a:pt x="129" y="658"/>
                  </a:lnTo>
                  <a:lnTo>
                    <a:pt x="158" y="702"/>
                  </a:lnTo>
                  <a:lnTo>
                    <a:pt x="199" y="727"/>
                  </a:lnTo>
                  <a:lnTo>
                    <a:pt x="252" y="739"/>
                  </a:lnTo>
                  <a:lnTo>
                    <a:pt x="252" y="739"/>
                  </a:lnTo>
                  <a:lnTo>
                    <a:pt x="298" y="733"/>
                  </a:lnTo>
                  <a:lnTo>
                    <a:pt x="333" y="708"/>
                  </a:lnTo>
                  <a:lnTo>
                    <a:pt x="363" y="677"/>
                  </a:lnTo>
                  <a:lnTo>
                    <a:pt x="380" y="633"/>
                  </a:lnTo>
                  <a:lnTo>
                    <a:pt x="386" y="578"/>
                  </a:lnTo>
                  <a:lnTo>
                    <a:pt x="392" y="522"/>
                  </a:lnTo>
                  <a:lnTo>
                    <a:pt x="386" y="435"/>
                  </a:lnTo>
                  <a:lnTo>
                    <a:pt x="363" y="366"/>
                  </a:lnTo>
                  <a:lnTo>
                    <a:pt x="333" y="329"/>
                  </a:lnTo>
                  <a:lnTo>
                    <a:pt x="298" y="310"/>
                  </a:lnTo>
                  <a:lnTo>
                    <a:pt x="252" y="298"/>
                  </a:lnTo>
                  <a:close/>
                  <a:moveTo>
                    <a:pt x="310" y="0"/>
                  </a:moveTo>
                  <a:lnTo>
                    <a:pt x="380" y="6"/>
                  </a:lnTo>
                  <a:lnTo>
                    <a:pt x="427" y="37"/>
                  </a:lnTo>
                  <a:lnTo>
                    <a:pt x="456" y="74"/>
                  </a:lnTo>
                  <a:lnTo>
                    <a:pt x="462" y="124"/>
                  </a:lnTo>
                  <a:lnTo>
                    <a:pt x="462" y="142"/>
                  </a:lnTo>
                  <a:lnTo>
                    <a:pt x="456" y="155"/>
                  </a:lnTo>
                  <a:lnTo>
                    <a:pt x="445" y="167"/>
                  </a:lnTo>
                  <a:lnTo>
                    <a:pt x="427" y="180"/>
                  </a:lnTo>
                  <a:lnTo>
                    <a:pt x="409" y="180"/>
                  </a:lnTo>
                  <a:lnTo>
                    <a:pt x="392" y="174"/>
                  </a:lnTo>
                  <a:lnTo>
                    <a:pt x="380" y="167"/>
                  </a:lnTo>
                  <a:lnTo>
                    <a:pt x="369" y="155"/>
                  </a:lnTo>
                  <a:lnTo>
                    <a:pt x="363" y="142"/>
                  </a:lnTo>
                  <a:lnTo>
                    <a:pt x="363" y="124"/>
                  </a:lnTo>
                  <a:lnTo>
                    <a:pt x="363" y="105"/>
                  </a:lnTo>
                  <a:lnTo>
                    <a:pt x="369" y="93"/>
                  </a:lnTo>
                  <a:lnTo>
                    <a:pt x="380" y="80"/>
                  </a:lnTo>
                  <a:lnTo>
                    <a:pt x="398" y="74"/>
                  </a:lnTo>
                  <a:lnTo>
                    <a:pt x="409" y="68"/>
                  </a:lnTo>
                  <a:lnTo>
                    <a:pt x="386" y="49"/>
                  </a:lnTo>
                  <a:lnTo>
                    <a:pt x="351" y="37"/>
                  </a:lnTo>
                  <a:lnTo>
                    <a:pt x="316" y="31"/>
                  </a:lnTo>
                  <a:lnTo>
                    <a:pt x="252" y="43"/>
                  </a:lnTo>
                  <a:lnTo>
                    <a:pt x="193" y="74"/>
                  </a:lnTo>
                  <a:lnTo>
                    <a:pt x="152" y="136"/>
                  </a:lnTo>
                  <a:lnTo>
                    <a:pt x="123" y="211"/>
                  </a:lnTo>
                  <a:lnTo>
                    <a:pt x="106" y="292"/>
                  </a:lnTo>
                  <a:lnTo>
                    <a:pt x="106" y="379"/>
                  </a:lnTo>
                  <a:lnTo>
                    <a:pt x="106" y="379"/>
                  </a:lnTo>
                  <a:lnTo>
                    <a:pt x="106" y="379"/>
                  </a:lnTo>
                  <a:lnTo>
                    <a:pt x="129" y="341"/>
                  </a:lnTo>
                  <a:lnTo>
                    <a:pt x="158" y="304"/>
                  </a:lnTo>
                  <a:lnTo>
                    <a:pt x="205" y="279"/>
                  </a:lnTo>
                  <a:lnTo>
                    <a:pt x="258" y="273"/>
                  </a:lnTo>
                  <a:lnTo>
                    <a:pt x="333" y="285"/>
                  </a:lnTo>
                  <a:lnTo>
                    <a:pt x="398" y="316"/>
                  </a:lnTo>
                  <a:lnTo>
                    <a:pt x="445" y="372"/>
                  </a:lnTo>
                  <a:lnTo>
                    <a:pt x="480" y="441"/>
                  </a:lnTo>
                  <a:lnTo>
                    <a:pt x="491" y="522"/>
                  </a:lnTo>
                  <a:lnTo>
                    <a:pt x="480" y="602"/>
                  </a:lnTo>
                  <a:lnTo>
                    <a:pt x="445" y="677"/>
                  </a:lnTo>
                  <a:lnTo>
                    <a:pt x="392" y="727"/>
                  </a:lnTo>
                  <a:lnTo>
                    <a:pt x="328" y="764"/>
                  </a:lnTo>
                  <a:lnTo>
                    <a:pt x="252" y="776"/>
                  </a:lnTo>
                  <a:lnTo>
                    <a:pt x="199" y="770"/>
                  </a:lnTo>
                  <a:lnTo>
                    <a:pt x="146" y="752"/>
                  </a:lnTo>
                  <a:lnTo>
                    <a:pt x="100" y="714"/>
                  </a:lnTo>
                  <a:lnTo>
                    <a:pt x="59" y="665"/>
                  </a:lnTo>
                  <a:lnTo>
                    <a:pt x="30" y="596"/>
                  </a:lnTo>
                  <a:lnTo>
                    <a:pt x="6" y="503"/>
                  </a:lnTo>
                  <a:lnTo>
                    <a:pt x="0" y="391"/>
                  </a:lnTo>
                  <a:lnTo>
                    <a:pt x="12" y="279"/>
                  </a:lnTo>
                  <a:lnTo>
                    <a:pt x="47" y="180"/>
                  </a:lnTo>
                  <a:lnTo>
                    <a:pt x="100" y="105"/>
                  </a:lnTo>
                  <a:lnTo>
                    <a:pt x="164" y="43"/>
                  </a:lnTo>
                  <a:lnTo>
                    <a:pt x="234" y="12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008A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0570" name="Freeform 170"/>
            <p:cNvSpPr>
              <a:spLocks/>
            </p:cNvSpPr>
            <p:nvPr/>
          </p:nvSpPr>
          <p:spPr bwMode="auto">
            <a:xfrm>
              <a:off x="18741" y="2359"/>
              <a:ext cx="538" cy="1603"/>
            </a:xfrm>
            <a:custGeom>
              <a:avLst/>
              <a:gdLst/>
              <a:ahLst/>
              <a:cxnLst>
                <a:cxn ang="0">
                  <a:pos x="76" y="6"/>
                </a:cxn>
                <a:cxn ang="0">
                  <a:pos x="199" y="37"/>
                </a:cxn>
                <a:cxn ang="0">
                  <a:pos x="292" y="112"/>
                </a:cxn>
                <a:cxn ang="0">
                  <a:pos x="322" y="199"/>
                </a:cxn>
                <a:cxn ang="0">
                  <a:pos x="322" y="565"/>
                </a:cxn>
                <a:cxn ang="0">
                  <a:pos x="322" y="603"/>
                </a:cxn>
                <a:cxn ang="0">
                  <a:pos x="322" y="628"/>
                </a:cxn>
                <a:cxn ang="0">
                  <a:pos x="327" y="640"/>
                </a:cxn>
                <a:cxn ang="0">
                  <a:pos x="386" y="739"/>
                </a:cxn>
                <a:cxn ang="0">
                  <a:pos x="514" y="783"/>
                </a:cxn>
                <a:cxn ang="0">
                  <a:pos x="532" y="789"/>
                </a:cxn>
                <a:cxn ang="0">
                  <a:pos x="538" y="802"/>
                </a:cxn>
                <a:cxn ang="0">
                  <a:pos x="532" y="814"/>
                </a:cxn>
                <a:cxn ang="0">
                  <a:pos x="485" y="826"/>
                </a:cxn>
                <a:cxn ang="0">
                  <a:pos x="380" y="870"/>
                </a:cxn>
                <a:cxn ang="0">
                  <a:pos x="322" y="982"/>
                </a:cxn>
                <a:cxn ang="0">
                  <a:pos x="322" y="1404"/>
                </a:cxn>
                <a:cxn ang="0">
                  <a:pos x="263" y="1529"/>
                </a:cxn>
                <a:cxn ang="0">
                  <a:pos x="117" y="1597"/>
                </a:cxn>
                <a:cxn ang="0">
                  <a:pos x="23" y="1603"/>
                </a:cxn>
                <a:cxn ang="0">
                  <a:pos x="6" y="1603"/>
                </a:cxn>
                <a:cxn ang="0">
                  <a:pos x="0" y="1585"/>
                </a:cxn>
                <a:cxn ang="0">
                  <a:pos x="6" y="1572"/>
                </a:cxn>
                <a:cxn ang="0">
                  <a:pos x="88" y="1560"/>
                </a:cxn>
                <a:cxn ang="0">
                  <a:pos x="181" y="1498"/>
                </a:cxn>
                <a:cxn ang="0">
                  <a:pos x="216" y="1423"/>
                </a:cxn>
                <a:cxn ang="0">
                  <a:pos x="222" y="1007"/>
                </a:cxn>
                <a:cxn ang="0">
                  <a:pos x="263" y="882"/>
                </a:cxn>
                <a:cxn ang="0">
                  <a:pos x="397" y="802"/>
                </a:cxn>
                <a:cxn ang="0">
                  <a:pos x="316" y="771"/>
                </a:cxn>
                <a:cxn ang="0">
                  <a:pos x="246" y="696"/>
                </a:cxn>
                <a:cxn ang="0">
                  <a:pos x="222" y="590"/>
                </a:cxn>
                <a:cxn ang="0">
                  <a:pos x="222" y="224"/>
                </a:cxn>
                <a:cxn ang="0">
                  <a:pos x="222" y="193"/>
                </a:cxn>
                <a:cxn ang="0">
                  <a:pos x="216" y="180"/>
                </a:cxn>
                <a:cxn ang="0">
                  <a:pos x="193" y="118"/>
                </a:cxn>
                <a:cxn ang="0">
                  <a:pos x="94" y="50"/>
                </a:cxn>
                <a:cxn ang="0">
                  <a:pos x="18" y="37"/>
                </a:cxn>
                <a:cxn ang="0">
                  <a:pos x="6" y="25"/>
                </a:cxn>
                <a:cxn ang="0">
                  <a:pos x="6" y="6"/>
                </a:cxn>
                <a:cxn ang="0">
                  <a:pos x="18" y="0"/>
                </a:cxn>
                <a:cxn ang="0">
                  <a:pos x="35" y="0"/>
                </a:cxn>
              </a:cxnLst>
              <a:rect l="0" t="0" r="r" b="b"/>
              <a:pathLst>
                <a:path w="538" h="1603">
                  <a:moveTo>
                    <a:pt x="35" y="0"/>
                  </a:moveTo>
                  <a:lnTo>
                    <a:pt x="76" y="6"/>
                  </a:lnTo>
                  <a:lnTo>
                    <a:pt x="134" y="12"/>
                  </a:lnTo>
                  <a:lnTo>
                    <a:pt x="199" y="37"/>
                  </a:lnTo>
                  <a:lnTo>
                    <a:pt x="251" y="68"/>
                  </a:lnTo>
                  <a:lnTo>
                    <a:pt x="292" y="112"/>
                  </a:lnTo>
                  <a:lnTo>
                    <a:pt x="310" y="155"/>
                  </a:lnTo>
                  <a:lnTo>
                    <a:pt x="322" y="199"/>
                  </a:lnTo>
                  <a:lnTo>
                    <a:pt x="322" y="242"/>
                  </a:lnTo>
                  <a:lnTo>
                    <a:pt x="322" y="565"/>
                  </a:lnTo>
                  <a:lnTo>
                    <a:pt x="322" y="584"/>
                  </a:lnTo>
                  <a:lnTo>
                    <a:pt x="322" y="603"/>
                  </a:lnTo>
                  <a:lnTo>
                    <a:pt x="322" y="615"/>
                  </a:lnTo>
                  <a:lnTo>
                    <a:pt x="322" y="628"/>
                  </a:lnTo>
                  <a:lnTo>
                    <a:pt x="322" y="634"/>
                  </a:lnTo>
                  <a:lnTo>
                    <a:pt x="327" y="640"/>
                  </a:lnTo>
                  <a:lnTo>
                    <a:pt x="345" y="696"/>
                  </a:lnTo>
                  <a:lnTo>
                    <a:pt x="386" y="739"/>
                  </a:lnTo>
                  <a:lnTo>
                    <a:pt x="444" y="771"/>
                  </a:lnTo>
                  <a:lnTo>
                    <a:pt x="514" y="783"/>
                  </a:lnTo>
                  <a:lnTo>
                    <a:pt x="526" y="789"/>
                  </a:lnTo>
                  <a:lnTo>
                    <a:pt x="532" y="789"/>
                  </a:lnTo>
                  <a:lnTo>
                    <a:pt x="538" y="795"/>
                  </a:lnTo>
                  <a:lnTo>
                    <a:pt x="538" y="802"/>
                  </a:lnTo>
                  <a:lnTo>
                    <a:pt x="538" y="808"/>
                  </a:lnTo>
                  <a:lnTo>
                    <a:pt x="532" y="814"/>
                  </a:lnTo>
                  <a:lnTo>
                    <a:pt x="526" y="820"/>
                  </a:lnTo>
                  <a:lnTo>
                    <a:pt x="485" y="826"/>
                  </a:lnTo>
                  <a:lnTo>
                    <a:pt x="433" y="839"/>
                  </a:lnTo>
                  <a:lnTo>
                    <a:pt x="380" y="870"/>
                  </a:lnTo>
                  <a:lnTo>
                    <a:pt x="339" y="926"/>
                  </a:lnTo>
                  <a:lnTo>
                    <a:pt x="322" y="982"/>
                  </a:lnTo>
                  <a:lnTo>
                    <a:pt x="322" y="1038"/>
                  </a:lnTo>
                  <a:lnTo>
                    <a:pt x="322" y="1404"/>
                  </a:lnTo>
                  <a:lnTo>
                    <a:pt x="304" y="1473"/>
                  </a:lnTo>
                  <a:lnTo>
                    <a:pt x="263" y="1529"/>
                  </a:lnTo>
                  <a:lnTo>
                    <a:pt x="199" y="1566"/>
                  </a:lnTo>
                  <a:lnTo>
                    <a:pt x="117" y="1597"/>
                  </a:lnTo>
                  <a:lnTo>
                    <a:pt x="35" y="1603"/>
                  </a:lnTo>
                  <a:lnTo>
                    <a:pt x="23" y="1603"/>
                  </a:lnTo>
                  <a:lnTo>
                    <a:pt x="18" y="1603"/>
                  </a:lnTo>
                  <a:lnTo>
                    <a:pt x="6" y="1603"/>
                  </a:lnTo>
                  <a:lnTo>
                    <a:pt x="6" y="1597"/>
                  </a:lnTo>
                  <a:lnTo>
                    <a:pt x="0" y="1585"/>
                  </a:lnTo>
                  <a:lnTo>
                    <a:pt x="6" y="1578"/>
                  </a:lnTo>
                  <a:lnTo>
                    <a:pt x="6" y="1572"/>
                  </a:lnTo>
                  <a:lnTo>
                    <a:pt x="18" y="1572"/>
                  </a:lnTo>
                  <a:lnTo>
                    <a:pt x="88" y="1560"/>
                  </a:lnTo>
                  <a:lnTo>
                    <a:pt x="140" y="1535"/>
                  </a:lnTo>
                  <a:lnTo>
                    <a:pt x="181" y="1498"/>
                  </a:lnTo>
                  <a:lnTo>
                    <a:pt x="205" y="1460"/>
                  </a:lnTo>
                  <a:lnTo>
                    <a:pt x="216" y="1423"/>
                  </a:lnTo>
                  <a:lnTo>
                    <a:pt x="222" y="1392"/>
                  </a:lnTo>
                  <a:lnTo>
                    <a:pt x="222" y="1007"/>
                  </a:lnTo>
                  <a:lnTo>
                    <a:pt x="228" y="938"/>
                  </a:lnTo>
                  <a:lnTo>
                    <a:pt x="263" y="882"/>
                  </a:lnTo>
                  <a:lnTo>
                    <a:pt x="316" y="839"/>
                  </a:lnTo>
                  <a:lnTo>
                    <a:pt x="397" y="802"/>
                  </a:lnTo>
                  <a:lnTo>
                    <a:pt x="357" y="789"/>
                  </a:lnTo>
                  <a:lnTo>
                    <a:pt x="316" y="771"/>
                  </a:lnTo>
                  <a:lnTo>
                    <a:pt x="281" y="739"/>
                  </a:lnTo>
                  <a:lnTo>
                    <a:pt x="246" y="696"/>
                  </a:lnTo>
                  <a:lnTo>
                    <a:pt x="228" y="646"/>
                  </a:lnTo>
                  <a:lnTo>
                    <a:pt x="222" y="590"/>
                  </a:lnTo>
                  <a:lnTo>
                    <a:pt x="222" y="248"/>
                  </a:lnTo>
                  <a:lnTo>
                    <a:pt x="222" y="224"/>
                  </a:lnTo>
                  <a:lnTo>
                    <a:pt x="222" y="205"/>
                  </a:lnTo>
                  <a:lnTo>
                    <a:pt x="222" y="193"/>
                  </a:lnTo>
                  <a:lnTo>
                    <a:pt x="216" y="186"/>
                  </a:lnTo>
                  <a:lnTo>
                    <a:pt x="216" y="180"/>
                  </a:lnTo>
                  <a:lnTo>
                    <a:pt x="216" y="174"/>
                  </a:lnTo>
                  <a:lnTo>
                    <a:pt x="193" y="118"/>
                  </a:lnTo>
                  <a:lnTo>
                    <a:pt x="146" y="74"/>
                  </a:lnTo>
                  <a:lnTo>
                    <a:pt x="94" y="50"/>
                  </a:lnTo>
                  <a:lnTo>
                    <a:pt x="23" y="37"/>
                  </a:lnTo>
                  <a:lnTo>
                    <a:pt x="18" y="37"/>
                  </a:lnTo>
                  <a:lnTo>
                    <a:pt x="6" y="31"/>
                  </a:lnTo>
                  <a:lnTo>
                    <a:pt x="6" y="25"/>
                  </a:lnTo>
                  <a:lnTo>
                    <a:pt x="0" y="19"/>
                  </a:lnTo>
                  <a:lnTo>
                    <a:pt x="6" y="6"/>
                  </a:lnTo>
                  <a:lnTo>
                    <a:pt x="6" y="6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8A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0571" name="Freeform 171"/>
            <p:cNvSpPr>
              <a:spLocks/>
            </p:cNvSpPr>
            <p:nvPr/>
          </p:nvSpPr>
          <p:spPr bwMode="auto">
            <a:xfrm>
              <a:off x="19507" y="2359"/>
              <a:ext cx="537" cy="1603"/>
            </a:xfrm>
            <a:custGeom>
              <a:avLst/>
              <a:gdLst/>
              <a:ahLst/>
              <a:cxnLst>
                <a:cxn ang="0">
                  <a:pos x="76" y="6"/>
                </a:cxn>
                <a:cxn ang="0">
                  <a:pos x="193" y="37"/>
                </a:cxn>
                <a:cxn ang="0">
                  <a:pos x="292" y="112"/>
                </a:cxn>
                <a:cxn ang="0">
                  <a:pos x="315" y="199"/>
                </a:cxn>
                <a:cxn ang="0">
                  <a:pos x="321" y="565"/>
                </a:cxn>
                <a:cxn ang="0">
                  <a:pos x="321" y="603"/>
                </a:cxn>
                <a:cxn ang="0">
                  <a:pos x="321" y="628"/>
                </a:cxn>
                <a:cxn ang="0">
                  <a:pos x="321" y="640"/>
                </a:cxn>
                <a:cxn ang="0">
                  <a:pos x="385" y="739"/>
                </a:cxn>
                <a:cxn ang="0">
                  <a:pos x="514" y="783"/>
                </a:cxn>
                <a:cxn ang="0">
                  <a:pos x="532" y="789"/>
                </a:cxn>
                <a:cxn ang="0">
                  <a:pos x="537" y="802"/>
                </a:cxn>
                <a:cxn ang="0">
                  <a:pos x="532" y="814"/>
                </a:cxn>
                <a:cxn ang="0">
                  <a:pos x="485" y="826"/>
                </a:cxn>
                <a:cxn ang="0">
                  <a:pos x="380" y="870"/>
                </a:cxn>
                <a:cxn ang="0">
                  <a:pos x="321" y="982"/>
                </a:cxn>
                <a:cxn ang="0">
                  <a:pos x="321" y="1404"/>
                </a:cxn>
                <a:cxn ang="0">
                  <a:pos x="263" y="1529"/>
                </a:cxn>
                <a:cxn ang="0">
                  <a:pos x="117" y="1597"/>
                </a:cxn>
                <a:cxn ang="0">
                  <a:pos x="23" y="1603"/>
                </a:cxn>
                <a:cxn ang="0">
                  <a:pos x="6" y="1603"/>
                </a:cxn>
                <a:cxn ang="0">
                  <a:pos x="0" y="1585"/>
                </a:cxn>
                <a:cxn ang="0">
                  <a:pos x="6" y="1572"/>
                </a:cxn>
                <a:cxn ang="0">
                  <a:pos x="87" y="1560"/>
                </a:cxn>
                <a:cxn ang="0">
                  <a:pos x="181" y="1498"/>
                </a:cxn>
                <a:cxn ang="0">
                  <a:pos x="216" y="1423"/>
                </a:cxn>
                <a:cxn ang="0">
                  <a:pos x="222" y="1007"/>
                </a:cxn>
                <a:cxn ang="0">
                  <a:pos x="263" y="882"/>
                </a:cxn>
                <a:cxn ang="0">
                  <a:pos x="397" y="802"/>
                </a:cxn>
                <a:cxn ang="0">
                  <a:pos x="315" y="771"/>
                </a:cxn>
                <a:cxn ang="0">
                  <a:pos x="245" y="696"/>
                </a:cxn>
                <a:cxn ang="0">
                  <a:pos x="222" y="590"/>
                </a:cxn>
                <a:cxn ang="0">
                  <a:pos x="222" y="224"/>
                </a:cxn>
                <a:cxn ang="0">
                  <a:pos x="222" y="193"/>
                </a:cxn>
                <a:cxn ang="0">
                  <a:pos x="216" y="180"/>
                </a:cxn>
                <a:cxn ang="0">
                  <a:pos x="187" y="118"/>
                </a:cxn>
                <a:cxn ang="0">
                  <a:pos x="93" y="50"/>
                </a:cxn>
                <a:cxn ang="0">
                  <a:pos x="17" y="37"/>
                </a:cxn>
                <a:cxn ang="0">
                  <a:pos x="6" y="25"/>
                </a:cxn>
                <a:cxn ang="0">
                  <a:pos x="6" y="6"/>
                </a:cxn>
                <a:cxn ang="0">
                  <a:pos x="17" y="0"/>
                </a:cxn>
                <a:cxn ang="0">
                  <a:pos x="35" y="0"/>
                </a:cxn>
              </a:cxnLst>
              <a:rect l="0" t="0" r="r" b="b"/>
              <a:pathLst>
                <a:path w="537" h="1603">
                  <a:moveTo>
                    <a:pt x="35" y="0"/>
                  </a:moveTo>
                  <a:lnTo>
                    <a:pt x="76" y="6"/>
                  </a:lnTo>
                  <a:lnTo>
                    <a:pt x="134" y="12"/>
                  </a:lnTo>
                  <a:lnTo>
                    <a:pt x="193" y="37"/>
                  </a:lnTo>
                  <a:lnTo>
                    <a:pt x="245" y="68"/>
                  </a:lnTo>
                  <a:lnTo>
                    <a:pt x="292" y="112"/>
                  </a:lnTo>
                  <a:lnTo>
                    <a:pt x="309" y="155"/>
                  </a:lnTo>
                  <a:lnTo>
                    <a:pt x="315" y="199"/>
                  </a:lnTo>
                  <a:lnTo>
                    <a:pt x="321" y="242"/>
                  </a:lnTo>
                  <a:lnTo>
                    <a:pt x="321" y="565"/>
                  </a:lnTo>
                  <a:lnTo>
                    <a:pt x="321" y="584"/>
                  </a:lnTo>
                  <a:lnTo>
                    <a:pt x="321" y="603"/>
                  </a:lnTo>
                  <a:lnTo>
                    <a:pt x="321" y="615"/>
                  </a:lnTo>
                  <a:lnTo>
                    <a:pt x="321" y="628"/>
                  </a:lnTo>
                  <a:lnTo>
                    <a:pt x="321" y="634"/>
                  </a:lnTo>
                  <a:lnTo>
                    <a:pt x="321" y="640"/>
                  </a:lnTo>
                  <a:lnTo>
                    <a:pt x="344" y="696"/>
                  </a:lnTo>
                  <a:lnTo>
                    <a:pt x="385" y="739"/>
                  </a:lnTo>
                  <a:lnTo>
                    <a:pt x="444" y="771"/>
                  </a:lnTo>
                  <a:lnTo>
                    <a:pt x="514" y="783"/>
                  </a:lnTo>
                  <a:lnTo>
                    <a:pt x="526" y="789"/>
                  </a:lnTo>
                  <a:lnTo>
                    <a:pt x="532" y="789"/>
                  </a:lnTo>
                  <a:lnTo>
                    <a:pt x="537" y="795"/>
                  </a:lnTo>
                  <a:lnTo>
                    <a:pt x="537" y="802"/>
                  </a:lnTo>
                  <a:lnTo>
                    <a:pt x="537" y="808"/>
                  </a:lnTo>
                  <a:lnTo>
                    <a:pt x="532" y="814"/>
                  </a:lnTo>
                  <a:lnTo>
                    <a:pt x="526" y="820"/>
                  </a:lnTo>
                  <a:lnTo>
                    <a:pt x="485" y="826"/>
                  </a:lnTo>
                  <a:lnTo>
                    <a:pt x="432" y="839"/>
                  </a:lnTo>
                  <a:lnTo>
                    <a:pt x="380" y="870"/>
                  </a:lnTo>
                  <a:lnTo>
                    <a:pt x="339" y="926"/>
                  </a:lnTo>
                  <a:lnTo>
                    <a:pt x="321" y="982"/>
                  </a:lnTo>
                  <a:lnTo>
                    <a:pt x="321" y="1038"/>
                  </a:lnTo>
                  <a:lnTo>
                    <a:pt x="321" y="1404"/>
                  </a:lnTo>
                  <a:lnTo>
                    <a:pt x="304" y="1473"/>
                  </a:lnTo>
                  <a:lnTo>
                    <a:pt x="263" y="1529"/>
                  </a:lnTo>
                  <a:lnTo>
                    <a:pt x="198" y="1566"/>
                  </a:lnTo>
                  <a:lnTo>
                    <a:pt x="117" y="1597"/>
                  </a:lnTo>
                  <a:lnTo>
                    <a:pt x="35" y="1603"/>
                  </a:lnTo>
                  <a:lnTo>
                    <a:pt x="23" y="1603"/>
                  </a:lnTo>
                  <a:lnTo>
                    <a:pt x="17" y="1603"/>
                  </a:lnTo>
                  <a:lnTo>
                    <a:pt x="6" y="1603"/>
                  </a:lnTo>
                  <a:lnTo>
                    <a:pt x="6" y="1597"/>
                  </a:lnTo>
                  <a:lnTo>
                    <a:pt x="0" y="1585"/>
                  </a:lnTo>
                  <a:lnTo>
                    <a:pt x="6" y="1578"/>
                  </a:lnTo>
                  <a:lnTo>
                    <a:pt x="6" y="1572"/>
                  </a:lnTo>
                  <a:lnTo>
                    <a:pt x="17" y="1572"/>
                  </a:lnTo>
                  <a:lnTo>
                    <a:pt x="87" y="1560"/>
                  </a:lnTo>
                  <a:lnTo>
                    <a:pt x="140" y="1535"/>
                  </a:lnTo>
                  <a:lnTo>
                    <a:pt x="181" y="1498"/>
                  </a:lnTo>
                  <a:lnTo>
                    <a:pt x="204" y="1460"/>
                  </a:lnTo>
                  <a:lnTo>
                    <a:pt x="216" y="1423"/>
                  </a:lnTo>
                  <a:lnTo>
                    <a:pt x="222" y="1392"/>
                  </a:lnTo>
                  <a:lnTo>
                    <a:pt x="222" y="1007"/>
                  </a:lnTo>
                  <a:lnTo>
                    <a:pt x="228" y="938"/>
                  </a:lnTo>
                  <a:lnTo>
                    <a:pt x="263" y="882"/>
                  </a:lnTo>
                  <a:lnTo>
                    <a:pt x="315" y="839"/>
                  </a:lnTo>
                  <a:lnTo>
                    <a:pt x="397" y="802"/>
                  </a:lnTo>
                  <a:lnTo>
                    <a:pt x="356" y="789"/>
                  </a:lnTo>
                  <a:lnTo>
                    <a:pt x="315" y="771"/>
                  </a:lnTo>
                  <a:lnTo>
                    <a:pt x="280" y="739"/>
                  </a:lnTo>
                  <a:lnTo>
                    <a:pt x="245" y="696"/>
                  </a:lnTo>
                  <a:lnTo>
                    <a:pt x="222" y="646"/>
                  </a:lnTo>
                  <a:lnTo>
                    <a:pt x="222" y="590"/>
                  </a:lnTo>
                  <a:lnTo>
                    <a:pt x="222" y="248"/>
                  </a:lnTo>
                  <a:lnTo>
                    <a:pt x="222" y="224"/>
                  </a:lnTo>
                  <a:lnTo>
                    <a:pt x="222" y="205"/>
                  </a:lnTo>
                  <a:lnTo>
                    <a:pt x="222" y="193"/>
                  </a:lnTo>
                  <a:lnTo>
                    <a:pt x="216" y="186"/>
                  </a:lnTo>
                  <a:lnTo>
                    <a:pt x="216" y="180"/>
                  </a:lnTo>
                  <a:lnTo>
                    <a:pt x="216" y="174"/>
                  </a:lnTo>
                  <a:lnTo>
                    <a:pt x="187" y="118"/>
                  </a:lnTo>
                  <a:lnTo>
                    <a:pt x="146" y="74"/>
                  </a:lnTo>
                  <a:lnTo>
                    <a:pt x="93" y="50"/>
                  </a:lnTo>
                  <a:lnTo>
                    <a:pt x="23" y="37"/>
                  </a:lnTo>
                  <a:lnTo>
                    <a:pt x="17" y="37"/>
                  </a:lnTo>
                  <a:lnTo>
                    <a:pt x="6" y="31"/>
                  </a:lnTo>
                  <a:lnTo>
                    <a:pt x="6" y="25"/>
                  </a:lnTo>
                  <a:lnTo>
                    <a:pt x="0" y="19"/>
                  </a:lnTo>
                  <a:lnTo>
                    <a:pt x="6" y="6"/>
                  </a:lnTo>
                  <a:lnTo>
                    <a:pt x="6" y="6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21E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It is generally believed that P</a:t>
            </a:r>
            <a:r>
              <a:rPr lang="en-US" altLang="zh-TW" dirty="0" smtClean="0">
                <a:sym typeface="Symbol"/>
              </a:rPr>
              <a:t></a:t>
            </a:r>
            <a:r>
              <a:rPr lang="en-US" altLang="zh-TW" dirty="0" smtClean="0"/>
              <a:t>NP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en-US" altLang="zh-TW" dirty="0" smtClean="0"/>
              <a:t>This justifies the development of </a:t>
            </a:r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Enumerative optimization methods with heuristics</a:t>
            </a:r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Approximation algorithms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EFDA-612C-4000-A936-B01ABDA1653D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Applications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075240" cy="4525963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Common Issues of network construction</a:t>
            </a:r>
          </a:p>
          <a:p>
            <a:pPr lvl="1"/>
            <a:r>
              <a:rPr lang="en-US" altLang="zh-TW" dirty="0" smtClean="0"/>
              <a:t>communication convenience</a:t>
            </a:r>
          </a:p>
          <a:p>
            <a:pPr lvl="1"/>
            <a:r>
              <a:rPr lang="en-US" altLang="zh-TW" dirty="0" smtClean="0"/>
              <a:t>construction cost</a:t>
            </a:r>
          </a:p>
          <a:p>
            <a:pPr>
              <a:buNone/>
            </a:pPr>
            <a:endParaRPr lang="en-US" altLang="zh-TW" sz="24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n"/>
            </a:pPr>
            <a:r>
              <a:rPr lang="en-US" altLang="zh-TW" sz="2400" dirty="0" smtClean="0">
                <a:solidFill>
                  <a:srgbClr val="002060"/>
                </a:solidFill>
              </a:rPr>
              <a:t>Fire fighting network</a:t>
            </a:r>
          </a:p>
          <a:p>
            <a:pPr>
              <a:buFont typeface="Wingdings" pitchFamily="2" charset="2"/>
              <a:buChar char="n"/>
            </a:pPr>
            <a:endParaRPr lang="en-US" altLang="zh-TW" sz="24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n"/>
            </a:pPr>
            <a:r>
              <a:rPr lang="en-US" altLang="zh-TW" sz="2400" dirty="0" smtClean="0">
                <a:solidFill>
                  <a:srgbClr val="002060"/>
                </a:solidFill>
              </a:rPr>
              <a:t>MRT network</a:t>
            </a:r>
          </a:p>
          <a:p>
            <a:pPr>
              <a:buFont typeface="Wingdings" pitchFamily="2" charset="2"/>
              <a:buChar char="n"/>
            </a:pPr>
            <a:endParaRPr lang="en-US" altLang="zh-TW" sz="24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n"/>
            </a:pPr>
            <a:r>
              <a:rPr lang="en-US" altLang="zh-TW" sz="2400" dirty="0" smtClean="0">
                <a:solidFill>
                  <a:srgbClr val="002060"/>
                </a:solidFill>
              </a:rPr>
              <a:t>Sensor network</a:t>
            </a:r>
            <a:endParaRPr lang="zh-TW" altLang="en-US" sz="2400" dirty="0">
              <a:solidFill>
                <a:srgbClr val="00206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EFDA-612C-4000-A936-B01ABDA1653D}" type="slidenum">
              <a:rPr lang="zh-TW" altLang="en-US" smtClean="0"/>
              <a:pPr/>
              <a:t>43</a:t>
            </a:fld>
            <a:endParaRPr lang="zh-TW" altLang="en-US"/>
          </a:p>
        </p:txBody>
      </p:sp>
      <p:pic>
        <p:nvPicPr>
          <p:cNvPr id="7" name="圖片 6" descr="fir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276872"/>
            <a:ext cx="4415180" cy="4509120"/>
          </a:xfrm>
          <a:prstGeom prst="rect">
            <a:avLst/>
          </a:prstGeom>
        </p:spPr>
      </p:pic>
      <p:pic>
        <p:nvPicPr>
          <p:cNvPr id="146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212976"/>
            <a:ext cx="4153644" cy="248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48525" y="2420888"/>
            <a:ext cx="4715963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NDP is NP-complete.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Generation of NDP</a:t>
            </a:r>
            <a:endParaRPr lang="en-US" altLang="zh-TW" dirty="0"/>
          </a:p>
          <a:p>
            <a:r>
              <a:rPr lang="en-US" altLang="zh-TW" dirty="0" smtClean="0"/>
              <a:t>Optimal Communication spanning Tree </a:t>
            </a:r>
            <a:r>
              <a:rPr lang="en-US" altLang="zh-TW" dirty="0" err="1" smtClean="0"/>
              <a:t>min</a:t>
            </a:r>
            <a:r>
              <a:rPr lang="en-US" altLang="zh-TW" dirty="0" err="1" smtClean="0">
                <a:latin typeface="Algerian"/>
              </a:rPr>
              <a:t>∑</a:t>
            </a:r>
            <a:r>
              <a:rPr lang="en-US" altLang="zh-TW" sz="1900" dirty="0" err="1" smtClean="0"/>
              <a:t>u,v</a:t>
            </a:r>
            <a:r>
              <a:rPr lang="az-Cyrl-AZ" altLang="zh-TW" sz="1900" dirty="0" smtClean="0"/>
              <a:t>Є</a:t>
            </a:r>
            <a:r>
              <a:rPr lang="en-US" altLang="zh-TW" sz="1900" dirty="0" smtClean="0"/>
              <a:t>V</a:t>
            </a:r>
            <a:r>
              <a:rPr lang="el-GR" altLang="zh-TW" dirty="0" smtClean="0"/>
              <a:t>λ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u,v</a:t>
            </a:r>
            <a:r>
              <a:rPr lang="en-US" altLang="zh-TW" dirty="0" smtClean="0"/>
              <a:t>)</a:t>
            </a:r>
            <a:r>
              <a:rPr lang="en-US" altLang="zh-TW" dirty="0" err="1" smtClean="0"/>
              <a:t>d</a:t>
            </a:r>
            <a:r>
              <a:rPr lang="en-US" altLang="zh-TW" sz="1900" dirty="0" err="1" smtClean="0"/>
              <a:t>T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u,v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endParaRPr lang="en-US" altLang="zh-TW" dirty="0"/>
          </a:p>
          <a:p>
            <a:endParaRPr lang="en-US" altLang="zh-TW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33366" t="27990" r="30016" b="34210"/>
          <a:stretch>
            <a:fillRect/>
          </a:stretch>
        </p:blipFill>
        <p:spPr bwMode="auto">
          <a:xfrm>
            <a:off x="1115616" y="3429000"/>
            <a:ext cx="4918146" cy="317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EFDA-612C-4000-A936-B01ABDA1653D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Given 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weighted graph </a:t>
            </a:r>
            <a:r>
              <a:rPr lang="en-US" altLang="zh-TW" dirty="0"/>
              <a:t>with 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a specific vertex p</a:t>
            </a:r>
            <a:r>
              <a:rPr lang="en-US" altLang="zh-TW" dirty="0"/>
              <a:t> and an 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integer k</a:t>
            </a:r>
            <a:r>
              <a:rPr lang="en-US" altLang="zh-TW" dirty="0"/>
              <a:t>, </a:t>
            </a:r>
            <a:r>
              <a:rPr lang="en-US" altLang="zh-TW" dirty="0" smtClean="0"/>
              <a:t>we wish </a:t>
            </a:r>
            <a:r>
              <a:rPr lang="en-US" altLang="zh-TW" dirty="0"/>
              <a:t>to </a:t>
            </a:r>
            <a:r>
              <a:rPr lang="en-US" altLang="zh-TW" dirty="0" smtClean="0"/>
              <a:t>find</a:t>
            </a:r>
            <a:br>
              <a:rPr lang="en-US" altLang="zh-TW" dirty="0" smtClean="0"/>
            </a:b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a spanning tree of </a:t>
            </a:r>
            <a:b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minimum total weight </a:t>
            </a:r>
            <a:b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zh-TW" dirty="0" smtClean="0"/>
              <a:t>subject to the constraint that 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each </a:t>
            </a:r>
            <a:r>
              <a:rPr lang="en-US" altLang="zh-TW" dirty="0" err="1" smtClean="0">
                <a:solidFill>
                  <a:schemeClr val="accent6">
                    <a:lumMod val="75000"/>
                  </a:schemeClr>
                </a:solidFill>
              </a:rPr>
              <a:t>subtree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 incident with p contains at most k other vertices</a:t>
            </a:r>
            <a:r>
              <a:rPr lang="en-US" altLang="zh-TW" dirty="0" smtClean="0"/>
              <a:t>. 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EFDA-612C-4000-A936-B01ABDA1653D}" type="slidenum">
              <a:rPr lang="zh-TW" altLang="en-US" smtClean="0"/>
              <a:pPr/>
              <a:t>45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k = 2 ↔ matching problem; </a:t>
            </a:r>
            <a:br>
              <a:rPr lang="en-US" altLang="zh-TW" dirty="0" smtClean="0"/>
            </a:br>
            <a:r>
              <a:rPr lang="en-US" altLang="zh-TW" dirty="0" smtClean="0"/>
              <a:t>k = 3 → NP-complete by a reduction of 3-DIMENSIONAL MATCHING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EFDA-612C-4000-A936-B01ABDA1653D}" type="slidenum">
              <a:rPr lang="zh-TW" altLang="en-US" smtClean="0"/>
              <a:pPr/>
              <a:t>46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Combinatorial optimization </a:t>
            </a:r>
            <a:br>
              <a:rPr lang="en-US" altLang="zh-TW" dirty="0" smtClean="0"/>
            </a:br>
            <a:r>
              <a:rPr lang="en-US" altLang="zh-TW" dirty="0" smtClean="0"/>
              <a:t>finding the least-cost solution to a mathematical problem in which each solution is associated with a numerical cost.</a:t>
            </a:r>
            <a:br>
              <a:rPr lang="en-US" altLang="zh-TW" dirty="0" smtClean="0"/>
            </a:br>
            <a:r>
              <a:rPr lang="en-US" altLang="zh-TW" dirty="0" smtClean="0"/>
              <a:t>Ex.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>-finding shortest path</a:t>
            </a:r>
            <a:br>
              <a:rPr lang="en-US" altLang="zh-TW" dirty="0" smtClean="0"/>
            </a:br>
            <a:r>
              <a:rPr lang="en-US" altLang="zh-TW" dirty="0" smtClean="0"/>
              <a:t>-the traveling salesman problem </a:t>
            </a:r>
            <a:br>
              <a:rPr lang="en-US" altLang="zh-TW" dirty="0" smtClean="0"/>
            </a:br>
            <a:r>
              <a:rPr lang="en-US" altLang="zh-TW" dirty="0" smtClean="0"/>
              <a:t>-the minimum spanning tree problem</a:t>
            </a:r>
            <a:br>
              <a:rPr lang="en-US" altLang="zh-TW" dirty="0" smtClean="0"/>
            </a:br>
            <a:r>
              <a:rPr lang="en-US" altLang="zh-TW" dirty="0" smtClean="0"/>
              <a:t>-…</a:t>
            </a:r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EFDA-612C-4000-A936-B01ABDA1653D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class </a:t>
            </a:r>
            <a:r>
              <a:rPr lang="en-US" altLang="zh-TW" b="1" dirty="0"/>
              <a:t>P consists of all the </a:t>
            </a:r>
            <a:r>
              <a:rPr lang="en-US" altLang="zh-TW" b="1" dirty="0" smtClean="0"/>
              <a:t>problems </a:t>
            </a:r>
            <a:r>
              <a:rPr lang="en-US" altLang="zh-TW" dirty="0" smtClean="0"/>
              <a:t>that </a:t>
            </a:r>
            <a:r>
              <a:rPr lang="en-US" altLang="zh-TW" dirty="0"/>
              <a:t>can be solved in polynomial time</a:t>
            </a:r>
            <a:r>
              <a:rPr lang="en-US" altLang="zh-TW" dirty="0" smtClean="0"/>
              <a:t>.</a:t>
            </a:r>
            <a:br>
              <a:rPr lang="en-US" altLang="zh-TW" dirty="0" smtClean="0"/>
            </a:br>
            <a:r>
              <a:rPr lang="en-US" altLang="zh-TW" dirty="0" smtClean="0"/>
              <a:t>– Sorting</a:t>
            </a:r>
            <a:br>
              <a:rPr lang="en-US" altLang="zh-TW" dirty="0" smtClean="0"/>
            </a:br>
            <a:r>
              <a:rPr lang="en-US" altLang="zh-TW" dirty="0" smtClean="0"/>
              <a:t>– </a:t>
            </a:r>
            <a:r>
              <a:rPr lang="en-US" altLang="zh-TW" dirty="0"/>
              <a:t>Exact string </a:t>
            </a:r>
            <a:r>
              <a:rPr lang="en-US" altLang="zh-TW" dirty="0" smtClean="0"/>
              <a:t>matching</a:t>
            </a:r>
            <a:br>
              <a:rPr lang="en-US" altLang="zh-TW" dirty="0" smtClean="0"/>
            </a:br>
            <a:r>
              <a:rPr lang="en-US" altLang="zh-TW" dirty="0" smtClean="0"/>
              <a:t>– </a:t>
            </a:r>
            <a:r>
              <a:rPr lang="en-US" altLang="zh-TW" dirty="0"/>
              <a:t>Primes</a:t>
            </a:r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EFDA-612C-4000-A936-B01ABDA1653D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  </a:t>
            </a:r>
            <a:r>
              <a:rPr lang="en-US" altLang="zh-TW" dirty="0" err="1" smtClean="0"/>
              <a:t>v.s</a:t>
            </a:r>
            <a:r>
              <a:rPr lang="en-US" altLang="zh-TW" dirty="0" smtClean="0"/>
              <a:t>. NP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 consists of the problems that can be solved in (deterministically) polynomial time.</a:t>
            </a:r>
          </a:p>
          <a:p>
            <a:r>
              <a:rPr lang="en-US" altLang="zh-TW" dirty="0" smtClean="0"/>
              <a:t>NP </a:t>
            </a:r>
            <a:r>
              <a:rPr lang="en-US" altLang="zh-TW" dirty="0"/>
              <a:t>consists of the problems that can </a:t>
            </a:r>
            <a:r>
              <a:rPr lang="en-US" altLang="zh-TW" dirty="0" smtClean="0"/>
              <a:t>be solved </a:t>
            </a:r>
            <a:r>
              <a:rPr lang="en-US" altLang="zh-TW" dirty="0"/>
              <a:t>in non-deterministically </a:t>
            </a:r>
            <a:r>
              <a:rPr lang="en-US" altLang="zh-TW" dirty="0" smtClean="0"/>
              <a:t>polynomial time</a:t>
            </a:r>
            <a:r>
              <a:rPr lang="en-US" altLang="zh-TW" dirty="0"/>
              <a:t>.</a:t>
            </a:r>
          </a:p>
          <a:p>
            <a:endParaRPr lang="zh-TW" altLang="en-US" dirty="0"/>
          </a:p>
        </p:txBody>
      </p:sp>
      <p:grpSp>
        <p:nvGrpSpPr>
          <p:cNvPr id="4" name="群組 7"/>
          <p:cNvGrpSpPr/>
          <p:nvPr/>
        </p:nvGrpSpPr>
        <p:grpSpPr>
          <a:xfrm>
            <a:off x="1691680" y="4653136"/>
            <a:ext cx="144016" cy="432842"/>
            <a:chOff x="1691680" y="4293096"/>
            <a:chExt cx="144016" cy="432842"/>
          </a:xfrm>
        </p:grpSpPr>
        <p:cxnSp>
          <p:nvCxnSpPr>
            <p:cNvPr id="5" name="直線單箭頭接點 4"/>
            <p:cNvCxnSpPr/>
            <p:nvPr/>
          </p:nvCxnSpPr>
          <p:spPr>
            <a:xfrm rot="5400000">
              <a:off x="1583668" y="4545124"/>
              <a:ext cx="360834" cy="794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橢圓 6"/>
            <p:cNvSpPr/>
            <p:nvPr/>
          </p:nvSpPr>
          <p:spPr>
            <a:xfrm>
              <a:off x="1691680" y="4293096"/>
              <a:ext cx="144016" cy="14401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" name="群組 8"/>
          <p:cNvGrpSpPr/>
          <p:nvPr/>
        </p:nvGrpSpPr>
        <p:grpSpPr>
          <a:xfrm>
            <a:off x="1691680" y="4221088"/>
            <a:ext cx="144016" cy="432842"/>
            <a:chOff x="1691680" y="4293096"/>
            <a:chExt cx="144016" cy="432842"/>
          </a:xfrm>
        </p:grpSpPr>
        <p:cxnSp>
          <p:nvCxnSpPr>
            <p:cNvPr id="10" name="直線單箭頭接點 9"/>
            <p:cNvCxnSpPr/>
            <p:nvPr/>
          </p:nvCxnSpPr>
          <p:spPr>
            <a:xfrm rot="5400000">
              <a:off x="1583668" y="4545124"/>
              <a:ext cx="360834" cy="794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橢圓 10"/>
            <p:cNvSpPr/>
            <p:nvPr/>
          </p:nvSpPr>
          <p:spPr>
            <a:xfrm>
              <a:off x="1691680" y="4293096"/>
              <a:ext cx="144016" cy="14401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" name="群組 11"/>
          <p:cNvGrpSpPr/>
          <p:nvPr/>
        </p:nvGrpSpPr>
        <p:grpSpPr>
          <a:xfrm>
            <a:off x="1691680" y="5589240"/>
            <a:ext cx="144016" cy="432842"/>
            <a:chOff x="1691680" y="4293096"/>
            <a:chExt cx="144016" cy="432842"/>
          </a:xfrm>
        </p:grpSpPr>
        <p:cxnSp>
          <p:nvCxnSpPr>
            <p:cNvPr id="13" name="直線單箭頭接點 12"/>
            <p:cNvCxnSpPr/>
            <p:nvPr/>
          </p:nvCxnSpPr>
          <p:spPr>
            <a:xfrm rot="5400000">
              <a:off x="1583668" y="4545124"/>
              <a:ext cx="360834" cy="794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橢圓 13"/>
            <p:cNvSpPr/>
            <p:nvPr/>
          </p:nvSpPr>
          <p:spPr>
            <a:xfrm>
              <a:off x="1691680" y="4293096"/>
              <a:ext cx="144016" cy="14401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9" name="群組 14"/>
          <p:cNvGrpSpPr/>
          <p:nvPr/>
        </p:nvGrpSpPr>
        <p:grpSpPr>
          <a:xfrm>
            <a:off x="1691680" y="6021288"/>
            <a:ext cx="144016" cy="432842"/>
            <a:chOff x="1691680" y="4293096"/>
            <a:chExt cx="144016" cy="432842"/>
          </a:xfrm>
        </p:grpSpPr>
        <p:cxnSp>
          <p:nvCxnSpPr>
            <p:cNvPr id="16" name="直線單箭頭接點 15"/>
            <p:cNvCxnSpPr/>
            <p:nvPr/>
          </p:nvCxnSpPr>
          <p:spPr>
            <a:xfrm rot="5400000">
              <a:off x="1583668" y="4545124"/>
              <a:ext cx="360834" cy="794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橢圓 16"/>
            <p:cNvSpPr/>
            <p:nvPr/>
          </p:nvSpPr>
          <p:spPr>
            <a:xfrm>
              <a:off x="1691680" y="4293096"/>
              <a:ext cx="144016" cy="14401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19" name="直線單箭頭接點 18"/>
          <p:cNvCxnSpPr/>
          <p:nvPr/>
        </p:nvCxnSpPr>
        <p:spPr>
          <a:xfrm rot="10800000" flipV="1">
            <a:off x="4139952" y="4293096"/>
            <a:ext cx="360834" cy="288032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橢圓 19"/>
          <p:cNvSpPr/>
          <p:nvPr/>
        </p:nvSpPr>
        <p:spPr>
          <a:xfrm>
            <a:off x="4427984" y="4221088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2" name="群組 20"/>
          <p:cNvGrpSpPr/>
          <p:nvPr/>
        </p:nvGrpSpPr>
        <p:grpSpPr>
          <a:xfrm>
            <a:off x="4139952" y="5013176"/>
            <a:ext cx="144016" cy="432842"/>
            <a:chOff x="1691680" y="4293096"/>
            <a:chExt cx="144016" cy="432842"/>
          </a:xfrm>
        </p:grpSpPr>
        <p:cxnSp>
          <p:nvCxnSpPr>
            <p:cNvPr id="22" name="直線單箭頭接點 21"/>
            <p:cNvCxnSpPr/>
            <p:nvPr/>
          </p:nvCxnSpPr>
          <p:spPr>
            <a:xfrm rot="5400000">
              <a:off x="1583668" y="4545124"/>
              <a:ext cx="360834" cy="794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橢圓 22"/>
            <p:cNvSpPr/>
            <p:nvPr/>
          </p:nvSpPr>
          <p:spPr>
            <a:xfrm>
              <a:off x="1691680" y="4293096"/>
              <a:ext cx="144016" cy="14401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5" name="群組 23"/>
          <p:cNvGrpSpPr/>
          <p:nvPr/>
        </p:nvGrpSpPr>
        <p:grpSpPr>
          <a:xfrm>
            <a:off x="5220072" y="5877272"/>
            <a:ext cx="144016" cy="504056"/>
            <a:chOff x="1713384" y="4314800"/>
            <a:chExt cx="144016" cy="504056"/>
          </a:xfrm>
        </p:grpSpPr>
        <p:cxnSp>
          <p:nvCxnSpPr>
            <p:cNvPr id="25" name="直線單箭頭接點 24"/>
            <p:cNvCxnSpPr/>
            <p:nvPr/>
          </p:nvCxnSpPr>
          <p:spPr>
            <a:xfrm rot="5400000">
              <a:off x="1605372" y="4494820"/>
              <a:ext cx="360834" cy="794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橢圓 25"/>
            <p:cNvSpPr/>
            <p:nvPr/>
          </p:nvSpPr>
          <p:spPr>
            <a:xfrm>
              <a:off x="1713384" y="4674840"/>
              <a:ext cx="144016" cy="14401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27" name="直線單箭頭接點 26"/>
          <p:cNvCxnSpPr/>
          <p:nvPr/>
        </p:nvCxnSpPr>
        <p:spPr>
          <a:xfrm>
            <a:off x="4499992" y="4293096"/>
            <a:ext cx="432048" cy="288032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群組 38"/>
          <p:cNvGrpSpPr/>
          <p:nvPr/>
        </p:nvGrpSpPr>
        <p:grpSpPr>
          <a:xfrm>
            <a:off x="4788024" y="4581128"/>
            <a:ext cx="576064" cy="432048"/>
            <a:chOff x="4508376" y="4373488"/>
            <a:chExt cx="576064" cy="432048"/>
          </a:xfrm>
        </p:grpSpPr>
        <p:cxnSp>
          <p:nvCxnSpPr>
            <p:cNvPr id="34" name="直線單箭頭接點 33"/>
            <p:cNvCxnSpPr/>
            <p:nvPr/>
          </p:nvCxnSpPr>
          <p:spPr>
            <a:xfrm rot="5400000">
              <a:off x="4400761" y="4553111"/>
              <a:ext cx="360040" cy="144810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橢圓 34"/>
            <p:cNvSpPr/>
            <p:nvPr/>
          </p:nvSpPr>
          <p:spPr>
            <a:xfrm>
              <a:off x="4580384" y="4373488"/>
              <a:ext cx="144016" cy="14401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6" name="直線單箭頭接點 35"/>
            <p:cNvCxnSpPr/>
            <p:nvPr/>
          </p:nvCxnSpPr>
          <p:spPr>
            <a:xfrm>
              <a:off x="4652392" y="4445496"/>
              <a:ext cx="432048" cy="288032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群組 39"/>
          <p:cNvGrpSpPr/>
          <p:nvPr/>
        </p:nvGrpSpPr>
        <p:grpSpPr>
          <a:xfrm>
            <a:off x="3563888" y="4581128"/>
            <a:ext cx="648072" cy="432048"/>
            <a:chOff x="4076328" y="4373488"/>
            <a:chExt cx="648072" cy="432048"/>
          </a:xfrm>
        </p:grpSpPr>
        <p:cxnSp>
          <p:nvCxnSpPr>
            <p:cNvPr id="41" name="直線單箭頭接點 40"/>
            <p:cNvCxnSpPr/>
            <p:nvPr/>
          </p:nvCxnSpPr>
          <p:spPr>
            <a:xfrm rot="10800000" flipV="1">
              <a:off x="4076328" y="4445496"/>
              <a:ext cx="576858" cy="288032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橢圓 41"/>
            <p:cNvSpPr/>
            <p:nvPr/>
          </p:nvSpPr>
          <p:spPr>
            <a:xfrm>
              <a:off x="4580384" y="4373488"/>
              <a:ext cx="144016" cy="14401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43" name="直線單箭頭接點 42"/>
            <p:cNvCxnSpPr/>
            <p:nvPr/>
          </p:nvCxnSpPr>
          <p:spPr>
            <a:xfrm rot="16200000" flipH="1">
              <a:off x="4508376" y="4589512"/>
              <a:ext cx="360040" cy="72008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群組 45"/>
          <p:cNvGrpSpPr/>
          <p:nvPr/>
        </p:nvGrpSpPr>
        <p:grpSpPr>
          <a:xfrm>
            <a:off x="5292080" y="4941168"/>
            <a:ext cx="504056" cy="432048"/>
            <a:chOff x="4580384" y="4373488"/>
            <a:chExt cx="504056" cy="432048"/>
          </a:xfrm>
        </p:grpSpPr>
        <p:cxnSp>
          <p:nvCxnSpPr>
            <p:cNvPr id="47" name="直線單箭頭接點 46"/>
            <p:cNvCxnSpPr/>
            <p:nvPr/>
          </p:nvCxnSpPr>
          <p:spPr>
            <a:xfrm rot="16200000" flipH="1">
              <a:off x="4544777" y="4553905"/>
              <a:ext cx="360040" cy="143222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橢圓 47"/>
            <p:cNvSpPr/>
            <p:nvPr/>
          </p:nvSpPr>
          <p:spPr>
            <a:xfrm>
              <a:off x="4580384" y="4373488"/>
              <a:ext cx="144016" cy="14401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49" name="直線單箭頭接點 48"/>
            <p:cNvCxnSpPr/>
            <p:nvPr/>
          </p:nvCxnSpPr>
          <p:spPr>
            <a:xfrm>
              <a:off x="4652392" y="4445496"/>
              <a:ext cx="432048" cy="288032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群組 49"/>
          <p:cNvGrpSpPr/>
          <p:nvPr/>
        </p:nvGrpSpPr>
        <p:grpSpPr>
          <a:xfrm>
            <a:off x="4716016" y="5013176"/>
            <a:ext cx="432048" cy="432048"/>
            <a:chOff x="4580384" y="4373488"/>
            <a:chExt cx="432048" cy="432048"/>
          </a:xfrm>
        </p:grpSpPr>
        <p:cxnSp>
          <p:nvCxnSpPr>
            <p:cNvPr id="51" name="直線單箭頭接點 50"/>
            <p:cNvCxnSpPr/>
            <p:nvPr/>
          </p:nvCxnSpPr>
          <p:spPr>
            <a:xfrm rot="5400000">
              <a:off x="4472769" y="4625119"/>
              <a:ext cx="360040" cy="794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橢圓 51"/>
            <p:cNvSpPr/>
            <p:nvPr/>
          </p:nvSpPr>
          <p:spPr>
            <a:xfrm>
              <a:off x="4580384" y="4373488"/>
              <a:ext cx="144016" cy="14401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53" name="直線單箭頭接點 52"/>
            <p:cNvCxnSpPr/>
            <p:nvPr/>
          </p:nvCxnSpPr>
          <p:spPr>
            <a:xfrm>
              <a:off x="4652392" y="4445496"/>
              <a:ext cx="360040" cy="288032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直線單箭頭接點 57"/>
          <p:cNvCxnSpPr/>
          <p:nvPr/>
        </p:nvCxnSpPr>
        <p:spPr>
          <a:xfrm rot="5400000">
            <a:off x="3815916" y="4689140"/>
            <a:ext cx="360040" cy="288032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群組 63"/>
          <p:cNvGrpSpPr/>
          <p:nvPr/>
        </p:nvGrpSpPr>
        <p:grpSpPr>
          <a:xfrm>
            <a:off x="4067944" y="6093296"/>
            <a:ext cx="144016" cy="504056"/>
            <a:chOff x="1713384" y="4314800"/>
            <a:chExt cx="144016" cy="504056"/>
          </a:xfrm>
        </p:grpSpPr>
        <p:cxnSp>
          <p:nvCxnSpPr>
            <p:cNvPr id="65" name="直線單箭頭接點 64"/>
            <p:cNvCxnSpPr/>
            <p:nvPr/>
          </p:nvCxnSpPr>
          <p:spPr>
            <a:xfrm rot="5400000">
              <a:off x="1605372" y="4494820"/>
              <a:ext cx="360834" cy="794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橢圓 65"/>
            <p:cNvSpPr/>
            <p:nvPr/>
          </p:nvSpPr>
          <p:spPr>
            <a:xfrm>
              <a:off x="1713384" y="4674840"/>
              <a:ext cx="144016" cy="14401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7" name="橢圓 66"/>
          <p:cNvSpPr/>
          <p:nvPr/>
        </p:nvSpPr>
        <p:spPr>
          <a:xfrm>
            <a:off x="3491880" y="4941168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橢圓 67"/>
          <p:cNvSpPr/>
          <p:nvPr/>
        </p:nvSpPr>
        <p:spPr>
          <a:xfrm>
            <a:off x="3779912" y="5445224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橢圓 68"/>
          <p:cNvSpPr/>
          <p:nvPr/>
        </p:nvSpPr>
        <p:spPr>
          <a:xfrm>
            <a:off x="1691680" y="6453336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橢圓 69"/>
          <p:cNvSpPr/>
          <p:nvPr/>
        </p:nvSpPr>
        <p:spPr>
          <a:xfrm>
            <a:off x="4139952" y="5445224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橢圓 70"/>
          <p:cNvSpPr/>
          <p:nvPr/>
        </p:nvSpPr>
        <p:spPr>
          <a:xfrm>
            <a:off x="5076056" y="5373216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橢圓 71"/>
          <p:cNvSpPr/>
          <p:nvPr/>
        </p:nvSpPr>
        <p:spPr>
          <a:xfrm>
            <a:off x="4716016" y="5445224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橢圓 72"/>
          <p:cNvSpPr/>
          <p:nvPr/>
        </p:nvSpPr>
        <p:spPr>
          <a:xfrm>
            <a:off x="5508104" y="5373216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橢圓 73"/>
          <p:cNvSpPr/>
          <p:nvPr/>
        </p:nvSpPr>
        <p:spPr>
          <a:xfrm>
            <a:off x="5796136" y="5301208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0" name="群組 74"/>
          <p:cNvGrpSpPr/>
          <p:nvPr/>
        </p:nvGrpSpPr>
        <p:grpSpPr>
          <a:xfrm>
            <a:off x="3779912" y="5013176"/>
            <a:ext cx="144016" cy="432842"/>
            <a:chOff x="1691680" y="4293096"/>
            <a:chExt cx="144016" cy="432842"/>
          </a:xfrm>
        </p:grpSpPr>
        <p:cxnSp>
          <p:nvCxnSpPr>
            <p:cNvPr id="76" name="直線單箭頭接點 75"/>
            <p:cNvCxnSpPr/>
            <p:nvPr/>
          </p:nvCxnSpPr>
          <p:spPr>
            <a:xfrm rot="5400000">
              <a:off x="1583668" y="4545124"/>
              <a:ext cx="360834" cy="794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橢圓 76"/>
            <p:cNvSpPr/>
            <p:nvPr/>
          </p:nvSpPr>
          <p:spPr>
            <a:xfrm>
              <a:off x="1691680" y="4293096"/>
              <a:ext cx="144016" cy="14401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1" name="群組 83"/>
          <p:cNvGrpSpPr/>
          <p:nvPr/>
        </p:nvGrpSpPr>
        <p:grpSpPr>
          <a:xfrm>
            <a:off x="4499992" y="5733256"/>
            <a:ext cx="72008" cy="288032"/>
            <a:chOff x="4427984" y="5661248"/>
            <a:chExt cx="144016" cy="576064"/>
          </a:xfrm>
        </p:grpSpPr>
        <p:sp>
          <p:nvSpPr>
            <p:cNvPr id="81" name="橢圓 80"/>
            <p:cNvSpPr/>
            <p:nvPr/>
          </p:nvSpPr>
          <p:spPr>
            <a:xfrm>
              <a:off x="4427984" y="5661248"/>
              <a:ext cx="144016" cy="14401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2" name="橢圓 81"/>
            <p:cNvSpPr/>
            <p:nvPr/>
          </p:nvSpPr>
          <p:spPr>
            <a:xfrm>
              <a:off x="4427984" y="5877272"/>
              <a:ext cx="144016" cy="14401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3" name="橢圓 82"/>
            <p:cNvSpPr/>
            <p:nvPr/>
          </p:nvSpPr>
          <p:spPr>
            <a:xfrm>
              <a:off x="4427984" y="6093296"/>
              <a:ext cx="144016" cy="14401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2" name="群組 84"/>
          <p:cNvGrpSpPr/>
          <p:nvPr/>
        </p:nvGrpSpPr>
        <p:grpSpPr>
          <a:xfrm>
            <a:off x="1691680" y="5229200"/>
            <a:ext cx="72008" cy="288032"/>
            <a:chOff x="4427984" y="5661248"/>
            <a:chExt cx="144016" cy="576064"/>
          </a:xfrm>
        </p:grpSpPr>
        <p:sp>
          <p:nvSpPr>
            <p:cNvPr id="86" name="橢圓 85"/>
            <p:cNvSpPr/>
            <p:nvPr/>
          </p:nvSpPr>
          <p:spPr>
            <a:xfrm>
              <a:off x="4427984" y="5661248"/>
              <a:ext cx="144016" cy="14401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7" name="橢圓 86"/>
            <p:cNvSpPr/>
            <p:nvPr/>
          </p:nvSpPr>
          <p:spPr>
            <a:xfrm>
              <a:off x="4427984" y="5877272"/>
              <a:ext cx="144016" cy="14401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8" name="橢圓 87"/>
            <p:cNvSpPr/>
            <p:nvPr/>
          </p:nvSpPr>
          <p:spPr>
            <a:xfrm>
              <a:off x="4427984" y="6093296"/>
              <a:ext cx="144016" cy="14401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9" name="文字方塊 88"/>
          <p:cNvSpPr txBox="1"/>
          <p:nvPr/>
        </p:nvSpPr>
        <p:spPr>
          <a:xfrm>
            <a:off x="1115616" y="371703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Deterministic</a:t>
            </a:r>
            <a:endParaRPr lang="zh-TW" altLang="en-US" dirty="0"/>
          </a:p>
        </p:txBody>
      </p:sp>
      <p:sp>
        <p:nvSpPr>
          <p:cNvPr id="90" name="文字方塊 89"/>
          <p:cNvSpPr txBox="1"/>
          <p:nvPr/>
        </p:nvSpPr>
        <p:spPr>
          <a:xfrm>
            <a:off x="3563888" y="37170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Non-deterministic</a:t>
            </a:r>
            <a:endParaRPr lang="zh-TW" altLang="en-US" dirty="0"/>
          </a:p>
        </p:txBody>
      </p:sp>
      <p:sp>
        <p:nvSpPr>
          <p:cNvPr id="91" name="文字方塊 90"/>
          <p:cNvSpPr txBox="1"/>
          <p:nvPr/>
        </p:nvSpPr>
        <p:spPr>
          <a:xfrm>
            <a:off x="179512" y="623731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Accept/Reject</a:t>
            </a:r>
            <a:endParaRPr lang="zh-TW" altLang="en-US" dirty="0"/>
          </a:p>
        </p:txBody>
      </p:sp>
      <p:sp>
        <p:nvSpPr>
          <p:cNvPr id="92" name="文字方塊 91"/>
          <p:cNvSpPr txBox="1"/>
          <p:nvPr/>
        </p:nvSpPr>
        <p:spPr>
          <a:xfrm>
            <a:off x="3059832" y="62373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Reject</a:t>
            </a:r>
            <a:endParaRPr lang="zh-TW" altLang="en-US" dirty="0"/>
          </a:p>
        </p:txBody>
      </p:sp>
      <p:sp>
        <p:nvSpPr>
          <p:cNvPr id="93" name="文字方塊 92"/>
          <p:cNvSpPr txBox="1"/>
          <p:nvPr/>
        </p:nvSpPr>
        <p:spPr>
          <a:xfrm>
            <a:off x="5436096" y="609329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Accept</a:t>
            </a:r>
            <a:endParaRPr lang="zh-TW" altLang="en-US" dirty="0"/>
          </a:p>
        </p:txBody>
      </p:sp>
      <p:sp>
        <p:nvSpPr>
          <p:cNvPr id="94" name="文字方塊 93"/>
          <p:cNvSpPr txBox="1"/>
          <p:nvPr/>
        </p:nvSpPr>
        <p:spPr>
          <a:xfrm>
            <a:off x="2555776" y="479715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Reject</a:t>
            </a:r>
            <a:endParaRPr lang="zh-TW" altLang="en-US" dirty="0"/>
          </a:p>
        </p:txBody>
      </p:sp>
      <p:cxnSp>
        <p:nvCxnSpPr>
          <p:cNvPr id="96" name="直線接點 95"/>
          <p:cNvCxnSpPr/>
          <p:nvPr/>
        </p:nvCxnSpPr>
        <p:spPr>
          <a:xfrm rot="10800000">
            <a:off x="1547664" y="6453336"/>
            <a:ext cx="144016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接點 97"/>
          <p:cNvCxnSpPr>
            <a:stCxn id="66" idx="1"/>
          </p:cNvCxnSpPr>
          <p:nvPr/>
        </p:nvCxnSpPr>
        <p:spPr>
          <a:xfrm rot="16200000" flipV="1">
            <a:off x="3923929" y="6309320"/>
            <a:ext cx="21091" cy="3091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接點 100"/>
          <p:cNvCxnSpPr>
            <a:stCxn id="67" idx="1"/>
          </p:cNvCxnSpPr>
          <p:nvPr/>
        </p:nvCxnSpPr>
        <p:spPr>
          <a:xfrm rot="16200000" flipH="1" flipV="1">
            <a:off x="3332951" y="4833155"/>
            <a:ext cx="50917" cy="3091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接點 102"/>
          <p:cNvCxnSpPr>
            <a:stCxn id="26" idx="2"/>
            <a:endCxn id="93" idx="1"/>
          </p:cNvCxnSpPr>
          <p:nvPr/>
        </p:nvCxnSpPr>
        <p:spPr>
          <a:xfrm rot="10800000" flipH="1">
            <a:off x="5220072" y="6277962"/>
            <a:ext cx="216024" cy="31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接點 104"/>
          <p:cNvCxnSpPr/>
          <p:nvPr/>
        </p:nvCxnSpPr>
        <p:spPr>
          <a:xfrm>
            <a:off x="6948264" y="41490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接點 105"/>
          <p:cNvCxnSpPr/>
          <p:nvPr/>
        </p:nvCxnSpPr>
        <p:spPr>
          <a:xfrm>
            <a:off x="6948264" y="659735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單箭頭接點 107"/>
          <p:cNvCxnSpPr/>
          <p:nvPr/>
        </p:nvCxnSpPr>
        <p:spPr>
          <a:xfrm rot="5400000">
            <a:off x="6408204" y="5985284"/>
            <a:ext cx="122413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單箭頭接點 111"/>
          <p:cNvCxnSpPr/>
          <p:nvPr/>
        </p:nvCxnSpPr>
        <p:spPr>
          <a:xfrm rot="5400000" flipH="1" flipV="1">
            <a:off x="6625022" y="4545124"/>
            <a:ext cx="7920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文字方塊 113"/>
          <p:cNvSpPr txBox="1"/>
          <p:nvPr/>
        </p:nvSpPr>
        <p:spPr>
          <a:xfrm>
            <a:off x="6660232" y="494116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f (n) = O ( </a:t>
            </a:r>
            <a:r>
              <a:rPr lang="en-US" altLang="zh-TW" dirty="0" err="1" smtClean="0"/>
              <a:t>n^k</a:t>
            </a:r>
            <a:r>
              <a:rPr lang="en-US" altLang="zh-TW" dirty="0" smtClean="0"/>
              <a:t> )</a:t>
            </a:r>
            <a:endParaRPr lang="zh-TW" altLang="en-US" dirty="0"/>
          </a:p>
        </p:txBody>
      </p:sp>
      <p:sp>
        <p:nvSpPr>
          <p:cNvPr id="80" name="投影片編號版面配置區 7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EFDA-612C-4000-A936-B01ABDA1653D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 </a:t>
            </a:r>
            <a:r>
              <a:rPr lang="en-US" altLang="zh-TW" dirty="0" err="1" smtClean="0"/>
              <a:t>v.s</a:t>
            </a:r>
            <a:r>
              <a:rPr lang="en-US" altLang="zh-TW" dirty="0" smtClean="0"/>
              <a:t>. NP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 </a:t>
            </a:r>
            <a:r>
              <a:rPr lang="en-US" altLang="zh-TW" dirty="0"/>
              <a:t>P ⊆ NP</a:t>
            </a:r>
          </a:p>
          <a:p>
            <a:r>
              <a:rPr lang="en-US" altLang="zh-TW" dirty="0" smtClean="0"/>
              <a:t> </a:t>
            </a:r>
            <a:r>
              <a:rPr lang="en-US" altLang="zh-TW" dirty="0"/>
              <a:t>Any problem in NP can be solved in (</a:t>
            </a:r>
            <a:r>
              <a:rPr lang="en-US" altLang="zh-TW" dirty="0" smtClean="0"/>
              <a:t>deterministically) exponential </a:t>
            </a:r>
            <a:r>
              <a:rPr lang="en-US" altLang="zh-TW" dirty="0"/>
              <a:t>time. </a:t>
            </a:r>
          </a:p>
          <a:p>
            <a:r>
              <a:rPr lang="en-US" altLang="zh-TW" dirty="0" smtClean="0"/>
              <a:t>Could it be the case that any problem in NP can also be solved in (deterministically) polynomial time?</a:t>
            </a:r>
            <a:br>
              <a:rPr lang="en-US" altLang="zh-TW" dirty="0" smtClean="0"/>
            </a:br>
            <a:r>
              <a:rPr lang="en-US" altLang="zh-TW" dirty="0" smtClean="0"/>
              <a:t>P = NP?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EFDA-612C-4000-A936-B01ABDA1653D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NP-hard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A problem is NP-hard if it is </a:t>
            </a:r>
            <a:r>
              <a:rPr lang="en-US" altLang="zh-TW" dirty="0" smtClean="0"/>
              <a:t>at </a:t>
            </a:r>
            <a:r>
              <a:rPr lang="en-US" altLang="zh-TW" dirty="0"/>
              <a:t>least </a:t>
            </a:r>
            <a:r>
              <a:rPr lang="en-US" altLang="zh-TW" dirty="0" smtClean="0"/>
              <a:t>as hard </a:t>
            </a:r>
            <a:r>
              <a:rPr lang="en-US" altLang="zh-TW" dirty="0"/>
              <a:t>as all the problems in NP.</a:t>
            </a:r>
          </a:p>
          <a:p>
            <a:r>
              <a:rPr lang="en-US" altLang="zh-TW" dirty="0" smtClean="0"/>
              <a:t>a </a:t>
            </a:r>
            <a:r>
              <a:rPr lang="en-US" altLang="zh-TW" dirty="0"/>
              <a:t>problem </a:t>
            </a:r>
            <a:r>
              <a:rPr lang="en-US" altLang="zh-TW" i="1" dirty="0"/>
              <a:t>X is NP-hard </a:t>
            </a:r>
            <a:r>
              <a:rPr lang="en-US" altLang="zh-TW" i="1" dirty="0" smtClean="0"/>
              <a:t>if </a:t>
            </a:r>
            <a:r>
              <a:rPr lang="en-US" altLang="zh-TW" dirty="0" smtClean="0"/>
              <a:t>the </a:t>
            </a:r>
            <a:r>
              <a:rPr lang="en-US" altLang="zh-TW" dirty="0"/>
              <a:t>following condition holds</a:t>
            </a:r>
            <a:r>
              <a:rPr lang="en-US" altLang="zh-TW" dirty="0" smtClean="0"/>
              <a:t>:</a:t>
            </a:r>
            <a:br>
              <a:rPr lang="en-US" altLang="zh-TW" dirty="0" smtClean="0"/>
            </a:br>
            <a:r>
              <a:rPr lang="en-US" altLang="zh-TW" dirty="0" smtClean="0"/>
              <a:t>If </a:t>
            </a:r>
            <a:r>
              <a:rPr lang="en-US" altLang="zh-TW" i="1" dirty="0"/>
              <a:t>X can be solved in (</a:t>
            </a:r>
            <a:r>
              <a:rPr lang="en-US" altLang="zh-TW" i="1" dirty="0" smtClean="0"/>
              <a:t>deterministic) </a:t>
            </a:r>
            <a:r>
              <a:rPr lang="en-US" altLang="zh-TW" dirty="0" smtClean="0"/>
              <a:t>polynomial </a:t>
            </a:r>
            <a:r>
              <a:rPr lang="en-US" altLang="zh-TW" dirty="0"/>
              <a:t>time, then all the problems in </a:t>
            </a:r>
            <a:r>
              <a:rPr lang="en-US" altLang="zh-TW" dirty="0" smtClean="0"/>
              <a:t>NP can </a:t>
            </a:r>
            <a:r>
              <a:rPr lang="en-US" altLang="zh-TW" dirty="0"/>
              <a:t>be solved in (deterministic) </a:t>
            </a:r>
            <a:r>
              <a:rPr lang="en-US" altLang="zh-TW" dirty="0" smtClean="0"/>
              <a:t>polynomial time</a:t>
            </a:r>
            <a:r>
              <a:rPr lang="en-US" altLang="zh-TW" dirty="0"/>
              <a:t>.</a:t>
            </a:r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EFDA-612C-4000-A936-B01ABDA1653D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sum\limits_{\sigma \in S'} \sigma = T$ ?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sigma_{2} = \{ \tau_{2}, \tau_{3}, \tau_{5} \}$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sigma_{3} = \{ \tau_{2}, \tau_{4}, \tau_{5} \}$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C_{SS} = s^{2}-s = 16-4=12$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begin{align*}&#10;C_{ST} &amp;= 9st - 6t  \\&#10;&amp;= 9 \times 4 \times 2-6 \times 2=60&#10;\end{align*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begin{align*}&#10;C_{TT} &amp;= 18t^{2} - 12t  \\&#10;&amp;= 18 \times 4 - 12 \times 2 \\&#10;&amp;=48&#10;\end{align*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begin{align*}&#10;r &amp;= C_{SS} + C_{ST} + C_{TT} \\&#10;&amp;= 12 + 60 + 48 \\&#10;&amp;= 120&#10;\end{align*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C_{SS} = s^{2}-s = 16-4=12$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begin{align*}&#10;C_{ST} &amp;= 9st - 6t  \\&#10;&amp;= 9 \times 4 \times 2-6 \times 2=60&#10;\end{align*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begin{align*}&#10;C_{TT} &amp;= 18t^{2} - 12t  \\&#10;&amp;= 18 \times 4 - 12 \times 2 \\&#10;&amp;=48&#10;\end{align*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begin{align*}&#10;r &amp;= C_{SS} + C_{ST} + C_{TT} \\&#10;&amp;= 12 + 60 + 48 \\&#10;&amp;= 120&#10;\end{align*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begin{align*}&#10;V &amp;= R \cup S \cup T\\&#10;R &amp;= \{\rho_{0}, \rho_{1}, \ldots, \rho_{r} \} \\&#10;r &amp;= C_{SS} +C_{ST} +C_{TT} \\&#10;E &amp;= \{\{ \rho_{i}, \rho_{0} \} : i= 1,\ldots, r\} \\&#10;&amp;\quad \cup \{ \{ \rho_{0}, \sigma \}: \sigma \in S   \}\\&#10;&amp;\quad \cup \{ \{ \sigma, \tau \}: \tau \in \sigma \in S   \}\\&#10;C &amp;= C_{RR} + C_{RS} + C_{RT} + C_{SS} +C_{ST} +C_{TT}&#10;\end{align*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C_{RR}=r^{2} = 14400$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&#10;\begin{align*}&#10;C_{RS} &amp;= 2rs+s  \\&#10;&amp;= 2 \times 120 \times 4 + 4 \\&#10;&amp;= 964&#10;\end{align*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begin{align*}&#10;C &amp;= C_{RR} + C_{RS} + C_{RT} + r\\&#10;&amp;= 14400 + 964 + 2172 + 120\\&#10;&amp;= 17656&#10;\end{align*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begin{align*}&#10;C_{RT} &amp;= 9rt+6t  \\&#10;&amp;= 9 \times 120 \times 2 + 6 \times 2 \\&#10;&amp;= 2172&#10;\end{align*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begin{align*}&#10;F_{TT}(G') &amp;= 4(3t(3t-1) / 2)\\&#10;&amp; \quad - 2 | \{\{\tau, \tau'\}: \tau \neq \tau' , \{ \{ \sigma,&#10;\tau \}, \{ \sigma, \tau' \} \} \subset E' \mbox{ for some } \sigma&#10;\in S\}&#10;|\\&#10;&amp;= (18 t^{2} - 6t ) - (2s_{2} + 6 s_{3}) \\&#10;&amp;= C_{TT} + 6(t-s_{3}) -2s_{2}&#10;\end{align*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T = \{ \tau_{1}, \tau_{2}, \tau_{3}, \tau_{4}, \tau_{5}, \tau_{6}&#10;\}$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begin{align*}&#10;S &amp;= \{ \{ \tau_{1}, \tau_{2}, \tau_{3} \}, \{&#10;\tau_{2}, \tau_{3}, \tau_{5} \},  \{ \tau_{2}, \tau_{4}, \tau_{5}&#10;\}, \{ \tau_{4}, \tau_{5}, \tau_{6} \} \}&#10;\end{align*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begin{align*}&#10;S' &amp;= \{ {\color{PineGreen}\{ \tau_{1}, \tau_{2}, \tau_{3} \}, \{&#10;\tau_{4}, \tau_{5}, \tau_{6} \} } \}&#10;\end{align*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where $C_{RR}=r^{2}$, $C_{RS}=2rs+s$, $C_{RT}=9rt+6t$,&#10;$C_{SS}=s^{2}-s$, \\&#10;$C_{ST}=9st-6t$, $C_{TT}=18t^{2}-12t$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S = \{ \sigma_{1}, \sigma_{2}, \sigma_{3}, \sigma_{4} \}$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T = \{ \tau_{1}, \tau_{2}, \tau_{3}, \tau_{4}, \tau_{5}, \tau_{6}&#10;\}$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s = 4$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t = 2$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sigma_{4} = \{ \tau_{4}, \tau_{5}, \tau_{6} \}$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sigma_{1} = \{ \tau_{1}, \tau_{2}, \tau_{3} \}$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1547</Words>
  <Application>Microsoft Office PowerPoint</Application>
  <PresentationFormat>如螢幕大小 (4:3)</PresentationFormat>
  <Paragraphs>360</Paragraphs>
  <Slides>46</Slides>
  <Notes>39</Notes>
  <HiddenSlides>3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3</vt:i4>
      </vt:variant>
      <vt:variant>
        <vt:lpstr>投影片標題</vt:lpstr>
      </vt:variant>
      <vt:variant>
        <vt:i4>46</vt:i4>
      </vt:variant>
    </vt:vector>
  </HeadingPairs>
  <TitlesOfParts>
    <vt:vector size="50" baseType="lpstr">
      <vt:lpstr>Office 佈景主題</vt:lpstr>
      <vt:lpstr>文件</vt:lpstr>
      <vt:lpstr>方程式</vt:lpstr>
      <vt:lpstr>Visio</vt:lpstr>
      <vt:lpstr>The Complexity of the Network Design Problem</vt:lpstr>
      <vt:lpstr>Outline</vt:lpstr>
      <vt:lpstr>Introduction</vt:lpstr>
      <vt:lpstr>投影片 4</vt:lpstr>
      <vt:lpstr>投影片 5</vt:lpstr>
      <vt:lpstr>P</vt:lpstr>
      <vt:lpstr>P  v.s. NP</vt:lpstr>
      <vt:lpstr>P v.s. NP</vt:lpstr>
      <vt:lpstr>NP-hard</vt:lpstr>
      <vt:lpstr>NP-complete</vt:lpstr>
      <vt:lpstr>NP-complete</vt:lpstr>
      <vt:lpstr>Reduction</vt:lpstr>
      <vt:lpstr>Network Design Problem</vt:lpstr>
      <vt:lpstr>NDP is NP-complete</vt:lpstr>
      <vt:lpstr>NDP</vt:lpstr>
      <vt:lpstr>Optimal v.s. Decision</vt:lpstr>
      <vt:lpstr>Knapsack Problem</vt:lpstr>
      <vt:lpstr>NDP is NP-complete</vt:lpstr>
      <vt:lpstr>example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SNDP is NP-complete</vt:lpstr>
      <vt:lpstr>Problem Formulation of SNDP</vt:lpstr>
      <vt:lpstr>A Known NPC problem: Exact 3-cover</vt:lpstr>
      <vt:lpstr>Reduction</vt:lpstr>
      <vt:lpstr>Illustration of reduction</vt:lpstr>
      <vt:lpstr>Illustration of reduction</vt:lpstr>
      <vt:lpstr>Illustration of reduction</vt:lpstr>
      <vt:lpstr>Claim</vt:lpstr>
      <vt:lpstr>Beginning of the proof</vt:lpstr>
      <vt:lpstr>Observations</vt:lpstr>
      <vt:lpstr>2nd Property</vt:lpstr>
      <vt:lpstr>3rd Property</vt:lpstr>
      <vt:lpstr>Proved</vt:lpstr>
      <vt:lpstr>Conclusion</vt:lpstr>
      <vt:lpstr>It is generally believed that PNP</vt:lpstr>
      <vt:lpstr>Applications</vt:lpstr>
      <vt:lpstr>NDP is NP-complete.</vt:lpstr>
      <vt:lpstr>投影片 45</vt:lpstr>
      <vt:lpstr>投影片 46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Roger Yang</dc:creator>
  <cp:lastModifiedBy>asus</cp:lastModifiedBy>
  <cp:revision>176</cp:revision>
  <dcterms:created xsi:type="dcterms:W3CDTF">2010-12-19T11:25:50Z</dcterms:created>
  <dcterms:modified xsi:type="dcterms:W3CDTF">2010-12-21T02:41:22Z</dcterms:modified>
</cp:coreProperties>
</file>