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73" r:id="rId2"/>
    <p:sldId id="283" r:id="rId3"/>
    <p:sldId id="274" r:id="rId4"/>
    <p:sldId id="281" r:id="rId5"/>
    <p:sldId id="275" r:id="rId6"/>
    <p:sldId id="280" r:id="rId7"/>
    <p:sldId id="276" r:id="rId8"/>
    <p:sldId id="278" r:id="rId9"/>
    <p:sldId id="279" r:id="rId10"/>
    <p:sldId id="284" r:id="rId11"/>
    <p:sldId id="285" r:id="rId12"/>
    <p:sldId id="267" r:id="rId13"/>
    <p:sldId id="268" r:id="rId14"/>
    <p:sldId id="269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70" r:id="rId27"/>
    <p:sldId id="271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D9603-84CC-4ACF-BEF8-5B6AB4BE43A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2A4EFF2-1932-49ED-B8CF-4677D31D0346}">
      <dgm:prSet phldrT="[文字]"/>
      <dgm:spPr/>
      <dgm:t>
        <a:bodyPr/>
        <a:lstStyle/>
        <a:p>
          <a:endParaRPr lang="zh-TW" altLang="en-US" dirty="0"/>
        </a:p>
      </dgm:t>
    </dgm:pt>
    <dgm:pt modelId="{8BD10556-F72F-4FBD-BDD6-A6BB09CE86F3}" type="parTrans" cxnId="{31E38C63-683A-4FE5-BD7A-807A9B515C7C}">
      <dgm:prSet/>
      <dgm:spPr/>
      <dgm:t>
        <a:bodyPr/>
        <a:lstStyle/>
        <a:p>
          <a:endParaRPr lang="zh-TW" altLang="en-US"/>
        </a:p>
      </dgm:t>
    </dgm:pt>
    <dgm:pt modelId="{75F82CF1-7A1E-4C04-B163-EBA1ECEDDB18}" type="sibTrans" cxnId="{31E38C63-683A-4FE5-BD7A-807A9B515C7C}">
      <dgm:prSet/>
      <dgm:spPr/>
      <dgm:t>
        <a:bodyPr/>
        <a:lstStyle/>
        <a:p>
          <a:endParaRPr lang="zh-TW" altLang="en-US"/>
        </a:p>
      </dgm:t>
    </dgm:pt>
    <dgm:pt modelId="{0A5D615C-A72E-4A07-BD92-C15CA545F18F}">
      <dgm:prSet phldrT="[文字]"/>
      <dgm:spPr/>
      <dgm:t>
        <a:bodyPr/>
        <a:lstStyle/>
        <a:p>
          <a:endParaRPr lang="zh-TW" altLang="en-US" dirty="0"/>
        </a:p>
      </dgm:t>
    </dgm:pt>
    <dgm:pt modelId="{F665C68F-4545-4C74-BCA7-4DC14BF0E2C3}" type="parTrans" cxnId="{006C2C0B-6390-4311-A2AC-9CE8214C75A6}">
      <dgm:prSet/>
      <dgm:spPr/>
      <dgm:t>
        <a:bodyPr/>
        <a:lstStyle/>
        <a:p>
          <a:endParaRPr lang="zh-TW" altLang="en-US"/>
        </a:p>
      </dgm:t>
    </dgm:pt>
    <dgm:pt modelId="{BD98DC30-BF43-40B9-A5C5-3B2E7EDF51DB}" type="sibTrans" cxnId="{006C2C0B-6390-4311-A2AC-9CE8214C75A6}">
      <dgm:prSet/>
      <dgm:spPr/>
      <dgm:t>
        <a:bodyPr/>
        <a:lstStyle/>
        <a:p>
          <a:endParaRPr lang="zh-TW" altLang="en-US"/>
        </a:p>
      </dgm:t>
    </dgm:pt>
    <dgm:pt modelId="{9D761AD0-236D-4DFD-8ECF-0778448A5A3D}">
      <dgm:prSet phldrT="[文字]"/>
      <dgm:spPr/>
      <dgm:t>
        <a:bodyPr/>
        <a:lstStyle/>
        <a:p>
          <a:endParaRPr lang="zh-TW" altLang="en-US" dirty="0"/>
        </a:p>
      </dgm:t>
    </dgm:pt>
    <dgm:pt modelId="{F1BB4E60-A6D2-446F-B618-FFFD7A90380E}" type="parTrans" cxnId="{0628085C-30DD-45E4-9DF9-C357D39DB4AA}">
      <dgm:prSet/>
      <dgm:spPr/>
      <dgm:t>
        <a:bodyPr/>
        <a:lstStyle/>
        <a:p>
          <a:endParaRPr lang="zh-TW" altLang="en-US"/>
        </a:p>
      </dgm:t>
    </dgm:pt>
    <dgm:pt modelId="{52263A49-DEC8-49EA-BCC8-1780E925B4D4}" type="sibTrans" cxnId="{0628085C-30DD-45E4-9DF9-C357D39DB4AA}">
      <dgm:prSet/>
      <dgm:spPr/>
      <dgm:t>
        <a:bodyPr/>
        <a:lstStyle/>
        <a:p>
          <a:endParaRPr lang="zh-TW" altLang="en-US"/>
        </a:p>
      </dgm:t>
    </dgm:pt>
    <dgm:pt modelId="{EEBDA0EE-7FE0-4A42-B075-A118B2FA776C}">
      <dgm:prSet phldrT="[文字]"/>
      <dgm:spPr/>
      <dgm:t>
        <a:bodyPr/>
        <a:lstStyle/>
        <a:p>
          <a:endParaRPr lang="zh-TW" altLang="en-US" dirty="0"/>
        </a:p>
      </dgm:t>
    </dgm:pt>
    <dgm:pt modelId="{C42ACFA4-8C57-44BA-A690-51C55D4AF087}" type="parTrans" cxnId="{66126960-8A85-4610-BD98-3DE5E34A0B39}">
      <dgm:prSet/>
      <dgm:spPr/>
      <dgm:t>
        <a:bodyPr/>
        <a:lstStyle/>
        <a:p>
          <a:endParaRPr lang="zh-TW" altLang="en-US"/>
        </a:p>
      </dgm:t>
    </dgm:pt>
    <dgm:pt modelId="{32445DA6-6F57-4C26-AC8A-C0F14078922F}" type="sibTrans" cxnId="{66126960-8A85-4610-BD98-3DE5E34A0B39}">
      <dgm:prSet/>
      <dgm:spPr/>
      <dgm:t>
        <a:bodyPr/>
        <a:lstStyle/>
        <a:p>
          <a:endParaRPr lang="zh-TW" altLang="en-US"/>
        </a:p>
      </dgm:t>
    </dgm:pt>
    <dgm:pt modelId="{9008A9D8-2822-4C03-92EE-BA8F589A2A34}" type="pres">
      <dgm:prSet presAssocID="{DB9D9603-84CC-4ACF-BEF8-5B6AB4BE43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6CD1E5-4D33-4FB5-AAF0-6C43FDB0DFC4}" type="pres">
      <dgm:prSet presAssocID="{9D761AD0-236D-4DFD-8ECF-0778448A5A3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52E23A1-A14B-4332-84F8-76262130686D}" type="pres">
      <dgm:prSet presAssocID="{C42ACFA4-8C57-44BA-A690-51C55D4AF087}" presName="Name9" presStyleLbl="parChTrans1D2" presStyleIdx="0" presStyleCnt="3"/>
      <dgm:spPr/>
      <dgm:t>
        <a:bodyPr/>
        <a:lstStyle/>
        <a:p>
          <a:endParaRPr lang="zh-TW" altLang="en-US"/>
        </a:p>
      </dgm:t>
    </dgm:pt>
    <dgm:pt modelId="{D5F51C88-6C3C-434D-8A36-DECEA2FBA412}" type="pres">
      <dgm:prSet presAssocID="{C42ACFA4-8C57-44BA-A690-51C55D4AF087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BFB0E719-F4FA-46AA-9A4F-549A62775F2C}" type="pres">
      <dgm:prSet presAssocID="{EEBDA0EE-7FE0-4A42-B075-A118B2FA77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150358-69EF-4CC0-AC70-5E2238C8E744}" type="pres">
      <dgm:prSet presAssocID="{F665C68F-4545-4C74-BCA7-4DC14BF0E2C3}" presName="Name9" presStyleLbl="parChTrans1D2" presStyleIdx="1" presStyleCnt="3"/>
      <dgm:spPr/>
      <dgm:t>
        <a:bodyPr/>
        <a:lstStyle/>
        <a:p>
          <a:endParaRPr lang="zh-TW" altLang="en-US"/>
        </a:p>
      </dgm:t>
    </dgm:pt>
    <dgm:pt modelId="{0E353CC2-776A-44E1-A910-FA60FFE748EB}" type="pres">
      <dgm:prSet presAssocID="{F665C68F-4545-4C74-BCA7-4DC14BF0E2C3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DD5969C2-3F1A-4D3F-97D9-6F12D0466752}" type="pres">
      <dgm:prSet presAssocID="{0A5D615C-A72E-4A07-BD92-C15CA545F1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2CA0F3-2E8E-45F5-9125-29B3D3DB47F3}" type="pres">
      <dgm:prSet presAssocID="{8BD10556-F72F-4FBD-BDD6-A6BB09CE86F3}" presName="Name9" presStyleLbl="parChTrans1D2" presStyleIdx="2" presStyleCnt="3"/>
      <dgm:spPr/>
      <dgm:t>
        <a:bodyPr/>
        <a:lstStyle/>
        <a:p>
          <a:endParaRPr lang="zh-TW" altLang="en-US"/>
        </a:p>
      </dgm:t>
    </dgm:pt>
    <dgm:pt modelId="{C413D68B-0F72-4EC4-8A55-7DCEF68D994B}" type="pres">
      <dgm:prSet presAssocID="{8BD10556-F72F-4FBD-BDD6-A6BB09CE86F3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4A621958-FE2C-44A6-92F2-E59B02A07BF6}" type="pres">
      <dgm:prSet presAssocID="{22A4EFF2-1932-49ED-B8CF-4677D31D03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126960-8A85-4610-BD98-3DE5E34A0B39}" srcId="{9D761AD0-236D-4DFD-8ECF-0778448A5A3D}" destId="{EEBDA0EE-7FE0-4A42-B075-A118B2FA776C}" srcOrd="0" destOrd="0" parTransId="{C42ACFA4-8C57-44BA-A690-51C55D4AF087}" sibTransId="{32445DA6-6F57-4C26-AC8A-C0F14078922F}"/>
    <dgm:cxn modelId="{2F66AA0A-645A-4B97-9BA2-6E1819A894D1}" type="presOf" srcId="{C42ACFA4-8C57-44BA-A690-51C55D4AF087}" destId="{D5F51C88-6C3C-434D-8A36-DECEA2FBA412}" srcOrd="1" destOrd="0" presId="urn:microsoft.com/office/officeart/2005/8/layout/radial1"/>
    <dgm:cxn modelId="{0AD462AA-F2ED-466F-8539-461F4399FA3B}" type="presOf" srcId="{DB9D9603-84CC-4ACF-BEF8-5B6AB4BE43AC}" destId="{9008A9D8-2822-4C03-92EE-BA8F589A2A34}" srcOrd="0" destOrd="0" presId="urn:microsoft.com/office/officeart/2005/8/layout/radial1"/>
    <dgm:cxn modelId="{006C2C0B-6390-4311-A2AC-9CE8214C75A6}" srcId="{9D761AD0-236D-4DFD-8ECF-0778448A5A3D}" destId="{0A5D615C-A72E-4A07-BD92-C15CA545F18F}" srcOrd="1" destOrd="0" parTransId="{F665C68F-4545-4C74-BCA7-4DC14BF0E2C3}" sibTransId="{BD98DC30-BF43-40B9-A5C5-3B2E7EDF51DB}"/>
    <dgm:cxn modelId="{26479D04-4F45-417A-B99F-4579B2ED6B83}" type="presOf" srcId="{0A5D615C-A72E-4A07-BD92-C15CA545F18F}" destId="{DD5969C2-3F1A-4D3F-97D9-6F12D0466752}" srcOrd="0" destOrd="0" presId="urn:microsoft.com/office/officeart/2005/8/layout/radial1"/>
    <dgm:cxn modelId="{26D551BD-CCA8-40EB-B366-7004FC0B3523}" type="presOf" srcId="{8BD10556-F72F-4FBD-BDD6-A6BB09CE86F3}" destId="{652CA0F3-2E8E-45F5-9125-29B3D3DB47F3}" srcOrd="0" destOrd="0" presId="urn:microsoft.com/office/officeart/2005/8/layout/radial1"/>
    <dgm:cxn modelId="{0628085C-30DD-45E4-9DF9-C357D39DB4AA}" srcId="{DB9D9603-84CC-4ACF-BEF8-5B6AB4BE43AC}" destId="{9D761AD0-236D-4DFD-8ECF-0778448A5A3D}" srcOrd="0" destOrd="0" parTransId="{F1BB4E60-A6D2-446F-B618-FFFD7A90380E}" sibTransId="{52263A49-DEC8-49EA-BCC8-1780E925B4D4}"/>
    <dgm:cxn modelId="{2C2AB403-7FF9-4F96-9F1C-89AAD994B47D}" type="presOf" srcId="{C42ACFA4-8C57-44BA-A690-51C55D4AF087}" destId="{A52E23A1-A14B-4332-84F8-76262130686D}" srcOrd="0" destOrd="0" presId="urn:microsoft.com/office/officeart/2005/8/layout/radial1"/>
    <dgm:cxn modelId="{97F9DB6E-2E50-4B2C-A15B-CD5F065A86BE}" type="presOf" srcId="{8BD10556-F72F-4FBD-BDD6-A6BB09CE86F3}" destId="{C413D68B-0F72-4EC4-8A55-7DCEF68D994B}" srcOrd="1" destOrd="0" presId="urn:microsoft.com/office/officeart/2005/8/layout/radial1"/>
    <dgm:cxn modelId="{973E3CF1-578E-4748-BC94-DE312FC032D0}" type="presOf" srcId="{22A4EFF2-1932-49ED-B8CF-4677D31D0346}" destId="{4A621958-FE2C-44A6-92F2-E59B02A07BF6}" srcOrd="0" destOrd="0" presId="urn:microsoft.com/office/officeart/2005/8/layout/radial1"/>
    <dgm:cxn modelId="{17DBBB34-80D5-48EE-8013-B3CF51210F8D}" type="presOf" srcId="{F665C68F-4545-4C74-BCA7-4DC14BF0E2C3}" destId="{0E353CC2-776A-44E1-A910-FA60FFE748EB}" srcOrd="1" destOrd="0" presId="urn:microsoft.com/office/officeart/2005/8/layout/radial1"/>
    <dgm:cxn modelId="{5C9F8358-9988-4AFF-AC2C-249E3E366744}" type="presOf" srcId="{EEBDA0EE-7FE0-4A42-B075-A118B2FA776C}" destId="{BFB0E719-F4FA-46AA-9A4F-549A62775F2C}" srcOrd="0" destOrd="0" presId="urn:microsoft.com/office/officeart/2005/8/layout/radial1"/>
    <dgm:cxn modelId="{83B24AD7-940B-44A6-83B6-BF04529708D8}" type="presOf" srcId="{F665C68F-4545-4C74-BCA7-4DC14BF0E2C3}" destId="{B3150358-69EF-4CC0-AC70-5E2238C8E744}" srcOrd="0" destOrd="0" presId="urn:microsoft.com/office/officeart/2005/8/layout/radial1"/>
    <dgm:cxn modelId="{31E38C63-683A-4FE5-BD7A-807A9B515C7C}" srcId="{9D761AD0-236D-4DFD-8ECF-0778448A5A3D}" destId="{22A4EFF2-1932-49ED-B8CF-4677D31D0346}" srcOrd="2" destOrd="0" parTransId="{8BD10556-F72F-4FBD-BDD6-A6BB09CE86F3}" sibTransId="{75F82CF1-7A1E-4C04-B163-EBA1ECEDDB18}"/>
    <dgm:cxn modelId="{E4ED028D-4422-4488-97B4-CFD2AF0B9582}" type="presOf" srcId="{9D761AD0-236D-4DFD-8ECF-0778448A5A3D}" destId="{866CD1E5-4D33-4FB5-AAF0-6C43FDB0DFC4}" srcOrd="0" destOrd="0" presId="urn:microsoft.com/office/officeart/2005/8/layout/radial1"/>
    <dgm:cxn modelId="{F22B325B-AE85-4D4D-B3AC-C8D57D1B3E7A}" type="presParOf" srcId="{9008A9D8-2822-4C03-92EE-BA8F589A2A34}" destId="{866CD1E5-4D33-4FB5-AAF0-6C43FDB0DFC4}" srcOrd="0" destOrd="0" presId="urn:microsoft.com/office/officeart/2005/8/layout/radial1"/>
    <dgm:cxn modelId="{F176AFAF-C5A8-4D4C-8CB9-272B4DF5B98A}" type="presParOf" srcId="{9008A9D8-2822-4C03-92EE-BA8F589A2A34}" destId="{A52E23A1-A14B-4332-84F8-76262130686D}" srcOrd="1" destOrd="0" presId="urn:microsoft.com/office/officeart/2005/8/layout/radial1"/>
    <dgm:cxn modelId="{0B431B04-8499-49D8-82AF-44E045478339}" type="presParOf" srcId="{A52E23A1-A14B-4332-84F8-76262130686D}" destId="{D5F51C88-6C3C-434D-8A36-DECEA2FBA412}" srcOrd="0" destOrd="0" presId="urn:microsoft.com/office/officeart/2005/8/layout/radial1"/>
    <dgm:cxn modelId="{47AB6F5B-4C56-4EFB-A193-8BD227DF989D}" type="presParOf" srcId="{9008A9D8-2822-4C03-92EE-BA8F589A2A34}" destId="{BFB0E719-F4FA-46AA-9A4F-549A62775F2C}" srcOrd="2" destOrd="0" presId="urn:microsoft.com/office/officeart/2005/8/layout/radial1"/>
    <dgm:cxn modelId="{B7A3A969-E3BC-407A-B39A-B7C0AC29376D}" type="presParOf" srcId="{9008A9D8-2822-4C03-92EE-BA8F589A2A34}" destId="{B3150358-69EF-4CC0-AC70-5E2238C8E744}" srcOrd="3" destOrd="0" presId="urn:microsoft.com/office/officeart/2005/8/layout/radial1"/>
    <dgm:cxn modelId="{C786CAE7-84DA-460B-8070-3F6482109D51}" type="presParOf" srcId="{B3150358-69EF-4CC0-AC70-5E2238C8E744}" destId="{0E353CC2-776A-44E1-A910-FA60FFE748EB}" srcOrd="0" destOrd="0" presId="urn:microsoft.com/office/officeart/2005/8/layout/radial1"/>
    <dgm:cxn modelId="{3A7A448D-2FF5-4635-845F-D6FE5C01E84A}" type="presParOf" srcId="{9008A9D8-2822-4C03-92EE-BA8F589A2A34}" destId="{DD5969C2-3F1A-4D3F-97D9-6F12D0466752}" srcOrd="4" destOrd="0" presId="urn:microsoft.com/office/officeart/2005/8/layout/radial1"/>
    <dgm:cxn modelId="{56E054E1-2A59-48B0-805B-E0D17B426D04}" type="presParOf" srcId="{9008A9D8-2822-4C03-92EE-BA8F589A2A34}" destId="{652CA0F3-2E8E-45F5-9125-29B3D3DB47F3}" srcOrd="5" destOrd="0" presId="urn:microsoft.com/office/officeart/2005/8/layout/radial1"/>
    <dgm:cxn modelId="{0CD81D05-1646-4146-A99D-B8CA447C1B8C}" type="presParOf" srcId="{652CA0F3-2E8E-45F5-9125-29B3D3DB47F3}" destId="{C413D68B-0F72-4EC4-8A55-7DCEF68D994B}" srcOrd="0" destOrd="0" presId="urn:microsoft.com/office/officeart/2005/8/layout/radial1"/>
    <dgm:cxn modelId="{EE826322-2242-4BD4-9F41-D8420CA697DF}" type="presParOf" srcId="{9008A9D8-2822-4C03-92EE-BA8F589A2A34}" destId="{4A621958-FE2C-44A6-92F2-E59B02A07BF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D9603-84CC-4ACF-BEF8-5B6AB4BE43A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96BA79-BD0D-4D60-9CC4-C6C2F0C03B2D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EE0CE772-209B-4828-855D-6FC0F52B8EF2}" type="parTrans" cxnId="{9365720A-76EC-4282-89CA-13EBD6D9F315}">
      <dgm:prSet/>
      <dgm:spPr/>
      <dgm:t>
        <a:bodyPr/>
        <a:lstStyle/>
        <a:p>
          <a:endParaRPr lang="zh-TW" altLang="en-US"/>
        </a:p>
      </dgm:t>
    </dgm:pt>
    <dgm:pt modelId="{B7133688-BB19-47AA-84E0-869DEE42403D}" type="sibTrans" cxnId="{9365720A-76EC-4282-89CA-13EBD6D9F315}">
      <dgm:prSet/>
      <dgm:spPr/>
      <dgm:t>
        <a:bodyPr/>
        <a:lstStyle/>
        <a:p>
          <a:endParaRPr lang="zh-TW" altLang="en-US"/>
        </a:p>
      </dgm:t>
    </dgm:pt>
    <dgm:pt modelId="{8FBE6260-39F7-477F-82B9-A98F6EBCEA37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1B63418D-F8C6-4B29-B17D-43BAF71D4AD1}" type="parTrans" cxnId="{46F43B74-9C38-46EA-8427-252695A58A73}">
      <dgm:prSet/>
      <dgm:spPr/>
      <dgm:t>
        <a:bodyPr/>
        <a:lstStyle/>
        <a:p>
          <a:endParaRPr lang="zh-TW" altLang="en-US"/>
        </a:p>
      </dgm:t>
    </dgm:pt>
    <dgm:pt modelId="{EF34ABE8-F43A-4DA3-BBA1-4E4E70AB47C8}" type="sibTrans" cxnId="{46F43B74-9C38-46EA-8427-252695A58A73}">
      <dgm:prSet/>
      <dgm:spPr/>
      <dgm:t>
        <a:bodyPr/>
        <a:lstStyle/>
        <a:p>
          <a:endParaRPr lang="zh-TW" altLang="en-US"/>
        </a:p>
      </dgm:t>
    </dgm:pt>
    <dgm:pt modelId="{0F60902F-38D7-433E-A129-2081D4B3B260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E627029C-A4EA-42C9-8E8A-4EEE5C4EA5A8}" type="parTrans" cxnId="{1E9B6010-4614-4EBD-A003-62EC77B45AE6}">
      <dgm:prSet/>
      <dgm:spPr/>
      <dgm:t>
        <a:bodyPr/>
        <a:lstStyle/>
        <a:p>
          <a:endParaRPr lang="zh-TW" altLang="en-US"/>
        </a:p>
      </dgm:t>
    </dgm:pt>
    <dgm:pt modelId="{05B16D4A-02D0-4EA3-8AB2-6F09D1CF0145}" type="sibTrans" cxnId="{1E9B6010-4614-4EBD-A003-62EC77B45AE6}">
      <dgm:prSet/>
      <dgm:spPr/>
      <dgm:t>
        <a:bodyPr/>
        <a:lstStyle/>
        <a:p>
          <a:endParaRPr lang="zh-TW" altLang="en-US"/>
        </a:p>
      </dgm:t>
    </dgm:pt>
    <dgm:pt modelId="{10E6E263-19A1-42AF-8C2F-949FD748D343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C39B701D-7621-4E40-843E-EB5DCE3868EB}" type="parTrans" cxnId="{3EE02619-E21C-4999-8F19-D6D4A7348152}">
      <dgm:prSet/>
      <dgm:spPr/>
      <dgm:t>
        <a:bodyPr/>
        <a:lstStyle/>
        <a:p>
          <a:endParaRPr lang="zh-TW" altLang="en-US"/>
        </a:p>
      </dgm:t>
    </dgm:pt>
    <dgm:pt modelId="{3D643C93-3013-41C8-8E98-9C9EADB798B2}" type="sibTrans" cxnId="{3EE02619-E21C-4999-8F19-D6D4A7348152}">
      <dgm:prSet/>
      <dgm:spPr/>
      <dgm:t>
        <a:bodyPr/>
        <a:lstStyle/>
        <a:p>
          <a:endParaRPr lang="zh-TW" altLang="en-US"/>
        </a:p>
      </dgm:t>
    </dgm:pt>
    <dgm:pt modelId="{22A4EFF2-1932-49ED-B8CF-4677D31D0346}">
      <dgm:prSet phldrT="[文字]"/>
      <dgm:spPr/>
      <dgm:t>
        <a:bodyPr/>
        <a:lstStyle/>
        <a:p>
          <a:endParaRPr lang="zh-TW" altLang="en-US" dirty="0"/>
        </a:p>
      </dgm:t>
    </dgm:pt>
    <dgm:pt modelId="{8BD10556-F72F-4FBD-BDD6-A6BB09CE86F3}" type="parTrans" cxnId="{31E38C63-683A-4FE5-BD7A-807A9B515C7C}">
      <dgm:prSet/>
      <dgm:spPr/>
      <dgm:t>
        <a:bodyPr/>
        <a:lstStyle/>
        <a:p>
          <a:endParaRPr lang="zh-TW" altLang="en-US"/>
        </a:p>
      </dgm:t>
    </dgm:pt>
    <dgm:pt modelId="{75F82CF1-7A1E-4C04-B163-EBA1ECEDDB18}" type="sibTrans" cxnId="{31E38C63-683A-4FE5-BD7A-807A9B515C7C}">
      <dgm:prSet/>
      <dgm:spPr/>
      <dgm:t>
        <a:bodyPr/>
        <a:lstStyle/>
        <a:p>
          <a:endParaRPr lang="zh-TW" altLang="en-US"/>
        </a:p>
      </dgm:t>
    </dgm:pt>
    <dgm:pt modelId="{7E4A4FE1-9880-4823-A2BC-27D4F387D333}">
      <dgm:prSet phldrT="[文字]"/>
      <dgm:spPr/>
      <dgm:t>
        <a:bodyPr/>
        <a:lstStyle/>
        <a:p>
          <a:endParaRPr lang="zh-TW" altLang="en-US" dirty="0"/>
        </a:p>
      </dgm:t>
    </dgm:pt>
    <dgm:pt modelId="{5AB7F0D6-5EB4-4E10-B3EE-833512899318}" type="parTrans" cxnId="{3D5CE960-18AB-42FE-87CB-BFFDD4A1B829}">
      <dgm:prSet/>
      <dgm:spPr/>
      <dgm:t>
        <a:bodyPr/>
        <a:lstStyle/>
        <a:p>
          <a:endParaRPr lang="zh-TW" altLang="en-US"/>
        </a:p>
      </dgm:t>
    </dgm:pt>
    <dgm:pt modelId="{1B658C72-05F5-4326-A5E1-8C90E3E1ADA1}" type="sibTrans" cxnId="{3D5CE960-18AB-42FE-87CB-BFFDD4A1B829}">
      <dgm:prSet/>
      <dgm:spPr/>
      <dgm:t>
        <a:bodyPr/>
        <a:lstStyle/>
        <a:p>
          <a:endParaRPr lang="zh-TW" altLang="en-US"/>
        </a:p>
      </dgm:t>
    </dgm:pt>
    <dgm:pt modelId="{7ECD790B-E4CA-4B7F-8997-1F1CBD18EAED}">
      <dgm:prSet phldrT="[文字]"/>
      <dgm:spPr/>
      <dgm:t>
        <a:bodyPr/>
        <a:lstStyle/>
        <a:p>
          <a:endParaRPr lang="zh-TW" altLang="en-US" dirty="0"/>
        </a:p>
      </dgm:t>
    </dgm:pt>
    <dgm:pt modelId="{2EC7AFFF-16A9-44AA-B815-97C0219145D4}" type="parTrans" cxnId="{B86E5E90-BCAC-4B3D-A023-673DB3A312E4}">
      <dgm:prSet/>
      <dgm:spPr/>
      <dgm:t>
        <a:bodyPr/>
        <a:lstStyle/>
        <a:p>
          <a:endParaRPr lang="zh-TW" altLang="en-US"/>
        </a:p>
      </dgm:t>
    </dgm:pt>
    <dgm:pt modelId="{62BC084D-66D3-40E5-8068-3562EC1FEEC4}" type="sibTrans" cxnId="{B86E5E90-BCAC-4B3D-A023-673DB3A312E4}">
      <dgm:prSet/>
      <dgm:spPr/>
      <dgm:t>
        <a:bodyPr/>
        <a:lstStyle/>
        <a:p>
          <a:endParaRPr lang="zh-TW" altLang="en-US"/>
        </a:p>
      </dgm:t>
    </dgm:pt>
    <dgm:pt modelId="{0DEFF242-5FD0-491A-A8C9-2CEC3BB4FA9B}">
      <dgm:prSet phldrT="[文字]"/>
      <dgm:spPr/>
      <dgm:t>
        <a:bodyPr/>
        <a:lstStyle/>
        <a:p>
          <a:endParaRPr lang="zh-TW" altLang="en-US" dirty="0"/>
        </a:p>
      </dgm:t>
    </dgm:pt>
    <dgm:pt modelId="{9D46F76E-EAEA-406C-A512-73DBF4306168}" type="parTrans" cxnId="{664523E7-3F45-4B2D-B40F-EB28AE449B87}">
      <dgm:prSet/>
      <dgm:spPr/>
      <dgm:t>
        <a:bodyPr/>
        <a:lstStyle/>
        <a:p>
          <a:endParaRPr lang="zh-TW" altLang="en-US"/>
        </a:p>
      </dgm:t>
    </dgm:pt>
    <dgm:pt modelId="{930CBC73-79C6-4862-9A8A-6D7FBE7CF015}" type="sibTrans" cxnId="{664523E7-3F45-4B2D-B40F-EB28AE449B87}">
      <dgm:prSet/>
      <dgm:spPr/>
      <dgm:t>
        <a:bodyPr/>
        <a:lstStyle/>
        <a:p>
          <a:endParaRPr lang="zh-TW" altLang="en-US"/>
        </a:p>
      </dgm:t>
    </dgm:pt>
    <dgm:pt modelId="{0A5D615C-A72E-4A07-BD92-C15CA545F18F}">
      <dgm:prSet phldrT="[文字]"/>
      <dgm:spPr/>
      <dgm:t>
        <a:bodyPr/>
        <a:lstStyle/>
        <a:p>
          <a:endParaRPr lang="zh-TW" altLang="en-US" dirty="0"/>
        </a:p>
      </dgm:t>
    </dgm:pt>
    <dgm:pt modelId="{F665C68F-4545-4C74-BCA7-4DC14BF0E2C3}" type="parTrans" cxnId="{006C2C0B-6390-4311-A2AC-9CE8214C75A6}">
      <dgm:prSet/>
      <dgm:spPr/>
      <dgm:t>
        <a:bodyPr/>
        <a:lstStyle/>
        <a:p>
          <a:endParaRPr lang="zh-TW" altLang="en-US"/>
        </a:p>
      </dgm:t>
    </dgm:pt>
    <dgm:pt modelId="{BD98DC30-BF43-40B9-A5C5-3B2E7EDF51DB}" type="sibTrans" cxnId="{006C2C0B-6390-4311-A2AC-9CE8214C75A6}">
      <dgm:prSet/>
      <dgm:spPr/>
      <dgm:t>
        <a:bodyPr/>
        <a:lstStyle/>
        <a:p>
          <a:endParaRPr lang="zh-TW" altLang="en-US"/>
        </a:p>
      </dgm:t>
    </dgm:pt>
    <dgm:pt modelId="{9008A9D8-2822-4C03-92EE-BA8F589A2A34}" type="pres">
      <dgm:prSet presAssocID="{DB9D9603-84CC-4ACF-BEF8-5B6AB4BE43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AE2AED9-78B7-449C-8665-0ED7F8193B66}" type="pres">
      <dgm:prSet presAssocID="{F796BA79-BD0D-4D60-9CC4-C6C2F0C03B2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B795F3E-2F6D-4FE2-94F6-6CBD72871663}" type="pres">
      <dgm:prSet presAssocID="{1B63418D-F8C6-4B29-B17D-43BAF71D4AD1}" presName="Name9" presStyleLbl="parChTrans1D2" presStyleIdx="0" presStyleCnt="8"/>
      <dgm:spPr/>
      <dgm:t>
        <a:bodyPr/>
        <a:lstStyle/>
        <a:p>
          <a:endParaRPr lang="zh-TW" altLang="en-US"/>
        </a:p>
      </dgm:t>
    </dgm:pt>
    <dgm:pt modelId="{4A277372-8C3C-47C8-BE69-D2F4208B9965}" type="pres">
      <dgm:prSet presAssocID="{1B63418D-F8C6-4B29-B17D-43BAF71D4AD1}" presName="connTx" presStyleLbl="parChTrans1D2" presStyleIdx="0" presStyleCnt="8"/>
      <dgm:spPr/>
      <dgm:t>
        <a:bodyPr/>
        <a:lstStyle/>
        <a:p>
          <a:endParaRPr lang="zh-TW" altLang="en-US"/>
        </a:p>
      </dgm:t>
    </dgm:pt>
    <dgm:pt modelId="{5311F465-573B-4584-9574-C485C2AE8E16}" type="pres">
      <dgm:prSet presAssocID="{8FBE6260-39F7-477F-82B9-A98F6EBCEA3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82B8E8-8897-4566-A94B-57EE5F0C67CB}" type="pres">
      <dgm:prSet presAssocID="{E627029C-A4EA-42C9-8E8A-4EEE5C4EA5A8}" presName="Name9" presStyleLbl="parChTrans1D2" presStyleIdx="1" presStyleCnt="8"/>
      <dgm:spPr/>
      <dgm:t>
        <a:bodyPr/>
        <a:lstStyle/>
        <a:p>
          <a:endParaRPr lang="zh-TW" altLang="en-US"/>
        </a:p>
      </dgm:t>
    </dgm:pt>
    <dgm:pt modelId="{26528C20-078F-45AB-A360-B58D6DF8F381}" type="pres">
      <dgm:prSet presAssocID="{E627029C-A4EA-42C9-8E8A-4EEE5C4EA5A8}" presName="connTx" presStyleLbl="parChTrans1D2" presStyleIdx="1" presStyleCnt="8"/>
      <dgm:spPr/>
      <dgm:t>
        <a:bodyPr/>
        <a:lstStyle/>
        <a:p>
          <a:endParaRPr lang="zh-TW" altLang="en-US"/>
        </a:p>
      </dgm:t>
    </dgm:pt>
    <dgm:pt modelId="{F115AFCA-FEE5-47EF-9F7E-989EECE48C0B}" type="pres">
      <dgm:prSet presAssocID="{0F60902F-38D7-433E-A129-2081D4B3B26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A274E-AB28-47FB-ADAD-D9C9691221A2}" type="pres">
      <dgm:prSet presAssocID="{C39B701D-7621-4E40-843E-EB5DCE3868EB}" presName="Name9" presStyleLbl="parChTrans1D2" presStyleIdx="2" presStyleCnt="8"/>
      <dgm:spPr/>
      <dgm:t>
        <a:bodyPr/>
        <a:lstStyle/>
        <a:p>
          <a:endParaRPr lang="zh-TW" altLang="en-US"/>
        </a:p>
      </dgm:t>
    </dgm:pt>
    <dgm:pt modelId="{54C44FB9-F59C-4FE3-A47F-FEA20CC98DA8}" type="pres">
      <dgm:prSet presAssocID="{C39B701D-7621-4E40-843E-EB5DCE3868EB}" presName="connTx" presStyleLbl="parChTrans1D2" presStyleIdx="2" presStyleCnt="8"/>
      <dgm:spPr/>
      <dgm:t>
        <a:bodyPr/>
        <a:lstStyle/>
        <a:p>
          <a:endParaRPr lang="zh-TW" altLang="en-US"/>
        </a:p>
      </dgm:t>
    </dgm:pt>
    <dgm:pt modelId="{7015EE43-D20E-49B8-AB54-E58BC4B2A73B}" type="pres">
      <dgm:prSet presAssocID="{10E6E263-19A1-42AF-8C2F-949FD748D34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E4A372-CA4E-4D49-B1A4-F64EF26EB5C7}" type="pres">
      <dgm:prSet presAssocID="{5AB7F0D6-5EB4-4E10-B3EE-833512899318}" presName="Name9" presStyleLbl="parChTrans1D2" presStyleIdx="3" presStyleCnt="8"/>
      <dgm:spPr/>
      <dgm:t>
        <a:bodyPr/>
        <a:lstStyle/>
        <a:p>
          <a:endParaRPr lang="zh-TW" altLang="en-US"/>
        </a:p>
      </dgm:t>
    </dgm:pt>
    <dgm:pt modelId="{69775964-CB62-4659-987E-E4909962EC32}" type="pres">
      <dgm:prSet presAssocID="{5AB7F0D6-5EB4-4E10-B3EE-833512899318}" presName="connTx" presStyleLbl="parChTrans1D2" presStyleIdx="3" presStyleCnt="8"/>
      <dgm:spPr/>
      <dgm:t>
        <a:bodyPr/>
        <a:lstStyle/>
        <a:p>
          <a:endParaRPr lang="zh-TW" altLang="en-US"/>
        </a:p>
      </dgm:t>
    </dgm:pt>
    <dgm:pt modelId="{18C39CCD-0AB5-4102-B674-4A46171A696F}" type="pres">
      <dgm:prSet presAssocID="{7E4A4FE1-9880-4823-A2BC-27D4F387D33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1E86FB-4125-4849-93EB-C8FF78AFF7AD}" type="pres">
      <dgm:prSet presAssocID="{2EC7AFFF-16A9-44AA-B815-97C0219145D4}" presName="Name9" presStyleLbl="parChTrans1D2" presStyleIdx="4" presStyleCnt="8"/>
      <dgm:spPr/>
      <dgm:t>
        <a:bodyPr/>
        <a:lstStyle/>
        <a:p>
          <a:endParaRPr lang="zh-TW" altLang="en-US"/>
        </a:p>
      </dgm:t>
    </dgm:pt>
    <dgm:pt modelId="{9EA73125-2F84-408B-9531-79E0D041C18B}" type="pres">
      <dgm:prSet presAssocID="{2EC7AFFF-16A9-44AA-B815-97C0219145D4}" presName="connTx" presStyleLbl="parChTrans1D2" presStyleIdx="4" presStyleCnt="8"/>
      <dgm:spPr/>
      <dgm:t>
        <a:bodyPr/>
        <a:lstStyle/>
        <a:p>
          <a:endParaRPr lang="zh-TW" altLang="en-US"/>
        </a:p>
      </dgm:t>
    </dgm:pt>
    <dgm:pt modelId="{C6460946-151F-4C5E-91F4-92CB48C4A28F}" type="pres">
      <dgm:prSet presAssocID="{7ECD790B-E4CA-4B7F-8997-1F1CBD18EAE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1CF4D5-1B9C-4A91-B5A6-46DB22BC8A33}" type="pres">
      <dgm:prSet presAssocID="{9D46F76E-EAEA-406C-A512-73DBF4306168}" presName="Name9" presStyleLbl="parChTrans1D2" presStyleIdx="5" presStyleCnt="8"/>
      <dgm:spPr/>
      <dgm:t>
        <a:bodyPr/>
        <a:lstStyle/>
        <a:p>
          <a:endParaRPr lang="zh-TW" altLang="en-US"/>
        </a:p>
      </dgm:t>
    </dgm:pt>
    <dgm:pt modelId="{7A450D96-1005-424E-90F8-9BEF87421E44}" type="pres">
      <dgm:prSet presAssocID="{9D46F76E-EAEA-406C-A512-73DBF4306168}" presName="connTx" presStyleLbl="parChTrans1D2" presStyleIdx="5" presStyleCnt="8"/>
      <dgm:spPr/>
      <dgm:t>
        <a:bodyPr/>
        <a:lstStyle/>
        <a:p>
          <a:endParaRPr lang="zh-TW" altLang="en-US"/>
        </a:p>
      </dgm:t>
    </dgm:pt>
    <dgm:pt modelId="{C89E840D-2131-4E83-85D2-E5EBBEE56B74}" type="pres">
      <dgm:prSet presAssocID="{0DEFF242-5FD0-491A-A8C9-2CEC3BB4FA9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150358-69EF-4CC0-AC70-5E2238C8E744}" type="pres">
      <dgm:prSet presAssocID="{F665C68F-4545-4C74-BCA7-4DC14BF0E2C3}" presName="Name9" presStyleLbl="parChTrans1D2" presStyleIdx="6" presStyleCnt="8"/>
      <dgm:spPr/>
      <dgm:t>
        <a:bodyPr/>
        <a:lstStyle/>
        <a:p>
          <a:endParaRPr lang="zh-TW" altLang="en-US"/>
        </a:p>
      </dgm:t>
    </dgm:pt>
    <dgm:pt modelId="{0E353CC2-776A-44E1-A910-FA60FFE748EB}" type="pres">
      <dgm:prSet presAssocID="{F665C68F-4545-4C74-BCA7-4DC14BF0E2C3}" presName="connTx" presStyleLbl="parChTrans1D2" presStyleIdx="6" presStyleCnt="8"/>
      <dgm:spPr/>
      <dgm:t>
        <a:bodyPr/>
        <a:lstStyle/>
        <a:p>
          <a:endParaRPr lang="zh-TW" altLang="en-US"/>
        </a:p>
      </dgm:t>
    </dgm:pt>
    <dgm:pt modelId="{DD5969C2-3F1A-4D3F-97D9-6F12D0466752}" type="pres">
      <dgm:prSet presAssocID="{0A5D615C-A72E-4A07-BD92-C15CA545F18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2CA0F3-2E8E-45F5-9125-29B3D3DB47F3}" type="pres">
      <dgm:prSet presAssocID="{8BD10556-F72F-4FBD-BDD6-A6BB09CE86F3}" presName="Name9" presStyleLbl="parChTrans1D2" presStyleIdx="7" presStyleCnt="8"/>
      <dgm:spPr/>
      <dgm:t>
        <a:bodyPr/>
        <a:lstStyle/>
        <a:p>
          <a:endParaRPr lang="zh-TW" altLang="en-US"/>
        </a:p>
      </dgm:t>
    </dgm:pt>
    <dgm:pt modelId="{C413D68B-0F72-4EC4-8A55-7DCEF68D994B}" type="pres">
      <dgm:prSet presAssocID="{8BD10556-F72F-4FBD-BDD6-A6BB09CE86F3}" presName="connTx" presStyleLbl="parChTrans1D2" presStyleIdx="7" presStyleCnt="8"/>
      <dgm:spPr/>
      <dgm:t>
        <a:bodyPr/>
        <a:lstStyle/>
        <a:p>
          <a:endParaRPr lang="zh-TW" altLang="en-US"/>
        </a:p>
      </dgm:t>
    </dgm:pt>
    <dgm:pt modelId="{4A621958-FE2C-44A6-92F2-E59B02A07BF6}" type="pres">
      <dgm:prSet presAssocID="{22A4EFF2-1932-49ED-B8CF-4677D31D034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B52700-CD9D-4D22-BD80-020A00B71029}" type="presOf" srcId="{8BD10556-F72F-4FBD-BDD6-A6BB09CE86F3}" destId="{652CA0F3-2E8E-45F5-9125-29B3D3DB47F3}" srcOrd="0" destOrd="0" presId="urn:microsoft.com/office/officeart/2005/8/layout/radial1"/>
    <dgm:cxn modelId="{9365720A-76EC-4282-89CA-13EBD6D9F315}" srcId="{DB9D9603-84CC-4ACF-BEF8-5B6AB4BE43AC}" destId="{F796BA79-BD0D-4D60-9CC4-C6C2F0C03B2D}" srcOrd="0" destOrd="0" parTransId="{EE0CE772-209B-4828-855D-6FC0F52B8EF2}" sibTransId="{B7133688-BB19-47AA-84E0-869DEE42403D}"/>
    <dgm:cxn modelId="{3EE02619-E21C-4999-8F19-D6D4A7348152}" srcId="{F796BA79-BD0D-4D60-9CC4-C6C2F0C03B2D}" destId="{10E6E263-19A1-42AF-8C2F-949FD748D343}" srcOrd="2" destOrd="0" parTransId="{C39B701D-7621-4E40-843E-EB5DCE3868EB}" sibTransId="{3D643C93-3013-41C8-8E98-9C9EADB798B2}"/>
    <dgm:cxn modelId="{398DAF3C-B22C-49F9-A0E4-7678CD33E557}" type="presOf" srcId="{22A4EFF2-1932-49ED-B8CF-4677D31D0346}" destId="{4A621958-FE2C-44A6-92F2-E59B02A07BF6}" srcOrd="0" destOrd="0" presId="urn:microsoft.com/office/officeart/2005/8/layout/radial1"/>
    <dgm:cxn modelId="{BA0E4F05-73B0-4E31-967B-68D59A5F7358}" type="presOf" srcId="{9D46F76E-EAEA-406C-A512-73DBF4306168}" destId="{A31CF4D5-1B9C-4A91-B5A6-46DB22BC8A33}" srcOrd="0" destOrd="0" presId="urn:microsoft.com/office/officeart/2005/8/layout/radial1"/>
    <dgm:cxn modelId="{4B14E59B-E66F-43FE-9391-371110A19C60}" type="presOf" srcId="{8BD10556-F72F-4FBD-BDD6-A6BB09CE86F3}" destId="{C413D68B-0F72-4EC4-8A55-7DCEF68D994B}" srcOrd="1" destOrd="0" presId="urn:microsoft.com/office/officeart/2005/8/layout/radial1"/>
    <dgm:cxn modelId="{46F43B74-9C38-46EA-8427-252695A58A73}" srcId="{F796BA79-BD0D-4D60-9CC4-C6C2F0C03B2D}" destId="{8FBE6260-39F7-477F-82B9-A98F6EBCEA37}" srcOrd="0" destOrd="0" parTransId="{1B63418D-F8C6-4B29-B17D-43BAF71D4AD1}" sibTransId="{EF34ABE8-F43A-4DA3-BBA1-4E4E70AB47C8}"/>
    <dgm:cxn modelId="{9EDB1888-5CD4-4A51-A4D1-2874B83DC9CF}" type="presOf" srcId="{DB9D9603-84CC-4ACF-BEF8-5B6AB4BE43AC}" destId="{9008A9D8-2822-4C03-92EE-BA8F589A2A34}" srcOrd="0" destOrd="0" presId="urn:microsoft.com/office/officeart/2005/8/layout/radial1"/>
    <dgm:cxn modelId="{EA1D23DB-A8AB-4DDC-9D56-BCA08F385927}" type="presOf" srcId="{1B63418D-F8C6-4B29-B17D-43BAF71D4AD1}" destId="{4A277372-8C3C-47C8-BE69-D2F4208B9965}" srcOrd="1" destOrd="0" presId="urn:microsoft.com/office/officeart/2005/8/layout/radial1"/>
    <dgm:cxn modelId="{006C2C0B-6390-4311-A2AC-9CE8214C75A6}" srcId="{F796BA79-BD0D-4D60-9CC4-C6C2F0C03B2D}" destId="{0A5D615C-A72E-4A07-BD92-C15CA545F18F}" srcOrd="6" destOrd="0" parTransId="{F665C68F-4545-4C74-BCA7-4DC14BF0E2C3}" sibTransId="{BD98DC30-BF43-40B9-A5C5-3B2E7EDF51DB}"/>
    <dgm:cxn modelId="{1E9B6010-4614-4EBD-A003-62EC77B45AE6}" srcId="{F796BA79-BD0D-4D60-9CC4-C6C2F0C03B2D}" destId="{0F60902F-38D7-433E-A129-2081D4B3B260}" srcOrd="1" destOrd="0" parTransId="{E627029C-A4EA-42C9-8E8A-4EEE5C4EA5A8}" sibTransId="{05B16D4A-02D0-4EA3-8AB2-6F09D1CF0145}"/>
    <dgm:cxn modelId="{08C19009-9D67-468E-83BA-585465B162D4}" type="presOf" srcId="{F665C68F-4545-4C74-BCA7-4DC14BF0E2C3}" destId="{0E353CC2-776A-44E1-A910-FA60FFE748EB}" srcOrd="1" destOrd="0" presId="urn:microsoft.com/office/officeart/2005/8/layout/radial1"/>
    <dgm:cxn modelId="{62164E21-D3F5-4E80-958B-E09468354A48}" type="presOf" srcId="{C39B701D-7621-4E40-843E-EB5DCE3868EB}" destId="{113A274E-AB28-47FB-ADAD-D9C9691221A2}" srcOrd="0" destOrd="0" presId="urn:microsoft.com/office/officeart/2005/8/layout/radial1"/>
    <dgm:cxn modelId="{37DA1F25-5B5D-4D15-AD7D-A5A1AF8B7A78}" type="presOf" srcId="{0A5D615C-A72E-4A07-BD92-C15CA545F18F}" destId="{DD5969C2-3F1A-4D3F-97D9-6F12D0466752}" srcOrd="0" destOrd="0" presId="urn:microsoft.com/office/officeart/2005/8/layout/radial1"/>
    <dgm:cxn modelId="{CFF0A676-161F-4979-8B45-C98C43CEA009}" type="presOf" srcId="{F796BA79-BD0D-4D60-9CC4-C6C2F0C03B2D}" destId="{1AE2AED9-78B7-449C-8665-0ED7F8193B66}" srcOrd="0" destOrd="0" presId="urn:microsoft.com/office/officeart/2005/8/layout/radial1"/>
    <dgm:cxn modelId="{B86E5E90-BCAC-4B3D-A023-673DB3A312E4}" srcId="{F796BA79-BD0D-4D60-9CC4-C6C2F0C03B2D}" destId="{7ECD790B-E4CA-4B7F-8997-1F1CBD18EAED}" srcOrd="4" destOrd="0" parTransId="{2EC7AFFF-16A9-44AA-B815-97C0219145D4}" sibTransId="{62BC084D-66D3-40E5-8068-3562EC1FEEC4}"/>
    <dgm:cxn modelId="{31E38C63-683A-4FE5-BD7A-807A9B515C7C}" srcId="{F796BA79-BD0D-4D60-9CC4-C6C2F0C03B2D}" destId="{22A4EFF2-1932-49ED-B8CF-4677D31D0346}" srcOrd="7" destOrd="0" parTransId="{8BD10556-F72F-4FBD-BDD6-A6BB09CE86F3}" sibTransId="{75F82CF1-7A1E-4C04-B163-EBA1ECEDDB18}"/>
    <dgm:cxn modelId="{B03C9272-769A-44C8-8ED4-4125FC1C4F5E}" type="presOf" srcId="{2EC7AFFF-16A9-44AA-B815-97C0219145D4}" destId="{9EA73125-2F84-408B-9531-79E0D041C18B}" srcOrd="1" destOrd="0" presId="urn:microsoft.com/office/officeart/2005/8/layout/radial1"/>
    <dgm:cxn modelId="{99D8821E-1FAA-4F4E-A31E-662145C7970B}" type="presOf" srcId="{5AB7F0D6-5EB4-4E10-B3EE-833512899318}" destId="{69775964-CB62-4659-987E-E4909962EC32}" srcOrd="1" destOrd="0" presId="urn:microsoft.com/office/officeart/2005/8/layout/radial1"/>
    <dgm:cxn modelId="{664523E7-3F45-4B2D-B40F-EB28AE449B87}" srcId="{F796BA79-BD0D-4D60-9CC4-C6C2F0C03B2D}" destId="{0DEFF242-5FD0-491A-A8C9-2CEC3BB4FA9B}" srcOrd="5" destOrd="0" parTransId="{9D46F76E-EAEA-406C-A512-73DBF4306168}" sibTransId="{930CBC73-79C6-4862-9A8A-6D7FBE7CF015}"/>
    <dgm:cxn modelId="{9B5A8451-C7E1-40AD-BC82-D88689911672}" type="presOf" srcId="{E627029C-A4EA-42C9-8E8A-4EEE5C4EA5A8}" destId="{D482B8E8-8897-4566-A94B-57EE5F0C67CB}" srcOrd="0" destOrd="0" presId="urn:microsoft.com/office/officeart/2005/8/layout/radial1"/>
    <dgm:cxn modelId="{95B9C6A4-1F19-4001-A58C-D9A2E11CF55C}" type="presOf" srcId="{10E6E263-19A1-42AF-8C2F-949FD748D343}" destId="{7015EE43-D20E-49B8-AB54-E58BC4B2A73B}" srcOrd="0" destOrd="0" presId="urn:microsoft.com/office/officeart/2005/8/layout/radial1"/>
    <dgm:cxn modelId="{87A0C291-81E6-4500-83BA-13783E2B3F5F}" type="presOf" srcId="{F665C68F-4545-4C74-BCA7-4DC14BF0E2C3}" destId="{B3150358-69EF-4CC0-AC70-5E2238C8E744}" srcOrd="0" destOrd="0" presId="urn:microsoft.com/office/officeart/2005/8/layout/radial1"/>
    <dgm:cxn modelId="{43E942EC-90FB-463A-819B-0A0754E59960}" type="presOf" srcId="{8FBE6260-39F7-477F-82B9-A98F6EBCEA37}" destId="{5311F465-573B-4584-9574-C485C2AE8E16}" srcOrd="0" destOrd="0" presId="urn:microsoft.com/office/officeart/2005/8/layout/radial1"/>
    <dgm:cxn modelId="{3948ECF3-80D7-48EC-AA57-F55856918552}" type="presOf" srcId="{0F60902F-38D7-433E-A129-2081D4B3B260}" destId="{F115AFCA-FEE5-47EF-9F7E-989EECE48C0B}" srcOrd="0" destOrd="0" presId="urn:microsoft.com/office/officeart/2005/8/layout/radial1"/>
    <dgm:cxn modelId="{AD4FD738-C6C8-474B-9E55-2DB567559E7D}" type="presOf" srcId="{7E4A4FE1-9880-4823-A2BC-27D4F387D333}" destId="{18C39CCD-0AB5-4102-B674-4A46171A696F}" srcOrd="0" destOrd="0" presId="urn:microsoft.com/office/officeart/2005/8/layout/radial1"/>
    <dgm:cxn modelId="{7A285D15-71CE-4FED-AC6A-BD2393945E91}" type="presOf" srcId="{1B63418D-F8C6-4B29-B17D-43BAF71D4AD1}" destId="{0B795F3E-2F6D-4FE2-94F6-6CBD72871663}" srcOrd="0" destOrd="0" presId="urn:microsoft.com/office/officeart/2005/8/layout/radial1"/>
    <dgm:cxn modelId="{EEFF2BBF-E0A8-45B6-9098-DEC66FC15B29}" type="presOf" srcId="{C39B701D-7621-4E40-843E-EB5DCE3868EB}" destId="{54C44FB9-F59C-4FE3-A47F-FEA20CC98DA8}" srcOrd="1" destOrd="0" presId="urn:microsoft.com/office/officeart/2005/8/layout/radial1"/>
    <dgm:cxn modelId="{3FF56E4F-9352-4363-806D-07B669EC2E9D}" type="presOf" srcId="{2EC7AFFF-16A9-44AA-B815-97C0219145D4}" destId="{6C1E86FB-4125-4849-93EB-C8FF78AFF7AD}" srcOrd="0" destOrd="0" presId="urn:microsoft.com/office/officeart/2005/8/layout/radial1"/>
    <dgm:cxn modelId="{3D5CE960-18AB-42FE-87CB-BFFDD4A1B829}" srcId="{F796BA79-BD0D-4D60-9CC4-C6C2F0C03B2D}" destId="{7E4A4FE1-9880-4823-A2BC-27D4F387D333}" srcOrd="3" destOrd="0" parTransId="{5AB7F0D6-5EB4-4E10-B3EE-833512899318}" sibTransId="{1B658C72-05F5-4326-A5E1-8C90E3E1ADA1}"/>
    <dgm:cxn modelId="{4F599920-0EDB-4965-96B1-44C1BDBD9FB7}" type="presOf" srcId="{0DEFF242-5FD0-491A-A8C9-2CEC3BB4FA9B}" destId="{C89E840D-2131-4E83-85D2-E5EBBEE56B74}" srcOrd="0" destOrd="0" presId="urn:microsoft.com/office/officeart/2005/8/layout/radial1"/>
    <dgm:cxn modelId="{17E58B5B-4737-4B19-93E1-7CB8B59BA60F}" type="presOf" srcId="{E627029C-A4EA-42C9-8E8A-4EEE5C4EA5A8}" destId="{26528C20-078F-45AB-A360-B58D6DF8F381}" srcOrd="1" destOrd="0" presId="urn:microsoft.com/office/officeart/2005/8/layout/radial1"/>
    <dgm:cxn modelId="{AFB3ED50-1BAF-43F2-8A25-8638B74C2423}" type="presOf" srcId="{7ECD790B-E4CA-4B7F-8997-1F1CBD18EAED}" destId="{C6460946-151F-4C5E-91F4-92CB48C4A28F}" srcOrd="0" destOrd="0" presId="urn:microsoft.com/office/officeart/2005/8/layout/radial1"/>
    <dgm:cxn modelId="{EFCCEE94-2181-4071-9015-177F159668F9}" type="presOf" srcId="{5AB7F0D6-5EB4-4E10-B3EE-833512899318}" destId="{94E4A372-CA4E-4D49-B1A4-F64EF26EB5C7}" srcOrd="0" destOrd="0" presId="urn:microsoft.com/office/officeart/2005/8/layout/radial1"/>
    <dgm:cxn modelId="{56A0AF4E-3205-4AF0-A918-A1D08C6C89F5}" type="presOf" srcId="{9D46F76E-EAEA-406C-A512-73DBF4306168}" destId="{7A450D96-1005-424E-90F8-9BEF87421E44}" srcOrd="1" destOrd="0" presId="urn:microsoft.com/office/officeart/2005/8/layout/radial1"/>
    <dgm:cxn modelId="{5EB6DD9B-889C-4CB5-A115-E65B0254FE0E}" type="presParOf" srcId="{9008A9D8-2822-4C03-92EE-BA8F589A2A34}" destId="{1AE2AED9-78B7-449C-8665-0ED7F8193B66}" srcOrd="0" destOrd="0" presId="urn:microsoft.com/office/officeart/2005/8/layout/radial1"/>
    <dgm:cxn modelId="{BF0C5A4B-BA5A-4704-8FCB-930A456AC63D}" type="presParOf" srcId="{9008A9D8-2822-4C03-92EE-BA8F589A2A34}" destId="{0B795F3E-2F6D-4FE2-94F6-6CBD72871663}" srcOrd="1" destOrd="0" presId="urn:microsoft.com/office/officeart/2005/8/layout/radial1"/>
    <dgm:cxn modelId="{4A146509-B090-4718-B85C-5C948188B0EB}" type="presParOf" srcId="{0B795F3E-2F6D-4FE2-94F6-6CBD72871663}" destId="{4A277372-8C3C-47C8-BE69-D2F4208B9965}" srcOrd="0" destOrd="0" presId="urn:microsoft.com/office/officeart/2005/8/layout/radial1"/>
    <dgm:cxn modelId="{0E27238F-99BA-4290-B0B5-9720AD747403}" type="presParOf" srcId="{9008A9D8-2822-4C03-92EE-BA8F589A2A34}" destId="{5311F465-573B-4584-9574-C485C2AE8E16}" srcOrd="2" destOrd="0" presId="urn:microsoft.com/office/officeart/2005/8/layout/radial1"/>
    <dgm:cxn modelId="{A35CC8E5-7355-4B24-81D0-52CD44F42749}" type="presParOf" srcId="{9008A9D8-2822-4C03-92EE-BA8F589A2A34}" destId="{D482B8E8-8897-4566-A94B-57EE5F0C67CB}" srcOrd="3" destOrd="0" presId="urn:microsoft.com/office/officeart/2005/8/layout/radial1"/>
    <dgm:cxn modelId="{302CAC97-08B1-4386-ABB6-F54E2321CFF6}" type="presParOf" srcId="{D482B8E8-8897-4566-A94B-57EE5F0C67CB}" destId="{26528C20-078F-45AB-A360-B58D6DF8F381}" srcOrd="0" destOrd="0" presId="urn:microsoft.com/office/officeart/2005/8/layout/radial1"/>
    <dgm:cxn modelId="{2E0E88B4-C261-47C4-96AD-241FB41C7BE6}" type="presParOf" srcId="{9008A9D8-2822-4C03-92EE-BA8F589A2A34}" destId="{F115AFCA-FEE5-47EF-9F7E-989EECE48C0B}" srcOrd="4" destOrd="0" presId="urn:microsoft.com/office/officeart/2005/8/layout/radial1"/>
    <dgm:cxn modelId="{ACBF1539-C591-4C60-852D-119316CE457C}" type="presParOf" srcId="{9008A9D8-2822-4C03-92EE-BA8F589A2A34}" destId="{113A274E-AB28-47FB-ADAD-D9C9691221A2}" srcOrd="5" destOrd="0" presId="urn:microsoft.com/office/officeart/2005/8/layout/radial1"/>
    <dgm:cxn modelId="{AE8B0332-B2F6-40D3-BD7B-2A1B971A1F11}" type="presParOf" srcId="{113A274E-AB28-47FB-ADAD-D9C9691221A2}" destId="{54C44FB9-F59C-4FE3-A47F-FEA20CC98DA8}" srcOrd="0" destOrd="0" presId="urn:microsoft.com/office/officeart/2005/8/layout/radial1"/>
    <dgm:cxn modelId="{5A6EF257-C947-46C0-ADCB-256FD945BBEC}" type="presParOf" srcId="{9008A9D8-2822-4C03-92EE-BA8F589A2A34}" destId="{7015EE43-D20E-49B8-AB54-E58BC4B2A73B}" srcOrd="6" destOrd="0" presId="urn:microsoft.com/office/officeart/2005/8/layout/radial1"/>
    <dgm:cxn modelId="{E661EFBC-714D-4D3F-8DFB-314ACAB129EC}" type="presParOf" srcId="{9008A9D8-2822-4C03-92EE-BA8F589A2A34}" destId="{94E4A372-CA4E-4D49-B1A4-F64EF26EB5C7}" srcOrd="7" destOrd="0" presId="urn:microsoft.com/office/officeart/2005/8/layout/radial1"/>
    <dgm:cxn modelId="{B25C7F53-9D3E-4A7A-8EC4-683282954838}" type="presParOf" srcId="{94E4A372-CA4E-4D49-B1A4-F64EF26EB5C7}" destId="{69775964-CB62-4659-987E-E4909962EC32}" srcOrd="0" destOrd="0" presId="urn:microsoft.com/office/officeart/2005/8/layout/radial1"/>
    <dgm:cxn modelId="{1DA4FF91-30ED-4AE8-BB3F-FD58937D4719}" type="presParOf" srcId="{9008A9D8-2822-4C03-92EE-BA8F589A2A34}" destId="{18C39CCD-0AB5-4102-B674-4A46171A696F}" srcOrd="8" destOrd="0" presId="urn:microsoft.com/office/officeart/2005/8/layout/radial1"/>
    <dgm:cxn modelId="{DDB60069-842B-4837-BC4B-2BADA2E60802}" type="presParOf" srcId="{9008A9D8-2822-4C03-92EE-BA8F589A2A34}" destId="{6C1E86FB-4125-4849-93EB-C8FF78AFF7AD}" srcOrd="9" destOrd="0" presId="urn:microsoft.com/office/officeart/2005/8/layout/radial1"/>
    <dgm:cxn modelId="{A5DB955D-3220-48D9-97CF-97B33587585F}" type="presParOf" srcId="{6C1E86FB-4125-4849-93EB-C8FF78AFF7AD}" destId="{9EA73125-2F84-408B-9531-79E0D041C18B}" srcOrd="0" destOrd="0" presId="urn:microsoft.com/office/officeart/2005/8/layout/radial1"/>
    <dgm:cxn modelId="{C28F5392-1A05-40BE-9E18-E8FB2D329116}" type="presParOf" srcId="{9008A9D8-2822-4C03-92EE-BA8F589A2A34}" destId="{C6460946-151F-4C5E-91F4-92CB48C4A28F}" srcOrd="10" destOrd="0" presId="urn:microsoft.com/office/officeart/2005/8/layout/radial1"/>
    <dgm:cxn modelId="{62EE16ED-AAED-4F76-85BB-80352FACEE34}" type="presParOf" srcId="{9008A9D8-2822-4C03-92EE-BA8F589A2A34}" destId="{A31CF4D5-1B9C-4A91-B5A6-46DB22BC8A33}" srcOrd="11" destOrd="0" presId="urn:microsoft.com/office/officeart/2005/8/layout/radial1"/>
    <dgm:cxn modelId="{49B1F3EE-80FF-4570-BB02-77CC1CF3FEC8}" type="presParOf" srcId="{A31CF4D5-1B9C-4A91-B5A6-46DB22BC8A33}" destId="{7A450D96-1005-424E-90F8-9BEF87421E44}" srcOrd="0" destOrd="0" presId="urn:microsoft.com/office/officeart/2005/8/layout/radial1"/>
    <dgm:cxn modelId="{8C7135F8-AACC-4DE1-96A9-D2BDBCEA1F7A}" type="presParOf" srcId="{9008A9D8-2822-4C03-92EE-BA8F589A2A34}" destId="{C89E840D-2131-4E83-85D2-E5EBBEE56B74}" srcOrd="12" destOrd="0" presId="urn:microsoft.com/office/officeart/2005/8/layout/radial1"/>
    <dgm:cxn modelId="{E4F4F49A-57E1-4D4E-9B13-5E17DE0F7517}" type="presParOf" srcId="{9008A9D8-2822-4C03-92EE-BA8F589A2A34}" destId="{B3150358-69EF-4CC0-AC70-5E2238C8E744}" srcOrd="13" destOrd="0" presId="urn:microsoft.com/office/officeart/2005/8/layout/radial1"/>
    <dgm:cxn modelId="{560BC1EC-AF64-4D98-B124-C9350E6E3E1E}" type="presParOf" srcId="{B3150358-69EF-4CC0-AC70-5E2238C8E744}" destId="{0E353CC2-776A-44E1-A910-FA60FFE748EB}" srcOrd="0" destOrd="0" presId="urn:microsoft.com/office/officeart/2005/8/layout/radial1"/>
    <dgm:cxn modelId="{5CE5490E-30C1-437F-8B9C-2DA6BC24BD86}" type="presParOf" srcId="{9008A9D8-2822-4C03-92EE-BA8F589A2A34}" destId="{DD5969C2-3F1A-4D3F-97D9-6F12D0466752}" srcOrd="14" destOrd="0" presId="urn:microsoft.com/office/officeart/2005/8/layout/radial1"/>
    <dgm:cxn modelId="{FCC43C35-7EC7-4874-B397-577776B15ABA}" type="presParOf" srcId="{9008A9D8-2822-4C03-92EE-BA8F589A2A34}" destId="{652CA0F3-2E8E-45F5-9125-29B3D3DB47F3}" srcOrd="15" destOrd="0" presId="urn:microsoft.com/office/officeart/2005/8/layout/radial1"/>
    <dgm:cxn modelId="{BD589DC5-E128-4711-8CAD-0D0293816E66}" type="presParOf" srcId="{652CA0F3-2E8E-45F5-9125-29B3D3DB47F3}" destId="{C413D68B-0F72-4EC4-8A55-7DCEF68D994B}" srcOrd="0" destOrd="0" presId="urn:microsoft.com/office/officeart/2005/8/layout/radial1"/>
    <dgm:cxn modelId="{95A1DB74-D65A-4ABC-9345-616A34360D4A}" type="presParOf" srcId="{9008A9D8-2822-4C03-92EE-BA8F589A2A34}" destId="{4A621958-FE2C-44A6-92F2-E59B02A07BF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9D9603-84CC-4ACF-BEF8-5B6AB4BE43A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96BA79-BD0D-4D60-9CC4-C6C2F0C03B2D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EE0CE772-209B-4828-855D-6FC0F52B8EF2}" type="parTrans" cxnId="{9365720A-76EC-4282-89CA-13EBD6D9F315}">
      <dgm:prSet/>
      <dgm:spPr/>
      <dgm:t>
        <a:bodyPr/>
        <a:lstStyle/>
        <a:p>
          <a:endParaRPr lang="zh-TW" altLang="en-US"/>
        </a:p>
      </dgm:t>
    </dgm:pt>
    <dgm:pt modelId="{B7133688-BB19-47AA-84E0-869DEE42403D}" type="sibTrans" cxnId="{9365720A-76EC-4282-89CA-13EBD6D9F315}">
      <dgm:prSet/>
      <dgm:spPr/>
      <dgm:t>
        <a:bodyPr/>
        <a:lstStyle/>
        <a:p>
          <a:endParaRPr lang="zh-TW" altLang="en-US"/>
        </a:p>
      </dgm:t>
    </dgm:pt>
    <dgm:pt modelId="{8FBE6260-39F7-477F-82B9-A98F6EBCEA37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1B63418D-F8C6-4B29-B17D-43BAF71D4AD1}" type="parTrans" cxnId="{46F43B74-9C38-46EA-8427-252695A58A73}">
      <dgm:prSet/>
      <dgm:spPr/>
      <dgm:t>
        <a:bodyPr/>
        <a:lstStyle/>
        <a:p>
          <a:endParaRPr lang="zh-TW" altLang="en-US"/>
        </a:p>
      </dgm:t>
    </dgm:pt>
    <dgm:pt modelId="{EF34ABE8-F43A-4DA3-BBA1-4E4E70AB47C8}" type="sibTrans" cxnId="{46F43B74-9C38-46EA-8427-252695A58A73}">
      <dgm:prSet/>
      <dgm:spPr/>
      <dgm:t>
        <a:bodyPr/>
        <a:lstStyle/>
        <a:p>
          <a:endParaRPr lang="zh-TW" altLang="en-US"/>
        </a:p>
      </dgm:t>
    </dgm:pt>
    <dgm:pt modelId="{0F60902F-38D7-433E-A129-2081D4B3B260}">
      <dgm:prSet phldrT="[文字]"/>
      <dgm:spPr/>
      <dgm:t>
        <a:bodyPr/>
        <a:lstStyle/>
        <a:p>
          <a:endParaRPr lang="zh-TW" altLang="en-US" dirty="0"/>
        </a:p>
      </dgm:t>
    </dgm:pt>
    <dgm:pt modelId="{E627029C-A4EA-42C9-8E8A-4EEE5C4EA5A8}" type="parTrans" cxnId="{1E9B6010-4614-4EBD-A003-62EC77B45AE6}">
      <dgm:prSet/>
      <dgm:spPr/>
      <dgm:t>
        <a:bodyPr/>
        <a:lstStyle/>
        <a:p>
          <a:endParaRPr lang="zh-TW" altLang="en-US"/>
        </a:p>
      </dgm:t>
    </dgm:pt>
    <dgm:pt modelId="{05B16D4A-02D0-4EA3-8AB2-6F09D1CF0145}" type="sibTrans" cxnId="{1E9B6010-4614-4EBD-A003-62EC77B45AE6}">
      <dgm:prSet/>
      <dgm:spPr/>
      <dgm:t>
        <a:bodyPr/>
        <a:lstStyle/>
        <a:p>
          <a:endParaRPr lang="zh-TW" altLang="en-US"/>
        </a:p>
      </dgm:t>
    </dgm:pt>
    <dgm:pt modelId="{22A4EFF2-1932-49ED-B8CF-4677D31D0346}">
      <dgm:prSet phldrT="[文字]"/>
      <dgm:spPr/>
      <dgm:t>
        <a:bodyPr/>
        <a:lstStyle/>
        <a:p>
          <a:endParaRPr lang="zh-TW" altLang="en-US" dirty="0"/>
        </a:p>
      </dgm:t>
    </dgm:pt>
    <dgm:pt modelId="{8BD10556-F72F-4FBD-BDD6-A6BB09CE86F3}" type="parTrans" cxnId="{31E38C63-683A-4FE5-BD7A-807A9B515C7C}">
      <dgm:prSet/>
      <dgm:spPr/>
      <dgm:t>
        <a:bodyPr/>
        <a:lstStyle/>
        <a:p>
          <a:endParaRPr lang="zh-TW" altLang="en-US"/>
        </a:p>
      </dgm:t>
    </dgm:pt>
    <dgm:pt modelId="{75F82CF1-7A1E-4C04-B163-EBA1ECEDDB18}" type="sibTrans" cxnId="{31E38C63-683A-4FE5-BD7A-807A9B515C7C}">
      <dgm:prSet/>
      <dgm:spPr/>
      <dgm:t>
        <a:bodyPr/>
        <a:lstStyle/>
        <a:p>
          <a:endParaRPr lang="zh-TW" altLang="en-US"/>
        </a:p>
      </dgm:t>
    </dgm:pt>
    <dgm:pt modelId="{0DEFF242-5FD0-491A-A8C9-2CEC3BB4FA9B}">
      <dgm:prSet phldrT="[文字]"/>
      <dgm:spPr/>
      <dgm:t>
        <a:bodyPr/>
        <a:lstStyle/>
        <a:p>
          <a:endParaRPr lang="zh-TW" altLang="en-US" dirty="0"/>
        </a:p>
      </dgm:t>
    </dgm:pt>
    <dgm:pt modelId="{9D46F76E-EAEA-406C-A512-73DBF4306168}" type="parTrans" cxnId="{664523E7-3F45-4B2D-B40F-EB28AE449B87}">
      <dgm:prSet/>
      <dgm:spPr/>
      <dgm:t>
        <a:bodyPr/>
        <a:lstStyle/>
        <a:p>
          <a:endParaRPr lang="zh-TW" altLang="en-US"/>
        </a:p>
      </dgm:t>
    </dgm:pt>
    <dgm:pt modelId="{930CBC73-79C6-4862-9A8A-6D7FBE7CF015}" type="sibTrans" cxnId="{664523E7-3F45-4B2D-B40F-EB28AE449B87}">
      <dgm:prSet/>
      <dgm:spPr/>
      <dgm:t>
        <a:bodyPr/>
        <a:lstStyle/>
        <a:p>
          <a:endParaRPr lang="zh-TW" altLang="en-US"/>
        </a:p>
      </dgm:t>
    </dgm:pt>
    <dgm:pt modelId="{0A5D615C-A72E-4A07-BD92-C15CA545F18F}">
      <dgm:prSet phldrT="[文字]"/>
      <dgm:spPr/>
      <dgm:t>
        <a:bodyPr/>
        <a:lstStyle/>
        <a:p>
          <a:endParaRPr lang="zh-TW" altLang="en-US" dirty="0"/>
        </a:p>
      </dgm:t>
    </dgm:pt>
    <dgm:pt modelId="{F665C68F-4545-4C74-BCA7-4DC14BF0E2C3}" type="parTrans" cxnId="{006C2C0B-6390-4311-A2AC-9CE8214C75A6}">
      <dgm:prSet/>
      <dgm:spPr/>
      <dgm:t>
        <a:bodyPr/>
        <a:lstStyle/>
        <a:p>
          <a:endParaRPr lang="zh-TW" altLang="en-US"/>
        </a:p>
      </dgm:t>
    </dgm:pt>
    <dgm:pt modelId="{BD98DC30-BF43-40B9-A5C5-3B2E7EDF51DB}" type="sibTrans" cxnId="{006C2C0B-6390-4311-A2AC-9CE8214C75A6}">
      <dgm:prSet/>
      <dgm:spPr/>
      <dgm:t>
        <a:bodyPr/>
        <a:lstStyle/>
        <a:p>
          <a:endParaRPr lang="zh-TW" altLang="en-US"/>
        </a:p>
      </dgm:t>
    </dgm:pt>
    <dgm:pt modelId="{9008A9D8-2822-4C03-92EE-BA8F589A2A34}" type="pres">
      <dgm:prSet presAssocID="{DB9D9603-84CC-4ACF-BEF8-5B6AB4BE43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AE2AED9-78B7-449C-8665-0ED7F8193B66}" type="pres">
      <dgm:prSet presAssocID="{F796BA79-BD0D-4D60-9CC4-C6C2F0C03B2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B795F3E-2F6D-4FE2-94F6-6CBD72871663}" type="pres">
      <dgm:prSet presAssocID="{1B63418D-F8C6-4B29-B17D-43BAF71D4AD1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4A277372-8C3C-47C8-BE69-D2F4208B9965}" type="pres">
      <dgm:prSet presAssocID="{1B63418D-F8C6-4B29-B17D-43BAF71D4AD1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5311F465-573B-4584-9574-C485C2AE8E16}" type="pres">
      <dgm:prSet presAssocID="{8FBE6260-39F7-477F-82B9-A98F6EBCEA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82B8E8-8897-4566-A94B-57EE5F0C67CB}" type="pres">
      <dgm:prSet presAssocID="{E627029C-A4EA-42C9-8E8A-4EEE5C4EA5A8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26528C20-078F-45AB-A360-B58D6DF8F381}" type="pres">
      <dgm:prSet presAssocID="{E627029C-A4EA-42C9-8E8A-4EEE5C4EA5A8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F115AFCA-FEE5-47EF-9F7E-989EECE48C0B}" type="pres">
      <dgm:prSet presAssocID="{0F60902F-38D7-433E-A129-2081D4B3B2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1CF4D5-1B9C-4A91-B5A6-46DB22BC8A33}" type="pres">
      <dgm:prSet presAssocID="{9D46F76E-EAEA-406C-A512-73DBF4306168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7A450D96-1005-424E-90F8-9BEF87421E44}" type="pres">
      <dgm:prSet presAssocID="{9D46F76E-EAEA-406C-A512-73DBF4306168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C89E840D-2131-4E83-85D2-E5EBBEE56B74}" type="pres">
      <dgm:prSet presAssocID="{0DEFF242-5FD0-491A-A8C9-2CEC3BB4FA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150358-69EF-4CC0-AC70-5E2238C8E744}" type="pres">
      <dgm:prSet presAssocID="{F665C68F-4545-4C74-BCA7-4DC14BF0E2C3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0E353CC2-776A-44E1-A910-FA60FFE748EB}" type="pres">
      <dgm:prSet presAssocID="{F665C68F-4545-4C74-BCA7-4DC14BF0E2C3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DD5969C2-3F1A-4D3F-97D9-6F12D0466752}" type="pres">
      <dgm:prSet presAssocID="{0A5D615C-A72E-4A07-BD92-C15CA545F1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2CA0F3-2E8E-45F5-9125-29B3D3DB47F3}" type="pres">
      <dgm:prSet presAssocID="{8BD10556-F72F-4FBD-BDD6-A6BB09CE86F3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C413D68B-0F72-4EC4-8A55-7DCEF68D994B}" type="pres">
      <dgm:prSet presAssocID="{8BD10556-F72F-4FBD-BDD6-A6BB09CE86F3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4A621958-FE2C-44A6-92F2-E59B02A07BF6}" type="pres">
      <dgm:prSet presAssocID="{22A4EFF2-1932-49ED-B8CF-4677D31D03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3C48C0-A212-4594-B275-E42266A898AC}" type="presOf" srcId="{F796BA79-BD0D-4D60-9CC4-C6C2F0C03B2D}" destId="{1AE2AED9-78B7-449C-8665-0ED7F8193B66}" srcOrd="0" destOrd="0" presId="urn:microsoft.com/office/officeart/2005/8/layout/radial1"/>
    <dgm:cxn modelId="{CB7D27EC-DA23-4A46-81C2-1161F00BFCC6}" type="presOf" srcId="{9D46F76E-EAEA-406C-A512-73DBF4306168}" destId="{7A450D96-1005-424E-90F8-9BEF87421E44}" srcOrd="1" destOrd="0" presId="urn:microsoft.com/office/officeart/2005/8/layout/radial1"/>
    <dgm:cxn modelId="{5D4EC9E0-01F9-40CD-A644-89EB64370E40}" type="presOf" srcId="{8FBE6260-39F7-477F-82B9-A98F6EBCEA37}" destId="{5311F465-573B-4584-9574-C485C2AE8E16}" srcOrd="0" destOrd="0" presId="urn:microsoft.com/office/officeart/2005/8/layout/radial1"/>
    <dgm:cxn modelId="{953FB015-4A1F-4365-AF08-F3ABE8D1206B}" type="presOf" srcId="{DB9D9603-84CC-4ACF-BEF8-5B6AB4BE43AC}" destId="{9008A9D8-2822-4C03-92EE-BA8F589A2A34}" srcOrd="0" destOrd="0" presId="urn:microsoft.com/office/officeart/2005/8/layout/radial1"/>
    <dgm:cxn modelId="{60B6F846-D1FA-47D0-A522-0531335DFA43}" type="presOf" srcId="{E627029C-A4EA-42C9-8E8A-4EEE5C4EA5A8}" destId="{26528C20-078F-45AB-A360-B58D6DF8F381}" srcOrd="1" destOrd="0" presId="urn:microsoft.com/office/officeart/2005/8/layout/radial1"/>
    <dgm:cxn modelId="{006C2C0B-6390-4311-A2AC-9CE8214C75A6}" srcId="{F796BA79-BD0D-4D60-9CC4-C6C2F0C03B2D}" destId="{0A5D615C-A72E-4A07-BD92-C15CA545F18F}" srcOrd="3" destOrd="0" parTransId="{F665C68F-4545-4C74-BCA7-4DC14BF0E2C3}" sibTransId="{BD98DC30-BF43-40B9-A5C5-3B2E7EDF51DB}"/>
    <dgm:cxn modelId="{EF787F0D-F9CF-4619-B524-8BBB910F30F5}" type="presOf" srcId="{1B63418D-F8C6-4B29-B17D-43BAF71D4AD1}" destId="{0B795F3E-2F6D-4FE2-94F6-6CBD72871663}" srcOrd="0" destOrd="0" presId="urn:microsoft.com/office/officeart/2005/8/layout/radial1"/>
    <dgm:cxn modelId="{1E9B6010-4614-4EBD-A003-62EC77B45AE6}" srcId="{F796BA79-BD0D-4D60-9CC4-C6C2F0C03B2D}" destId="{0F60902F-38D7-433E-A129-2081D4B3B260}" srcOrd="1" destOrd="0" parTransId="{E627029C-A4EA-42C9-8E8A-4EEE5C4EA5A8}" sibTransId="{05B16D4A-02D0-4EA3-8AB2-6F09D1CF0145}"/>
    <dgm:cxn modelId="{9365720A-76EC-4282-89CA-13EBD6D9F315}" srcId="{DB9D9603-84CC-4ACF-BEF8-5B6AB4BE43AC}" destId="{F796BA79-BD0D-4D60-9CC4-C6C2F0C03B2D}" srcOrd="0" destOrd="0" parTransId="{EE0CE772-209B-4828-855D-6FC0F52B8EF2}" sibTransId="{B7133688-BB19-47AA-84E0-869DEE42403D}"/>
    <dgm:cxn modelId="{C8D3C11F-373B-43A2-A534-C1D005F7B7D8}" type="presOf" srcId="{E627029C-A4EA-42C9-8E8A-4EEE5C4EA5A8}" destId="{D482B8E8-8897-4566-A94B-57EE5F0C67CB}" srcOrd="0" destOrd="0" presId="urn:microsoft.com/office/officeart/2005/8/layout/radial1"/>
    <dgm:cxn modelId="{A921CC74-DFDB-487B-9CC6-2DAC66997801}" type="presOf" srcId="{0DEFF242-5FD0-491A-A8C9-2CEC3BB4FA9B}" destId="{C89E840D-2131-4E83-85D2-E5EBBEE56B74}" srcOrd="0" destOrd="0" presId="urn:microsoft.com/office/officeart/2005/8/layout/radial1"/>
    <dgm:cxn modelId="{21AF9620-6A1C-4EFE-B1BD-DABDA56EE2F9}" type="presOf" srcId="{1B63418D-F8C6-4B29-B17D-43BAF71D4AD1}" destId="{4A277372-8C3C-47C8-BE69-D2F4208B9965}" srcOrd="1" destOrd="0" presId="urn:microsoft.com/office/officeart/2005/8/layout/radial1"/>
    <dgm:cxn modelId="{664523E7-3F45-4B2D-B40F-EB28AE449B87}" srcId="{F796BA79-BD0D-4D60-9CC4-C6C2F0C03B2D}" destId="{0DEFF242-5FD0-491A-A8C9-2CEC3BB4FA9B}" srcOrd="2" destOrd="0" parTransId="{9D46F76E-EAEA-406C-A512-73DBF4306168}" sibTransId="{930CBC73-79C6-4862-9A8A-6D7FBE7CF015}"/>
    <dgm:cxn modelId="{3881EF7E-9858-432B-A6FA-0A21A04362B6}" type="presOf" srcId="{0A5D615C-A72E-4A07-BD92-C15CA545F18F}" destId="{DD5969C2-3F1A-4D3F-97D9-6F12D0466752}" srcOrd="0" destOrd="0" presId="urn:microsoft.com/office/officeart/2005/8/layout/radial1"/>
    <dgm:cxn modelId="{CAE43AD5-65DE-47A2-BAF7-FDA61FD2A558}" type="presOf" srcId="{9D46F76E-EAEA-406C-A512-73DBF4306168}" destId="{A31CF4D5-1B9C-4A91-B5A6-46DB22BC8A33}" srcOrd="0" destOrd="0" presId="urn:microsoft.com/office/officeart/2005/8/layout/radial1"/>
    <dgm:cxn modelId="{31E38C63-683A-4FE5-BD7A-807A9B515C7C}" srcId="{F796BA79-BD0D-4D60-9CC4-C6C2F0C03B2D}" destId="{22A4EFF2-1932-49ED-B8CF-4677D31D0346}" srcOrd="4" destOrd="0" parTransId="{8BD10556-F72F-4FBD-BDD6-A6BB09CE86F3}" sibTransId="{75F82CF1-7A1E-4C04-B163-EBA1ECEDDB18}"/>
    <dgm:cxn modelId="{D03134EE-CBBC-496F-A717-5D287A709806}" type="presOf" srcId="{F665C68F-4545-4C74-BCA7-4DC14BF0E2C3}" destId="{0E353CC2-776A-44E1-A910-FA60FFE748EB}" srcOrd="1" destOrd="0" presId="urn:microsoft.com/office/officeart/2005/8/layout/radial1"/>
    <dgm:cxn modelId="{46F43B74-9C38-46EA-8427-252695A58A73}" srcId="{F796BA79-BD0D-4D60-9CC4-C6C2F0C03B2D}" destId="{8FBE6260-39F7-477F-82B9-A98F6EBCEA37}" srcOrd="0" destOrd="0" parTransId="{1B63418D-F8C6-4B29-B17D-43BAF71D4AD1}" sibTransId="{EF34ABE8-F43A-4DA3-BBA1-4E4E70AB47C8}"/>
    <dgm:cxn modelId="{E6A84598-D3D3-4ACE-B4E1-A47BCFBC598C}" type="presOf" srcId="{8BD10556-F72F-4FBD-BDD6-A6BB09CE86F3}" destId="{C413D68B-0F72-4EC4-8A55-7DCEF68D994B}" srcOrd="1" destOrd="0" presId="urn:microsoft.com/office/officeart/2005/8/layout/radial1"/>
    <dgm:cxn modelId="{6909699C-1995-439D-B4B6-ABBFF865E5D1}" type="presOf" srcId="{F665C68F-4545-4C74-BCA7-4DC14BF0E2C3}" destId="{B3150358-69EF-4CC0-AC70-5E2238C8E744}" srcOrd="0" destOrd="0" presId="urn:microsoft.com/office/officeart/2005/8/layout/radial1"/>
    <dgm:cxn modelId="{1BF07921-F2E2-4FA0-9CF3-D5C2CB1AE657}" type="presOf" srcId="{22A4EFF2-1932-49ED-B8CF-4677D31D0346}" destId="{4A621958-FE2C-44A6-92F2-E59B02A07BF6}" srcOrd="0" destOrd="0" presId="urn:microsoft.com/office/officeart/2005/8/layout/radial1"/>
    <dgm:cxn modelId="{24A9F73B-9812-4DEC-87DC-BF00DB739E4D}" type="presOf" srcId="{0F60902F-38D7-433E-A129-2081D4B3B260}" destId="{F115AFCA-FEE5-47EF-9F7E-989EECE48C0B}" srcOrd="0" destOrd="0" presId="urn:microsoft.com/office/officeart/2005/8/layout/radial1"/>
    <dgm:cxn modelId="{4265F402-05C4-4269-98A2-ACA5B4EAB1B7}" type="presOf" srcId="{8BD10556-F72F-4FBD-BDD6-A6BB09CE86F3}" destId="{652CA0F3-2E8E-45F5-9125-29B3D3DB47F3}" srcOrd="0" destOrd="0" presId="urn:microsoft.com/office/officeart/2005/8/layout/radial1"/>
    <dgm:cxn modelId="{7263AA9C-CFFC-484E-8E23-7FA9AADC19EB}" type="presParOf" srcId="{9008A9D8-2822-4C03-92EE-BA8F589A2A34}" destId="{1AE2AED9-78B7-449C-8665-0ED7F8193B66}" srcOrd="0" destOrd="0" presId="urn:microsoft.com/office/officeart/2005/8/layout/radial1"/>
    <dgm:cxn modelId="{99FEB7D6-FA2D-48FD-8F9F-985B6AA1649B}" type="presParOf" srcId="{9008A9D8-2822-4C03-92EE-BA8F589A2A34}" destId="{0B795F3E-2F6D-4FE2-94F6-6CBD72871663}" srcOrd="1" destOrd="0" presId="urn:microsoft.com/office/officeart/2005/8/layout/radial1"/>
    <dgm:cxn modelId="{20BB3CAA-2DFA-4400-BD86-2C021D71C406}" type="presParOf" srcId="{0B795F3E-2F6D-4FE2-94F6-6CBD72871663}" destId="{4A277372-8C3C-47C8-BE69-D2F4208B9965}" srcOrd="0" destOrd="0" presId="urn:microsoft.com/office/officeart/2005/8/layout/radial1"/>
    <dgm:cxn modelId="{5CECFAFB-84F1-4F4F-ACA8-D124EA9D63D3}" type="presParOf" srcId="{9008A9D8-2822-4C03-92EE-BA8F589A2A34}" destId="{5311F465-573B-4584-9574-C485C2AE8E16}" srcOrd="2" destOrd="0" presId="urn:microsoft.com/office/officeart/2005/8/layout/radial1"/>
    <dgm:cxn modelId="{9524FC28-A950-41BB-B2DD-187AE184BF88}" type="presParOf" srcId="{9008A9D8-2822-4C03-92EE-BA8F589A2A34}" destId="{D482B8E8-8897-4566-A94B-57EE5F0C67CB}" srcOrd="3" destOrd="0" presId="urn:microsoft.com/office/officeart/2005/8/layout/radial1"/>
    <dgm:cxn modelId="{76E6D33D-661B-4323-8DCD-468DEFF20307}" type="presParOf" srcId="{D482B8E8-8897-4566-A94B-57EE5F0C67CB}" destId="{26528C20-078F-45AB-A360-B58D6DF8F381}" srcOrd="0" destOrd="0" presId="urn:microsoft.com/office/officeart/2005/8/layout/radial1"/>
    <dgm:cxn modelId="{7BD23843-B7CA-4C8F-BB87-A3F32398F87E}" type="presParOf" srcId="{9008A9D8-2822-4C03-92EE-BA8F589A2A34}" destId="{F115AFCA-FEE5-47EF-9F7E-989EECE48C0B}" srcOrd="4" destOrd="0" presId="urn:microsoft.com/office/officeart/2005/8/layout/radial1"/>
    <dgm:cxn modelId="{B17D6A37-D618-4387-9E01-4E023A61189B}" type="presParOf" srcId="{9008A9D8-2822-4C03-92EE-BA8F589A2A34}" destId="{A31CF4D5-1B9C-4A91-B5A6-46DB22BC8A33}" srcOrd="5" destOrd="0" presId="urn:microsoft.com/office/officeart/2005/8/layout/radial1"/>
    <dgm:cxn modelId="{CE9D4147-578B-4C46-85AF-2440C95F3EFB}" type="presParOf" srcId="{A31CF4D5-1B9C-4A91-B5A6-46DB22BC8A33}" destId="{7A450D96-1005-424E-90F8-9BEF87421E44}" srcOrd="0" destOrd="0" presId="urn:microsoft.com/office/officeart/2005/8/layout/radial1"/>
    <dgm:cxn modelId="{C40E9F8D-7285-40E8-A89A-3E0D75CE0787}" type="presParOf" srcId="{9008A9D8-2822-4C03-92EE-BA8F589A2A34}" destId="{C89E840D-2131-4E83-85D2-E5EBBEE56B74}" srcOrd="6" destOrd="0" presId="urn:microsoft.com/office/officeart/2005/8/layout/radial1"/>
    <dgm:cxn modelId="{B438ADFC-46E8-4F32-9547-8602E3560A88}" type="presParOf" srcId="{9008A9D8-2822-4C03-92EE-BA8F589A2A34}" destId="{B3150358-69EF-4CC0-AC70-5E2238C8E744}" srcOrd="7" destOrd="0" presId="urn:microsoft.com/office/officeart/2005/8/layout/radial1"/>
    <dgm:cxn modelId="{5F8A6109-2323-4425-9C38-CAE04328CCD6}" type="presParOf" srcId="{B3150358-69EF-4CC0-AC70-5E2238C8E744}" destId="{0E353CC2-776A-44E1-A910-FA60FFE748EB}" srcOrd="0" destOrd="0" presId="urn:microsoft.com/office/officeart/2005/8/layout/radial1"/>
    <dgm:cxn modelId="{1A30F13A-4A30-4E30-8799-3DF11FCE19FF}" type="presParOf" srcId="{9008A9D8-2822-4C03-92EE-BA8F589A2A34}" destId="{DD5969C2-3F1A-4D3F-97D9-6F12D0466752}" srcOrd="8" destOrd="0" presId="urn:microsoft.com/office/officeart/2005/8/layout/radial1"/>
    <dgm:cxn modelId="{F462863B-1DDE-4A17-A7C5-BA7838CF7E7E}" type="presParOf" srcId="{9008A9D8-2822-4C03-92EE-BA8F589A2A34}" destId="{652CA0F3-2E8E-45F5-9125-29B3D3DB47F3}" srcOrd="9" destOrd="0" presId="urn:microsoft.com/office/officeart/2005/8/layout/radial1"/>
    <dgm:cxn modelId="{20741472-11A8-4E6C-80A5-9045B21944F3}" type="presParOf" srcId="{652CA0F3-2E8E-45F5-9125-29B3D3DB47F3}" destId="{C413D68B-0F72-4EC4-8A55-7DCEF68D994B}" srcOrd="0" destOrd="0" presId="urn:microsoft.com/office/officeart/2005/8/layout/radial1"/>
    <dgm:cxn modelId="{3BB792ED-773E-4758-9B1C-ACF985D67815}" type="presParOf" srcId="{9008A9D8-2822-4C03-92EE-BA8F589A2A34}" destId="{4A621958-FE2C-44A6-92F2-E59B02A07BF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9D9603-84CC-4ACF-BEF8-5B6AB4BE43A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96BA79-BD0D-4D60-9CC4-C6C2F0C03B2D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EE0CE772-209B-4828-855D-6FC0F52B8EF2}" type="parTrans" cxnId="{9365720A-76EC-4282-89CA-13EBD6D9F315}">
      <dgm:prSet/>
      <dgm:spPr/>
      <dgm:t>
        <a:bodyPr/>
        <a:lstStyle/>
        <a:p>
          <a:endParaRPr lang="zh-TW" altLang="en-US"/>
        </a:p>
      </dgm:t>
    </dgm:pt>
    <dgm:pt modelId="{B7133688-BB19-47AA-84E0-869DEE42403D}" type="sibTrans" cxnId="{9365720A-76EC-4282-89CA-13EBD6D9F315}">
      <dgm:prSet/>
      <dgm:spPr/>
      <dgm:t>
        <a:bodyPr/>
        <a:lstStyle/>
        <a:p>
          <a:endParaRPr lang="zh-TW" altLang="en-US"/>
        </a:p>
      </dgm:t>
    </dgm:pt>
    <dgm:pt modelId="{8FBE6260-39F7-477F-82B9-A98F6EBCEA37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1B63418D-F8C6-4B29-B17D-43BAF71D4AD1}" type="parTrans" cxnId="{46F43B74-9C38-46EA-8427-252695A58A73}">
      <dgm:prSet/>
      <dgm:spPr/>
      <dgm:t>
        <a:bodyPr/>
        <a:lstStyle/>
        <a:p>
          <a:endParaRPr lang="zh-TW" altLang="en-US"/>
        </a:p>
      </dgm:t>
    </dgm:pt>
    <dgm:pt modelId="{EF34ABE8-F43A-4DA3-BBA1-4E4E70AB47C8}" type="sibTrans" cxnId="{46F43B74-9C38-46EA-8427-252695A58A73}">
      <dgm:prSet/>
      <dgm:spPr/>
      <dgm:t>
        <a:bodyPr/>
        <a:lstStyle/>
        <a:p>
          <a:endParaRPr lang="zh-TW" altLang="en-US"/>
        </a:p>
      </dgm:t>
    </dgm:pt>
    <dgm:pt modelId="{0F60902F-38D7-433E-A129-2081D4B3B260}">
      <dgm:prSet phldrT="[文字]"/>
      <dgm:spPr/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E627029C-A4EA-42C9-8E8A-4EEE5C4EA5A8}" type="parTrans" cxnId="{1E9B6010-4614-4EBD-A003-62EC77B45AE6}">
      <dgm:prSet/>
      <dgm:spPr/>
      <dgm:t>
        <a:bodyPr/>
        <a:lstStyle/>
        <a:p>
          <a:endParaRPr lang="zh-TW" altLang="en-US"/>
        </a:p>
      </dgm:t>
    </dgm:pt>
    <dgm:pt modelId="{05B16D4A-02D0-4EA3-8AB2-6F09D1CF0145}" type="sibTrans" cxnId="{1E9B6010-4614-4EBD-A003-62EC77B45AE6}">
      <dgm:prSet/>
      <dgm:spPr/>
      <dgm:t>
        <a:bodyPr/>
        <a:lstStyle/>
        <a:p>
          <a:endParaRPr lang="zh-TW" altLang="en-US"/>
        </a:p>
      </dgm:t>
    </dgm:pt>
    <dgm:pt modelId="{22A4EFF2-1932-49ED-B8CF-4677D31D0346}">
      <dgm:prSet phldrT="[文字]"/>
      <dgm:spPr/>
      <dgm:t>
        <a:bodyPr/>
        <a:lstStyle/>
        <a:p>
          <a:endParaRPr lang="zh-TW" altLang="en-US" dirty="0"/>
        </a:p>
      </dgm:t>
    </dgm:pt>
    <dgm:pt modelId="{8BD10556-F72F-4FBD-BDD6-A6BB09CE86F3}" type="parTrans" cxnId="{31E38C63-683A-4FE5-BD7A-807A9B515C7C}">
      <dgm:prSet/>
      <dgm:spPr/>
      <dgm:t>
        <a:bodyPr/>
        <a:lstStyle/>
        <a:p>
          <a:endParaRPr lang="zh-TW" altLang="en-US"/>
        </a:p>
      </dgm:t>
    </dgm:pt>
    <dgm:pt modelId="{75F82CF1-7A1E-4C04-B163-EBA1ECEDDB18}" type="sibTrans" cxnId="{31E38C63-683A-4FE5-BD7A-807A9B515C7C}">
      <dgm:prSet/>
      <dgm:spPr/>
      <dgm:t>
        <a:bodyPr/>
        <a:lstStyle/>
        <a:p>
          <a:endParaRPr lang="zh-TW" altLang="en-US"/>
        </a:p>
      </dgm:t>
    </dgm:pt>
    <dgm:pt modelId="{9008A9D8-2822-4C03-92EE-BA8F589A2A34}" type="pres">
      <dgm:prSet presAssocID="{DB9D9603-84CC-4ACF-BEF8-5B6AB4BE43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AE2AED9-78B7-449C-8665-0ED7F8193B66}" type="pres">
      <dgm:prSet presAssocID="{F796BA79-BD0D-4D60-9CC4-C6C2F0C03B2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B795F3E-2F6D-4FE2-94F6-6CBD72871663}" type="pres">
      <dgm:prSet presAssocID="{1B63418D-F8C6-4B29-B17D-43BAF71D4AD1}" presName="Name9" presStyleLbl="parChTrans1D2" presStyleIdx="0" presStyleCnt="3"/>
      <dgm:spPr/>
      <dgm:t>
        <a:bodyPr/>
        <a:lstStyle/>
        <a:p>
          <a:endParaRPr lang="zh-TW" altLang="en-US"/>
        </a:p>
      </dgm:t>
    </dgm:pt>
    <dgm:pt modelId="{4A277372-8C3C-47C8-BE69-D2F4208B9965}" type="pres">
      <dgm:prSet presAssocID="{1B63418D-F8C6-4B29-B17D-43BAF71D4AD1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5311F465-573B-4584-9574-C485C2AE8E16}" type="pres">
      <dgm:prSet presAssocID="{8FBE6260-39F7-477F-82B9-A98F6EBCEA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82B8E8-8897-4566-A94B-57EE5F0C67CB}" type="pres">
      <dgm:prSet presAssocID="{E627029C-A4EA-42C9-8E8A-4EEE5C4EA5A8}" presName="Name9" presStyleLbl="parChTrans1D2" presStyleIdx="1" presStyleCnt="3"/>
      <dgm:spPr/>
      <dgm:t>
        <a:bodyPr/>
        <a:lstStyle/>
        <a:p>
          <a:endParaRPr lang="zh-TW" altLang="en-US"/>
        </a:p>
      </dgm:t>
    </dgm:pt>
    <dgm:pt modelId="{26528C20-078F-45AB-A360-B58D6DF8F381}" type="pres">
      <dgm:prSet presAssocID="{E627029C-A4EA-42C9-8E8A-4EEE5C4EA5A8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F115AFCA-FEE5-47EF-9F7E-989EECE48C0B}" type="pres">
      <dgm:prSet presAssocID="{0F60902F-38D7-433E-A129-2081D4B3B2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2CA0F3-2E8E-45F5-9125-29B3D3DB47F3}" type="pres">
      <dgm:prSet presAssocID="{8BD10556-F72F-4FBD-BDD6-A6BB09CE86F3}" presName="Name9" presStyleLbl="parChTrans1D2" presStyleIdx="2" presStyleCnt="3"/>
      <dgm:spPr/>
      <dgm:t>
        <a:bodyPr/>
        <a:lstStyle/>
        <a:p>
          <a:endParaRPr lang="zh-TW" altLang="en-US"/>
        </a:p>
      </dgm:t>
    </dgm:pt>
    <dgm:pt modelId="{C413D68B-0F72-4EC4-8A55-7DCEF68D994B}" type="pres">
      <dgm:prSet presAssocID="{8BD10556-F72F-4FBD-BDD6-A6BB09CE86F3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4A621958-FE2C-44A6-92F2-E59B02A07BF6}" type="pres">
      <dgm:prSet presAssocID="{22A4EFF2-1932-49ED-B8CF-4677D31D03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5670F5-32F2-4177-96BB-CD1D3D42ADBC}" type="presOf" srcId="{22A4EFF2-1932-49ED-B8CF-4677D31D0346}" destId="{4A621958-FE2C-44A6-92F2-E59B02A07BF6}" srcOrd="0" destOrd="0" presId="urn:microsoft.com/office/officeart/2005/8/layout/radial1"/>
    <dgm:cxn modelId="{C0DF190B-2A39-4552-B3DB-85910308F496}" type="presOf" srcId="{F796BA79-BD0D-4D60-9CC4-C6C2F0C03B2D}" destId="{1AE2AED9-78B7-449C-8665-0ED7F8193B66}" srcOrd="0" destOrd="0" presId="urn:microsoft.com/office/officeart/2005/8/layout/radial1"/>
    <dgm:cxn modelId="{C00D4DB6-E0F8-4C96-9075-308BCC523413}" type="presOf" srcId="{1B63418D-F8C6-4B29-B17D-43BAF71D4AD1}" destId="{4A277372-8C3C-47C8-BE69-D2F4208B9965}" srcOrd="1" destOrd="0" presId="urn:microsoft.com/office/officeart/2005/8/layout/radial1"/>
    <dgm:cxn modelId="{46D928A9-E31B-4780-8ABF-3391896DF5A2}" type="presOf" srcId="{1B63418D-F8C6-4B29-B17D-43BAF71D4AD1}" destId="{0B795F3E-2F6D-4FE2-94F6-6CBD72871663}" srcOrd="0" destOrd="0" presId="urn:microsoft.com/office/officeart/2005/8/layout/radial1"/>
    <dgm:cxn modelId="{87908C3F-8181-482C-A64B-D368F5BD661A}" type="presOf" srcId="{0F60902F-38D7-433E-A129-2081D4B3B260}" destId="{F115AFCA-FEE5-47EF-9F7E-989EECE48C0B}" srcOrd="0" destOrd="0" presId="urn:microsoft.com/office/officeart/2005/8/layout/radial1"/>
    <dgm:cxn modelId="{3AE1598D-43B3-421E-BBE8-A2E1C0D5DB2B}" type="presOf" srcId="{8FBE6260-39F7-477F-82B9-A98F6EBCEA37}" destId="{5311F465-573B-4584-9574-C485C2AE8E16}" srcOrd="0" destOrd="0" presId="urn:microsoft.com/office/officeart/2005/8/layout/radial1"/>
    <dgm:cxn modelId="{2A89C00D-F1E1-4AE3-AF23-FC7CD9B56906}" type="presOf" srcId="{E627029C-A4EA-42C9-8E8A-4EEE5C4EA5A8}" destId="{26528C20-078F-45AB-A360-B58D6DF8F381}" srcOrd="1" destOrd="0" presId="urn:microsoft.com/office/officeart/2005/8/layout/radial1"/>
    <dgm:cxn modelId="{221AEA09-6F31-4FDC-9918-5E24AE5C0314}" type="presOf" srcId="{E627029C-A4EA-42C9-8E8A-4EEE5C4EA5A8}" destId="{D482B8E8-8897-4566-A94B-57EE5F0C67CB}" srcOrd="0" destOrd="0" presId="urn:microsoft.com/office/officeart/2005/8/layout/radial1"/>
    <dgm:cxn modelId="{46F43B74-9C38-46EA-8427-252695A58A73}" srcId="{F796BA79-BD0D-4D60-9CC4-C6C2F0C03B2D}" destId="{8FBE6260-39F7-477F-82B9-A98F6EBCEA37}" srcOrd="0" destOrd="0" parTransId="{1B63418D-F8C6-4B29-B17D-43BAF71D4AD1}" sibTransId="{EF34ABE8-F43A-4DA3-BBA1-4E4E70AB47C8}"/>
    <dgm:cxn modelId="{3956731D-634E-450A-9A18-548EF0B3F1B1}" type="presOf" srcId="{8BD10556-F72F-4FBD-BDD6-A6BB09CE86F3}" destId="{C413D68B-0F72-4EC4-8A55-7DCEF68D994B}" srcOrd="1" destOrd="0" presId="urn:microsoft.com/office/officeart/2005/8/layout/radial1"/>
    <dgm:cxn modelId="{1E9B6010-4614-4EBD-A003-62EC77B45AE6}" srcId="{F796BA79-BD0D-4D60-9CC4-C6C2F0C03B2D}" destId="{0F60902F-38D7-433E-A129-2081D4B3B260}" srcOrd="1" destOrd="0" parTransId="{E627029C-A4EA-42C9-8E8A-4EEE5C4EA5A8}" sibTransId="{05B16D4A-02D0-4EA3-8AB2-6F09D1CF0145}"/>
    <dgm:cxn modelId="{31E38C63-683A-4FE5-BD7A-807A9B515C7C}" srcId="{F796BA79-BD0D-4D60-9CC4-C6C2F0C03B2D}" destId="{22A4EFF2-1932-49ED-B8CF-4677D31D0346}" srcOrd="2" destOrd="0" parTransId="{8BD10556-F72F-4FBD-BDD6-A6BB09CE86F3}" sibTransId="{75F82CF1-7A1E-4C04-B163-EBA1ECEDDB18}"/>
    <dgm:cxn modelId="{D6B65068-4E06-43D1-B94F-E4AC1D4974B2}" type="presOf" srcId="{8BD10556-F72F-4FBD-BDD6-A6BB09CE86F3}" destId="{652CA0F3-2E8E-45F5-9125-29B3D3DB47F3}" srcOrd="0" destOrd="0" presId="urn:microsoft.com/office/officeart/2005/8/layout/radial1"/>
    <dgm:cxn modelId="{F263A3E2-E09C-4F46-AFF7-EEDBFD47418D}" type="presOf" srcId="{DB9D9603-84CC-4ACF-BEF8-5B6AB4BE43AC}" destId="{9008A9D8-2822-4C03-92EE-BA8F589A2A34}" srcOrd="0" destOrd="0" presId="urn:microsoft.com/office/officeart/2005/8/layout/radial1"/>
    <dgm:cxn modelId="{9365720A-76EC-4282-89CA-13EBD6D9F315}" srcId="{DB9D9603-84CC-4ACF-BEF8-5B6AB4BE43AC}" destId="{F796BA79-BD0D-4D60-9CC4-C6C2F0C03B2D}" srcOrd="0" destOrd="0" parTransId="{EE0CE772-209B-4828-855D-6FC0F52B8EF2}" sibTransId="{B7133688-BB19-47AA-84E0-869DEE42403D}"/>
    <dgm:cxn modelId="{32731D4E-CB59-4FD3-946D-8461B478E03F}" type="presParOf" srcId="{9008A9D8-2822-4C03-92EE-BA8F589A2A34}" destId="{1AE2AED9-78B7-449C-8665-0ED7F8193B66}" srcOrd="0" destOrd="0" presId="urn:microsoft.com/office/officeart/2005/8/layout/radial1"/>
    <dgm:cxn modelId="{F02DB4F0-64D3-4B38-88F1-07A7F5EE23E6}" type="presParOf" srcId="{9008A9D8-2822-4C03-92EE-BA8F589A2A34}" destId="{0B795F3E-2F6D-4FE2-94F6-6CBD72871663}" srcOrd="1" destOrd="0" presId="urn:microsoft.com/office/officeart/2005/8/layout/radial1"/>
    <dgm:cxn modelId="{CDFEB51B-C6E0-4001-BDA4-1ACEFEB00011}" type="presParOf" srcId="{0B795F3E-2F6D-4FE2-94F6-6CBD72871663}" destId="{4A277372-8C3C-47C8-BE69-D2F4208B9965}" srcOrd="0" destOrd="0" presId="urn:microsoft.com/office/officeart/2005/8/layout/radial1"/>
    <dgm:cxn modelId="{076DCC33-7BD3-413D-9F1B-E299C6C5A471}" type="presParOf" srcId="{9008A9D8-2822-4C03-92EE-BA8F589A2A34}" destId="{5311F465-573B-4584-9574-C485C2AE8E16}" srcOrd="2" destOrd="0" presId="urn:microsoft.com/office/officeart/2005/8/layout/radial1"/>
    <dgm:cxn modelId="{B162EB51-86AB-4863-B591-B24309C9DA79}" type="presParOf" srcId="{9008A9D8-2822-4C03-92EE-BA8F589A2A34}" destId="{D482B8E8-8897-4566-A94B-57EE5F0C67CB}" srcOrd="3" destOrd="0" presId="urn:microsoft.com/office/officeart/2005/8/layout/radial1"/>
    <dgm:cxn modelId="{E9F9C8C0-C717-490C-B292-F2B6479F1CD9}" type="presParOf" srcId="{D482B8E8-8897-4566-A94B-57EE5F0C67CB}" destId="{26528C20-078F-45AB-A360-B58D6DF8F381}" srcOrd="0" destOrd="0" presId="urn:microsoft.com/office/officeart/2005/8/layout/radial1"/>
    <dgm:cxn modelId="{300356B2-4B20-4562-8075-0FB59589C0DC}" type="presParOf" srcId="{9008A9D8-2822-4C03-92EE-BA8F589A2A34}" destId="{F115AFCA-FEE5-47EF-9F7E-989EECE48C0B}" srcOrd="4" destOrd="0" presId="urn:microsoft.com/office/officeart/2005/8/layout/radial1"/>
    <dgm:cxn modelId="{F8C61A36-2CC2-4540-B952-56DFDEEF508B}" type="presParOf" srcId="{9008A9D8-2822-4C03-92EE-BA8F589A2A34}" destId="{652CA0F3-2E8E-45F5-9125-29B3D3DB47F3}" srcOrd="5" destOrd="0" presId="urn:microsoft.com/office/officeart/2005/8/layout/radial1"/>
    <dgm:cxn modelId="{14959C94-C98B-496A-A93F-45EC0CA9ACD9}" type="presParOf" srcId="{652CA0F3-2E8E-45F5-9125-29B3D3DB47F3}" destId="{C413D68B-0F72-4EC4-8A55-7DCEF68D994B}" srcOrd="0" destOrd="0" presId="urn:microsoft.com/office/officeart/2005/8/layout/radial1"/>
    <dgm:cxn modelId="{B4804DDE-5917-4368-912E-90D04425F475}" type="presParOf" srcId="{9008A9D8-2822-4C03-92EE-BA8F589A2A34}" destId="{4A621958-FE2C-44A6-92F2-E59B02A07BF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E3AE46-74CE-4567-A067-7BB0378DBF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4172D60-9E50-4857-802A-463E5083B5BE}">
      <dgm:prSet phldrT="[文字]"/>
      <dgm:spPr/>
      <dgm:t>
        <a:bodyPr/>
        <a:lstStyle/>
        <a:p>
          <a:r>
            <a:rPr lang="en-US" altLang="zh-TW" dirty="0" smtClean="0"/>
            <a:t>educational</a:t>
          </a:r>
          <a:endParaRPr lang="zh-TW" altLang="en-US" dirty="0"/>
        </a:p>
      </dgm:t>
    </dgm:pt>
    <dgm:pt modelId="{5DB2CB21-E784-47D9-B581-542C27529EB2}" type="parTrans" cxnId="{2C58B631-C13A-4AD6-A7FF-1D2615B02554}">
      <dgm:prSet/>
      <dgm:spPr/>
      <dgm:t>
        <a:bodyPr/>
        <a:lstStyle/>
        <a:p>
          <a:endParaRPr lang="zh-TW" altLang="en-US"/>
        </a:p>
      </dgm:t>
    </dgm:pt>
    <dgm:pt modelId="{4ADD43D0-225D-493D-BCEC-A6A69B6902A1}" type="sibTrans" cxnId="{2C58B631-C13A-4AD6-A7FF-1D2615B02554}">
      <dgm:prSet/>
      <dgm:spPr/>
      <dgm:t>
        <a:bodyPr/>
        <a:lstStyle/>
        <a:p>
          <a:endParaRPr lang="zh-TW" altLang="en-US"/>
        </a:p>
      </dgm:t>
    </dgm:pt>
    <dgm:pt modelId="{50FE9379-290F-42A9-8B23-BFE53849421A}">
      <dgm:prSet phldrT="[文字]"/>
      <dgm:spPr/>
      <dgm:t>
        <a:bodyPr/>
        <a:lstStyle/>
        <a:p>
          <a:r>
            <a:rPr lang="en-US" altLang="zh-TW" dirty="0" smtClean="0"/>
            <a:t>clinical</a:t>
          </a:r>
          <a:endParaRPr lang="zh-TW" altLang="en-US" dirty="0"/>
        </a:p>
      </dgm:t>
    </dgm:pt>
    <dgm:pt modelId="{B4F9AD17-0FC0-4B51-98E6-9CBEC1A4373A}" type="parTrans" cxnId="{00BC65A8-E686-4EFC-8FDB-B2122CF5BD2A}">
      <dgm:prSet/>
      <dgm:spPr/>
      <dgm:t>
        <a:bodyPr/>
        <a:lstStyle/>
        <a:p>
          <a:endParaRPr lang="zh-TW" altLang="en-US"/>
        </a:p>
      </dgm:t>
    </dgm:pt>
    <dgm:pt modelId="{13A515A8-91D6-4702-81D1-13591F4BBBB0}" type="sibTrans" cxnId="{00BC65A8-E686-4EFC-8FDB-B2122CF5BD2A}">
      <dgm:prSet/>
      <dgm:spPr/>
      <dgm:t>
        <a:bodyPr/>
        <a:lstStyle/>
        <a:p>
          <a:endParaRPr lang="zh-TW" altLang="en-US"/>
        </a:p>
      </dgm:t>
    </dgm:pt>
    <dgm:pt modelId="{DE1F1B85-9991-4D40-9A84-C6C8719A7235}">
      <dgm:prSet phldrT="[文字]"/>
      <dgm:spPr/>
      <dgm:t>
        <a:bodyPr/>
        <a:lstStyle/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D12F9268-0BBC-4D4B-9332-292FB0F7ED11}" type="parTrans" cxnId="{EA2904FE-079F-47D7-86F7-C53199B7E3F6}">
      <dgm:prSet/>
      <dgm:spPr/>
      <dgm:t>
        <a:bodyPr/>
        <a:lstStyle/>
        <a:p>
          <a:endParaRPr lang="zh-TW" altLang="en-US"/>
        </a:p>
      </dgm:t>
    </dgm:pt>
    <dgm:pt modelId="{C8EF5F57-0F29-4133-AD0F-97664954D170}" type="sibTrans" cxnId="{EA2904FE-079F-47D7-86F7-C53199B7E3F6}">
      <dgm:prSet/>
      <dgm:spPr/>
      <dgm:t>
        <a:bodyPr/>
        <a:lstStyle/>
        <a:p>
          <a:endParaRPr lang="zh-TW" altLang="en-US"/>
        </a:p>
      </dgm:t>
    </dgm:pt>
    <dgm:pt modelId="{D3CFCB5D-0271-4144-B98A-5E06729D8D0D}" type="pres">
      <dgm:prSet presAssocID="{D1E3AE46-74CE-4567-A067-7BB0378DBFA2}" presName="compositeShape" presStyleCnt="0">
        <dgm:presLayoutVars>
          <dgm:chMax val="7"/>
          <dgm:dir/>
          <dgm:resizeHandles val="exact"/>
        </dgm:presLayoutVars>
      </dgm:prSet>
      <dgm:spPr/>
    </dgm:pt>
    <dgm:pt modelId="{D000392D-46FE-4D87-B510-5C5FF06AA6B6}" type="pres">
      <dgm:prSet presAssocID="{94172D60-9E50-4857-802A-463E5083B5BE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EC8BA28E-6705-411C-8BB0-6373A99E0BEB}" type="pres">
      <dgm:prSet presAssocID="{94172D60-9E50-4857-802A-463E5083B5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48978B-F012-4C32-BD5A-F8EEA7F4DFB2}" type="pres">
      <dgm:prSet presAssocID="{50FE9379-290F-42A9-8B23-BFE53849421A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163FE160-6D61-4469-9011-8C8F940391F1}" type="pres">
      <dgm:prSet presAssocID="{50FE9379-290F-42A9-8B23-BFE5384942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A8EA56-32E0-4805-829E-FE57A588A199}" type="pres">
      <dgm:prSet presAssocID="{DE1F1B85-9991-4D40-9A84-C6C8719A7235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9440DA24-4B69-4D06-A529-519B9286357C}" type="pres">
      <dgm:prSet presAssocID="{DE1F1B85-9991-4D40-9A84-C6C8719A72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2904FE-079F-47D7-86F7-C53199B7E3F6}" srcId="{D1E3AE46-74CE-4567-A067-7BB0378DBFA2}" destId="{DE1F1B85-9991-4D40-9A84-C6C8719A7235}" srcOrd="2" destOrd="0" parTransId="{D12F9268-0BBC-4D4B-9332-292FB0F7ED11}" sibTransId="{C8EF5F57-0F29-4133-AD0F-97664954D170}"/>
    <dgm:cxn modelId="{102236BB-9F6F-4CA0-B23F-0227A4133493}" type="presOf" srcId="{DE1F1B85-9991-4D40-9A84-C6C8719A7235}" destId="{22A8EA56-32E0-4805-829E-FE57A588A199}" srcOrd="0" destOrd="0" presId="urn:microsoft.com/office/officeart/2005/8/layout/venn1"/>
    <dgm:cxn modelId="{F471B50F-C1CA-471B-AFC6-FBA36078713A}" type="presOf" srcId="{50FE9379-290F-42A9-8B23-BFE53849421A}" destId="{163FE160-6D61-4469-9011-8C8F940391F1}" srcOrd="1" destOrd="0" presId="urn:microsoft.com/office/officeart/2005/8/layout/venn1"/>
    <dgm:cxn modelId="{BC799A0A-9299-4FED-8AA7-352053CC6FFC}" type="presOf" srcId="{DE1F1B85-9991-4D40-9A84-C6C8719A7235}" destId="{9440DA24-4B69-4D06-A529-519B9286357C}" srcOrd="1" destOrd="0" presId="urn:microsoft.com/office/officeart/2005/8/layout/venn1"/>
    <dgm:cxn modelId="{0060862A-CA88-43F6-8B76-3F2AA23E179F}" type="presOf" srcId="{50FE9379-290F-42A9-8B23-BFE53849421A}" destId="{AB48978B-F012-4C32-BD5A-F8EEA7F4DFB2}" srcOrd="0" destOrd="0" presId="urn:microsoft.com/office/officeart/2005/8/layout/venn1"/>
    <dgm:cxn modelId="{2C58B631-C13A-4AD6-A7FF-1D2615B02554}" srcId="{D1E3AE46-74CE-4567-A067-7BB0378DBFA2}" destId="{94172D60-9E50-4857-802A-463E5083B5BE}" srcOrd="0" destOrd="0" parTransId="{5DB2CB21-E784-47D9-B581-542C27529EB2}" sibTransId="{4ADD43D0-225D-493D-BCEC-A6A69B6902A1}"/>
    <dgm:cxn modelId="{00BC65A8-E686-4EFC-8FDB-B2122CF5BD2A}" srcId="{D1E3AE46-74CE-4567-A067-7BB0378DBFA2}" destId="{50FE9379-290F-42A9-8B23-BFE53849421A}" srcOrd="1" destOrd="0" parTransId="{B4F9AD17-0FC0-4B51-98E6-9CBEC1A4373A}" sibTransId="{13A515A8-91D6-4702-81D1-13591F4BBBB0}"/>
    <dgm:cxn modelId="{A1709891-2DEF-4902-812A-7E65CDD06D23}" type="presOf" srcId="{94172D60-9E50-4857-802A-463E5083B5BE}" destId="{D000392D-46FE-4D87-B510-5C5FF06AA6B6}" srcOrd="0" destOrd="0" presId="urn:microsoft.com/office/officeart/2005/8/layout/venn1"/>
    <dgm:cxn modelId="{33EE6CB9-B615-4E95-A56D-481D6AD3987A}" type="presOf" srcId="{D1E3AE46-74CE-4567-A067-7BB0378DBFA2}" destId="{D3CFCB5D-0271-4144-B98A-5E06729D8D0D}" srcOrd="0" destOrd="0" presId="urn:microsoft.com/office/officeart/2005/8/layout/venn1"/>
    <dgm:cxn modelId="{51EB053B-38E6-4DC8-898D-B53992262999}" type="presOf" srcId="{94172D60-9E50-4857-802A-463E5083B5BE}" destId="{EC8BA28E-6705-411C-8BB0-6373A99E0BEB}" srcOrd="1" destOrd="0" presId="urn:microsoft.com/office/officeart/2005/8/layout/venn1"/>
    <dgm:cxn modelId="{28C6C95C-C4BE-4533-BDA7-7A28F1E14755}" type="presParOf" srcId="{D3CFCB5D-0271-4144-B98A-5E06729D8D0D}" destId="{D000392D-46FE-4D87-B510-5C5FF06AA6B6}" srcOrd="0" destOrd="0" presId="urn:microsoft.com/office/officeart/2005/8/layout/venn1"/>
    <dgm:cxn modelId="{8CB1F94B-BD40-45D1-98E1-2DEF484EBD89}" type="presParOf" srcId="{D3CFCB5D-0271-4144-B98A-5E06729D8D0D}" destId="{EC8BA28E-6705-411C-8BB0-6373A99E0BEB}" srcOrd="1" destOrd="0" presId="urn:microsoft.com/office/officeart/2005/8/layout/venn1"/>
    <dgm:cxn modelId="{79B9DDCB-489F-4085-A110-9D5F93F4E626}" type="presParOf" srcId="{D3CFCB5D-0271-4144-B98A-5E06729D8D0D}" destId="{AB48978B-F012-4C32-BD5A-F8EEA7F4DFB2}" srcOrd="2" destOrd="0" presId="urn:microsoft.com/office/officeart/2005/8/layout/venn1"/>
    <dgm:cxn modelId="{FF621EDC-4463-47DC-8031-5DA202044A7E}" type="presParOf" srcId="{D3CFCB5D-0271-4144-B98A-5E06729D8D0D}" destId="{163FE160-6D61-4469-9011-8C8F940391F1}" srcOrd="3" destOrd="0" presId="urn:microsoft.com/office/officeart/2005/8/layout/venn1"/>
    <dgm:cxn modelId="{DB61845B-76AD-4569-AFDB-0F10AEADCB6E}" type="presParOf" srcId="{D3CFCB5D-0271-4144-B98A-5E06729D8D0D}" destId="{22A8EA56-32E0-4805-829E-FE57A588A199}" srcOrd="4" destOrd="0" presId="urn:microsoft.com/office/officeart/2005/8/layout/venn1"/>
    <dgm:cxn modelId="{69089069-C8A4-4040-A926-E8E68A1193C3}" type="presParOf" srcId="{D3CFCB5D-0271-4144-B98A-5E06729D8D0D}" destId="{9440DA24-4B69-4D06-A529-519B928635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CD1E5-4D33-4FB5-AAF0-6C43FDB0DFC4}">
      <dsp:nvSpPr>
        <dsp:cNvPr id="0" name=""/>
        <dsp:cNvSpPr/>
      </dsp:nvSpPr>
      <dsp:spPr>
        <a:xfrm>
          <a:off x="480699" y="518471"/>
          <a:ext cx="398369" cy="398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539039" y="576811"/>
        <a:ext cx="281689" cy="281689"/>
      </dsp:txXfrm>
    </dsp:sp>
    <dsp:sp modelId="{A52E23A1-A14B-4332-84F8-76262130686D}">
      <dsp:nvSpPr>
        <dsp:cNvPr id="0" name=""/>
        <dsp:cNvSpPr/>
      </dsp:nvSpPr>
      <dsp:spPr>
        <a:xfrm rot="16200000">
          <a:off x="620044" y="432264"/>
          <a:ext cx="119678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119678" y="26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76892" y="455640"/>
        <a:ext cx="5983" cy="5983"/>
      </dsp:txXfrm>
    </dsp:sp>
    <dsp:sp modelId="{BFB0E719-F4FA-46AA-9A4F-549A62775F2C}">
      <dsp:nvSpPr>
        <dsp:cNvPr id="0" name=""/>
        <dsp:cNvSpPr/>
      </dsp:nvSpPr>
      <dsp:spPr>
        <a:xfrm>
          <a:off x="480699" y="423"/>
          <a:ext cx="398369" cy="398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539039" y="58763"/>
        <a:ext cx="281689" cy="281689"/>
      </dsp:txXfrm>
    </dsp:sp>
    <dsp:sp modelId="{B3150358-69EF-4CC0-AC70-5E2238C8E744}">
      <dsp:nvSpPr>
        <dsp:cNvPr id="0" name=""/>
        <dsp:cNvSpPr/>
      </dsp:nvSpPr>
      <dsp:spPr>
        <a:xfrm rot="1800000">
          <a:off x="844366" y="820800"/>
          <a:ext cx="119678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119678" y="26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901213" y="844175"/>
        <a:ext cx="5983" cy="5983"/>
      </dsp:txXfrm>
    </dsp:sp>
    <dsp:sp modelId="{DD5969C2-3F1A-4D3F-97D9-6F12D0466752}">
      <dsp:nvSpPr>
        <dsp:cNvPr id="0" name=""/>
        <dsp:cNvSpPr/>
      </dsp:nvSpPr>
      <dsp:spPr>
        <a:xfrm>
          <a:off x="929341" y="777494"/>
          <a:ext cx="398369" cy="398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987681" y="835834"/>
        <a:ext cx="281689" cy="281689"/>
      </dsp:txXfrm>
    </dsp:sp>
    <dsp:sp modelId="{652CA0F3-2E8E-45F5-9125-29B3D3DB47F3}">
      <dsp:nvSpPr>
        <dsp:cNvPr id="0" name=""/>
        <dsp:cNvSpPr/>
      </dsp:nvSpPr>
      <dsp:spPr>
        <a:xfrm rot="9000000">
          <a:off x="395723" y="820800"/>
          <a:ext cx="119678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119678" y="26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452570" y="844175"/>
        <a:ext cx="5983" cy="5983"/>
      </dsp:txXfrm>
    </dsp:sp>
    <dsp:sp modelId="{4A621958-FE2C-44A6-92F2-E59B02A07BF6}">
      <dsp:nvSpPr>
        <dsp:cNvPr id="0" name=""/>
        <dsp:cNvSpPr/>
      </dsp:nvSpPr>
      <dsp:spPr>
        <a:xfrm>
          <a:off x="32056" y="777494"/>
          <a:ext cx="398369" cy="398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90396" y="835834"/>
        <a:ext cx="281689" cy="281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2AED9-78B7-449C-8665-0ED7F8193B66}">
      <dsp:nvSpPr>
        <dsp:cNvPr id="0" name=""/>
        <dsp:cNvSpPr/>
      </dsp:nvSpPr>
      <dsp:spPr>
        <a:xfrm>
          <a:off x="782695" y="562727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 </a:t>
          </a:r>
          <a:endParaRPr lang="zh-TW" altLang="en-US" sz="1500" kern="1200" dirty="0"/>
        </a:p>
      </dsp:txBody>
      <dsp:txXfrm>
        <a:off x="831093" y="611125"/>
        <a:ext cx="233685" cy="233685"/>
      </dsp:txXfrm>
    </dsp:sp>
    <dsp:sp modelId="{0B795F3E-2F6D-4FE2-94F6-6CBD72871663}">
      <dsp:nvSpPr>
        <dsp:cNvPr id="0" name=""/>
        <dsp:cNvSpPr/>
      </dsp:nvSpPr>
      <dsp:spPr>
        <a:xfrm rot="16200000">
          <a:off x="832161" y="431264"/>
          <a:ext cx="231548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31548" y="15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942147" y="441164"/>
        <a:ext cx="11577" cy="11577"/>
      </dsp:txXfrm>
    </dsp:sp>
    <dsp:sp modelId="{5311F465-573B-4584-9574-C485C2AE8E16}">
      <dsp:nvSpPr>
        <dsp:cNvPr id="0" name=""/>
        <dsp:cNvSpPr/>
      </dsp:nvSpPr>
      <dsp:spPr>
        <a:xfrm>
          <a:off x="782695" y="696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 </a:t>
          </a:r>
          <a:endParaRPr lang="zh-TW" altLang="en-US" sz="1500" kern="1200" dirty="0"/>
        </a:p>
      </dsp:txBody>
      <dsp:txXfrm>
        <a:off x="831093" y="49094"/>
        <a:ext cx="233685" cy="233685"/>
      </dsp:txXfrm>
    </dsp:sp>
    <dsp:sp modelId="{D482B8E8-8897-4566-A94B-57EE5F0C67CB}">
      <dsp:nvSpPr>
        <dsp:cNvPr id="0" name=""/>
        <dsp:cNvSpPr/>
      </dsp:nvSpPr>
      <dsp:spPr>
        <a:xfrm rot="18900000">
          <a:off x="1030869" y="513571"/>
          <a:ext cx="231548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31548" y="15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140855" y="523471"/>
        <a:ext cx="11577" cy="11577"/>
      </dsp:txXfrm>
    </dsp:sp>
    <dsp:sp modelId="{F115AFCA-FEE5-47EF-9F7E-989EECE48C0B}">
      <dsp:nvSpPr>
        <dsp:cNvPr id="0" name=""/>
        <dsp:cNvSpPr/>
      </dsp:nvSpPr>
      <dsp:spPr>
        <a:xfrm>
          <a:off x="1180110" y="165311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 </a:t>
          </a:r>
          <a:endParaRPr lang="zh-TW" altLang="en-US" sz="1500" kern="1200" dirty="0"/>
        </a:p>
      </dsp:txBody>
      <dsp:txXfrm>
        <a:off x="1228508" y="213709"/>
        <a:ext cx="233685" cy="233685"/>
      </dsp:txXfrm>
    </dsp:sp>
    <dsp:sp modelId="{113A274E-AB28-47FB-ADAD-D9C9691221A2}">
      <dsp:nvSpPr>
        <dsp:cNvPr id="0" name=""/>
        <dsp:cNvSpPr/>
      </dsp:nvSpPr>
      <dsp:spPr>
        <a:xfrm>
          <a:off x="1113176" y="712279"/>
          <a:ext cx="231548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31548" y="15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223162" y="722179"/>
        <a:ext cx="11577" cy="11577"/>
      </dsp:txXfrm>
    </dsp:sp>
    <dsp:sp modelId="{7015EE43-D20E-49B8-AB54-E58BC4B2A73B}">
      <dsp:nvSpPr>
        <dsp:cNvPr id="0" name=""/>
        <dsp:cNvSpPr/>
      </dsp:nvSpPr>
      <dsp:spPr>
        <a:xfrm>
          <a:off x="1344725" y="562727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 </a:t>
          </a:r>
          <a:endParaRPr lang="zh-TW" altLang="en-US" sz="1500" kern="1200" dirty="0"/>
        </a:p>
      </dsp:txBody>
      <dsp:txXfrm>
        <a:off x="1393123" y="611125"/>
        <a:ext cx="233685" cy="233685"/>
      </dsp:txXfrm>
    </dsp:sp>
    <dsp:sp modelId="{94E4A372-CA4E-4D49-B1A4-F64EF26EB5C7}">
      <dsp:nvSpPr>
        <dsp:cNvPr id="0" name=""/>
        <dsp:cNvSpPr/>
      </dsp:nvSpPr>
      <dsp:spPr>
        <a:xfrm rot="2700000">
          <a:off x="1030869" y="910987"/>
          <a:ext cx="231548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31548" y="15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140855" y="920887"/>
        <a:ext cx="11577" cy="11577"/>
      </dsp:txXfrm>
    </dsp:sp>
    <dsp:sp modelId="{18C39CCD-0AB5-4102-B674-4A46171A696F}">
      <dsp:nvSpPr>
        <dsp:cNvPr id="0" name=""/>
        <dsp:cNvSpPr/>
      </dsp:nvSpPr>
      <dsp:spPr>
        <a:xfrm>
          <a:off x="1180110" y="960142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1228508" y="1008540"/>
        <a:ext cx="233685" cy="233685"/>
      </dsp:txXfrm>
    </dsp:sp>
    <dsp:sp modelId="{6C1E86FB-4125-4849-93EB-C8FF78AFF7AD}">
      <dsp:nvSpPr>
        <dsp:cNvPr id="0" name=""/>
        <dsp:cNvSpPr/>
      </dsp:nvSpPr>
      <dsp:spPr>
        <a:xfrm rot="5400000">
          <a:off x="832161" y="993294"/>
          <a:ext cx="231548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31548" y="15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942147" y="1003194"/>
        <a:ext cx="11577" cy="11577"/>
      </dsp:txXfrm>
    </dsp:sp>
    <dsp:sp modelId="{C6460946-151F-4C5E-91F4-92CB48C4A28F}">
      <dsp:nvSpPr>
        <dsp:cNvPr id="0" name=""/>
        <dsp:cNvSpPr/>
      </dsp:nvSpPr>
      <dsp:spPr>
        <a:xfrm>
          <a:off x="782695" y="1124757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831093" y="1173155"/>
        <a:ext cx="233685" cy="233685"/>
      </dsp:txXfrm>
    </dsp:sp>
    <dsp:sp modelId="{A31CF4D5-1B9C-4A91-B5A6-46DB22BC8A33}">
      <dsp:nvSpPr>
        <dsp:cNvPr id="0" name=""/>
        <dsp:cNvSpPr/>
      </dsp:nvSpPr>
      <dsp:spPr>
        <a:xfrm rot="8100000">
          <a:off x="633453" y="910987"/>
          <a:ext cx="231548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31548" y="15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743439" y="920887"/>
        <a:ext cx="11577" cy="11577"/>
      </dsp:txXfrm>
    </dsp:sp>
    <dsp:sp modelId="{C89E840D-2131-4E83-85D2-E5EBBEE56B74}">
      <dsp:nvSpPr>
        <dsp:cNvPr id="0" name=""/>
        <dsp:cNvSpPr/>
      </dsp:nvSpPr>
      <dsp:spPr>
        <a:xfrm>
          <a:off x="385279" y="960142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433677" y="1008540"/>
        <a:ext cx="233685" cy="233685"/>
      </dsp:txXfrm>
    </dsp:sp>
    <dsp:sp modelId="{B3150358-69EF-4CC0-AC70-5E2238C8E744}">
      <dsp:nvSpPr>
        <dsp:cNvPr id="0" name=""/>
        <dsp:cNvSpPr/>
      </dsp:nvSpPr>
      <dsp:spPr>
        <a:xfrm rot="10800000">
          <a:off x="551146" y="712279"/>
          <a:ext cx="231548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31548" y="15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661132" y="722179"/>
        <a:ext cx="11577" cy="11577"/>
      </dsp:txXfrm>
    </dsp:sp>
    <dsp:sp modelId="{DD5969C2-3F1A-4D3F-97D9-6F12D0466752}">
      <dsp:nvSpPr>
        <dsp:cNvPr id="0" name=""/>
        <dsp:cNvSpPr/>
      </dsp:nvSpPr>
      <dsp:spPr>
        <a:xfrm>
          <a:off x="220664" y="562727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269062" y="611125"/>
        <a:ext cx="233685" cy="233685"/>
      </dsp:txXfrm>
    </dsp:sp>
    <dsp:sp modelId="{652CA0F3-2E8E-45F5-9125-29B3D3DB47F3}">
      <dsp:nvSpPr>
        <dsp:cNvPr id="0" name=""/>
        <dsp:cNvSpPr/>
      </dsp:nvSpPr>
      <dsp:spPr>
        <a:xfrm rot="13500000">
          <a:off x="633453" y="513571"/>
          <a:ext cx="231548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31548" y="15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743439" y="523471"/>
        <a:ext cx="11577" cy="11577"/>
      </dsp:txXfrm>
    </dsp:sp>
    <dsp:sp modelId="{4A621958-FE2C-44A6-92F2-E59B02A07BF6}">
      <dsp:nvSpPr>
        <dsp:cNvPr id="0" name=""/>
        <dsp:cNvSpPr/>
      </dsp:nvSpPr>
      <dsp:spPr>
        <a:xfrm>
          <a:off x="385279" y="165311"/>
          <a:ext cx="330481" cy="330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433677" y="213709"/>
        <a:ext cx="233685" cy="233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2AED9-78B7-449C-8665-0ED7F8193B66}">
      <dsp:nvSpPr>
        <dsp:cNvPr id="0" name=""/>
        <dsp:cNvSpPr/>
      </dsp:nvSpPr>
      <dsp:spPr>
        <a:xfrm>
          <a:off x="552546" y="429353"/>
          <a:ext cx="326682" cy="326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 </a:t>
          </a:r>
          <a:endParaRPr lang="zh-TW" altLang="en-US" sz="1500" kern="1200" dirty="0"/>
        </a:p>
      </dsp:txBody>
      <dsp:txXfrm>
        <a:off x="600387" y="477194"/>
        <a:ext cx="231000" cy="231000"/>
      </dsp:txXfrm>
    </dsp:sp>
    <dsp:sp modelId="{0B795F3E-2F6D-4FE2-94F6-6CBD72871663}">
      <dsp:nvSpPr>
        <dsp:cNvPr id="0" name=""/>
        <dsp:cNvSpPr/>
      </dsp:nvSpPr>
      <dsp:spPr>
        <a:xfrm rot="16200000">
          <a:off x="666881" y="359812"/>
          <a:ext cx="98012" cy="41069"/>
        </a:xfrm>
        <a:custGeom>
          <a:avLst/>
          <a:gdLst/>
          <a:ahLst/>
          <a:cxnLst/>
          <a:rect l="0" t="0" r="0" b="0"/>
          <a:pathLst>
            <a:path>
              <a:moveTo>
                <a:pt x="0" y="20534"/>
              </a:moveTo>
              <a:lnTo>
                <a:pt x="98012" y="20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3437" y="377897"/>
        <a:ext cx="4900" cy="4900"/>
      </dsp:txXfrm>
    </dsp:sp>
    <dsp:sp modelId="{5311F465-573B-4584-9574-C485C2AE8E16}">
      <dsp:nvSpPr>
        <dsp:cNvPr id="0" name=""/>
        <dsp:cNvSpPr/>
      </dsp:nvSpPr>
      <dsp:spPr>
        <a:xfrm>
          <a:off x="552546" y="4658"/>
          <a:ext cx="326682" cy="326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 </a:t>
          </a:r>
          <a:endParaRPr lang="zh-TW" altLang="en-US" sz="1500" kern="1200" dirty="0"/>
        </a:p>
      </dsp:txBody>
      <dsp:txXfrm>
        <a:off x="600387" y="52499"/>
        <a:ext cx="231000" cy="231000"/>
      </dsp:txXfrm>
    </dsp:sp>
    <dsp:sp modelId="{D482B8E8-8897-4566-A94B-57EE5F0C67CB}">
      <dsp:nvSpPr>
        <dsp:cNvPr id="0" name=""/>
        <dsp:cNvSpPr/>
      </dsp:nvSpPr>
      <dsp:spPr>
        <a:xfrm rot="20520000">
          <a:off x="868836" y="506540"/>
          <a:ext cx="98012" cy="41069"/>
        </a:xfrm>
        <a:custGeom>
          <a:avLst/>
          <a:gdLst/>
          <a:ahLst/>
          <a:cxnLst/>
          <a:rect l="0" t="0" r="0" b="0"/>
          <a:pathLst>
            <a:path>
              <a:moveTo>
                <a:pt x="0" y="20534"/>
              </a:moveTo>
              <a:lnTo>
                <a:pt x="98012" y="20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915392" y="524625"/>
        <a:ext cx="4900" cy="4900"/>
      </dsp:txXfrm>
    </dsp:sp>
    <dsp:sp modelId="{F115AFCA-FEE5-47EF-9F7E-989EECE48C0B}">
      <dsp:nvSpPr>
        <dsp:cNvPr id="0" name=""/>
        <dsp:cNvSpPr/>
      </dsp:nvSpPr>
      <dsp:spPr>
        <a:xfrm>
          <a:off x="956455" y="298115"/>
          <a:ext cx="326682" cy="326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1004296" y="345956"/>
        <a:ext cx="231000" cy="231000"/>
      </dsp:txXfrm>
    </dsp:sp>
    <dsp:sp modelId="{A31CF4D5-1B9C-4A91-B5A6-46DB22BC8A33}">
      <dsp:nvSpPr>
        <dsp:cNvPr id="0" name=""/>
        <dsp:cNvSpPr/>
      </dsp:nvSpPr>
      <dsp:spPr>
        <a:xfrm rot="3240000">
          <a:off x="791696" y="743952"/>
          <a:ext cx="98012" cy="41069"/>
        </a:xfrm>
        <a:custGeom>
          <a:avLst/>
          <a:gdLst/>
          <a:ahLst/>
          <a:cxnLst/>
          <a:rect l="0" t="0" r="0" b="0"/>
          <a:pathLst>
            <a:path>
              <a:moveTo>
                <a:pt x="0" y="20534"/>
              </a:moveTo>
              <a:lnTo>
                <a:pt x="98012" y="20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838252" y="762037"/>
        <a:ext cx="4900" cy="4900"/>
      </dsp:txXfrm>
    </dsp:sp>
    <dsp:sp modelId="{C89E840D-2131-4E83-85D2-E5EBBEE56B74}">
      <dsp:nvSpPr>
        <dsp:cNvPr id="0" name=""/>
        <dsp:cNvSpPr/>
      </dsp:nvSpPr>
      <dsp:spPr>
        <a:xfrm>
          <a:off x="802176" y="772938"/>
          <a:ext cx="326682" cy="326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850017" y="820779"/>
        <a:ext cx="231000" cy="231000"/>
      </dsp:txXfrm>
    </dsp:sp>
    <dsp:sp modelId="{B3150358-69EF-4CC0-AC70-5E2238C8E744}">
      <dsp:nvSpPr>
        <dsp:cNvPr id="0" name=""/>
        <dsp:cNvSpPr/>
      </dsp:nvSpPr>
      <dsp:spPr>
        <a:xfrm rot="7560000">
          <a:off x="542067" y="743952"/>
          <a:ext cx="98012" cy="41069"/>
        </a:xfrm>
        <a:custGeom>
          <a:avLst/>
          <a:gdLst/>
          <a:ahLst/>
          <a:cxnLst/>
          <a:rect l="0" t="0" r="0" b="0"/>
          <a:pathLst>
            <a:path>
              <a:moveTo>
                <a:pt x="0" y="20534"/>
              </a:moveTo>
              <a:lnTo>
                <a:pt x="98012" y="20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588623" y="762037"/>
        <a:ext cx="4900" cy="4900"/>
      </dsp:txXfrm>
    </dsp:sp>
    <dsp:sp modelId="{DD5969C2-3F1A-4D3F-97D9-6F12D0466752}">
      <dsp:nvSpPr>
        <dsp:cNvPr id="0" name=""/>
        <dsp:cNvSpPr/>
      </dsp:nvSpPr>
      <dsp:spPr>
        <a:xfrm>
          <a:off x="302917" y="772938"/>
          <a:ext cx="326682" cy="326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350758" y="820779"/>
        <a:ext cx="231000" cy="231000"/>
      </dsp:txXfrm>
    </dsp:sp>
    <dsp:sp modelId="{652CA0F3-2E8E-45F5-9125-29B3D3DB47F3}">
      <dsp:nvSpPr>
        <dsp:cNvPr id="0" name=""/>
        <dsp:cNvSpPr/>
      </dsp:nvSpPr>
      <dsp:spPr>
        <a:xfrm rot="11880000">
          <a:off x="464927" y="506540"/>
          <a:ext cx="98012" cy="41069"/>
        </a:xfrm>
        <a:custGeom>
          <a:avLst/>
          <a:gdLst/>
          <a:ahLst/>
          <a:cxnLst/>
          <a:rect l="0" t="0" r="0" b="0"/>
          <a:pathLst>
            <a:path>
              <a:moveTo>
                <a:pt x="0" y="20534"/>
              </a:moveTo>
              <a:lnTo>
                <a:pt x="98012" y="20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511483" y="524625"/>
        <a:ext cx="4900" cy="4900"/>
      </dsp:txXfrm>
    </dsp:sp>
    <dsp:sp modelId="{4A621958-FE2C-44A6-92F2-E59B02A07BF6}">
      <dsp:nvSpPr>
        <dsp:cNvPr id="0" name=""/>
        <dsp:cNvSpPr/>
      </dsp:nvSpPr>
      <dsp:spPr>
        <a:xfrm>
          <a:off x="148638" y="298115"/>
          <a:ext cx="326682" cy="326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196479" y="345956"/>
        <a:ext cx="231000" cy="231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2AED9-78B7-449C-8665-0ED7F8193B66}">
      <dsp:nvSpPr>
        <dsp:cNvPr id="0" name=""/>
        <dsp:cNvSpPr/>
      </dsp:nvSpPr>
      <dsp:spPr>
        <a:xfrm>
          <a:off x="427925" y="483704"/>
          <a:ext cx="368285" cy="368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 </a:t>
          </a:r>
          <a:endParaRPr lang="zh-TW" altLang="en-US" sz="1700" kern="1200" dirty="0"/>
        </a:p>
      </dsp:txBody>
      <dsp:txXfrm>
        <a:off x="481859" y="537638"/>
        <a:ext cx="260417" cy="260417"/>
      </dsp:txXfrm>
    </dsp:sp>
    <dsp:sp modelId="{0B795F3E-2F6D-4FE2-94F6-6CBD72871663}">
      <dsp:nvSpPr>
        <dsp:cNvPr id="0" name=""/>
        <dsp:cNvSpPr/>
      </dsp:nvSpPr>
      <dsp:spPr>
        <a:xfrm rot="16200000">
          <a:off x="556412" y="400971"/>
          <a:ext cx="111310" cy="54153"/>
        </a:xfrm>
        <a:custGeom>
          <a:avLst/>
          <a:gdLst/>
          <a:ahLst/>
          <a:cxnLst/>
          <a:rect l="0" t="0" r="0" b="0"/>
          <a:pathLst>
            <a:path>
              <a:moveTo>
                <a:pt x="0" y="27076"/>
              </a:moveTo>
              <a:lnTo>
                <a:pt x="111310" y="270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09285" y="425266"/>
        <a:ext cx="5565" cy="5565"/>
      </dsp:txXfrm>
    </dsp:sp>
    <dsp:sp modelId="{5311F465-573B-4584-9574-C485C2AE8E16}">
      <dsp:nvSpPr>
        <dsp:cNvPr id="0" name=""/>
        <dsp:cNvSpPr/>
      </dsp:nvSpPr>
      <dsp:spPr>
        <a:xfrm>
          <a:off x="427925" y="4107"/>
          <a:ext cx="368285" cy="368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 </a:t>
          </a:r>
          <a:endParaRPr lang="zh-TW" altLang="en-US" sz="1700" kern="1200" dirty="0"/>
        </a:p>
      </dsp:txBody>
      <dsp:txXfrm>
        <a:off x="481859" y="58041"/>
        <a:ext cx="260417" cy="260417"/>
      </dsp:txXfrm>
    </dsp:sp>
    <dsp:sp modelId="{D482B8E8-8897-4566-A94B-57EE5F0C67CB}">
      <dsp:nvSpPr>
        <dsp:cNvPr id="0" name=""/>
        <dsp:cNvSpPr/>
      </dsp:nvSpPr>
      <dsp:spPr>
        <a:xfrm rot="1800000">
          <a:off x="764084" y="760669"/>
          <a:ext cx="111310" cy="54153"/>
        </a:xfrm>
        <a:custGeom>
          <a:avLst/>
          <a:gdLst/>
          <a:ahLst/>
          <a:cxnLst/>
          <a:rect l="0" t="0" r="0" b="0"/>
          <a:pathLst>
            <a:path>
              <a:moveTo>
                <a:pt x="0" y="27076"/>
              </a:moveTo>
              <a:lnTo>
                <a:pt x="111310" y="270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816956" y="784963"/>
        <a:ext cx="5565" cy="5565"/>
      </dsp:txXfrm>
    </dsp:sp>
    <dsp:sp modelId="{F115AFCA-FEE5-47EF-9F7E-989EECE48C0B}">
      <dsp:nvSpPr>
        <dsp:cNvPr id="0" name=""/>
        <dsp:cNvSpPr/>
      </dsp:nvSpPr>
      <dsp:spPr>
        <a:xfrm>
          <a:off x="843268" y="723502"/>
          <a:ext cx="368285" cy="368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 </a:t>
          </a:r>
          <a:endParaRPr lang="zh-TW" altLang="en-US" sz="1700" kern="1200" dirty="0"/>
        </a:p>
      </dsp:txBody>
      <dsp:txXfrm>
        <a:off x="897202" y="777436"/>
        <a:ext cx="260417" cy="260417"/>
      </dsp:txXfrm>
    </dsp:sp>
    <dsp:sp modelId="{652CA0F3-2E8E-45F5-9125-29B3D3DB47F3}">
      <dsp:nvSpPr>
        <dsp:cNvPr id="0" name=""/>
        <dsp:cNvSpPr/>
      </dsp:nvSpPr>
      <dsp:spPr>
        <a:xfrm rot="9000000">
          <a:off x="348741" y="760669"/>
          <a:ext cx="111310" cy="54153"/>
        </a:xfrm>
        <a:custGeom>
          <a:avLst/>
          <a:gdLst/>
          <a:ahLst/>
          <a:cxnLst/>
          <a:rect l="0" t="0" r="0" b="0"/>
          <a:pathLst>
            <a:path>
              <a:moveTo>
                <a:pt x="0" y="27076"/>
              </a:moveTo>
              <a:lnTo>
                <a:pt x="111310" y="270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401613" y="784963"/>
        <a:ext cx="5565" cy="5565"/>
      </dsp:txXfrm>
    </dsp:sp>
    <dsp:sp modelId="{4A621958-FE2C-44A6-92F2-E59B02A07BF6}">
      <dsp:nvSpPr>
        <dsp:cNvPr id="0" name=""/>
        <dsp:cNvSpPr/>
      </dsp:nvSpPr>
      <dsp:spPr>
        <a:xfrm>
          <a:off x="12582" y="723502"/>
          <a:ext cx="368285" cy="368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 dirty="0"/>
        </a:p>
      </dsp:txBody>
      <dsp:txXfrm>
        <a:off x="66516" y="777436"/>
        <a:ext cx="260417" cy="260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392D-46FE-4D87-B510-5C5FF06AA6B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educational</a:t>
          </a:r>
          <a:endParaRPr lang="zh-TW" altLang="en-US" sz="2900" kern="1200" dirty="0"/>
        </a:p>
      </dsp:txBody>
      <dsp:txXfrm>
        <a:off x="2153920" y="477519"/>
        <a:ext cx="1788160" cy="1097280"/>
      </dsp:txXfrm>
    </dsp:sp>
    <dsp:sp modelId="{AB48978B-F012-4C32-BD5A-F8EEA7F4DFB2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clinical</a:t>
          </a:r>
          <a:endParaRPr lang="zh-TW" altLang="en-US" sz="2900" kern="1200" dirty="0"/>
        </a:p>
      </dsp:txBody>
      <dsp:txXfrm>
        <a:off x="3454400" y="2204720"/>
        <a:ext cx="1463040" cy="1341120"/>
      </dsp:txXfrm>
    </dsp:sp>
    <dsp:sp modelId="{22A8EA56-32E0-4805-829E-FE57A588A199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research</a:t>
          </a:r>
          <a:endParaRPr lang="zh-TW" altLang="en-US" sz="29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80932-533F-4FAC-A48F-CAC1461D4F1A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C4596-ABD4-403B-80D6-7013C77128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58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4596-ABD4-403B-80D6-7013C77128D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8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Human body</a:t>
            </a:r>
            <a:r>
              <a:rPr lang="zh-TW" altLang="en-US" dirty="0" smtClean="0"/>
              <a:t>和其他後生動物體都符合這個制定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6EDE8-999A-4550-A9F2-14D7214D4D3D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61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musculoskeletal system(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肌肉系統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由肌肉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骨頭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關節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韌帶組成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再細分這個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成骨骼系統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關節系統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根據這個規則訂出來的這些系統並不符合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anatomical(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解剖學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structure 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但是因為這種概念很廣泛的用在解剖學和臨床上面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6EDE8-999A-4550-A9F2-14D7214D4D3D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03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概念而不是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parts ,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是用相同神經支配組成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也就是說它裡面的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不一定直接有關聯可能是間接有關聯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6EDE8-999A-4550-A9F2-14D7214D4D3D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655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 smtClean="0"/>
              <a:t>Gastroesophageal</a:t>
            </a:r>
            <a:r>
              <a:rPr lang="en-US" altLang="zh-TW" dirty="0" smtClean="0"/>
              <a:t> junction</a:t>
            </a:r>
            <a:r>
              <a:rPr lang="zh-TW" altLang="en-US" dirty="0" smtClean="0"/>
              <a:t>胃和食道接合處</a:t>
            </a:r>
            <a:endParaRPr lang="en-US" altLang="zh-TW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Anastomosis(</a:t>
            </a:r>
            <a:r>
              <a:rPr lang="zh-TW" altLang="en-US" dirty="0" smtClean="0"/>
              <a:t>血管的接合處</a:t>
            </a:r>
            <a:r>
              <a:rPr lang="en-US" altLang="zh-TW" dirty="0" smtClean="0"/>
              <a:t>)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Nerve plexus</a:t>
            </a:r>
            <a:r>
              <a:rPr lang="zh-TW" altLang="en-US" dirty="0" smtClean="0"/>
              <a:t>神經接合處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6EDE8-999A-4550-A9F2-14D7214D4D3D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57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4596-ABD4-403B-80D6-7013C77128D6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82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4596-ABD4-403B-80D6-7013C77128D6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82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4596-ABD4-403B-80D6-7013C77128D6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8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EDC3-937D-4337-AE58-A3B9BA5EABE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23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4596-ABD4-403B-80D6-7013C77128D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8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4596-ABD4-403B-80D6-7013C77128D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8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4596-ABD4-403B-80D6-7013C77128D6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8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Chief among these shortcomings is the lack of abstract classes that could subsume more speciﬁc collections of anatomical.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bioinformatics have no choice but to establish their own scheme for aligning anatomical concepts in a computable representation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6FB-E1FF-45AD-AE53-95899CB96D63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55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4596-ABD4-403B-80D6-7013C77128D6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8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也就是說在解剖學結構裡面</a:t>
            </a:r>
            <a:r>
              <a:rPr lang="en-US" altLang="zh-TW" dirty="0" smtClean="0"/>
              <a:t>, </a:t>
            </a:r>
            <a:r>
              <a:rPr lang="zh-TW" altLang="en-US" dirty="0" smtClean="0"/>
              <a:t>其他</a:t>
            </a:r>
            <a:r>
              <a:rPr lang="en-US" altLang="zh-TW" dirty="0" smtClean="0"/>
              <a:t>subclass</a:t>
            </a:r>
            <a:r>
              <a:rPr lang="zh-TW" altLang="en-US" dirty="0" smtClean="0"/>
              <a:t>為</a:t>
            </a:r>
            <a:r>
              <a:rPr lang="en-US" altLang="zh-TW" dirty="0" smtClean="0"/>
              <a:t>cell</a:t>
            </a:r>
            <a:r>
              <a:rPr lang="zh-TW" altLang="en-US" dirty="0" smtClean="0"/>
              <a:t>和</a:t>
            </a:r>
            <a:r>
              <a:rPr lang="en-US" altLang="zh-TW" dirty="0" smtClean="0"/>
              <a:t>organ</a:t>
            </a:r>
            <a:r>
              <a:rPr lang="zh-TW" altLang="en-US" dirty="0" smtClean="0"/>
              <a:t>衍生出來的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6EDE8-999A-4550-A9F2-14D7214D4D3D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76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這種分子他們在有部分的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存在著關聯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substances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將他們也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FMA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的目的是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1.link to other ontologies,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升在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 parts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substances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的分子構成和關聯的時候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6EDE8-999A-4550-A9F2-14D7214D4D3D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05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9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89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2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2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06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43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88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22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42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6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0B14-23C4-4541-A328-C2432E36D671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648C-E03B-48D8-96B7-CA047B0893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4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00136" y="5445224"/>
            <a:ext cx="9505056" cy="584448"/>
          </a:xfrm>
          <a:prstGeom prst="rect">
            <a:avLst/>
          </a:prstGeom>
          <a:solidFill>
            <a:srgbClr val="00B05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172400" y="-747464"/>
            <a:ext cx="648072" cy="7848872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252536" y="980728"/>
            <a:ext cx="9505056" cy="2016224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979712" y="3717032"/>
            <a:ext cx="6192688" cy="1728192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363272" cy="3154362"/>
          </a:xfrm>
        </p:spPr>
        <p:txBody>
          <a:bodyPr>
            <a:normAutofit/>
          </a:bodyPr>
          <a:lstStyle/>
          <a:p>
            <a:pPr fontAlgn="base"/>
            <a:r>
              <a:rPr lang="en-US" altLang="zh-TW" sz="4000" b="1" dirty="0" smtClean="0"/>
              <a:t>A reference ontology for 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biomedical informatics: the </a:t>
            </a:r>
            <a:r>
              <a:rPr lang="en-US" altLang="zh-TW" sz="4000" b="1" i="1" dirty="0" smtClean="0">
                <a:solidFill>
                  <a:schemeClr val="accent1">
                    <a:lumMod val="75000"/>
                  </a:schemeClr>
                </a:solidFill>
              </a:rPr>
              <a:t>Foundational Model of </a:t>
            </a:r>
            <a:r>
              <a:rPr lang="en-US" altLang="zh-TW" sz="4000" b="1" i="1" dirty="0" smtClean="0">
                <a:solidFill>
                  <a:schemeClr val="accent1">
                    <a:lumMod val="75000"/>
                  </a:schemeClr>
                </a:solidFill>
              </a:rPr>
              <a:t>Anatomy</a:t>
            </a:r>
            <a:br>
              <a:rPr lang="en-US" altLang="zh-TW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000" dirty="0"/>
              <a:t>Cornelius </a:t>
            </a:r>
            <a:r>
              <a:rPr lang="en-US" altLang="zh-TW" sz="2000" dirty="0" err="1"/>
              <a:t>Rosse</a:t>
            </a:r>
            <a:r>
              <a:rPr lang="en-US" altLang="zh-TW" sz="2000" baseline="30000" dirty="0"/>
              <a:t>, </a:t>
            </a:r>
            <a:r>
              <a:rPr lang="en-US" altLang="zh-TW" sz="2000" dirty="0"/>
              <a:t>, </a:t>
            </a:r>
            <a:r>
              <a:rPr lang="en-US" altLang="zh-TW" sz="2000" dirty="0" smtClean="0"/>
              <a:t>José </a:t>
            </a:r>
            <a:r>
              <a:rPr lang="en-US" altLang="zh-TW" sz="2000" dirty="0"/>
              <a:t>L.V. </a:t>
            </a:r>
            <a:r>
              <a:rPr lang="en-US" altLang="zh-TW" sz="2000" dirty="0" err="1"/>
              <a:t>Mejino</a:t>
            </a:r>
            <a:r>
              <a:rPr lang="en-US" altLang="zh-TW" sz="2000" dirty="0"/>
              <a:t> Jr</a:t>
            </a:r>
            <a:r>
              <a:rPr lang="en-US" altLang="zh-TW" sz="2000" dirty="0"/>
              <a:t>. 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i="1" dirty="0" smtClean="0"/>
              <a:t>J </a:t>
            </a:r>
            <a:r>
              <a:rPr lang="en-US" altLang="zh-TW" sz="2000" i="1" dirty="0"/>
              <a:t>Biomed Inform</a:t>
            </a:r>
            <a:r>
              <a:rPr lang="en-US" altLang="zh-TW" sz="2000" dirty="0"/>
              <a:t>. 2003 Dec;36(6):478-500</a:t>
            </a:r>
            <a:r>
              <a:rPr lang="en-US" altLang="zh-TW" sz="2000" dirty="0" smtClean="0"/>
              <a:t>.</a:t>
            </a:r>
            <a:endParaRPr lang="zh-TW" altLang="en-US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3645024"/>
            <a:ext cx="7859216" cy="2520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					</a:t>
            </a:r>
          </a:p>
          <a:p>
            <a:pPr algn="ctr"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R00945016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任立容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R00945025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何泓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毅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R00945023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許自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程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R00945001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陳禹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恆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R00922085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翔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竣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R00945004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陳郁文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R00945007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潘建豪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R00945013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許逸堯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				2012/6/11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Currently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70,000 anatomical concepts</a:t>
            </a:r>
          </a:p>
          <a:p>
            <a:pPr marL="0" indent="0">
              <a:buNone/>
            </a:pPr>
            <a:r>
              <a:rPr lang="en-US" altLang="zh-TW" sz="2800" dirty="0"/>
              <a:t>ranging in size from </a:t>
            </a:r>
            <a:r>
              <a:rPr lang="en-US" altLang="zh-TW" sz="2800" dirty="0" smtClean="0"/>
              <a:t>macromolecules and </a:t>
            </a:r>
            <a:r>
              <a:rPr lang="en-US" altLang="zh-TW" sz="2800" dirty="0"/>
              <a:t>cell components to major body </a:t>
            </a:r>
            <a:r>
              <a:rPr lang="en-US" altLang="zh-TW" sz="2800" dirty="0" smtClean="0"/>
              <a:t>parts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More </a:t>
            </a:r>
            <a:r>
              <a:rPr lang="en-US" altLang="zh-TW" sz="2800" dirty="0"/>
              <a:t>than </a:t>
            </a:r>
            <a:r>
              <a:rPr lang="en-US" altLang="zh-TW" sz="2800" dirty="0">
                <a:solidFill>
                  <a:srgbClr val="FF0000"/>
                </a:solidFill>
              </a:rPr>
              <a:t>110,000 </a:t>
            </a:r>
            <a:r>
              <a:rPr lang="en-US" altLang="zh-TW" sz="2800" dirty="0" smtClean="0">
                <a:solidFill>
                  <a:srgbClr val="FF0000"/>
                </a:solidFill>
              </a:rPr>
              <a:t>terms</a:t>
            </a:r>
          </a:p>
          <a:p>
            <a:pPr marL="0" indent="0">
              <a:buNone/>
            </a:pPr>
            <a:r>
              <a:rPr lang="en-US" altLang="zh-TW" sz="2800" dirty="0"/>
              <a:t>Related </a:t>
            </a:r>
            <a:r>
              <a:rPr lang="en-US" altLang="zh-TW" sz="2800" dirty="0" smtClean="0"/>
              <a:t>to other by more than </a:t>
            </a:r>
            <a:r>
              <a:rPr lang="en-US" altLang="zh-TW" sz="2800" dirty="0" smtClean="0">
                <a:solidFill>
                  <a:srgbClr val="FF0000"/>
                </a:solidFill>
              </a:rPr>
              <a:t>1.5 </a:t>
            </a:r>
            <a:r>
              <a:rPr lang="en-US" altLang="zh-TW" sz="2800" dirty="0">
                <a:solidFill>
                  <a:srgbClr val="FF0000"/>
                </a:solidFill>
              </a:rPr>
              <a:t>million </a:t>
            </a:r>
            <a:r>
              <a:rPr lang="en-US" altLang="zh-TW" sz="2800" dirty="0" smtClean="0">
                <a:solidFill>
                  <a:srgbClr val="FF0000"/>
                </a:solidFill>
              </a:rPr>
              <a:t>instantiations </a:t>
            </a:r>
            <a:r>
              <a:rPr lang="en-US" altLang="zh-TW" sz="2800" dirty="0"/>
              <a:t>of over </a:t>
            </a:r>
            <a:r>
              <a:rPr lang="en-US" altLang="zh-TW" sz="2800" dirty="0">
                <a:solidFill>
                  <a:srgbClr val="FF0000"/>
                </a:solidFill>
              </a:rPr>
              <a:t>170 kinds </a:t>
            </a:r>
            <a:r>
              <a:rPr lang="en-US" altLang="zh-TW" sz="2800" dirty="0"/>
              <a:t>of </a:t>
            </a:r>
            <a:r>
              <a:rPr lang="en-US" altLang="zh-TW" sz="2800" dirty="0" smtClean="0"/>
              <a:t>relationships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By </a:t>
            </a:r>
            <a:r>
              <a:rPr lang="en-US" altLang="zh-TW" sz="2800" i="1" dirty="0" smtClean="0">
                <a:solidFill>
                  <a:srgbClr val="FF0000"/>
                </a:solidFill>
              </a:rPr>
              <a:t>Disciplined modeling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56206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75584" y="4645124"/>
            <a:ext cx="2888704" cy="44006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35696" y="3068960"/>
            <a:ext cx="5400600" cy="144016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7744" y="2420888"/>
            <a:ext cx="5400600" cy="1584176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3212976"/>
            <a:ext cx="5184576" cy="2016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</a:rPr>
              <a:t>Disciplined modeling</a:t>
            </a:r>
            <a:endParaRPr lang="en-US" altLang="zh-TW" sz="4400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Part 2. 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何</a:t>
            </a:r>
            <a:r>
              <a:rPr lang="zh-TW" altLang="en-US" sz="2800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泓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毅</a:t>
            </a:r>
            <a:endParaRPr lang="en-US" altLang="zh-TW" sz="10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9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</a:t>
            </a: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R00945025</a:t>
            </a:r>
            <a:endParaRPr lang="zh-TW" altLang="en-US" sz="24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68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Foundational model 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/>
              <a:t>a </a:t>
            </a:r>
            <a:r>
              <a:rPr lang="en-US" altLang="zh-TW" dirty="0" smtClean="0"/>
              <a:t>symbolic model </a:t>
            </a:r>
          </a:p>
          <a:p>
            <a:r>
              <a:rPr lang="en-US" altLang="zh-TW" dirty="0" smtClean="0"/>
              <a:t>non-graphical symbols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conceptualization of a domain</a:t>
            </a:r>
            <a:endParaRPr lang="en-US" altLang="zh-TW" dirty="0" smtClean="0"/>
          </a:p>
          <a:p>
            <a:r>
              <a:rPr lang="en-US" altLang="zh-TW" dirty="0" smtClean="0"/>
              <a:t>including </a:t>
            </a:r>
            <a:r>
              <a:rPr lang="en-US" altLang="zh-TW" dirty="0"/>
              <a:t>concepts and </a:t>
            </a:r>
            <a:r>
              <a:rPr lang="en-US" altLang="zh-TW" dirty="0" smtClean="0"/>
              <a:t>relationships</a:t>
            </a:r>
          </a:p>
          <a:p>
            <a:r>
              <a:rPr lang="en-US" altLang="zh-TW" dirty="0"/>
              <a:t>serve as a reference in terms </a:t>
            </a:r>
            <a:r>
              <a:rPr lang="en-US" altLang="zh-TW" dirty="0" smtClean="0"/>
              <a:t>of which </a:t>
            </a:r>
            <a:r>
              <a:rPr lang="en-US" altLang="zh-TW" dirty="0"/>
              <a:t>other views (contexts) of the domain can be correlated.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062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Foundational </a:t>
            </a:r>
            <a:r>
              <a:rPr lang="en-US" altLang="zh-TW" dirty="0" smtClean="0"/>
              <a:t>model anatomy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Foundational model </a:t>
            </a:r>
            <a:r>
              <a:rPr lang="en-US" altLang="zh-TW" dirty="0"/>
              <a:t>of the physical organization of </a:t>
            </a:r>
            <a:r>
              <a:rPr lang="en-US" altLang="zh-TW" dirty="0" smtClean="0"/>
              <a:t>the human body</a:t>
            </a:r>
          </a:p>
          <a:p>
            <a:r>
              <a:rPr lang="en-US" altLang="zh-TW" dirty="0"/>
              <a:t>anatomy (structure)—and its </a:t>
            </a:r>
            <a:r>
              <a:rPr lang="en-US" altLang="zh-TW" dirty="0" smtClean="0"/>
              <a:t>coherent knowledge </a:t>
            </a:r>
            <a:r>
              <a:rPr lang="en-US" altLang="zh-TW" dirty="0"/>
              <a:t>domain is anatomy (science).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561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Disciplined modeling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a set of declared foundational principles</a:t>
            </a:r>
          </a:p>
          <a:p>
            <a:r>
              <a:rPr lang="en-US" altLang="zh-TW" dirty="0" smtClean="0"/>
              <a:t>a high level scheme for representing the referents of concepts and relationships in the anatomy domain</a:t>
            </a:r>
          </a:p>
          <a:p>
            <a:r>
              <a:rPr lang="en-US" altLang="zh-TW" dirty="0" smtClean="0"/>
              <a:t>Aristotelian definitions</a:t>
            </a:r>
          </a:p>
          <a:p>
            <a:r>
              <a:rPr lang="en-US" altLang="zh-TW" dirty="0" smtClean="0"/>
              <a:t>a knowledge modeling environment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430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19672" y="3068960"/>
            <a:ext cx="7056784" cy="1362075"/>
          </a:xfrm>
        </p:spPr>
        <p:txBody>
          <a:bodyPr/>
          <a:lstStyle/>
          <a:p>
            <a:r>
              <a:rPr lang="en-US" altLang="zh-TW" b="0" dirty="0"/>
              <a:t>Foundational principles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7612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 Unified context principle.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/>
              <a:t>strictly </a:t>
            </a:r>
            <a:r>
              <a:rPr lang="en-US" altLang="zh-TW" dirty="0" smtClean="0"/>
              <a:t>structural </a:t>
            </a:r>
            <a:r>
              <a:rPr lang="en-US" altLang="zh-TW" dirty="0"/>
              <a:t>context</a:t>
            </a:r>
            <a:endParaRPr lang="en-US" altLang="zh-TW" dirty="0" smtClean="0"/>
          </a:p>
          <a:p>
            <a:r>
              <a:rPr lang="en-US" altLang="zh-TW" dirty="0"/>
              <a:t>serve as a reference ontology for correlating </a:t>
            </a:r>
            <a:r>
              <a:rPr lang="en-US" altLang="zh-TW" dirty="0" smtClean="0"/>
              <a:t>other </a:t>
            </a:r>
            <a:r>
              <a:rPr lang="en-US" altLang="zh-TW" dirty="0"/>
              <a:t>(</a:t>
            </a:r>
            <a:r>
              <a:rPr lang="en-US" altLang="zh-TW" dirty="0" err="1"/>
              <a:t>e.g</a:t>
            </a:r>
            <a:r>
              <a:rPr lang="en-US" altLang="zh-TW" dirty="0" err="1" smtClean="0"/>
              <a:t>.,functional</a:t>
            </a:r>
            <a:r>
              <a:rPr lang="en-US" altLang="zh-TW" dirty="0"/>
              <a:t>, clinical) contexts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902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Abstraction level </a:t>
            </a:r>
            <a:r>
              <a:rPr lang="en-US" altLang="zh-TW" dirty="0" smtClean="0"/>
              <a:t>principle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Should model canonical anatomy [ anatomy (structure) ]</a:t>
            </a:r>
          </a:p>
          <a:p>
            <a:r>
              <a:rPr lang="en-US" altLang="zh-TW" dirty="0" smtClean="0"/>
              <a:t>provide a framework 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anatomical variants</a:t>
            </a:r>
          </a:p>
          <a:p>
            <a:r>
              <a:rPr lang="en-US" altLang="zh-TW" dirty="0" smtClean="0"/>
              <a:t>exclude instantiated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anatomy [ anatomy </a:t>
            </a:r>
            <a:r>
              <a:rPr lang="en-US" altLang="zh-TW" dirty="0"/>
              <a:t>(science</a:t>
            </a:r>
            <a:r>
              <a:rPr lang="en-US" altLang="zh-TW" dirty="0" smtClean="0"/>
              <a:t>) ]</a:t>
            </a:r>
            <a:endParaRPr lang="zh-TW" altLang="en-US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979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Species specificity principle.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/>
              <a:t>The initial iteration </a:t>
            </a:r>
            <a:r>
              <a:rPr lang="en-US" altLang="zh-TW" dirty="0" smtClean="0"/>
              <a:t>of the </a:t>
            </a:r>
            <a:r>
              <a:rPr lang="en-US" altLang="zh-TW" dirty="0"/>
              <a:t>abstraction should model the anatomy of </a:t>
            </a:r>
            <a:r>
              <a:rPr lang="en-US" altLang="zh-TW" dirty="0" smtClean="0"/>
              <a:t>Homo sapiens</a:t>
            </a:r>
          </a:p>
          <a:p>
            <a:r>
              <a:rPr lang="en-US" altLang="zh-TW" dirty="0" smtClean="0"/>
              <a:t> </a:t>
            </a:r>
            <a:r>
              <a:rPr lang="en-US" altLang="zh-TW" dirty="0"/>
              <a:t>but at the same time it should serve as </a:t>
            </a:r>
            <a:r>
              <a:rPr lang="en-US" altLang="zh-TW" dirty="0" smtClean="0"/>
              <a:t>a framework </a:t>
            </a:r>
            <a:r>
              <a:rPr lang="en-US" altLang="zh-TW" dirty="0"/>
              <a:t>for the anatomy of other species.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8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Definition principle.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/>
              <a:t>Aristotelian definitions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994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15544" y="4429100"/>
            <a:ext cx="2888704" cy="44006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627784" y="2709292"/>
            <a:ext cx="4176464" cy="1584176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2014" y="2165623"/>
            <a:ext cx="3960440" cy="1584176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2421260"/>
            <a:ext cx="4392488" cy="27723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			</a:t>
            </a:r>
            <a:r>
              <a:rPr lang="en-US" altLang="zh-TW" sz="4800" dirty="0" smtClean="0">
                <a:solidFill>
                  <a:schemeClr val="bg1"/>
                </a:solidFill>
              </a:rPr>
              <a:t>Introduction</a:t>
            </a:r>
          </a:p>
          <a:p>
            <a:pPr algn="r">
              <a:buNone/>
            </a:pPr>
            <a:r>
              <a:rPr lang="en-US" altLang="zh-TW" sz="3600" dirty="0" smtClean="0">
                <a:solidFill>
                  <a:schemeClr val="bg1"/>
                </a:solidFill>
              </a:rPr>
              <a:t>		</a:t>
            </a:r>
            <a:r>
              <a:rPr lang="en-US" altLang="zh-TW" sz="2800" dirty="0" smtClean="0">
                <a:solidFill>
                  <a:schemeClr val="bg1"/>
                </a:solidFill>
              </a:rPr>
              <a:t>Part 1 .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任立容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                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R00945016</a:t>
            </a:r>
            <a:r>
              <a:rPr lang="en-US" altLang="zh-TW" sz="2800" dirty="0" smtClean="0"/>
              <a:t> 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Dominant concept principle.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/>
              <a:t>An </a:t>
            </a:r>
            <a:r>
              <a:rPr lang="en-US" altLang="zh-TW" dirty="0" smtClean="0"/>
              <a:t>ontology’s dominant class = </a:t>
            </a:r>
            <a:r>
              <a:rPr lang="en-US" altLang="zh-TW" dirty="0"/>
              <a:t>the class in reference to which other </a:t>
            </a:r>
            <a:r>
              <a:rPr lang="en-US" altLang="zh-TW" dirty="0" smtClean="0"/>
              <a:t>classes in </a:t>
            </a:r>
            <a:r>
              <a:rPr lang="en-US" altLang="zh-TW" dirty="0"/>
              <a:t>the ontology are defined. </a:t>
            </a:r>
            <a:endParaRPr lang="en-US" altLang="zh-TW" dirty="0" smtClean="0"/>
          </a:p>
          <a:p>
            <a:r>
              <a:rPr lang="en-US" altLang="zh-TW" dirty="0" smtClean="0"/>
              <a:t>Anatomical structure (defined </a:t>
            </a:r>
            <a:r>
              <a:rPr lang="en-US" altLang="zh-TW" dirty="0"/>
              <a:t>in Section 3.2) shall be the dominant class in </a:t>
            </a:r>
            <a:r>
              <a:rPr lang="en-US" altLang="zh-TW" dirty="0" smtClean="0"/>
              <a:t>the </a:t>
            </a:r>
            <a:r>
              <a:rPr lang="en-US" altLang="zh-TW" dirty="0" err="1" smtClean="0"/>
              <a:t>FMA</a:t>
            </a:r>
            <a:r>
              <a:rPr lang="en-US" altLang="zh-TW" dirty="0" smtClean="0"/>
              <a:t> </a:t>
            </a:r>
            <a:r>
              <a:rPr lang="en-US" altLang="zh-TW" dirty="0"/>
              <a:t>(see Section 3.2.2.2).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1094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 Organizational unit principle.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/>
              <a:t>The abstraction </a:t>
            </a:r>
            <a:r>
              <a:rPr lang="en-US" altLang="zh-TW" dirty="0" smtClean="0"/>
              <a:t>shall have </a:t>
            </a:r>
            <a:r>
              <a:rPr lang="en-US" altLang="zh-TW" dirty="0"/>
              <a:t>two units in terms of which subclasses of </a:t>
            </a:r>
            <a:r>
              <a:rPr lang="en-US" altLang="zh-TW" dirty="0" smtClean="0"/>
              <a:t>Anatomical structure </a:t>
            </a:r>
            <a:r>
              <a:rPr lang="en-US" altLang="zh-TW" dirty="0"/>
              <a:t>are defined: Cell and </a:t>
            </a:r>
            <a:r>
              <a:rPr lang="en-US" altLang="zh-TW" dirty="0" smtClean="0"/>
              <a:t>Organ. </a:t>
            </a:r>
          </a:p>
          <a:p>
            <a:r>
              <a:rPr lang="en-US" altLang="zh-TW" dirty="0" smtClean="0"/>
              <a:t>Other </a:t>
            </a:r>
            <a:r>
              <a:rPr lang="en-US" altLang="zh-TW" dirty="0"/>
              <a:t>subclasses of Anatomical structure </a:t>
            </a:r>
            <a:r>
              <a:rPr lang="en-US" altLang="zh-TW" dirty="0" smtClean="0"/>
              <a:t>shall constitute </a:t>
            </a:r>
            <a:r>
              <a:rPr lang="en-US" altLang="zh-TW" dirty="0"/>
              <a:t>cells or organs, or be constituted by cells </a:t>
            </a:r>
            <a:r>
              <a:rPr lang="en-US" altLang="zh-TW" dirty="0" smtClean="0"/>
              <a:t>or organs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326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 Content constraint principle.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/>
              <a:t>The largest </a:t>
            </a:r>
            <a:r>
              <a:rPr lang="en-US" altLang="zh-TW" dirty="0" smtClean="0"/>
              <a:t>anatomical structure </a:t>
            </a:r>
            <a:r>
              <a:rPr lang="en-US" altLang="zh-TW" dirty="0"/>
              <a:t>represented shall be the whole </a:t>
            </a:r>
            <a:r>
              <a:rPr lang="en-US" altLang="zh-TW" dirty="0" smtClean="0"/>
              <a:t>organism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smallest Biological macromolecule.</a:t>
            </a:r>
          </a:p>
          <a:p>
            <a:r>
              <a:rPr lang="en-US" altLang="zh-TW" dirty="0"/>
              <a:t>molecules not synthesized through the expression of </a:t>
            </a:r>
            <a:r>
              <a:rPr lang="en-US" altLang="zh-TW" dirty="0" smtClean="0"/>
              <a:t>the organisms </a:t>
            </a:r>
            <a:r>
              <a:rPr lang="en-US" altLang="zh-TW" dirty="0"/>
              <a:t>own genes shall be represented in </a:t>
            </a:r>
            <a:r>
              <a:rPr lang="en-US" altLang="zh-TW" dirty="0" smtClean="0"/>
              <a:t>separate ontologies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4710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 Relationship constraint principle.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Abstraction shall </a:t>
            </a:r>
            <a:r>
              <a:rPr lang="en-US" altLang="zh-TW" dirty="0"/>
              <a:t>model three types of </a:t>
            </a:r>
            <a:r>
              <a:rPr lang="en-US" altLang="zh-TW" dirty="0" smtClean="0"/>
              <a:t>relationships</a:t>
            </a:r>
          </a:p>
          <a:p>
            <a:pPr lvl="1"/>
            <a:r>
              <a:rPr lang="en-US" altLang="zh-TW" dirty="0"/>
              <a:t>class </a:t>
            </a:r>
            <a:r>
              <a:rPr lang="en-US" altLang="zh-TW" dirty="0" err="1"/>
              <a:t>subsumption</a:t>
            </a:r>
            <a:r>
              <a:rPr lang="en-US" altLang="zh-TW" dirty="0"/>
              <a:t> </a:t>
            </a:r>
            <a:r>
              <a:rPr lang="en-US" altLang="zh-TW" dirty="0" smtClean="0"/>
              <a:t>relationships</a:t>
            </a:r>
          </a:p>
          <a:p>
            <a:pPr lvl="1"/>
            <a:r>
              <a:rPr lang="en-US" altLang="zh-TW" dirty="0"/>
              <a:t>static physical </a:t>
            </a:r>
            <a:r>
              <a:rPr lang="en-US" altLang="zh-TW" dirty="0" smtClean="0"/>
              <a:t>relationships</a:t>
            </a:r>
          </a:p>
          <a:p>
            <a:pPr lvl="1"/>
            <a:r>
              <a:rPr lang="en-US" altLang="zh-TW" dirty="0"/>
              <a:t>transformation of </a:t>
            </a:r>
            <a:r>
              <a:rPr lang="en-US" altLang="zh-TW" dirty="0" smtClean="0"/>
              <a:t>anatomical entities </a:t>
            </a:r>
            <a:r>
              <a:rPr lang="en-US" altLang="zh-TW" dirty="0"/>
              <a:t>during the ontogeny of an </a:t>
            </a:r>
            <a:r>
              <a:rPr lang="en-US" altLang="zh-TW" dirty="0" smtClean="0"/>
              <a:t>organism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355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 Coherence principle.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/>
              <a:t>The abstraction shall have </a:t>
            </a:r>
            <a:r>
              <a:rPr lang="en-US" altLang="zh-TW" dirty="0" smtClean="0"/>
              <a:t>one root</a:t>
            </a:r>
            <a:r>
              <a:rPr lang="en-US" altLang="zh-TW" dirty="0"/>
              <a:t>, Anatomical entity, which subsumes all </a:t>
            </a:r>
            <a:r>
              <a:rPr lang="en-US" altLang="zh-TW" dirty="0" smtClean="0"/>
              <a:t>entities relating </a:t>
            </a:r>
            <a:r>
              <a:rPr lang="en-US" altLang="zh-TW" dirty="0"/>
              <a:t>to the structural organization of the body;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3240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10. Representation principle.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modeled </a:t>
            </a:r>
            <a:r>
              <a:rPr lang="en-US" altLang="zh-TW" dirty="0"/>
              <a:t>as an ontology of anatomical </a:t>
            </a:r>
            <a:r>
              <a:rPr lang="en-US" altLang="zh-TW" dirty="0" smtClean="0"/>
              <a:t>concepts</a:t>
            </a:r>
          </a:p>
          <a:p>
            <a:r>
              <a:rPr lang="en-US" altLang="zh-TW" dirty="0"/>
              <a:t>accommodate all naming conventions </a:t>
            </a:r>
            <a:r>
              <a:rPr lang="en-US" altLang="zh-TW" dirty="0" smtClean="0"/>
              <a:t>associated with </a:t>
            </a:r>
            <a:r>
              <a:rPr lang="en-US" altLang="zh-TW" dirty="0"/>
              <a:t>these concepts.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261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High level scheme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3993307"/>
          </a:xfrm>
        </p:spPr>
        <p:txBody>
          <a:bodyPr vert="horz"/>
          <a:lstStyle/>
          <a:p>
            <a:r>
              <a:rPr lang="en-US" altLang="zh-TW" dirty="0"/>
              <a:t>Anatomy </a:t>
            </a:r>
            <a:r>
              <a:rPr lang="en-US" altLang="zh-TW" dirty="0" smtClean="0"/>
              <a:t>Taxonomy</a:t>
            </a:r>
          </a:p>
          <a:p>
            <a:r>
              <a:rPr lang="en-US" altLang="zh-TW" dirty="0"/>
              <a:t>Anatomical Structural </a:t>
            </a:r>
            <a:r>
              <a:rPr lang="en-US" altLang="zh-TW" dirty="0" smtClean="0"/>
              <a:t>Abstraction</a:t>
            </a:r>
          </a:p>
          <a:p>
            <a:r>
              <a:rPr lang="en-US" altLang="zh-TW" dirty="0"/>
              <a:t>Anatomical Transformation </a:t>
            </a:r>
            <a:r>
              <a:rPr lang="en-US" altLang="zh-TW" dirty="0" smtClean="0"/>
              <a:t>Abstraction</a:t>
            </a:r>
          </a:p>
          <a:p>
            <a:r>
              <a:rPr lang="en-US" altLang="zh-TW" dirty="0" err="1"/>
              <a:t>Metaknowledge</a:t>
            </a:r>
            <a:endParaRPr lang="en-US" altLang="zh-TW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89" y="1484784"/>
            <a:ext cx="5867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8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High level scheme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9402"/>
            <a:ext cx="7866180" cy="73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14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27984" y="4717132"/>
            <a:ext cx="2888704" cy="44006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79712" y="3068960"/>
            <a:ext cx="5184576" cy="1512168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7744" y="2420888"/>
            <a:ext cx="5400600" cy="1584176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3212976"/>
            <a:ext cx="5184576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</a:rPr>
              <a:t>Disciplined modeling</a:t>
            </a:r>
            <a:endParaRPr lang="en-US" altLang="zh-TW" sz="4400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Part 3.</a:t>
            </a:r>
            <a:r>
              <a:rPr lang="zh-TW" altLang="en-US" sz="2800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許自程 </a:t>
            </a:r>
            <a:endParaRPr lang="en-US" altLang="zh-TW" sz="28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9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</a:t>
            </a: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R00945023</a:t>
            </a:r>
            <a:endParaRPr lang="zh-TW" altLang="en-US" sz="24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1758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3.1.3 Aristotelian definitions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purpose of definitions is to align all concepts in the ontology’s domain in a coherent inheritance type hierarchy or </a:t>
            </a:r>
            <a:r>
              <a:rPr lang="en-US" altLang="zh-TW" dirty="0" smtClean="0"/>
              <a:t>taxonomy</a:t>
            </a:r>
          </a:p>
          <a:p>
            <a:endParaRPr lang="en-US" altLang="zh-TW" dirty="0"/>
          </a:p>
          <a:p>
            <a:r>
              <a:rPr lang="en-US" altLang="zh-TW" dirty="0" smtClean="0"/>
              <a:t>the essence of an entity is constituted by two sets of defining attributes: </a:t>
            </a:r>
            <a:br>
              <a:rPr lang="en-US" altLang="zh-TW" dirty="0" smtClean="0"/>
            </a:br>
            <a:r>
              <a:rPr lang="en-US" altLang="zh-TW" dirty="0" smtClean="0"/>
              <a:t>the </a:t>
            </a:r>
            <a:r>
              <a:rPr lang="en-US" altLang="zh-TW" i="1" dirty="0" smtClean="0"/>
              <a:t>genus &amp; </a:t>
            </a:r>
            <a:r>
              <a:rPr lang="en-US" altLang="zh-TW" dirty="0" smtClean="0"/>
              <a:t>the </a:t>
            </a:r>
            <a:r>
              <a:rPr lang="en-US" altLang="zh-TW" i="1" dirty="0" smtClean="0"/>
              <a:t>differentiae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43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/>
              <a:t>	New </a:t>
            </a:r>
            <a:r>
              <a:rPr lang="en-US" altLang="zh-TW" sz="2800" dirty="0" smtClean="0">
                <a:solidFill>
                  <a:srgbClr val="FF0000"/>
                </a:solidFill>
              </a:rPr>
              <a:t>biomedical ontologies </a:t>
            </a:r>
            <a:r>
              <a:rPr lang="en-US" altLang="zh-TW" sz="2800" dirty="0" smtClean="0"/>
              <a:t>appear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without well  relating to traditional biology vocabulary database </a:t>
            </a:r>
          </a:p>
          <a:p>
            <a:pPr>
              <a:buNone/>
            </a:pP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	Gene Ontology</a:t>
            </a:r>
          </a:p>
          <a:p>
            <a:pPr>
              <a:buNone/>
            </a:pPr>
            <a:r>
              <a:rPr lang="en-US" altLang="zh-TW" sz="2800" dirty="0" smtClean="0"/>
              <a:t>	Built up for collecting, combining new biology information together with basic biomedical information and make a systematic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3.1.4 Knowledge modeling </a:t>
            </a:r>
            <a:r>
              <a:rPr lang="en-US" altLang="zh-TW" b="1" dirty="0" err="1"/>
              <a:t>enviroment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Protégé-2000 ontology editing and knowledge acquisition </a:t>
            </a:r>
            <a:r>
              <a:rPr lang="en-US" altLang="zh-TW" dirty="0" smtClean="0"/>
              <a:t>environment</a:t>
            </a:r>
          </a:p>
          <a:p>
            <a:endParaRPr lang="en-US" altLang="zh-TW" dirty="0"/>
          </a:p>
          <a:p>
            <a:r>
              <a:rPr lang="en-US" altLang="zh-TW" dirty="0"/>
              <a:t>frame-based </a:t>
            </a:r>
            <a:r>
              <a:rPr lang="en-US" altLang="zh-TW" dirty="0" smtClean="0"/>
              <a:t>architecture</a:t>
            </a:r>
          </a:p>
          <a:p>
            <a:endParaRPr lang="en-US" altLang="zh-TW" dirty="0"/>
          </a:p>
          <a:p>
            <a:r>
              <a:rPr lang="en-US" altLang="zh-TW" dirty="0"/>
              <a:t>compatible with the Open Knowledge Base Connectivity (OKBC) protocol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10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3.1.4.1 Frames, slots, slot values,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and </a:t>
            </a:r>
            <a:r>
              <a:rPr lang="en-US" altLang="zh-TW" b="1" dirty="0"/>
              <a:t>facets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Anatomical concepts are represented as </a:t>
            </a:r>
            <a:r>
              <a:rPr lang="en-US" altLang="zh-TW" dirty="0" smtClean="0"/>
              <a:t>frames, </a:t>
            </a:r>
            <a:r>
              <a:rPr lang="en-US" altLang="zh-TW" dirty="0"/>
              <a:t>a data structure that contains all the </a:t>
            </a:r>
            <a:r>
              <a:rPr lang="en-US" altLang="zh-TW" dirty="0" smtClean="0"/>
              <a:t>information including </a:t>
            </a:r>
            <a:r>
              <a:rPr lang="en-US" altLang="zh-TW" dirty="0"/>
              <a:t>the properties of the entity to which that concept refers and also the relationships of that entity to other entities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2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4525963"/>
          </a:xfrm>
        </p:spPr>
        <p:txBody>
          <a:bodyPr/>
          <a:lstStyle/>
          <a:p>
            <a:r>
              <a:rPr lang="en-US" altLang="zh-TW" dirty="0"/>
              <a:t>Attributes (properties) and relationships of the entity associated with the concept are expressed as slots of the </a:t>
            </a:r>
            <a:r>
              <a:rPr lang="en-US" altLang="zh-TW" dirty="0" smtClean="0"/>
              <a:t>frame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2" y="2420888"/>
            <a:ext cx="9146430" cy="42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3.1.4.2 Classes and instances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class in the </a:t>
            </a:r>
            <a:r>
              <a:rPr lang="en-US" altLang="zh-TW" b="1" dirty="0"/>
              <a:t>AT</a:t>
            </a:r>
            <a:r>
              <a:rPr lang="en-US" altLang="zh-TW" dirty="0"/>
              <a:t> is a collection of anatomical entities or collections of </a:t>
            </a:r>
            <a:r>
              <a:rPr lang="en-US" altLang="zh-TW" dirty="0" smtClean="0"/>
              <a:t>collections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Instance is the </a:t>
            </a:r>
            <a:r>
              <a:rPr lang="en-US" altLang="zh-TW" dirty="0"/>
              <a:t>technical solution for enabling the selective inheritance of </a:t>
            </a:r>
            <a:r>
              <a:rPr lang="en-US" altLang="zh-TW" dirty="0" smtClean="0"/>
              <a:t>attributes</a:t>
            </a:r>
          </a:p>
          <a:p>
            <a:endParaRPr lang="en-US" altLang="zh-TW" dirty="0" smtClean="0"/>
          </a:p>
          <a:p>
            <a:r>
              <a:rPr lang="en-US" altLang="zh-TW" dirty="0"/>
              <a:t>all concepts in the </a:t>
            </a:r>
            <a:r>
              <a:rPr lang="en-US" altLang="zh-TW" b="1" dirty="0"/>
              <a:t>AT</a:t>
            </a:r>
            <a:r>
              <a:rPr lang="en-US" altLang="zh-TW" dirty="0"/>
              <a:t> are subclasses of a superclass and also an instance of a </a:t>
            </a:r>
            <a:r>
              <a:rPr lang="en-US" altLang="zh-TW" dirty="0" err="1"/>
              <a:t>metaclass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3.1.4.3 Selective inheritance of attributes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It is </a:t>
            </a:r>
            <a:r>
              <a:rPr lang="en-US" altLang="zh-TW" dirty="0" smtClean="0"/>
              <a:t>necessary to </a:t>
            </a:r>
            <a:r>
              <a:rPr lang="en-US" altLang="zh-TW" dirty="0"/>
              <a:t>distinguish between the attributes that should and should not be </a:t>
            </a:r>
            <a:r>
              <a:rPr lang="en-US" altLang="zh-TW" dirty="0" smtClean="0"/>
              <a:t>propagated</a:t>
            </a:r>
          </a:p>
          <a:p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sz="2800" dirty="0" smtClean="0"/>
              <a:t>每筆資料不一定所有內容都需要被傳到下一級，因此都有兩種屬性</a:t>
            </a:r>
            <a:r>
              <a:rPr lang="en-US" altLang="zh-TW" sz="2800" dirty="0" smtClean="0"/>
              <a:t>class</a:t>
            </a:r>
            <a:r>
              <a:rPr lang="zh-TW" altLang="en-US" sz="2800" dirty="0" smtClean="0"/>
              <a:t>與</a:t>
            </a:r>
            <a:r>
              <a:rPr lang="en-US" altLang="zh-TW" sz="2800" dirty="0" smtClean="0"/>
              <a:t>instance</a:t>
            </a:r>
            <a:r>
              <a:rPr lang="zh-TW" altLang="en-US" sz="2800" dirty="0" smtClean="0"/>
              <a:t>。前者的資訊會被傳遞到下一級，而上一級的</a:t>
            </a:r>
            <a:r>
              <a:rPr lang="en-US" altLang="zh-TW" sz="2800" dirty="0" smtClean="0"/>
              <a:t>template slot</a:t>
            </a:r>
            <a:r>
              <a:rPr lang="zh-TW" altLang="en-US" sz="2800" dirty="0" smtClean="0"/>
              <a:t>被傳遞到下一級後，被該級的</a:t>
            </a:r>
            <a:r>
              <a:rPr lang="en-US" altLang="zh-TW" sz="2800" dirty="0" smtClean="0"/>
              <a:t>instance</a:t>
            </a:r>
            <a:r>
              <a:rPr lang="zh-TW" altLang="en-US" sz="2800" dirty="0" smtClean="0"/>
              <a:t>當作</a:t>
            </a:r>
            <a:r>
              <a:rPr lang="en-US" altLang="zh-TW" sz="2800" dirty="0" smtClean="0"/>
              <a:t>own slot</a:t>
            </a:r>
            <a:r>
              <a:rPr lang="zh-TW" altLang="en-US" sz="2800" dirty="0" smtClean="0"/>
              <a:t>，定義出該級的</a:t>
            </a:r>
            <a:r>
              <a:rPr lang="en-US" altLang="zh-TW" sz="2800" dirty="0" smtClean="0"/>
              <a:t>slot</a:t>
            </a:r>
            <a:r>
              <a:rPr lang="zh-TW" altLang="en-US" sz="2800" dirty="0" smtClean="0"/>
              <a:t>與限制條件，比較像是每一級的規格定義檔，而</a:t>
            </a:r>
            <a:r>
              <a:rPr lang="en-US" altLang="zh-TW" sz="2800" dirty="0" smtClean="0"/>
              <a:t>own slot</a:t>
            </a:r>
            <a:r>
              <a:rPr lang="zh-TW" altLang="en-US" sz="2800" dirty="0" smtClean="0"/>
              <a:t>顧名思義，是自己的所以不會被傳播到下一級。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30887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91608" y="4653136"/>
            <a:ext cx="2888704" cy="44006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51720" y="3068960"/>
            <a:ext cx="5184576" cy="1512168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7744" y="2420888"/>
            <a:ext cx="5400600" cy="158417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3212976"/>
            <a:ext cx="5184576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</a:rPr>
              <a:t>Disciplined modeling</a:t>
            </a:r>
            <a:endParaRPr lang="en-US" altLang="zh-TW" sz="4400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Part 4.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陳禹恆 </a:t>
            </a:r>
            <a:endParaRPr lang="zh-TW" altLang="en-US" sz="28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600" dirty="0" smtClean="0"/>
          </a:p>
          <a:p>
            <a:pPr algn="r">
              <a:buNone/>
            </a:pPr>
            <a:r>
              <a:rPr lang="en-US" altLang="zh-TW" dirty="0"/>
              <a:t>                           </a:t>
            </a: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R00945001</a:t>
            </a:r>
            <a:endParaRPr lang="zh-TW" altLang="en-US" sz="24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441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Attributed relationships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FMA is particularly rich in relationships.</a:t>
            </a:r>
          </a:p>
          <a:p>
            <a:r>
              <a:rPr lang="en-US" altLang="zh-TW" dirty="0" smtClean="0"/>
              <a:t>It is not sufficient to state:</a:t>
            </a:r>
          </a:p>
          <a:p>
            <a:r>
              <a:rPr lang="en-US" altLang="zh-TW" dirty="0" smtClean="0"/>
              <a:t>Ex: </a:t>
            </a:r>
          </a:p>
          <a:p>
            <a:pPr marL="457200" lvl="1" indent="0">
              <a:buNone/>
            </a:pPr>
            <a:r>
              <a:rPr lang="en-US" altLang="zh-TW" dirty="0" smtClean="0"/>
              <a:t>the esophagus(</a:t>
            </a:r>
            <a:r>
              <a:rPr lang="zh-TW" altLang="en-US" dirty="0" smtClean="0"/>
              <a:t>食道</a:t>
            </a:r>
            <a:r>
              <a:rPr lang="en-US" altLang="zh-TW" dirty="0" smtClean="0"/>
              <a:t>) is </a:t>
            </a:r>
          </a:p>
          <a:p>
            <a:pPr marL="457200" lvl="1" indent="0">
              <a:buNone/>
            </a:pPr>
            <a:r>
              <a:rPr lang="en-US" altLang="zh-TW" dirty="0" smtClean="0"/>
              <a:t>continuous with the pharynx(</a:t>
            </a:r>
            <a:r>
              <a:rPr lang="zh-TW" altLang="en-US" dirty="0" smtClean="0"/>
              <a:t>咽</a:t>
            </a:r>
            <a:r>
              <a:rPr lang="en-US" altLang="zh-TW" dirty="0" smtClean="0"/>
              <a:t>) </a:t>
            </a:r>
          </a:p>
          <a:p>
            <a:pPr marL="457200" lvl="1" indent="0">
              <a:buNone/>
            </a:pPr>
            <a:r>
              <a:rPr lang="en-US" altLang="zh-TW" dirty="0" smtClean="0"/>
              <a:t>and stomach(</a:t>
            </a:r>
            <a:r>
              <a:rPr lang="zh-TW" altLang="en-US" dirty="0" smtClean="0"/>
              <a:t>胃</a:t>
            </a:r>
            <a:r>
              <a:rPr lang="en-US" altLang="zh-TW" dirty="0" smtClean="0"/>
              <a:t>).</a:t>
            </a:r>
            <a:endParaRPr lang="en-US" altLang="zh-TW" dirty="0"/>
          </a:p>
        </p:txBody>
      </p:sp>
      <p:pic>
        <p:nvPicPr>
          <p:cNvPr id="1026" name="Picture 2" descr="C:\Users\jcyh\AppData\Local\Microsoft\Windows\Temporary Internet Files\Content.IE5\LIKOZKSA\MC900426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1523741" cy="36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Attributed relationships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Knowledge-modeling environment is a challenge.</a:t>
            </a:r>
          </a:p>
          <a:p>
            <a:r>
              <a:rPr lang="en-US" altLang="zh-TW" dirty="0" smtClean="0"/>
              <a:t>The solution is a to attach to a slot.</a:t>
            </a:r>
          </a:p>
          <a:p>
            <a:r>
              <a:rPr lang="en-US" altLang="zh-TW" dirty="0" smtClean="0"/>
              <a:t>Ex:  A-continuous with-B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C-adjacency-D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529540" cy="318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4493993"/>
              </p:ext>
            </p:extLst>
          </p:nvPr>
        </p:nvGraphicFramePr>
        <p:xfrm>
          <a:off x="2987824" y="5301208"/>
          <a:ext cx="1359768" cy="117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Anatomy taxonomy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taxonomy in educational, research and clinical context is a leaf structure.</a:t>
            </a:r>
          </a:p>
          <a:p>
            <a:endParaRPr lang="en-US" altLang="zh-TW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927772907"/>
              </p:ext>
            </p:extLst>
          </p:nvPr>
        </p:nvGraphicFramePr>
        <p:xfrm>
          <a:off x="3635896" y="4077072"/>
          <a:ext cx="1895872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959806824"/>
              </p:ext>
            </p:extLst>
          </p:nvPr>
        </p:nvGraphicFramePr>
        <p:xfrm>
          <a:off x="4860032" y="5301208"/>
          <a:ext cx="1431776" cy="110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783127754"/>
              </p:ext>
            </p:extLst>
          </p:nvPr>
        </p:nvGraphicFramePr>
        <p:xfrm>
          <a:off x="3995936" y="2924944"/>
          <a:ext cx="122413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70785260"/>
              </p:ext>
            </p:extLst>
          </p:nvPr>
        </p:nvGraphicFramePr>
        <p:xfrm>
          <a:off x="1547664" y="27657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1214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Root of the 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  more  restricted  concept  than entity will  not  subsume  these  concepts.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-has part- slot , and its inverse, -part of-, are introduced at the root of the AT.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429362" cy="17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New biology field </a:t>
            </a:r>
          </a:p>
          <a:p>
            <a:pPr>
              <a:buNone/>
            </a:pPr>
            <a:r>
              <a:rPr lang="en-US" altLang="zh-TW" sz="2800" dirty="0" smtClean="0"/>
              <a:t>	Molecular biology, Genetic biology, Bioinformatics, Systems biology ...,etc.</a:t>
            </a:r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Classical biomedical field</a:t>
            </a:r>
          </a:p>
          <a:p>
            <a:pPr>
              <a:buNone/>
            </a:pPr>
            <a:r>
              <a:rPr lang="en-US" altLang="zh-TW" sz="2800" dirty="0" smtClean="0"/>
              <a:t>	Anatomy, Pathology, Physiology...,etc.</a:t>
            </a:r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Principal classes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18854" cy="484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1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High level classes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volumes,  surfaces,  lines  or  points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03848" y="4437112"/>
            <a:ext cx="33981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3200" b="1" i="1" dirty="0" smtClean="0"/>
              <a:t>spatial  dimension:</a:t>
            </a:r>
            <a:endParaRPr lang="zh-TW" altLang="en-US" sz="3200" b="1" i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81943" cy="24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7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High level classes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 Anatomical  space,  Anatomical surface,      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Anatomical   line,   and   Anatomical point</a:t>
            </a:r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99"/>
            <a:ext cx="7074395" cy="386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3861048"/>
            <a:ext cx="6840760" cy="792088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肘形接點 5"/>
          <p:cNvCxnSpPr>
            <a:stCxn id="4" idx="3"/>
          </p:cNvCxnSpPr>
          <p:nvPr/>
        </p:nvCxnSpPr>
        <p:spPr>
          <a:xfrm flipV="1">
            <a:off x="7812360" y="2420888"/>
            <a:ext cx="360040" cy="183620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7596336" y="182566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Mass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Metaclass</a:t>
            </a:r>
            <a:r>
              <a:rPr lang="en-US" altLang="zh-TW" dirty="0" smtClean="0"/>
              <a:t> and dominant concept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Divide by inherent 3D shape.</a:t>
            </a:r>
          </a:p>
          <a:p>
            <a:r>
              <a:rPr lang="en-US" altLang="zh-TW" dirty="0" smtClean="0"/>
              <a:t>Exclude foreign and abnormal structures.</a:t>
            </a:r>
          </a:p>
          <a:p>
            <a:endParaRPr lang="en-US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583085"/>
            <a:ext cx="7481043" cy="35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91608" y="4653136"/>
            <a:ext cx="2888704" cy="44006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79712" y="3068960"/>
            <a:ext cx="5184576" cy="1512168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7744" y="2420888"/>
            <a:ext cx="5400600" cy="1584176"/>
          </a:xfrm>
          <a:prstGeom prst="rect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3212976"/>
            <a:ext cx="5184576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</a:rPr>
              <a:t>Disciplined modeling</a:t>
            </a:r>
            <a:endParaRPr lang="en-US" altLang="zh-TW" sz="4400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			Part 5.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張翔竣</a:t>
            </a:r>
            <a:endParaRPr lang="en-US" altLang="zh-TW" sz="28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6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			    </a:t>
            </a: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R00922085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2393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Units of structural organization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 smtClean="0"/>
              <a:t>Cell</a:t>
            </a:r>
            <a:r>
              <a:rPr lang="en-US" altLang="zh-TW" dirty="0" smtClean="0"/>
              <a:t> and </a:t>
            </a:r>
            <a:r>
              <a:rPr lang="en-US" altLang="zh-TW" b="1" i="1" dirty="0" smtClean="0"/>
              <a:t>Organ</a:t>
            </a:r>
            <a:r>
              <a:rPr lang="en-US" altLang="zh-TW" dirty="0" smtClean="0"/>
              <a:t>: organizational units of the FMA</a:t>
            </a:r>
          </a:p>
          <a:p>
            <a:r>
              <a:rPr lang="en-US" altLang="zh-TW" dirty="0" smtClean="0"/>
              <a:t>These are two of the subclasses of Anatomical structure</a:t>
            </a:r>
          </a:p>
          <a:p>
            <a:r>
              <a:rPr lang="en-US" altLang="zh-TW" dirty="0" smtClean="0"/>
              <a:t>All but two of the other subclasses of Anatomical structure are conceptually deriver from cell or organ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18321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Exceptions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Acellular</a:t>
            </a:r>
            <a:r>
              <a:rPr lang="en-US" altLang="zh-TW" dirty="0" smtClean="0"/>
              <a:t> anatomical structure</a:t>
            </a:r>
          </a:p>
          <a:p>
            <a:r>
              <a:rPr lang="en-US" altLang="zh-TW" dirty="0" smtClean="0"/>
              <a:t>Biological macromolecule</a:t>
            </a:r>
          </a:p>
          <a:p>
            <a:r>
              <a:rPr lang="en-US" altLang="zh-TW" dirty="0" smtClean="0"/>
              <a:t>Include these macromolecules in the FMA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981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Cell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 microscopic structure</a:t>
            </a:r>
          </a:p>
          <a:p>
            <a:r>
              <a:rPr lang="en-US" altLang="zh-TW" dirty="0" smtClean="0"/>
              <a:t>Is an anatomical structure</a:t>
            </a:r>
          </a:p>
          <a:p>
            <a:r>
              <a:rPr lang="en-US" altLang="zh-TW" dirty="0" smtClean="0"/>
              <a:t>Consists of cytoplasm surrounded by a plasma membrane</a:t>
            </a:r>
          </a:p>
          <a:p>
            <a:r>
              <a:rPr lang="en-US" altLang="zh-TW" dirty="0" smtClean="0"/>
              <a:t>May find up 10 different implied classifications of cells in the literature</a:t>
            </a:r>
          </a:p>
          <a:p>
            <a:r>
              <a:rPr lang="en-US" altLang="zh-TW" dirty="0" smtClean="0"/>
              <a:t>Most consistent scheme: proposed by </a:t>
            </a:r>
            <a:r>
              <a:rPr lang="en-US" altLang="zh-TW" dirty="0" err="1" smtClean="0"/>
              <a:t>Lovtrup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5601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Organ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Is an anatomical </a:t>
            </a:r>
            <a:r>
              <a:rPr lang="en-US" altLang="zh-TW" dirty="0" smtClean="0"/>
              <a:t>structure</a:t>
            </a:r>
          </a:p>
          <a:p>
            <a:r>
              <a:rPr lang="en-US" altLang="zh-TW" dirty="0" smtClean="0"/>
              <a:t>Consists of the maximal set of </a:t>
            </a:r>
            <a:r>
              <a:rPr lang="en-US" altLang="zh-TW" b="1" i="1" dirty="0" smtClean="0"/>
              <a:t>organ parts</a:t>
            </a:r>
          </a:p>
          <a:p>
            <a:r>
              <a:rPr lang="en-US" altLang="zh-TW" dirty="0" smtClean="0"/>
              <a:t>Not only liver or thymus but hand or knee</a:t>
            </a:r>
          </a:p>
        </p:txBody>
      </p:sp>
    </p:spTree>
    <p:extLst>
      <p:ext uri="{BB962C8B-B14F-4D97-AF65-F5344CB8AC3E}">
        <p14:creationId xmlns:p14="http://schemas.microsoft.com/office/powerpoint/2010/main" val="4026776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Organ part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Is an anatomical structure</a:t>
            </a:r>
          </a:p>
          <a:p>
            <a:r>
              <a:rPr lang="en-US" altLang="zh-TW" dirty="0" smtClean="0"/>
              <a:t>Consists of two or more types of </a:t>
            </a:r>
            <a:r>
              <a:rPr lang="en-US" altLang="zh-TW" b="1" i="1" dirty="0" smtClean="0"/>
              <a:t>tissues</a:t>
            </a:r>
          </a:p>
          <a:p>
            <a:r>
              <a:rPr lang="en-US" altLang="zh-TW" dirty="0" smtClean="0"/>
              <a:t>Spatially related to one another</a:t>
            </a:r>
          </a:p>
          <a:p>
            <a:r>
              <a:rPr lang="en-US" altLang="zh-TW" dirty="0" smtClean="0"/>
              <a:t>In patterns determined by coordinated gene expression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87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Introduction – </a:t>
            </a:r>
            <a:r>
              <a:rPr lang="en-US" altLang="zh-TW" sz="4000" dirty="0" smtClean="0">
                <a:solidFill>
                  <a:srgbClr val="FF0000"/>
                </a:solidFill>
              </a:rPr>
              <a:t>Gene Ontology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 </a:t>
            </a:r>
            <a:r>
              <a:rPr lang="en-US" altLang="zh-TW" dirty="0" smtClean="0"/>
              <a:t>Unified Medical Language System (UMLS)</a:t>
            </a:r>
          </a:p>
          <a:p>
            <a:pPr lvl="1"/>
            <a:r>
              <a:rPr lang="en-US" altLang="zh-TW" sz="2000" dirty="0" smtClean="0">
                <a:ea typeface="微軟正黑體" charset="0"/>
              </a:rPr>
              <a:t>Provide </a:t>
            </a:r>
            <a:r>
              <a:rPr lang="en-US" altLang="zh-TW" sz="2000" dirty="0" smtClean="0"/>
              <a:t>gene product annotation data</a:t>
            </a:r>
            <a:endParaRPr lang="en-US" altLang="zh-TW" sz="2000" dirty="0" smtClean="0">
              <a:ea typeface="微軟正黑體" charset="0"/>
            </a:endParaRPr>
          </a:p>
          <a:p>
            <a:pPr lvl="1"/>
            <a:r>
              <a:rPr lang="en-US" altLang="zh-TW" sz="2000" dirty="0" smtClean="0">
                <a:ea typeface="微軟正黑體" charset="0"/>
              </a:rPr>
              <a:t>Set of three structured vocabularies</a:t>
            </a:r>
          </a:p>
          <a:p>
            <a:pPr lvl="2"/>
            <a:r>
              <a:rPr lang="en-US" altLang="zh-TW" sz="2000" b="1" dirty="0" smtClean="0">
                <a:solidFill>
                  <a:srgbClr val="339933"/>
                </a:solidFill>
                <a:ea typeface="微軟正黑體" charset="0"/>
              </a:rPr>
              <a:t>Cellular component, Molecular function, Biological process</a:t>
            </a:r>
          </a:p>
          <a:p>
            <a:endParaRPr lang="zh-TW" altLang="en-US" dirty="0"/>
          </a:p>
        </p:txBody>
      </p:sp>
      <p:pic>
        <p:nvPicPr>
          <p:cNvPr id="4" name="圖片 4" descr="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4" y="3429000"/>
            <a:ext cx="80076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Tissue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Is an anatomical structure</a:t>
            </a:r>
          </a:p>
          <a:p>
            <a:r>
              <a:rPr lang="en-US" altLang="zh-TW" dirty="0" smtClean="0"/>
              <a:t>Consists of similarly specialized </a:t>
            </a:r>
            <a:r>
              <a:rPr lang="en-US" altLang="zh-TW" b="1" i="1" dirty="0" smtClean="0"/>
              <a:t>cells</a:t>
            </a:r>
            <a:r>
              <a:rPr lang="en-US" altLang="zh-TW" dirty="0" smtClean="0"/>
              <a:t> and </a:t>
            </a:r>
            <a:r>
              <a:rPr lang="en-US" altLang="zh-TW" smtClean="0"/>
              <a:t>intercellular matrix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109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Organ system</a:t>
            </a:r>
          </a:p>
          <a:p>
            <a:pPr lvl="1"/>
            <a:r>
              <a:rPr lang="en-US" altLang="zh-TW" dirty="0" smtClean="0"/>
              <a:t>Constituted by organs</a:t>
            </a:r>
          </a:p>
          <a:p>
            <a:pPr lvl="1"/>
            <a:r>
              <a:rPr lang="en-US" altLang="zh-TW" dirty="0"/>
              <a:t>M</a:t>
            </a:r>
            <a:r>
              <a:rPr lang="en-US" altLang="zh-TW" dirty="0" smtClean="0"/>
              <a:t>usculoskeletal system</a:t>
            </a:r>
          </a:p>
          <a:p>
            <a:pPr lvl="2"/>
            <a:r>
              <a:rPr lang="en-US" altLang="zh-TW" dirty="0" smtClean="0"/>
              <a:t>Skeletal system</a:t>
            </a:r>
          </a:p>
          <a:p>
            <a:pPr lvl="2"/>
            <a:r>
              <a:rPr lang="en-US" altLang="zh-TW" dirty="0" smtClean="0"/>
              <a:t>Articular system</a:t>
            </a:r>
          </a:p>
          <a:p>
            <a:pPr marL="571500" indent="-457200"/>
            <a:endParaRPr lang="en-US" altLang="zh-TW" dirty="0" smtClean="0"/>
          </a:p>
          <a:p>
            <a:pPr lvl="2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79529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Anatomical cluster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 not fit any of Anatomical structure subclasses we describe so far</a:t>
            </a:r>
          </a:p>
          <a:p>
            <a:r>
              <a:rPr lang="en-US" altLang="zh-TW" dirty="0" smtClean="0"/>
              <a:t>Do not constitute the whole or a subdivision of organ system</a:t>
            </a:r>
          </a:p>
          <a:p>
            <a:r>
              <a:rPr lang="en-US" altLang="zh-TW" dirty="0" smtClean="0"/>
              <a:t>Like lung and the renal pedicle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6462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Anatomical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Which represent a collection of anatomical structure that are members of one class</a:t>
            </a:r>
          </a:p>
          <a:p>
            <a:r>
              <a:rPr lang="en-US" altLang="zh-TW" dirty="0" smtClean="0"/>
              <a:t>Indirect connections exist between the members</a:t>
            </a:r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5759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Anatomical junction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Subsume such anatomical structures as suture</a:t>
            </a:r>
          </a:p>
          <a:p>
            <a:r>
              <a:rPr lang="en-US" altLang="zh-TW" dirty="0" smtClean="0"/>
              <a:t>The commissure of the mitral valve</a:t>
            </a:r>
          </a:p>
          <a:p>
            <a:r>
              <a:rPr lang="en-US" altLang="zh-TW" dirty="0" err="1" smtClean="0"/>
              <a:t>Gastroesophageal</a:t>
            </a:r>
            <a:r>
              <a:rPr lang="en-US" altLang="zh-TW" dirty="0" smtClean="0"/>
              <a:t> junction</a:t>
            </a:r>
          </a:p>
          <a:p>
            <a:r>
              <a:rPr lang="en-US" altLang="zh-TW" dirty="0" smtClean="0"/>
              <a:t>Anastomosis</a:t>
            </a:r>
          </a:p>
          <a:p>
            <a:r>
              <a:rPr lang="en-US" altLang="zh-TW" dirty="0" smtClean="0"/>
              <a:t>Nerve plexus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0618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91608" y="4653136"/>
            <a:ext cx="2888704" cy="44006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79712" y="3068960"/>
            <a:ext cx="5400600" cy="144016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7744" y="2420888"/>
            <a:ext cx="5400600" cy="1584176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3212976"/>
            <a:ext cx="5184576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</a:rPr>
              <a:t>Disciplined modeling</a:t>
            </a:r>
            <a:endParaRPr lang="en-US" altLang="zh-TW" sz="4400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			Part 6.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陳郁文</a:t>
            </a:r>
            <a:endParaRPr lang="en-US" altLang="zh-TW" sz="28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6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			    </a:t>
            </a: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R00945004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8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4667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3.2.3 Derivation of </a:t>
            </a:r>
            <a:r>
              <a:rPr lang="en-US" altLang="zh-TW" b="1" dirty="0" smtClean="0"/>
              <a:t>terms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ake anatomical information available in computable form.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Generalizes to all application domains of anatomy.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971600" y="503899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835696" y="4911532"/>
            <a:ext cx="59046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b="1" dirty="0"/>
              <a:t>I</a:t>
            </a:r>
            <a:r>
              <a:rPr lang="en-US" altLang="zh-TW" sz="2400" b="1" dirty="0" smtClean="0"/>
              <a:t>nclude in the FMA all terms that currently designate anatomical entities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79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Source of terms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</a:t>
            </a:r>
            <a:r>
              <a:rPr lang="en-US" altLang="zh-TW" dirty="0" smtClean="0"/>
              <a:t>onored English language scholarly textbooks of anatomy.</a:t>
            </a:r>
          </a:p>
          <a:p>
            <a:endParaRPr lang="en-US" altLang="zh-TW" dirty="0" smtClean="0"/>
          </a:p>
          <a:p>
            <a:r>
              <a:rPr lang="en-US" altLang="zh-TW" dirty="0"/>
              <a:t>O</a:t>
            </a:r>
            <a:r>
              <a:rPr lang="en-US" altLang="zh-TW" dirty="0" smtClean="0"/>
              <a:t>riginal journal articles from the anatomy and clinical literature.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37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r="3466"/>
          <a:stretch/>
        </p:blipFill>
        <p:spPr bwMode="auto">
          <a:xfrm>
            <a:off x="233923" y="404664"/>
            <a:ext cx="8783278" cy="451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804248" y="518685"/>
            <a:ext cx="194421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11" y="554689"/>
            <a:ext cx="21114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30" y="1513429"/>
            <a:ext cx="2113837" cy="97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1821"/>
            <a:ext cx="216024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" y="404665"/>
            <a:ext cx="74035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Naming convention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ingular form</a:t>
            </a:r>
          </a:p>
          <a:p>
            <a:r>
              <a:rPr lang="en-US" altLang="zh-TW" dirty="0" smtClean="0"/>
              <a:t>Conjunctions and homonyms are not allowed</a:t>
            </a:r>
          </a:p>
          <a:p>
            <a:r>
              <a:rPr lang="en-US" altLang="zh-TW" dirty="0" smtClean="0"/>
              <a:t>Anatomical sets (Set of spinal nerves)</a:t>
            </a:r>
          </a:p>
          <a:p>
            <a:r>
              <a:rPr lang="en-US" altLang="zh-TW" dirty="0"/>
              <a:t>Muscle (tissue) and  Muscle(organ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Macroscopic parts of the body that have not previously been named (</a:t>
            </a:r>
            <a:r>
              <a:rPr lang="en-US" altLang="zh-TW" dirty="0"/>
              <a:t>Upper uterine </a:t>
            </a:r>
            <a:r>
              <a:rPr lang="en-US" altLang="zh-TW" dirty="0" smtClean="0"/>
              <a:t>segment)</a:t>
            </a:r>
          </a:p>
          <a:p>
            <a:r>
              <a:rPr lang="en-US" altLang="zh-TW" dirty="0" smtClean="0"/>
              <a:t>“</a:t>
            </a:r>
            <a:r>
              <a:rPr lang="en-US" altLang="zh-TW" dirty="0"/>
              <a:t>Left ﬁfth intercostal </a:t>
            </a:r>
            <a:r>
              <a:rPr lang="en-US" altLang="zh-TW" dirty="0" smtClean="0"/>
              <a:t>space”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8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Gene Ontology Vocabularies </a:t>
            </a:r>
            <a:endParaRPr lang="zh-TW" altLang="en-US" sz="4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5536" y="1412776"/>
            <a:ext cx="9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800" dirty="0">
                <a:solidFill>
                  <a:srgbClr val="990099"/>
                </a:solidFill>
              </a:rPr>
              <a:t>Cytochrome c</a:t>
            </a:r>
          </a:p>
          <a:p>
            <a:pPr lvl="0"/>
            <a:r>
              <a:rPr lang="en-US" altLang="zh-TW" sz="2400" dirty="0"/>
              <a:t>molecular function : </a:t>
            </a:r>
            <a:r>
              <a:rPr lang="en-US" altLang="zh-TW" sz="2400" dirty="0" err="1"/>
              <a:t>oxidoreductase</a:t>
            </a:r>
            <a:r>
              <a:rPr lang="en-US" altLang="zh-TW" sz="2400" dirty="0"/>
              <a:t> activity</a:t>
            </a:r>
          </a:p>
          <a:p>
            <a:pPr lvl="0"/>
            <a:r>
              <a:rPr lang="en-US" altLang="zh-TW" sz="2400" dirty="0"/>
              <a:t>biological process : oxidative phosphorylation </a:t>
            </a:r>
            <a:r>
              <a:rPr lang="en-US" altLang="zh-TW" sz="2400" dirty="0" smtClean="0"/>
              <a:t>, cellular respiration</a:t>
            </a:r>
            <a:endParaRPr lang="en-US" altLang="zh-TW" sz="2400" dirty="0"/>
          </a:p>
          <a:p>
            <a:pPr lvl="0"/>
            <a:r>
              <a:rPr lang="en-US" altLang="zh-TW" sz="2400" dirty="0"/>
              <a:t>cellular component terms :mitochondrial matrix </a:t>
            </a:r>
            <a:endParaRPr lang="zh-TW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t="32072" r="26140" b="30675"/>
          <a:stretch/>
        </p:blipFill>
        <p:spPr bwMode="auto">
          <a:xfrm>
            <a:off x="447605" y="3140968"/>
            <a:ext cx="8104774" cy="330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5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3.3 Anatomical Structural Abstraction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ASA is an aggregate </a:t>
            </a:r>
            <a:br>
              <a:rPr lang="en-US" altLang="zh-TW" dirty="0" smtClean="0"/>
            </a:br>
            <a:r>
              <a:rPr lang="en-US" altLang="zh-TW" dirty="0" smtClean="0"/>
              <a:t>of the structural </a:t>
            </a:r>
            <a:br>
              <a:rPr lang="en-US" altLang="zh-TW" dirty="0" smtClean="0"/>
            </a:br>
            <a:r>
              <a:rPr lang="en-US" altLang="zh-TW" dirty="0" smtClean="0"/>
              <a:t>relationships that </a:t>
            </a:r>
            <a:br>
              <a:rPr lang="en-US" altLang="zh-TW" dirty="0" smtClean="0"/>
            </a:br>
            <a:r>
              <a:rPr lang="en-US" altLang="zh-TW" dirty="0" smtClean="0"/>
              <a:t>exist between the </a:t>
            </a:r>
            <a:br>
              <a:rPr lang="en-US" altLang="zh-TW" dirty="0" smtClean="0"/>
            </a:br>
            <a:r>
              <a:rPr lang="en-US" altLang="zh-TW" dirty="0" smtClean="0"/>
              <a:t>entities.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11" y="1412775"/>
            <a:ext cx="4239617" cy="5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304"/>
            <a:ext cx="51816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/>
              <a:t> ASA are sets of interacting networks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24736" cy="5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Example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surface of the heart forms the boundary of the heart in the boundary network (</a:t>
            </a:r>
            <a:r>
              <a:rPr lang="en-US" altLang="zh-TW" dirty="0" err="1" smtClean="0"/>
              <a:t>Bn</a:t>
            </a:r>
            <a:r>
              <a:rPr lang="en-US" altLang="zh-TW" dirty="0" smtClean="0"/>
              <a:t>) (</a:t>
            </a:r>
            <a:r>
              <a:rPr lang="en-US" altLang="zh-TW" dirty="0" smtClean="0">
                <a:solidFill>
                  <a:srgbClr val="FF0000"/>
                </a:solidFill>
              </a:rPr>
              <a:t>not </a:t>
            </a:r>
            <a:r>
              <a:rPr lang="en-US" altLang="zh-TW" dirty="0" err="1" smtClean="0">
                <a:solidFill>
                  <a:srgbClr val="FF0000"/>
                </a:solidFill>
              </a:rPr>
              <a:t>Pn</a:t>
            </a:r>
            <a:r>
              <a:rPr lang="en-US" altLang="zh-TW" dirty="0" smtClean="0"/>
              <a:t>)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the diaphragmatic surface of the heart is a part of the surface of the heart (</a:t>
            </a:r>
            <a:r>
              <a:rPr lang="en-US" altLang="zh-TW" dirty="0" err="1" smtClean="0"/>
              <a:t>Pn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- also  part of the boundary of the heart (</a:t>
            </a:r>
            <a:r>
              <a:rPr lang="en-US" altLang="zh-TW" dirty="0" err="1" smtClean="0"/>
              <a:t>Pn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- also boundary of right ventricle (</a:t>
            </a:r>
            <a:r>
              <a:rPr lang="en-US" altLang="zh-TW" dirty="0" err="1" smtClean="0"/>
              <a:t>Bn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5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79712" y="4645124"/>
            <a:ext cx="2888704" cy="44006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79712" y="3068960"/>
            <a:ext cx="5184576" cy="144016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7744" y="2420888"/>
            <a:ext cx="5400600" cy="1584176"/>
          </a:xfrm>
          <a:prstGeom prst="rect">
            <a:avLst/>
          </a:prstGeom>
          <a:solidFill>
            <a:srgbClr val="FFC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3212976"/>
            <a:ext cx="5184576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</a:rPr>
              <a:t>Disciplined modeling</a:t>
            </a:r>
            <a:endParaRPr lang="en-US" altLang="zh-TW" sz="4400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Part 7.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潘建豪</a:t>
            </a:r>
            <a:endParaRPr lang="en-US" altLang="zh-TW" sz="28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6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R00945007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8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4667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Anatomical Transformation Abstraction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</a:p>
          <a:p>
            <a:pPr lvl="1"/>
            <a:r>
              <a:rPr lang="en-US" altLang="zh-TW" sz="2000" dirty="0" smtClean="0"/>
              <a:t>Anatomical </a:t>
            </a:r>
            <a:r>
              <a:rPr lang="en-US" altLang="zh-TW" sz="2000" dirty="0"/>
              <a:t>Transformation Abstraction describes the </a:t>
            </a:r>
            <a:r>
              <a:rPr lang="en-US" altLang="zh-TW" sz="2000" b="1" dirty="0"/>
              <a:t>time-dependent morphological transformations</a:t>
            </a:r>
            <a:r>
              <a:rPr lang="en-US" altLang="zh-TW" sz="2000" dirty="0"/>
              <a:t> of the </a:t>
            </a:r>
            <a:r>
              <a:rPr lang="en-US" altLang="zh-TW" sz="2000" dirty="0" smtClean="0"/>
              <a:t>concepts </a:t>
            </a:r>
            <a:r>
              <a:rPr lang="en-US" altLang="zh-TW" sz="2000" dirty="0"/>
              <a:t>represented in the taxonomy during the human life cycle, which includes </a:t>
            </a:r>
            <a:r>
              <a:rPr lang="en-US" altLang="zh-TW" sz="2000" b="1" dirty="0"/>
              <a:t>prenatal development, postnatal growth and </a:t>
            </a:r>
            <a:r>
              <a:rPr lang="en-US" altLang="zh-TW" sz="2000" b="1" dirty="0" smtClean="0"/>
              <a:t>aging</a:t>
            </a:r>
          </a:p>
          <a:p>
            <a:pPr lvl="1"/>
            <a:endParaRPr lang="en-US" altLang="zh-TW" sz="2000" dirty="0" smtClean="0">
              <a:solidFill>
                <a:srgbClr val="0070C0"/>
              </a:solidFill>
            </a:endParaRPr>
          </a:p>
          <a:p>
            <a:r>
              <a:rPr lang="en-US" altLang="zh-TW" dirty="0" smtClean="0"/>
              <a:t>ATA scheme</a:t>
            </a:r>
          </a:p>
          <a:p>
            <a:pPr lvl="1"/>
            <a:r>
              <a:rPr lang="en-US" altLang="zh-TW" sz="2000" dirty="0" smtClean="0"/>
              <a:t>Scheme for prenatal development, </a:t>
            </a:r>
            <a:r>
              <a:rPr lang="en-US" altLang="zh-TW" sz="2000" dirty="0"/>
              <a:t>not for the morphological transformations </a:t>
            </a:r>
            <a:r>
              <a:rPr lang="en-US" altLang="zh-TW" sz="2000" dirty="0" smtClean="0"/>
              <a:t>associated </a:t>
            </a:r>
            <a:r>
              <a:rPr lang="en-US" altLang="zh-TW" sz="2000" dirty="0"/>
              <a:t>with the processes of growth and </a:t>
            </a:r>
            <a:r>
              <a:rPr lang="en-US" altLang="zh-TW" sz="2000" dirty="0" smtClean="0"/>
              <a:t>aging</a:t>
            </a:r>
          </a:p>
          <a:p>
            <a:pPr lvl="1"/>
            <a:r>
              <a:rPr lang="en-US" altLang="zh-TW" sz="2000" dirty="0" smtClean="0"/>
              <a:t>Associated </a:t>
            </a:r>
            <a:r>
              <a:rPr lang="en-US" altLang="zh-TW" sz="2000" dirty="0"/>
              <a:t>with an anatomical entity in order </a:t>
            </a:r>
            <a:r>
              <a:rPr lang="en-US" altLang="zh-TW" sz="2000" dirty="0" smtClean="0"/>
              <a:t>to comprehensively </a:t>
            </a:r>
            <a:r>
              <a:rPr lang="en-US" altLang="zh-TW" sz="2000" dirty="0"/>
              <a:t>conceptualize and symbolically </a:t>
            </a:r>
            <a:r>
              <a:rPr lang="en-US" altLang="zh-TW" sz="2000" dirty="0" smtClean="0"/>
              <a:t>represent </a:t>
            </a:r>
            <a:r>
              <a:rPr lang="en-US" altLang="zh-TW" sz="2000" dirty="0"/>
              <a:t>its development starting from the fertilized egg.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1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60840" cy="836712"/>
          </a:xfrm>
        </p:spPr>
        <p:txBody>
          <a:bodyPr/>
          <a:lstStyle/>
          <a:p>
            <a:r>
              <a:rPr lang="en-US" altLang="zh-TW" dirty="0" smtClean="0"/>
              <a:t>ATA Scheme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036496" cy="53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89612"/>
            <a:ext cx="3424048" cy="268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Phenotypic transformation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Phenotypic transformation(</a:t>
            </a:r>
            <a:r>
              <a:rPr lang="en-US" altLang="zh-TW" dirty="0" err="1" smtClean="0"/>
              <a:t>PTr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sz="2400" dirty="0"/>
              <a:t>developmental states </a:t>
            </a:r>
            <a:r>
              <a:rPr lang="en-US" altLang="zh-TW" sz="2400" dirty="0" smtClean="0"/>
              <a:t>of one </a:t>
            </a:r>
            <a:r>
              <a:rPr lang="en-US" altLang="zh-TW" sz="2400" dirty="0"/>
              <a:t>individual</a:t>
            </a:r>
          </a:p>
          <a:p>
            <a:pPr lvl="1"/>
            <a:r>
              <a:rPr lang="en-US" altLang="zh-TW" sz="2400" dirty="0"/>
              <a:t>Precursor, successor, </a:t>
            </a:r>
            <a:r>
              <a:rPr lang="en-US" altLang="zh-TW" sz="2400" dirty="0" smtClean="0"/>
              <a:t>a change </a:t>
            </a:r>
            <a:r>
              <a:rPr lang="en-US" altLang="zh-TW" sz="2400" dirty="0"/>
              <a:t>in phenotype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07" y="2971530"/>
            <a:ext cx="3640286" cy="70178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35696" y="4122233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For example:</a:t>
            </a:r>
          </a:p>
          <a:p>
            <a:r>
              <a:rPr lang="en-US" altLang="zh-TW" sz="2200" dirty="0" smtClean="0"/>
              <a:t>Mesodermal </a:t>
            </a:r>
            <a:r>
              <a:rPr lang="en-US" altLang="zh-TW" sz="2200" dirty="0" err="1"/>
              <a:t>primordium</a:t>
            </a:r>
            <a:r>
              <a:rPr lang="en-US" altLang="zh-TW" sz="2200" dirty="0"/>
              <a:t> of </a:t>
            </a:r>
            <a:r>
              <a:rPr lang="en-US" altLang="zh-TW" sz="2200" dirty="0" err="1" smtClean="0"/>
              <a:t>humerus</a:t>
            </a:r>
            <a:r>
              <a:rPr lang="en-US" altLang="zh-TW" sz="2200" dirty="0" smtClean="0"/>
              <a:t> &gt; Cartilaginous </a:t>
            </a:r>
            <a:r>
              <a:rPr lang="en-US" altLang="zh-TW" sz="2200" dirty="0" err="1"/>
              <a:t>primordium</a:t>
            </a:r>
            <a:r>
              <a:rPr lang="en-US" altLang="zh-TW" sz="2200" dirty="0"/>
              <a:t> of </a:t>
            </a:r>
            <a:r>
              <a:rPr lang="en-US" altLang="zh-TW" sz="2200" dirty="0" err="1" smtClean="0"/>
              <a:t>humerus</a:t>
            </a:r>
            <a:r>
              <a:rPr lang="en-US" altLang="zh-TW" sz="2200" dirty="0" smtClean="0"/>
              <a:t> &gt;</a:t>
            </a:r>
          </a:p>
          <a:p>
            <a:r>
              <a:rPr lang="en-US" altLang="zh-TW" sz="2200" dirty="0" smtClean="0"/>
              <a:t>Ossifying </a:t>
            </a:r>
            <a:r>
              <a:rPr lang="en-US" altLang="zh-TW" sz="2200" dirty="0" err="1"/>
              <a:t>humerus</a:t>
            </a:r>
            <a:r>
              <a:rPr lang="en-US" altLang="zh-TW" sz="2200" dirty="0"/>
              <a:t> with primary ossification </a:t>
            </a:r>
            <a:r>
              <a:rPr lang="en-US" altLang="zh-TW" sz="2200" dirty="0" smtClean="0"/>
              <a:t>center &gt; Ossifying </a:t>
            </a:r>
            <a:r>
              <a:rPr lang="en-US" altLang="zh-TW" sz="2200" dirty="0" err="1"/>
              <a:t>humerus</a:t>
            </a:r>
            <a:r>
              <a:rPr lang="en-US" altLang="zh-TW" sz="2200" dirty="0"/>
              <a:t> with secondary ossification center &gt; Fully formed </a:t>
            </a:r>
            <a:r>
              <a:rPr lang="en-US" altLang="zh-TW" sz="2200" dirty="0" err="1" smtClean="0"/>
              <a:t>humerus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929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Developmental Lineage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Developmental lineage (DL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sz="2400" dirty="0"/>
              <a:t>an ancestor replicates itself </a:t>
            </a:r>
            <a:r>
              <a:rPr lang="en-US" altLang="zh-TW" sz="2400" dirty="0" smtClean="0"/>
              <a:t>and gives </a:t>
            </a:r>
            <a:r>
              <a:rPr lang="en-US" altLang="zh-TW" sz="2400" dirty="0"/>
              <a:t>rise to two or more descendants, each of which </a:t>
            </a:r>
            <a:r>
              <a:rPr lang="en-US" altLang="zh-TW" sz="2400" dirty="0" smtClean="0"/>
              <a:t>is phenotypically </a:t>
            </a:r>
            <a:r>
              <a:rPr lang="en-US" altLang="zh-TW" sz="2400" dirty="0"/>
              <a:t>distinct from its immediate </a:t>
            </a:r>
            <a:r>
              <a:rPr lang="en-US" altLang="zh-TW" sz="2400" dirty="0" smtClean="0"/>
              <a:t>ancestor</a:t>
            </a:r>
          </a:p>
          <a:p>
            <a:pPr lvl="1"/>
            <a:r>
              <a:rPr lang="en-US" altLang="zh-TW" sz="2400" dirty="0"/>
              <a:t>ancestor, descendant, change in phenotype</a:t>
            </a:r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0113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00" y="4190250"/>
            <a:ext cx="2537320" cy="4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Regulatory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Transforming agent (</a:t>
            </a:r>
            <a:r>
              <a:rPr lang="en-US" altLang="zh-TW" dirty="0" err="1"/>
              <a:t>TAg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sz="2400" dirty="0" smtClean="0"/>
              <a:t>Gene product, effect the expression of a new phenotype(</a:t>
            </a:r>
            <a:r>
              <a:rPr lang="el-GR" altLang="zh-TW" sz="2400" dirty="0" smtClean="0"/>
              <a:t>Δ</a:t>
            </a:r>
            <a:r>
              <a:rPr lang="en-US" altLang="zh-TW" sz="2400" dirty="0" smtClean="0"/>
              <a:t>PT)</a:t>
            </a:r>
          </a:p>
          <a:p>
            <a:pPr lvl="1"/>
            <a:r>
              <a:rPr lang="el-GR" altLang="zh-TW" sz="2400" dirty="0" smtClean="0"/>
              <a:t>Δ</a:t>
            </a:r>
            <a:r>
              <a:rPr lang="en-US" altLang="zh-TW" sz="2400" dirty="0" smtClean="0"/>
              <a:t>PT depends </a:t>
            </a:r>
            <a:r>
              <a:rPr lang="en-US" altLang="zh-TW" sz="2400" dirty="0"/>
              <a:t>on the activity </a:t>
            </a:r>
            <a:r>
              <a:rPr lang="en-US" altLang="zh-TW" sz="2400" dirty="0" smtClean="0"/>
              <a:t>of </a:t>
            </a:r>
            <a:r>
              <a:rPr lang="en-US" altLang="zh-TW" sz="2400" dirty="0" err="1" smtClean="0"/>
              <a:t>G</a:t>
            </a:r>
            <a:r>
              <a:rPr lang="en-US" altLang="zh-TW" sz="2400" baseline="-25000" dirty="0" err="1" smtClean="0"/>
              <a:t>f</a:t>
            </a:r>
            <a:r>
              <a:rPr lang="en-US" altLang="zh-TW" sz="2400" dirty="0"/>
              <a:t> (</a:t>
            </a:r>
            <a:r>
              <a:rPr lang="en-US" altLang="zh-TW" sz="2400" dirty="0" smtClean="0"/>
              <a:t>facilitated ) or </a:t>
            </a:r>
            <a:r>
              <a:rPr lang="en-US" altLang="zh-TW" sz="2400" dirty="0"/>
              <a:t>G</a:t>
            </a:r>
            <a:r>
              <a:rPr lang="en-US" altLang="zh-TW" sz="2400" baseline="-25000" dirty="0"/>
              <a:t>r</a:t>
            </a:r>
            <a:r>
              <a:rPr lang="en-US" altLang="zh-TW" sz="2400" dirty="0"/>
              <a:t> (repressed</a:t>
            </a:r>
            <a:r>
              <a:rPr lang="en-US" altLang="zh-TW" sz="2400" dirty="0" smtClean="0"/>
              <a:t>) within its source(</a:t>
            </a:r>
            <a:r>
              <a:rPr lang="en-US" altLang="zh-TW" sz="2400" dirty="0" err="1" smtClean="0"/>
              <a:t>Sc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 err="1"/>
              <a:t>TAg</a:t>
            </a:r>
            <a:r>
              <a:rPr lang="en-US" altLang="zh-TW" sz="2400" dirty="0"/>
              <a:t> must be propagated (Prop) from the source to </a:t>
            </a:r>
            <a:r>
              <a:rPr lang="en-US" altLang="zh-TW" sz="2400" dirty="0" smtClean="0"/>
              <a:t>the target</a:t>
            </a:r>
            <a:r>
              <a:rPr lang="en-US" altLang="zh-TW" sz="2400" dirty="0"/>
              <a:t>, which may occur within cells</a:t>
            </a:r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563888" y="4653136"/>
            <a:ext cx="5133975" cy="1781175"/>
            <a:chOff x="3563888" y="4131543"/>
            <a:chExt cx="5133975" cy="17811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941168"/>
              <a:ext cx="5133975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950" y="4131543"/>
              <a:ext cx="108585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圖片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1"/>
          <a:stretch/>
        </p:blipFill>
        <p:spPr>
          <a:xfrm>
            <a:off x="1187624" y="4840881"/>
            <a:ext cx="4176464" cy="4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Accessing FMA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7565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The Foundational Model of Anatomy(FMA)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An ontology based on </a:t>
            </a:r>
            <a:r>
              <a:rPr lang="en-US" altLang="zh-TW" sz="2800" dirty="0" smtClean="0">
                <a:solidFill>
                  <a:srgbClr val="FF0000"/>
                </a:solidFill>
              </a:rPr>
              <a:t>Anatomy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 smtClean="0"/>
              <a:t>Use anatomy for classification of all biology terms</a:t>
            </a:r>
          </a:p>
          <a:p>
            <a:r>
              <a:rPr lang="en-US" altLang="zh-TW" sz="2800" dirty="0" smtClean="0"/>
              <a:t>Try to construct the relations of existing ontologies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Foundational</a:t>
            </a:r>
            <a:r>
              <a:rPr lang="en-US" altLang="zh-TW" sz="2800" dirty="0" smtClean="0"/>
              <a:t> means </a:t>
            </a:r>
            <a:r>
              <a:rPr lang="en-US" altLang="zh-TW" sz="2800" u="sng" dirty="0" smtClean="0"/>
              <a:t>anatomy is fundamental to all biomedical domains</a:t>
            </a:r>
            <a:endParaRPr lang="en-US" altLang="zh-TW" sz="2800" u="sng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Evaluating and current usage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Low level</a:t>
            </a:r>
          </a:p>
          <a:p>
            <a:pPr lvl="1"/>
            <a:r>
              <a:rPr lang="en-US" altLang="zh-TW" dirty="0" smtClean="0"/>
              <a:t>Internal consistency</a:t>
            </a:r>
          </a:p>
          <a:p>
            <a:pPr lvl="1"/>
            <a:r>
              <a:rPr lang="en-US" altLang="zh-TW" dirty="0" smtClean="0"/>
              <a:t>Comprehensiveness</a:t>
            </a:r>
          </a:p>
          <a:p>
            <a:pPr lvl="1"/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High Level</a:t>
            </a:r>
          </a:p>
          <a:p>
            <a:pPr lvl="1"/>
            <a:r>
              <a:rPr lang="en-US" altLang="zh-TW" dirty="0" smtClean="0"/>
              <a:t>Evaluated </a:t>
            </a:r>
            <a:r>
              <a:rPr lang="en-US" altLang="zh-TW" dirty="0"/>
              <a:t>for its </a:t>
            </a:r>
            <a:r>
              <a:rPr lang="en-US" altLang="zh-TW" b="1" dirty="0" smtClean="0"/>
              <a:t>generalizability</a:t>
            </a:r>
            <a:r>
              <a:rPr lang="en-US" altLang="zh-TW" dirty="0" smtClean="0"/>
              <a:t> and </a:t>
            </a:r>
            <a:r>
              <a:rPr lang="en-US" altLang="zh-TW" b="1" dirty="0"/>
              <a:t>usefulness</a:t>
            </a:r>
            <a:r>
              <a:rPr lang="en-US" altLang="zh-TW" dirty="0"/>
              <a:t> to other projects in knowledge </a:t>
            </a:r>
            <a:r>
              <a:rPr lang="en-US" altLang="zh-TW" dirty="0" smtClean="0"/>
              <a:t>representation </a:t>
            </a:r>
            <a:r>
              <a:rPr lang="en-US" altLang="zh-TW" dirty="0"/>
              <a:t>and application development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20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Evaluating and current usage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Comprehensiveness seems a relatively trivial </a:t>
            </a:r>
            <a:r>
              <a:rPr lang="en-US" altLang="zh-TW" sz="2400" dirty="0" smtClean="0"/>
              <a:t>problem compared </a:t>
            </a:r>
            <a:r>
              <a:rPr lang="en-US" altLang="zh-TW" sz="2400" dirty="0"/>
              <a:t>to evaluating the </a:t>
            </a:r>
            <a:r>
              <a:rPr lang="en-US" altLang="zh-TW" sz="2400" dirty="0" smtClean="0"/>
              <a:t>FMA’s </a:t>
            </a:r>
            <a:r>
              <a:rPr lang="en-US" altLang="zh-TW" sz="2400" dirty="0"/>
              <a:t>overall </a:t>
            </a:r>
            <a:r>
              <a:rPr lang="en-US" altLang="zh-TW" sz="2400" dirty="0" smtClean="0"/>
              <a:t>semantic structure </a:t>
            </a:r>
            <a:r>
              <a:rPr lang="en-US" altLang="zh-TW" sz="2400" dirty="0"/>
              <a:t>and the extensive modeling of </a:t>
            </a:r>
            <a:r>
              <a:rPr lang="en-US" altLang="zh-TW" sz="2400" dirty="0" smtClean="0"/>
              <a:t>relationships.</a:t>
            </a:r>
          </a:p>
          <a:p>
            <a:pPr lvl="1"/>
            <a:r>
              <a:rPr lang="en-US" altLang="zh-TW" sz="2000" dirty="0"/>
              <a:t>Difficulties: mapping of </a:t>
            </a:r>
            <a:r>
              <a:rPr lang="en-US" altLang="zh-TW" sz="2000" dirty="0" smtClean="0"/>
              <a:t>large symbolic </a:t>
            </a:r>
            <a:r>
              <a:rPr lang="en-US" altLang="zh-TW" sz="2000" dirty="0"/>
              <a:t>models to one another, taking into </a:t>
            </a:r>
            <a:r>
              <a:rPr lang="en-US" altLang="zh-TW" sz="2000" dirty="0" smtClean="0"/>
              <a:t>account their </a:t>
            </a:r>
            <a:r>
              <a:rPr lang="en-US" altLang="zh-TW" sz="2000" b="1" dirty="0"/>
              <a:t>structure</a:t>
            </a:r>
            <a:r>
              <a:rPr lang="en-US" altLang="zh-TW" sz="2000" dirty="0"/>
              <a:t> as well as their </a:t>
            </a:r>
            <a:r>
              <a:rPr lang="en-US" altLang="zh-TW" sz="2000" b="1" dirty="0" smtClean="0"/>
              <a:t>terms</a:t>
            </a:r>
          </a:p>
          <a:p>
            <a:r>
              <a:rPr lang="en-US" altLang="zh-TW" sz="2400" dirty="0" smtClean="0"/>
              <a:t>GALEN’s common </a:t>
            </a:r>
            <a:r>
              <a:rPr lang="en-US" altLang="zh-TW" sz="2400" dirty="0"/>
              <a:t>reference </a:t>
            </a:r>
            <a:r>
              <a:rPr lang="en-US" altLang="zh-TW" sz="2400" dirty="0" smtClean="0"/>
              <a:t>model</a:t>
            </a:r>
          </a:p>
          <a:p>
            <a:pPr lvl="1"/>
            <a:r>
              <a:rPr lang="en-US" altLang="zh-TW" sz="2000" dirty="0"/>
              <a:t>there are surprisingly few </a:t>
            </a:r>
            <a:r>
              <a:rPr lang="en-US" altLang="zh-TW" sz="2000" dirty="0" smtClean="0"/>
              <a:t>homologies</a:t>
            </a:r>
          </a:p>
          <a:p>
            <a:r>
              <a:rPr lang="en-US" altLang="zh-TW" sz="2400" dirty="0" smtClean="0"/>
              <a:t>Conclusion</a:t>
            </a:r>
          </a:p>
          <a:p>
            <a:pPr lvl="1"/>
            <a:r>
              <a:rPr lang="en-US" altLang="zh-TW" sz="2000" dirty="0" smtClean="0"/>
              <a:t>the </a:t>
            </a:r>
            <a:r>
              <a:rPr lang="en-US" altLang="zh-TW" sz="2000" dirty="0"/>
              <a:t>FMA has a </a:t>
            </a:r>
            <a:r>
              <a:rPr lang="en-US" altLang="zh-TW" sz="2000" dirty="0" smtClean="0"/>
              <a:t>strictly structural orientation</a:t>
            </a:r>
          </a:p>
          <a:p>
            <a:pPr lvl="1"/>
            <a:r>
              <a:rPr lang="en-US" altLang="zh-TW" sz="2000" dirty="0"/>
              <a:t>We hope that the development of knowledge-based</a:t>
            </a:r>
          </a:p>
          <a:p>
            <a:pPr lvl="1"/>
            <a:r>
              <a:rPr lang="en-US" altLang="zh-TW" sz="2000" dirty="0"/>
              <a:t>applications calling for anatomical knowledge will be</a:t>
            </a:r>
          </a:p>
          <a:p>
            <a:pPr lvl="1"/>
            <a:r>
              <a:rPr lang="en-US" altLang="zh-TW" sz="2000" dirty="0"/>
              <a:t>stimulated by access to the comprehensive FMA, pro-viding opportunities for its higher level evaluation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838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07704" y="4581128"/>
            <a:ext cx="2888704" cy="44006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07704" y="3068960"/>
            <a:ext cx="4608512" cy="1512168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27784" y="2348880"/>
            <a:ext cx="4680520" cy="1584176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6279" y="3212976"/>
            <a:ext cx="5184576" cy="28763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</a:rPr>
              <a:t>Scaling of FMA</a:t>
            </a:r>
            <a:endParaRPr lang="en-US" altLang="zh-TW" sz="4400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Part 8.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許逸堯 </a:t>
            </a:r>
            <a:endParaRPr lang="en-US" altLang="zh-TW" sz="28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6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R00945013</a:t>
            </a:r>
            <a:endParaRPr lang="zh-TW" altLang="en-US" sz="24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726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6. Scaling of FMA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FMA is to fulfill its potential as a reference ontology, it should be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feasible to readily align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other existing and evolving biomedical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ontologies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with it.</a:t>
            </a: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1. macroscopic anatomy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and…</a:t>
            </a:r>
          </a:p>
          <a:p>
            <a:pPr marL="514350" indent="-514350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histology and the representation of cells,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subcellular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entities, and biological macromolecules</a:t>
            </a:r>
          </a:p>
          <a:p>
            <a:pPr marL="514350" indent="-514350"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2. development of the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neuroanatomical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component of the </a:t>
            </a:r>
          </a:p>
          <a:p>
            <a:pPr marL="514350" indent="-514350"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   FMA</a:t>
            </a:r>
          </a:p>
          <a:p>
            <a:pPr marL="514350" indent="-514350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Instantiation of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neuroanatomical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relationships is in progress</a:t>
            </a:r>
          </a:p>
        </p:txBody>
      </p:sp>
    </p:spTree>
    <p:extLst>
      <p:ext uri="{BB962C8B-B14F-4D97-AF65-F5344CB8AC3E}">
        <p14:creationId xmlns:p14="http://schemas.microsoft.com/office/powerpoint/2010/main" val="11088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3. using the FMA as a template for the representation of the</a:t>
            </a:r>
          </a:p>
          <a:p>
            <a:pPr marL="514350" indent="-514350"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   anatomy of non-human species as experimental models of </a:t>
            </a:r>
          </a:p>
          <a:p>
            <a:pPr marL="514350" indent="-514350"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   human disease</a:t>
            </a:r>
          </a:p>
          <a:p>
            <a:pPr marL="514350" indent="-514350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challenge is to formally represent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interspecies similarities and differences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at the various levels of structural organization</a:t>
            </a:r>
          </a:p>
          <a:p>
            <a:pPr marL="514350" indent="-514350">
              <a:buNone/>
            </a:pPr>
            <a:endParaRPr lang="en-US" altLang="zh-TW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7. Discussion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FMA expresses a theory of anatomy that provides a view of the domain consonant with the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requirements of formal knowledge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and also accommodates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traditional views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of the domain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FMA’s theory of anatomy is articulated by its high level scheme: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the semantic structure of the AT ***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the schemes of the models ASA and ATA components</a:t>
            </a:r>
          </a:p>
        </p:txBody>
      </p:sp>
    </p:spTree>
    <p:extLst>
      <p:ext uri="{BB962C8B-B14F-4D97-AF65-F5344CB8AC3E}">
        <p14:creationId xmlns:p14="http://schemas.microsoft.com/office/powerpoint/2010/main" val="11740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7. Discussion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7.1. Salient features of the AT</a:t>
            </a:r>
          </a:p>
          <a:p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Anatomy Taxonomy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incorporate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all concepts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that relate to the structure of body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including those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first identified in the contemporary literature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and those that are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newly discovered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0430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7. Discussion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7.1. Salient features of the AT</a:t>
            </a:r>
          </a:p>
          <a:p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specific attributes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that are shared by </a:t>
            </a:r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anatomical structures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are propagated from the root of the taxonomy to its leaves.</a:t>
            </a:r>
          </a:p>
          <a:p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semantic structure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of the AT assures that all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anatomical entities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are encompassed by one attributed graph.</a:t>
            </a: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structure of the AT is a </a:t>
            </a:r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dynamic abstraction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that is modified as a result of new insights gain into the structure of anatomical knowledge.</a:t>
            </a:r>
          </a:p>
        </p:txBody>
      </p:sp>
    </p:spTree>
    <p:extLst>
      <p:ext uri="{BB962C8B-B14F-4D97-AF65-F5344CB8AC3E}">
        <p14:creationId xmlns:p14="http://schemas.microsoft.com/office/powerpoint/2010/main" val="33235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7. Discussion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7.2. Relevance to bio- and biomedical informatics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FMA is a domain ontology that represents deep knowledge of the structure of the human body</a:t>
            </a:r>
          </a:p>
          <a:p>
            <a:pPr marL="857250" lvl="1" indent="-457200">
              <a:buFont typeface="Wingdings" pitchFamily="2" charset="2"/>
              <a:buAutoNum type="circleNumWdWhitePlain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large number and specificity of the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structural relationships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between these concepts.</a:t>
            </a:r>
          </a:p>
        </p:txBody>
      </p:sp>
    </p:spTree>
    <p:extLst>
      <p:ext uri="{BB962C8B-B14F-4D97-AF65-F5344CB8AC3E}">
        <p14:creationId xmlns:p14="http://schemas.microsoft.com/office/powerpoint/2010/main" val="13634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7. Discussion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7.2. Relevance to bio- and biomedical informatics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continuous conceptual and implementation framework</a:t>
            </a:r>
          </a:p>
          <a:p>
            <a:pPr marL="857250" lvl="1" indent="-457200">
              <a:buFont typeface="Wingdings" pitchFamily="2" charset="2"/>
              <a:buAutoNum type="circleNumWdWhitePlain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FMA </a:t>
            </a:r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anatomical entities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down to the cell level and provide a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framework for linking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to the FMA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ontologies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and other data repositories.</a:t>
            </a:r>
          </a:p>
          <a:p>
            <a:pPr marL="857250" lvl="1" indent="-457200"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adheres in its modeling to one context</a:t>
            </a:r>
          </a:p>
          <a:p>
            <a:pPr marL="857250" lvl="1" indent="-457200">
              <a:buFont typeface="Wingdings" pitchFamily="2" charset="2"/>
              <a:buAutoNum type="circleNumWdWhitePlain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FMA is intended to meet the needs of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diverse user groups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57250" lvl="1" indent="-457200">
              <a:buFont typeface="Wingdings" pitchFamily="2" charset="2"/>
              <a:buAutoNum type="circleNumWdWhitePlain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designed as a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reusable reference ontology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rather than an application ontology.</a:t>
            </a:r>
            <a:endParaRPr lang="en-US" altLang="zh-TW" sz="9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Organization of FMA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3 Components</a:t>
            </a:r>
          </a:p>
          <a:p>
            <a:r>
              <a:rPr lang="en-US" altLang="zh-TW" sz="2800" dirty="0" smtClean="0"/>
              <a:t>Anatomy Taxonomy</a:t>
            </a:r>
          </a:p>
          <a:p>
            <a:r>
              <a:rPr lang="en-US" altLang="zh-TW" sz="2800" dirty="0" smtClean="0"/>
              <a:t>Structural concept</a:t>
            </a:r>
          </a:p>
          <a:p>
            <a:r>
              <a:rPr lang="en-US" altLang="zh-TW" sz="2800" dirty="0" smtClean="0"/>
              <a:t>Developmental biology</a:t>
            </a:r>
          </a:p>
          <a:p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Typographies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latin typeface="Courier New" pitchFamily="49" charset="0"/>
                <a:cs typeface="Courier New" pitchFamily="49" charset="0"/>
              </a:rPr>
              <a:t>Courier </a:t>
            </a:r>
            <a:r>
              <a:rPr lang="en-US" altLang="zh-TW" sz="2800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altLang="zh-TW" sz="2800" dirty="0" smtClean="0"/>
              <a:t>font : name of concept</a:t>
            </a:r>
          </a:p>
          <a:p>
            <a:pPr marL="0" indent="0">
              <a:buNone/>
            </a:pPr>
            <a:r>
              <a:rPr lang="en-US" altLang="zh-TW" sz="2800" i="1" dirty="0" smtClean="0"/>
              <a:t>-italics- </a:t>
            </a:r>
            <a:r>
              <a:rPr lang="en-US" altLang="zh-TW" sz="2800" dirty="0" smtClean="0"/>
              <a:t>font : relationship</a:t>
            </a:r>
          </a:p>
          <a:p>
            <a:pPr marL="0" indent="0">
              <a:buNone/>
            </a:pPr>
            <a:r>
              <a:rPr lang="en-US" altLang="zh-TW" sz="2800" b="1" dirty="0" smtClean="0"/>
              <a:t>Bold</a:t>
            </a:r>
            <a:r>
              <a:rPr lang="en-US" altLang="zh-TW" sz="2800" dirty="0" smtClean="0"/>
              <a:t>: abbreviations</a:t>
            </a:r>
            <a:endParaRPr lang="en-US" altLang="zh-TW" sz="2800" dirty="0"/>
          </a:p>
          <a:p>
            <a:pPr marL="0" indent="0">
              <a:buNone/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7. Discussion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context-specific modeling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results in a number of benefits:</a:t>
            </a:r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obviates duplication and redundancy in ontology development, since the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FMA’s contents can be reused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provides for consistency among independent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ontologies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that rely on the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FMA’s contents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serves as a template for the development of other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ontologies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8. Conclusions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Anatomical knowledge represented in the FMA parallels in its complexity and depth the knowledge.</a:t>
            </a:r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FMA’s contents are </a:t>
            </a:r>
            <a:r>
              <a:rPr lang="en-US" altLang="zh-TW" sz="2400" u="sng" dirty="0" err="1" smtClean="0">
                <a:latin typeface="Times New Roman" pitchFamily="18" charset="0"/>
                <a:cs typeface="Times New Roman" pitchFamily="18" charset="0"/>
              </a:rPr>
              <a:t>processable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 by computers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and provide for </a:t>
            </a:r>
            <a:r>
              <a:rPr lang="en-US" altLang="zh-TW" sz="2400" u="sng" dirty="0" smtClean="0">
                <a:latin typeface="Times New Roman" pitchFamily="18" charset="0"/>
                <a:cs typeface="Times New Roman" pitchFamily="18" charset="0"/>
              </a:rPr>
              <a:t>machine-based inference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which is a prerequisite for the development of knowledge-based applications.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Serving as a reference ontology for bioinformatics, the FMA may facilitate such a process.</a:t>
            </a:r>
          </a:p>
        </p:txBody>
      </p:sp>
    </p:spTree>
    <p:extLst>
      <p:ext uri="{BB962C8B-B14F-4D97-AF65-F5344CB8AC3E}">
        <p14:creationId xmlns:p14="http://schemas.microsoft.com/office/powerpoint/2010/main" val="30377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08104" y="1412776"/>
            <a:ext cx="1728192" cy="3440013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83568" y="2420888"/>
            <a:ext cx="6912768" cy="1648197"/>
          </a:xfrm>
          <a:prstGeom prst="rect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03648" y="2932931"/>
            <a:ext cx="6912768" cy="1648197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212976"/>
            <a:ext cx="8229600" cy="110872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400" dirty="0" smtClean="0"/>
              <a:t>Thanks for your attention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5002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Purpose of FMA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Not an </a:t>
            </a:r>
            <a:r>
              <a:rPr lang="en-US" altLang="zh-TW" sz="2800" dirty="0" smtClean="0">
                <a:solidFill>
                  <a:srgbClr val="FF0000"/>
                </a:solidFill>
              </a:rPr>
              <a:t>end-user application </a:t>
            </a:r>
            <a:r>
              <a:rPr lang="en-US" altLang="zh-TW" sz="2800" dirty="0" smtClean="0"/>
              <a:t>as other ontologies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But a </a:t>
            </a:r>
            <a:r>
              <a:rPr lang="en-US" altLang="zh-TW" sz="2800" dirty="0" smtClean="0">
                <a:solidFill>
                  <a:srgbClr val="FF0000"/>
                </a:solidFill>
              </a:rPr>
              <a:t>reusable</a:t>
            </a:r>
            <a:r>
              <a:rPr lang="en-US" altLang="zh-TW" sz="2800" dirty="0" smtClean="0"/>
              <a:t> and </a:t>
            </a:r>
            <a:r>
              <a:rPr lang="en-US" altLang="zh-TW" sz="2800" dirty="0" smtClean="0">
                <a:solidFill>
                  <a:srgbClr val="FF0000"/>
                </a:solidFill>
              </a:rPr>
              <a:t>generalizable</a:t>
            </a:r>
            <a:r>
              <a:rPr lang="en-US" altLang="zh-TW" sz="2800" dirty="0" smtClean="0"/>
              <a:t> resource of deep anatomical knowledge and other biology knowledge</a:t>
            </a:r>
            <a:endParaRPr lang="zh-TW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2547</Words>
  <Application>Microsoft Office PowerPoint</Application>
  <PresentationFormat>如螢幕大小 (4:3)</PresentationFormat>
  <Paragraphs>429</Paragraphs>
  <Slides>82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82</vt:i4>
      </vt:variant>
    </vt:vector>
  </HeadingPairs>
  <TitlesOfParts>
    <vt:vector size="83" baseType="lpstr">
      <vt:lpstr>Office 佈景主題</vt:lpstr>
      <vt:lpstr>A reference ontology for  biomedical informatics: the Foundational Model of Anatomy Cornelius Rosse, , José L.V. Mejino Jr.  J Biomed Inform. 2003 Dec;36(6):478-500.</vt:lpstr>
      <vt:lpstr>PowerPoint 簡報</vt:lpstr>
      <vt:lpstr>Background</vt:lpstr>
      <vt:lpstr>Background </vt:lpstr>
      <vt:lpstr>Introduction – Gene Ontology</vt:lpstr>
      <vt:lpstr>Gene Ontology Vocabularies </vt:lpstr>
      <vt:lpstr>The Foundational Model of Anatomy(FMA)</vt:lpstr>
      <vt:lpstr>Organization of FMA</vt:lpstr>
      <vt:lpstr>Purpose of FMA</vt:lpstr>
      <vt:lpstr>Currently</vt:lpstr>
      <vt:lpstr>PowerPoint 簡報</vt:lpstr>
      <vt:lpstr>Foundational model </vt:lpstr>
      <vt:lpstr>Foundational model anatomy</vt:lpstr>
      <vt:lpstr>Disciplined modeling</vt:lpstr>
      <vt:lpstr>Foundational principles</vt:lpstr>
      <vt:lpstr>1. Unified context principle.</vt:lpstr>
      <vt:lpstr>2. Abstraction level principle</vt:lpstr>
      <vt:lpstr>3. Species specificity principle.</vt:lpstr>
      <vt:lpstr>4. Definition principle.</vt:lpstr>
      <vt:lpstr>5. Dominant concept principle.</vt:lpstr>
      <vt:lpstr>6. Organizational unit principle.</vt:lpstr>
      <vt:lpstr>7. Content constraint principle.</vt:lpstr>
      <vt:lpstr>8. Relationship constraint principle.</vt:lpstr>
      <vt:lpstr>9. Coherence principle.</vt:lpstr>
      <vt:lpstr>10. Representation principle.</vt:lpstr>
      <vt:lpstr>High level scheme</vt:lpstr>
      <vt:lpstr>High level scheme</vt:lpstr>
      <vt:lpstr>PowerPoint 簡報</vt:lpstr>
      <vt:lpstr>3.1.3 Aristotelian definitions</vt:lpstr>
      <vt:lpstr>3.1.4 Knowledge modeling enviroment</vt:lpstr>
      <vt:lpstr>3.1.4.1 Frames, slots, slot values,  and facets</vt:lpstr>
      <vt:lpstr>PowerPoint 簡報</vt:lpstr>
      <vt:lpstr>3.1.4.2 Classes and instances</vt:lpstr>
      <vt:lpstr>3.1.4.3 Selective inheritance of attributes</vt:lpstr>
      <vt:lpstr>PowerPoint 簡報</vt:lpstr>
      <vt:lpstr>Attributed relationships</vt:lpstr>
      <vt:lpstr>Attributed relationships</vt:lpstr>
      <vt:lpstr>Anatomy taxonomy</vt:lpstr>
      <vt:lpstr>Root of the AT</vt:lpstr>
      <vt:lpstr>Principal classes</vt:lpstr>
      <vt:lpstr>High level classes</vt:lpstr>
      <vt:lpstr>High level classes</vt:lpstr>
      <vt:lpstr>Metaclass and dominant concept</vt:lpstr>
      <vt:lpstr>PowerPoint 簡報</vt:lpstr>
      <vt:lpstr>Units of structural organization</vt:lpstr>
      <vt:lpstr>Exceptions</vt:lpstr>
      <vt:lpstr>Cell</vt:lpstr>
      <vt:lpstr>Organ</vt:lpstr>
      <vt:lpstr>Organ part</vt:lpstr>
      <vt:lpstr>Tissue</vt:lpstr>
      <vt:lpstr>Function system</vt:lpstr>
      <vt:lpstr>Anatomical cluster</vt:lpstr>
      <vt:lpstr>Anatomical set</vt:lpstr>
      <vt:lpstr>Anatomical junction</vt:lpstr>
      <vt:lpstr>PowerPoint 簡報</vt:lpstr>
      <vt:lpstr>3.2.3 Derivation of terms</vt:lpstr>
      <vt:lpstr>Source of terms</vt:lpstr>
      <vt:lpstr>PowerPoint 簡報</vt:lpstr>
      <vt:lpstr>Naming convention</vt:lpstr>
      <vt:lpstr>3.3 Anatomical Structural Abstraction</vt:lpstr>
      <vt:lpstr> ASA are sets of interacting networks</vt:lpstr>
      <vt:lpstr>Example</vt:lpstr>
      <vt:lpstr>PowerPoint 簡報</vt:lpstr>
      <vt:lpstr>Anatomical Transformation Abstraction</vt:lpstr>
      <vt:lpstr>ATA Scheme</vt:lpstr>
      <vt:lpstr>Phenotypic transformation</vt:lpstr>
      <vt:lpstr>Developmental Lineage</vt:lpstr>
      <vt:lpstr>Regulatory networks</vt:lpstr>
      <vt:lpstr>Accessing FMA</vt:lpstr>
      <vt:lpstr>Evaluating and current usage</vt:lpstr>
      <vt:lpstr>Evaluating and current usage</vt:lpstr>
      <vt:lpstr>PowerPoint 簡報</vt:lpstr>
      <vt:lpstr>6. Scaling of FMA</vt:lpstr>
      <vt:lpstr>PowerPoint 簡報</vt:lpstr>
      <vt:lpstr>7. Discussion</vt:lpstr>
      <vt:lpstr>7. Discussion</vt:lpstr>
      <vt:lpstr>7. Discussion</vt:lpstr>
      <vt:lpstr>7. Discussion</vt:lpstr>
      <vt:lpstr>7. Discussion</vt:lpstr>
      <vt:lpstr>7. Discussion</vt:lpstr>
      <vt:lpstr>8. Conclusions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principles</dc:title>
  <dc:creator>doreamon</dc:creator>
  <cp:lastModifiedBy>任立容</cp:lastModifiedBy>
  <cp:revision>43</cp:revision>
  <dcterms:created xsi:type="dcterms:W3CDTF">2012-06-09T05:30:17Z</dcterms:created>
  <dcterms:modified xsi:type="dcterms:W3CDTF">2012-06-11T15:34:51Z</dcterms:modified>
</cp:coreProperties>
</file>